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0" r:id="rId1"/>
    <p:sldMasterId id="2147483855" r:id="rId2"/>
  </p:sldMasterIdLst>
  <p:notesMasterIdLst>
    <p:notesMasterId r:id="rId18"/>
  </p:notesMasterIdLst>
  <p:sldIdLst>
    <p:sldId id="2373" r:id="rId3"/>
    <p:sldId id="4090" r:id="rId4"/>
    <p:sldId id="4087" r:id="rId5"/>
    <p:sldId id="2443" r:id="rId6"/>
    <p:sldId id="4091" r:id="rId7"/>
    <p:sldId id="4074" r:id="rId8"/>
    <p:sldId id="2367" r:id="rId9"/>
    <p:sldId id="4092" r:id="rId10"/>
    <p:sldId id="2448" r:id="rId11"/>
    <p:sldId id="2446" r:id="rId12"/>
    <p:sldId id="4088" r:id="rId13"/>
    <p:sldId id="4089" r:id="rId14"/>
    <p:sldId id="4072" r:id="rId15"/>
    <p:sldId id="2413" r:id="rId16"/>
    <p:sldId id="234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B331F5-308A-DAFF-2130-57421C5397AA}" name="Kelly Lee" initials="KL" userId="S::kelly.lee@vensure.com::7f695213-b190-48d9-a42e-739c7e6e61f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05106"/>
    <a:srgbClr val="00A8BF"/>
    <a:srgbClr val="86878A"/>
    <a:srgbClr val="58595B"/>
    <a:srgbClr val="BB4205"/>
    <a:srgbClr val="FF6D22"/>
    <a:srgbClr val="22929E"/>
    <a:srgbClr val="E3530F"/>
    <a:srgbClr val="69BE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8/10/relationships/authors" Target="authors.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791207-6F02-4C44-A5C0-E6130CFE3B3A}"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CA07B7-4DA9-4B58-8191-D3907778D336}" type="slidenum">
              <a:rPr lang="en-US" smtClean="0"/>
              <a:t>‹#›</a:t>
            </a:fld>
            <a:endParaRPr lang="en-US"/>
          </a:p>
        </p:txBody>
      </p:sp>
    </p:spTree>
    <p:extLst>
      <p:ext uri="{BB962C8B-B14F-4D97-AF65-F5344CB8AC3E}">
        <p14:creationId xmlns:p14="http://schemas.microsoft.com/office/powerpoint/2010/main" val="1478307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Double-click to go to next slide.</a:t>
            </a:r>
          </a:p>
          <a:p>
            <a:endParaRPr lang="en-US"/>
          </a:p>
        </p:txBody>
      </p:sp>
      <p:sp>
        <p:nvSpPr>
          <p:cNvPr id="4" name="Slide Number Placeholder 3"/>
          <p:cNvSpPr>
            <a:spLocks noGrp="1"/>
          </p:cNvSpPr>
          <p:nvPr>
            <p:ph type="sldNum" sz="quarter" idx="5"/>
          </p:nvPr>
        </p:nvSpPr>
        <p:spPr/>
        <p:txBody>
          <a:bodyPr/>
          <a:lstStyle/>
          <a:p>
            <a:fld id="{94CA07B7-4DA9-4B58-8191-D3907778D336}" type="slidenum">
              <a:rPr lang="en-US" smtClean="0"/>
              <a:t>1</a:t>
            </a:fld>
            <a:endParaRPr lang="en-US"/>
          </a:p>
        </p:txBody>
      </p:sp>
    </p:spTree>
    <p:extLst>
      <p:ext uri="{BB962C8B-B14F-4D97-AF65-F5344CB8AC3E}">
        <p14:creationId xmlns:p14="http://schemas.microsoft.com/office/powerpoint/2010/main" val="2938066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endParaRPr/>
          </a:p>
        </p:txBody>
      </p:sp>
    </p:spTree>
    <p:extLst>
      <p:ext uri="{BB962C8B-B14F-4D97-AF65-F5344CB8AC3E}">
        <p14:creationId xmlns:p14="http://schemas.microsoft.com/office/powerpoint/2010/main" val="4222049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a:p>
        </p:txBody>
      </p:sp>
    </p:spTree>
    <p:extLst>
      <p:ext uri="{BB962C8B-B14F-4D97-AF65-F5344CB8AC3E}">
        <p14:creationId xmlns:p14="http://schemas.microsoft.com/office/powerpoint/2010/main" val="324525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CA07B7-4DA9-4B58-8191-D3907778D336}" type="slidenum">
              <a:rPr lang="en-US" smtClean="0"/>
              <a:t>7</a:t>
            </a:fld>
            <a:endParaRPr lang="en-US"/>
          </a:p>
        </p:txBody>
      </p:sp>
    </p:spTree>
    <p:extLst>
      <p:ext uri="{BB962C8B-B14F-4D97-AF65-F5344CB8AC3E}">
        <p14:creationId xmlns:p14="http://schemas.microsoft.com/office/powerpoint/2010/main" val="2200865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endParaRPr/>
          </a:p>
        </p:txBody>
      </p:sp>
    </p:spTree>
    <p:extLst>
      <p:ext uri="{BB962C8B-B14F-4D97-AF65-F5344CB8AC3E}">
        <p14:creationId xmlns:p14="http://schemas.microsoft.com/office/powerpoint/2010/main" val="3676801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endParaRPr/>
          </a:p>
        </p:txBody>
      </p:sp>
    </p:spTree>
    <p:extLst>
      <p:ext uri="{BB962C8B-B14F-4D97-AF65-F5344CB8AC3E}">
        <p14:creationId xmlns:p14="http://schemas.microsoft.com/office/powerpoint/2010/main" val="3606880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CA07B7-4DA9-4B58-8191-D3907778D336}" type="slidenum">
              <a:rPr lang="en-US" smtClean="0"/>
              <a:t>13</a:t>
            </a:fld>
            <a:endParaRPr lang="en-US"/>
          </a:p>
        </p:txBody>
      </p:sp>
    </p:spTree>
    <p:extLst>
      <p:ext uri="{BB962C8B-B14F-4D97-AF65-F5344CB8AC3E}">
        <p14:creationId xmlns:p14="http://schemas.microsoft.com/office/powerpoint/2010/main" val="3325251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7E0599-7E4F-442C-97FA-DA76BC96A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305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3.svg"/><Relationship Id="rId10" Type="http://schemas.openxmlformats.org/officeDocument/2006/relationships/image" Target="../media/image11.svg"/><Relationship Id="rId4" Type="http://schemas.openxmlformats.org/officeDocument/2006/relationships/image" Target="../media/image2.pn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svg"/><Relationship Id="rId7" Type="http://schemas.openxmlformats.org/officeDocument/2006/relationships/image" Target="../media/image5.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6.svg"/><Relationship Id="rId7" Type="http://schemas.openxmlformats.org/officeDocument/2006/relationships/image" Target="../media/image5.sv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6.svg"/><Relationship Id="rId7" Type="http://schemas.openxmlformats.org/officeDocument/2006/relationships/image" Target="../media/image5.sv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11.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22635576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en">
    <p:bg>
      <p:bgPr>
        <a:solidFill>
          <a:srgbClr val="69BE2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9994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3B008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689381"/>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nk">
    <p:bg>
      <p:bgPr>
        <a:solidFill>
          <a:srgbClr val="EA50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85981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d">
    <p:bg>
      <p:bgPr>
        <a:solidFill>
          <a:srgbClr val="A7193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601508"/>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hangable Cover VES">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63174474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115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riple Feature Photo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147001" y="1867607"/>
            <a:ext cx="3278607" cy="3278607"/>
          </a:xfrm>
          <a:prstGeom prst="ellipse">
            <a:avLst/>
          </a:prstGeom>
          <a:solidFill>
            <a:srgbClr val="F1F1F2"/>
          </a:solidFill>
        </p:spPr>
        <p:txBody>
          <a:bodyPr/>
          <a:lstStyle>
            <a:lvl1pPr marL="0" indent="0" algn="ctr">
              <a:buNone/>
              <a:defRPr sz="1067"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a:p>
            <a:r>
              <a:rPr lang="en-US"/>
              <a:t> </a:t>
            </a:r>
          </a:p>
        </p:txBody>
      </p:sp>
      <p:pic>
        <p:nvPicPr>
          <p:cNvPr id="2" name="Graphic 169">
            <a:extLst>
              <a:ext uri="{FF2B5EF4-FFF2-40B4-BE49-F238E27FC236}">
                <a16:creationId xmlns:a16="http://schemas.microsoft.com/office/drawing/2014/main" id="{A353598E-D390-B0B5-A41B-FEF664E113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0205" y="-9426"/>
            <a:ext cx="2101795" cy="4638444"/>
          </a:xfrm>
          <a:prstGeom prst="rect">
            <a:avLst/>
          </a:prstGeom>
        </p:spPr>
      </p:pic>
      <p:sp>
        <p:nvSpPr>
          <p:cNvPr id="5" name="Marcador de texto 6">
            <a:extLst>
              <a:ext uri="{FF2B5EF4-FFF2-40B4-BE49-F238E27FC236}">
                <a16:creationId xmlns:a16="http://schemas.microsoft.com/office/drawing/2014/main" id="{ABCD5C90-546D-E347-8452-B4710C1C4911}"/>
              </a:ext>
            </a:extLst>
          </p:cNvPr>
          <p:cNvSpPr>
            <a:spLocks noGrp="1"/>
          </p:cNvSpPr>
          <p:nvPr>
            <p:ph type="body" sz="quarter" idx="11" hasCustomPrompt="1"/>
          </p:nvPr>
        </p:nvSpPr>
        <p:spPr>
          <a:xfrm>
            <a:off x="5666261" y="1997284"/>
            <a:ext cx="4038600" cy="628363"/>
          </a:xfrm>
          <a:prstGeom prst="rect">
            <a:avLst/>
          </a:prstGeom>
        </p:spPr>
        <p:txBody>
          <a:bodyPr/>
          <a:lstStyle>
            <a:lvl1pPr marL="0" indent="0">
              <a:buNone/>
              <a:defRPr b="1">
                <a:solidFill>
                  <a:schemeClr val="tx2"/>
                </a:solidFill>
                <a:latin typeface="+mj-lt"/>
              </a:defRPr>
            </a:lvl1pPr>
          </a:lstStyle>
          <a:p>
            <a:pPr lvl="0"/>
            <a:r>
              <a:rPr lang="en-US"/>
              <a:t>Title Here</a:t>
            </a:r>
          </a:p>
        </p:txBody>
      </p:sp>
      <p:sp>
        <p:nvSpPr>
          <p:cNvPr id="6" name="Marcador de texto 14">
            <a:extLst>
              <a:ext uri="{FF2B5EF4-FFF2-40B4-BE49-F238E27FC236}">
                <a16:creationId xmlns:a16="http://schemas.microsoft.com/office/drawing/2014/main" id="{9FF84965-61C6-AFC3-3AC8-5CBDC6F78878}"/>
              </a:ext>
            </a:extLst>
          </p:cNvPr>
          <p:cNvSpPr>
            <a:spLocks noGrp="1"/>
          </p:cNvSpPr>
          <p:nvPr>
            <p:ph type="body" sz="quarter" idx="12" hasCustomPrompt="1"/>
          </p:nvPr>
        </p:nvSpPr>
        <p:spPr>
          <a:xfrm>
            <a:off x="5666261" y="2858103"/>
            <a:ext cx="4231272" cy="885079"/>
          </a:xfrm>
          <a:prstGeom prst="rect">
            <a:avLst/>
          </a:prstGeom>
        </p:spPr>
        <p:txBody>
          <a:bodyPr/>
          <a:lstStyle>
            <a:lvl1pPr marL="0" indent="0">
              <a:buNone/>
              <a:defRPr sz="1600">
                <a:solidFill>
                  <a:schemeClr val="tx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7" name="Marcador de texto 14">
            <a:extLst>
              <a:ext uri="{FF2B5EF4-FFF2-40B4-BE49-F238E27FC236}">
                <a16:creationId xmlns:a16="http://schemas.microsoft.com/office/drawing/2014/main" id="{D30C3279-CBF7-24B3-A105-4B2AA4D5DD58}"/>
              </a:ext>
            </a:extLst>
          </p:cNvPr>
          <p:cNvSpPr>
            <a:spLocks noGrp="1"/>
          </p:cNvSpPr>
          <p:nvPr>
            <p:ph type="body" sz="quarter" idx="13" hasCustomPrompt="1"/>
          </p:nvPr>
        </p:nvSpPr>
        <p:spPr>
          <a:xfrm>
            <a:off x="5903328" y="3857898"/>
            <a:ext cx="3994205" cy="885079"/>
          </a:xfrm>
          <a:prstGeom prst="rect">
            <a:avLst/>
          </a:prstGeom>
        </p:spPr>
        <p:txBody>
          <a:bodyPr/>
          <a:lstStyle>
            <a:lvl1pPr marL="228594" indent="-228594">
              <a:buClr>
                <a:srgbClr val="00A5B5"/>
              </a:buClr>
              <a:buFont typeface="Wingdings" panose="05000000000000000000" pitchFamily="2" charset="2"/>
              <a:buChar char="ü"/>
              <a:defRPr sz="1600">
                <a:solidFill>
                  <a:schemeClr val="tx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pic>
        <p:nvPicPr>
          <p:cNvPr id="8" name="Graphic 157">
            <a:extLst>
              <a:ext uri="{FF2B5EF4-FFF2-40B4-BE49-F238E27FC236}">
                <a16:creationId xmlns:a16="http://schemas.microsoft.com/office/drawing/2014/main" id="{6A0026FA-B797-E38F-EA9C-24B37F6C35C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89418" y="5813894"/>
            <a:ext cx="1544533" cy="553356"/>
          </a:xfrm>
          <a:prstGeom prst="rect">
            <a:avLst/>
          </a:prstGeom>
        </p:spPr>
      </p:pic>
      <p:pic>
        <p:nvPicPr>
          <p:cNvPr id="9" name="Graphic 9">
            <a:extLst>
              <a:ext uri="{FF2B5EF4-FFF2-40B4-BE49-F238E27FC236}">
                <a16:creationId xmlns:a16="http://schemas.microsoft.com/office/drawing/2014/main" id="{56745D6B-62C4-CAE2-2BBF-9B6848A6915B}"/>
              </a:ext>
            </a:extLst>
          </p:cNvPr>
          <p:cNvPicPr>
            <a:picLocks noChangeAspect="1"/>
          </p:cNvPicPr>
          <p:nvPr userDrawn="1"/>
        </p:nvPicPr>
        <p:blipFill>
          <a:blip r:embed="rId6"/>
          <a:srcRect/>
          <a:stretch/>
        </p:blipFill>
        <p:spPr>
          <a:xfrm>
            <a:off x="10406992" y="5845598"/>
            <a:ext cx="1247681" cy="525524"/>
          </a:xfrm>
          <a:prstGeom prst="rect">
            <a:avLst/>
          </a:prstGeom>
        </p:spPr>
      </p:pic>
    </p:spTree>
    <p:extLst>
      <p:ext uri="{BB962C8B-B14F-4D97-AF65-F5344CB8AC3E}">
        <p14:creationId xmlns:p14="http://schemas.microsoft.com/office/powerpoint/2010/main" val="2863254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ngable Cover VES Solutions">
    <p:spTree>
      <p:nvGrpSpPr>
        <p:cNvPr id="1" name=""/>
        <p:cNvGrpSpPr/>
        <p:nvPr/>
      </p:nvGrpSpPr>
      <p:grpSpPr>
        <a:xfrm>
          <a:off x="0" y="0"/>
          <a:ext cx="0" cy="0"/>
          <a:chOff x="0" y="0"/>
          <a:chExt cx="0" cy="0"/>
        </a:xfrm>
      </p:grpSpPr>
      <p:pic>
        <p:nvPicPr>
          <p:cNvPr id="21" name="Picture 9" descr="A picture containing bathroom, blur&#10;&#10;Description automatically generated">
            <a:extLst>
              <a:ext uri="{FF2B5EF4-FFF2-40B4-BE49-F238E27FC236}">
                <a16:creationId xmlns:a16="http://schemas.microsoft.com/office/drawing/2014/main" id="{F918CD0D-3044-AD7B-DB71-215E1A2019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24" name="Graphic 2">
            <a:extLst>
              <a:ext uri="{FF2B5EF4-FFF2-40B4-BE49-F238E27FC236}">
                <a16:creationId xmlns:a16="http://schemas.microsoft.com/office/drawing/2014/main" id="{376A252F-09B3-3107-9AC1-122CAEF376EE}"/>
              </a:ext>
            </a:extLst>
          </p:cNvPr>
          <p:cNvPicPr>
            <a:picLocks noChangeAspect="1"/>
          </p:cNvPicPr>
          <p:nvPr userDrawn="1"/>
        </p:nvPicPr>
        <p:blipFill>
          <a:blip r:embed="rId3"/>
          <a:srcRect/>
          <a:stretch/>
        </p:blipFill>
        <p:spPr>
          <a:xfrm>
            <a:off x="9732163" y="5615256"/>
            <a:ext cx="1652067" cy="695853"/>
          </a:xfrm>
          <a:prstGeom prst="rect">
            <a:avLst/>
          </a:prstGeom>
        </p:spPr>
      </p:pic>
      <p:pic>
        <p:nvPicPr>
          <p:cNvPr id="25" name="Picture 14" descr="A picture containing text, person&#10;&#10;Description automatically generated">
            <a:extLst>
              <a:ext uri="{FF2B5EF4-FFF2-40B4-BE49-F238E27FC236}">
                <a16:creationId xmlns:a16="http://schemas.microsoft.com/office/drawing/2014/main" id="{7567E85C-379F-E4DB-4003-26FFCBE66C5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5477" y="-690906"/>
            <a:ext cx="8239812" cy="8239812"/>
          </a:xfrm>
          <a:prstGeom prst="rect">
            <a:avLst/>
          </a:prstGeom>
        </p:spPr>
      </p:pic>
      <p:sp>
        <p:nvSpPr>
          <p:cNvPr id="9" name="Título 8">
            <a:extLst>
              <a:ext uri="{FF2B5EF4-FFF2-40B4-BE49-F238E27FC236}">
                <a16:creationId xmlns:a16="http://schemas.microsoft.com/office/drawing/2014/main" id="{BFF22D10-7841-2345-E9CF-9A8C23C50E75}"/>
              </a:ext>
            </a:extLst>
          </p:cNvPr>
          <p:cNvSpPr>
            <a:spLocks noGrp="1"/>
          </p:cNvSpPr>
          <p:nvPr>
            <p:ph type="title" hasCustomPrompt="1"/>
          </p:nvPr>
        </p:nvSpPr>
        <p:spPr>
          <a:xfrm>
            <a:off x="7761665" y="459320"/>
            <a:ext cx="3767667" cy="1325033"/>
          </a:xfrm>
          <a:prstGeom prst="rect">
            <a:avLst/>
          </a:prstGeom>
        </p:spPr>
        <p:txBody>
          <a:bodyPr/>
          <a:lstStyle>
            <a:lvl1pPr algn="r">
              <a:defRPr sz="4800" b="1">
                <a:solidFill>
                  <a:schemeClr val="accent1"/>
                </a:solidFill>
                <a:latin typeface="+mj-lt"/>
              </a:defRPr>
            </a:lvl1pPr>
          </a:lstStyle>
          <a:p>
            <a:r>
              <a:rPr lang="es-ES" err="1"/>
              <a:t>Customized</a:t>
            </a:r>
            <a:r>
              <a:rPr lang="es-ES"/>
              <a:t> </a:t>
            </a:r>
            <a:r>
              <a:rPr lang="es-ES" err="1"/>
              <a:t>Solutions</a:t>
            </a:r>
            <a:endParaRPr lang="en-US"/>
          </a:p>
        </p:txBody>
      </p:sp>
      <p:sp>
        <p:nvSpPr>
          <p:cNvPr id="12" name="Marcador de texto 11">
            <a:extLst>
              <a:ext uri="{FF2B5EF4-FFF2-40B4-BE49-F238E27FC236}">
                <a16:creationId xmlns:a16="http://schemas.microsoft.com/office/drawing/2014/main" id="{7C8FB806-30CE-4CD1-9F60-3EE832488019}"/>
              </a:ext>
            </a:extLst>
          </p:cNvPr>
          <p:cNvSpPr>
            <a:spLocks noGrp="1"/>
          </p:cNvSpPr>
          <p:nvPr>
            <p:ph type="body" sz="quarter" idx="12" hasCustomPrompt="1"/>
          </p:nvPr>
        </p:nvSpPr>
        <p:spPr>
          <a:xfrm>
            <a:off x="7196666" y="2192865"/>
            <a:ext cx="4332665" cy="1219200"/>
          </a:xfrm>
          <a:prstGeom prst="rect">
            <a:avLst/>
          </a:prstGeom>
        </p:spPr>
        <p:txBody>
          <a:bodyPr/>
          <a:lstStyle>
            <a:lvl1pPr marL="0" indent="0" algn="r">
              <a:buNone/>
              <a:defRPr sz="2400">
                <a:solidFill>
                  <a:schemeClr val="tx2"/>
                </a:solidFill>
                <a:latin typeface="+mj-lt"/>
              </a:defRPr>
            </a:lvl1pPr>
          </a:lstStyle>
          <a:p>
            <a:pPr lvl="0"/>
            <a:r>
              <a:rPr lang="en-US"/>
              <a:t>for Your Staffing Business</a:t>
            </a:r>
          </a:p>
          <a:p>
            <a:pPr lvl="0"/>
            <a:endParaRPr lang="en-US"/>
          </a:p>
        </p:txBody>
      </p:sp>
      <p:pic>
        <p:nvPicPr>
          <p:cNvPr id="2" name="Graphic 2">
            <a:extLst>
              <a:ext uri="{FF2B5EF4-FFF2-40B4-BE49-F238E27FC236}">
                <a16:creationId xmlns:a16="http://schemas.microsoft.com/office/drawing/2014/main" id="{9B319C60-F93B-956E-6180-4DBD7BC5C36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196665" y="5604931"/>
            <a:ext cx="1942272" cy="695853"/>
          </a:xfrm>
          <a:prstGeom prst="rect">
            <a:avLst/>
          </a:prstGeom>
        </p:spPr>
      </p:pic>
    </p:spTree>
    <p:extLst>
      <p:ext uri="{BB962C8B-B14F-4D97-AF65-F5344CB8AC3E}">
        <p14:creationId xmlns:p14="http://schemas.microsoft.com/office/powerpoint/2010/main" val="4023707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ngable Cover VHR">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BF08EA8F-6293-D98E-51BC-A3633F04CD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13" name="Picture 20" descr="Two people in safety vests&#10;&#10;Description automatically generated with low confidence">
            <a:extLst>
              <a:ext uri="{FF2B5EF4-FFF2-40B4-BE49-F238E27FC236}">
                <a16:creationId xmlns:a16="http://schemas.microsoft.com/office/drawing/2014/main" id="{33278771-5650-630E-F6E1-B53DCFC74C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973" y="-690906"/>
            <a:ext cx="8242309" cy="8239812"/>
          </a:xfrm>
          <a:prstGeom prst="rect">
            <a:avLst/>
          </a:prstGeom>
        </p:spPr>
      </p:pic>
      <p:sp>
        <p:nvSpPr>
          <p:cNvPr id="2" name="Título 8">
            <a:extLst>
              <a:ext uri="{FF2B5EF4-FFF2-40B4-BE49-F238E27FC236}">
                <a16:creationId xmlns:a16="http://schemas.microsoft.com/office/drawing/2014/main" id="{6D63C219-6BB4-6FD9-C383-40C626CA91BC}"/>
              </a:ext>
            </a:extLst>
          </p:cNvPr>
          <p:cNvSpPr>
            <a:spLocks noGrp="1"/>
          </p:cNvSpPr>
          <p:nvPr>
            <p:ph type="title" hasCustomPrompt="1"/>
          </p:nvPr>
        </p:nvSpPr>
        <p:spPr>
          <a:xfrm>
            <a:off x="7761665" y="459320"/>
            <a:ext cx="3767667" cy="1325033"/>
          </a:xfrm>
          <a:prstGeom prst="rect">
            <a:avLst/>
          </a:prstGeom>
        </p:spPr>
        <p:txBody>
          <a:bodyPr/>
          <a:lstStyle>
            <a:lvl1pPr algn="r">
              <a:defRPr sz="4800" b="1">
                <a:solidFill>
                  <a:schemeClr val="accent1"/>
                </a:solidFill>
                <a:latin typeface="+mj-lt"/>
              </a:defRPr>
            </a:lvl1pPr>
          </a:lstStyle>
          <a:p>
            <a:r>
              <a:rPr lang="es-ES" err="1"/>
              <a:t>Customized</a:t>
            </a:r>
            <a:r>
              <a:rPr lang="es-ES"/>
              <a:t> </a:t>
            </a:r>
            <a:r>
              <a:rPr lang="es-ES" err="1"/>
              <a:t>Solutions</a:t>
            </a:r>
            <a:endParaRPr lang="en-US"/>
          </a:p>
        </p:txBody>
      </p:sp>
      <p:sp>
        <p:nvSpPr>
          <p:cNvPr id="3" name="Marcador de texto 11">
            <a:extLst>
              <a:ext uri="{FF2B5EF4-FFF2-40B4-BE49-F238E27FC236}">
                <a16:creationId xmlns:a16="http://schemas.microsoft.com/office/drawing/2014/main" id="{BAABF985-42F1-5E2E-B775-0648EBADF8AD}"/>
              </a:ext>
            </a:extLst>
          </p:cNvPr>
          <p:cNvSpPr>
            <a:spLocks noGrp="1"/>
          </p:cNvSpPr>
          <p:nvPr>
            <p:ph type="body" sz="quarter" idx="12" hasCustomPrompt="1"/>
          </p:nvPr>
        </p:nvSpPr>
        <p:spPr>
          <a:xfrm>
            <a:off x="7196666" y="2192865"/>
            <a:ext cx="4332665" cy="1219200"/>
          </a:xfrm>
          <a:prstGeom prst="rect">
            <a:avLst/>
          </a:prstGeom>
        </p:spPr>
        <p:txBody>
          <a:bodyPr/>
          <a:lstStyle>
            <a:lvl1pPr marL="0" indent="0" algn="r">
              <a:buNone/>
              <a:defRPr sz="2400">
                <a:solidFill>
                  <a:schemeClr val="tx2"/>
                </a:solidFill>
                <a:latin typeface="+mj-lt"/>
              </a:defRPr>
            </a:lvl1pPr>
          </a:lstStyle>
          <a:p>
            <a:pPr lvl="0"/>
            <a:r>
              <a:rPr lang="en-US"/>
              <a:t>for Your Staffing Business</a:t>
            </a:r>
          </a:p>
          <a:p>
            <a:pPr lvl="0"/>
            <a:endParaRPr lang="en-US"/>
          </a:p>
        </p:txBody>
      </p:sp>
      <p:pic>
        <p:nvPicPr>
          <p:cNvPr id="4" name="Graphic 2">
            <a:extLst>
              <a:ext uri="{FF2B5EF4-FFF2-40B4-BE49-F238E27FC236}">
                <a16:creationId xmlns:a16="http://schemas.microsoft.com/office/drawing/2014/main" id="{CB0406C6-00D1-128D-E5CF-39D49C2DF37D}"/>
              </a:ext>
            </a:extLst>
          </p:cNvPr>
          <p:cNvPicPr>
            <a:picLocks noChangeAspect="1"/>
          </p:cNvPicPr>
          <p:nvPr userDrawn="1"/>
        </p:nvPicPr>
        <p:blipFill>
          <a:blip r:embed="rId4"/>
          <a:srcRect/>
          <a:stretch/>
        </p:blipFill>
        <p:spPr>
          <a:xfrm>
            <a:off x="9732163" y="5615256"/>
            <a:ext cx="1652067" cy="695853"/>
          </a:xfrm>
          <a:prstGeom prst="rect">
            <a:avLst/>
          </a:prstGeom>
        </p:spPr>
      </p:pic>
      <p:pic>
        <p:nvPicPr>
          <p:cNvPr id="5" name="Graphic 2">
            <a:extLst>
              <a:ext uri="{FF2B5EF4-FFF2-40B4-BE49-F238E27FC236}">
                <a16:creationId xmlns:a16="http://schemas.microsoft.com/office/drawing/2014/main" id="{B445C817-6FE3-59C8-5D92-D532008A857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196665" y="5604931"/>
            <a:ext cx="1942272" cy="695853"/>
          </a:xfrm>
          <a:prstGeom prst="rect">
            <a:avLst/>
          </a:prstGeom>
        </p:spPr>
      </p:pic>
    </p:spTree>
    <p:extLst>
      <p:ext uri="{BB962C8B-B14F-4D97-AF65-F5344CB8AC3E}">
        <p14:creationId xmlns:p14="http://schemas.microsoft.com/office/powerpoint/2010/main" val="3219434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Header VES Solutions">
    <p:bg>
      <p:bgPr>
        <a:solidFill>
          <a:schemeClr val="bg1"/>
        </a:solidFill>
        <a:effectLst/>
      </p:bgPr>
    </p:bg>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3F88FBDD-5794-98B5-CCE0-DCC1BB99BFF7}"/>
              </a:ext>
            </a:extLst>
          </p:cNvPr>
          <p:cNvSpPr/>
          <p:nvPr userDrawn="1"/>
        </p:nvSpPr>
        <p:spPr>
          <a:xfrm>
            <a:off x="0" y="0"/>
            <a:ext cx="12192000" cy="6858000"/>
          </a:xfrm>
          <a:prstGeom prst="rect">
            <a:avLst/>
          </a:prstGeom>
          <a:solidFill>
            <a:srgbClr val="EF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Rectangle 13">
            <a:extLst>
              <a:ext uri="{FF2B5EF4-FFF2-40B4-BE49-F238E27FC236}">
                <a16:creationId xmlns:a16="http://schemas.microsoft.com/office/drawing/2014/main" id="{7BA9CB81-A1D6-2F9E-4549-07D418B00894}"/>
              </a:ext>
            </a:extLst>
          </p:cNvPr>
          <p:cNvSpPr/>
          <p:nvPr userDrawn="1"/>
        </p:nvSpPr>
        <p:spPr>
          <a:xfrm>
            <a:off x="2876959" y="1257825"/>
            <a:ext cx="6438084" cy="4363748"/>
          </a:xfrm>
          <a:prstGeom prst="rect">
            <a:avLst/>
          </a:prstGeom>
          <a:solidFill>
            <a:schemeClr val="bg1"/>
          </a:solidFill>
          <a:ln w="25400">
            <a:noFill/>
          </a:ln>
          <a:effectLst>
            <a:outerShdw blurRad="101600" sx="99000" sy="99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9" name="Graphic 2">
            <a:extLst>
              <a:ext uri="{FF2B5EF4-FFF2-40B4-BE49-F238E27FC236}">
                <a16:creationId xmlns:a16="http://schemas.microsoft.com/office/drawing/2014/main" id="{780682A0-B343-2898-610F-E202E203CA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19674" y="842087"/>
            <a:ext cx="1818079" cy="1818079"/>
          </a:xfrm>
          <a:prstGeom prst="rect">
            <a:avLst/>
          </a:prstGeom>
        </p:spPr>
      </p:pic>
      <p:pic>
        <p:nvPicPr>
          <p:cNvPr id="10" name="Graphic 11">
            <a:extLst>
              <a:ext uri="{FF2B5EF4-FFF2-40B4-BE49-F238E27FC236}">
                <a16:creationId xmlns:a16="http://schemas.microsoft.com/office/drawing/2014/main" id="{998D29B7-7D0E-8BB9-1529-F65130684B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0205" y="-9426"/>
            <a:ext cx="2101795" cy="4638444"/>
          </a:xfrm>
          <a:prstGeom prst="rect">
            <a:avLst/>
          </a:prstGeom>
        </p:spPr>
      </p:pic>
      <p:pic>
        <p:nvPicPr>
          <p:cNvPr id="12" name="Graphic 14">
            <a:extLst>
              <a:ext uri="{FF2B5EF4-FFF2-40B4-BE49-F238E27FC236}">
                <a16:creationId xmlns:a16="http://schemas.microsoft.com/office/drawing/2014/main" id="{5E3AE8F6-4CD6-5D4E-82A1-EA4DD624BB7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5400000">
            <a:off x="424708" y="5304956"/>
            <a:ext cx="1147941" cy="1147941"/>
          </a:xfrm>
          <a:prstGeom prst="rect">
            <a:avLst/>
          </a:prstGeom>
        </p:spPr>
      </p:pic>
      <p:sp>
        <p:nvSpPr>
          <p:cNvPr id="4" name="Marcador de texto 3">
            <a:extLst>
              <a:ext uri="{FF2B5EF4-FFF2-40B4-BE49-F238E27FC236}">
                <a16:creationId xmlns:a16="http://schemas.microsoft.com/office/drawing/2014/main" id="{5D8649C3-04F6-C17B-946B-575E9757D176}"/>
              </a:ext>
            </a:extLst>
          </p:cNvPr>
          <p:cNvSpPr>
            <a:spLocks noGrp="1"/>
          </p:cNvSpPr>
          <p:nvPr>
            <p:ph type="body" sz="quarter" idx="10" hasCustomPrompt="1"/>
          </p:nvPr>
        </p:nvSpPr>
        <p:spPr>
          <a:xfrm>
            <a:off x="4041431" y="1566333"/>
            <a:ext cx="4969933" cy="660400"/>
          </a:xfrm>
          <a:prstGeom prst="rect">
            <a:avLst/>
          </a:prstGeom>
        </p:spPr>
        <p:txBody>
          <a:bodyPr/>
          <a:lstStyle>
            <a:lvl1pPr marL="0" indent="0">
              <a:buNone/>
              <a:defRPr b="1">
                <a:solidFill>
                  <a:schemeClr val="tx2"/>
                </a:solidFill>
                <a:latin typeface="+mj-lt"/>
              </a:defRPr>
            </a:lvl1pPr>
          </a:lstStyle>
          <a:p>
            <a:pPr lvl="0"/>
            <a:r>
              <a:rPr lang="es-ES" err="1"/>
              <a:t>Tittle</a:t>
            </a:r>
            <a:endParaRPr lang="en-US"/>
          </a:p>
        </p:txBody>
      </p:sp>
      <p:sp>
        <p:nvSpPr>
          <p:cNvPr id="7" name="Marcador de texto 6">
            <a:extLst>
              <a:ext uri="{FF2B5EF4-FFF2-40B4-BE49-F238E27FC236}">
                <a16:creationId xmlns:a16="http://schemas.microsoft.com/office/drawing/2014/main" id="{57225200-C1D5-5384-E4C0-230F5EEB71BD}"/>
              </a:ext>
            </a:extLst>
          </p:cNvPr>
          <p:cNvSpPr>
            <a:spLocks noGrp="1"/>
          </p:cNvSpPr>
          <p:nvPr>
            <p:ph type="body" sz="quarter" idx="11"/>
          </p:nvPr>
        </p:nvSpPr>
        <p:spPr>
          <a:xfrm>
            <a:off x="4040718" y="2429933"/>
            <a:ext cx="4969933" cy="2709333"/>
          </a:xfrm>
          <a:prstGeom prst="rect">
            <a:avLst/>
          </a:prstGeom>
        </p:spPr>
        <p:txBody>
          <a:bodyPr/>
          <a:lstStyle>
            <a:lvl1pPr>
              <a:buClr>
                <a:schemeClr val="accent3"/>
              </a:buClr>
              <a:buFont typeface="+mj-lt"/>
              <a:buAutoNum type="arabicPeriod"/>
              <a:defRPr sz="1867">
                <a:solidFill>
                  <a:schemeClr val="tx2"/>
                </a:solidFill>
              </a:defRPr>
            </a:lvl1pPr>
            <a:lvl2pPr marL="609585" indent="0">
              <a:buNone/>
              <a:defRPr/>
            </a:lvl2pPr>
          </a:lstStyle>
          <a:p>
            <a:pPr lvl="0"/>
            <a:r>
              <a:rPr lang="es-ES"/>
              <a:t>Haga clic para modificar los estilos de texto del patrón</a:t>
            </a:r>
          </a:p>
          <a:p>
            <a:pPr marL="457189" marR="0" lvl="0" indent="-457189" algn="l" defTabSz="609585" rtl="0" eaLnBrk="1" fontAlgn="auto" latinLnBrk="0" hangingPunct="1">
              <a:lnSpc>
                <a:spcPct val="100000"/>
              </a:lnSpc>
              <a:spcBef>
                <a:spcPct val="20000"/>
              </a:spcBef>
              <a:spcAft>
                <a:spcPts val="0"/>
              </a:spcAft>
              <a:buClr>
                <a:schemeClr val="accent3"/>
              </a:buClr>
              <a:buSzTx/>
              <a:buFont typeface="+mj-lt"/>
              <a:buAutoNum type="arabicPeriod"/>
              <a:tabLst/>
              <a:defRPr/>
            </a:pPr>
            <a:r>
              <a:rPr lang="es-ES"/>
              <a:t>Haga clic para modificar los estilos de texto del patrón</a:t>
            </a:r>
          </a:p>
          <a:p>
            <a:pPr marL="457189" marR="0" lvl="0" indent="-457189" algn="l" defTabSz="609585" rtl="0" eaLnBrk="1" fontAlgn="auto" latinLnBrk="0" hangingPunct="1">
              <a:lnSpc>
                <a:spcPct val="100000"/>
              </a:lnSpc>
              <a:spcBef>
                <a:spcPct val="20000"/>
              </a:spcBef>
              <a:spcAft>
                <a:spcPts val="0"/>
              </a:spcAft>
              <a:buClr>
                <a:schemeClr val="accent3"/>
              </a:buClr>
              <a:buSzTx/>
              <a:buFont typeface="+mj-lt"/>
              <a:buAutoNum type="arabicPeriod"/>
              <a:tabLst/>
              <a:defRPr/>
            </a:pPr>
            <a:r>
              <a:rPr lang="es-ES"/>
              <a:t>Haga clic para modificar los estilos de texto del patrón</a:t>
            </a:r>
          </a:p>
          <a:p>
            <a:pPr marL="457189" marR="0" lvl="0" indent="-457189" algn="l" defTabSz="609585" rtl="0" eaLnBrk="1" fontAlgn="auto" latinLnBrk="0" hangingPunct="1">
              <a:lnSpc>
                <a:spcPct val="100000"/>
              </a:lnSpc>
              <a:spcBef>
                <a:spcPct val="20000"/>
              </a:spcBef>
              <a:spcAft>
                <a:spcPts val="0"/>
              </a:spcAft>
              <a:buClr>
                <a:schemeClr val="accent3"/>
              </a:buClr>
              <a:buSzTx/>
              <a:buFont typeface="+mj-lt"/>
              <a:buAutoNum type="arabicPeriod"/>
              <a:tabLst/>
              <a:defRPr/>
            </a:pPr>
            <a:r>
              <a:rPr lang="es-ES"/>
              <a:t>Haga clic para modificar los estilos de texto del patrón</a:t>
            </a:r>
          </a:p>
          <a:p>
            <a:pPr lvl="0"/>
            <a:endParaRPr lang="es-ES"/>
          </a:p>
          <a:p>
            <a:pPr lvl="0"/>
            <a:endParaRPr lang="es-ES"/>
          </a:p>
        </p:txBody>
      </p:sp>
      <p:pic>
        <p:nvPicPr>
          <p:cNvPr id="2" name="Graphic 2">
            <a:extLst>
              <a:ext uri="{FF2B5EF4-FFF2-40B4-BE49-F238E27FC236}">
                <a16:creationId xmlns:a16="http://schemas.microsoft.com/office/drawing/2014/main" id="{6576C7A5-9B10-84D3-805E-03897282DEC9}"/>
              </a:ext>
            </a:extLst>
          </p:cNvPr>
          <p:cNvPicPr>
            <a:picLocks noChangeAspect="1"/>
          </p:cNvPicPr>
          <p:nvPr userDrawn="1"/>
        </p:nvPicPr>
        <p:blipFill>
          <a:blip r:embed="rId8"/>
          <a:srcRect/>
          <a:stretch/>
        </p:blipFill>
        <p:spPr>
          <a:xfrm>
            <a:off x="10407806" y="5899838"/>
            <a:ext cx="976423" cy="411271"/>
          </a:xfrm>
          <a:prstGeom prst="rect">
            <a:avLst/>
          </a:prstGeom>
        </p:spPr>
      </p:pic>
      <p:pic>
        <p:nvPicPr>
          <p:cNvPr id="6" name="Graphic 2">
            <a:extLst>
              <a:ext uri="{FF2B5EF4-FFF2-40B4-BE49-F238E27FC236}">
                <a16:creationId xmlns:a16="http://schemas.microsoft.com/office/drawing/2014/main" id="{04ACA861-0E7E-AAE0-7689-1067CB6141B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829194" y="5889513"/>
            <a:ext cx="1147943" cy="411271"/>
          </a:xfrm>
          <a:prstGeom prst="rect">
            <a:avLst/>
          </a:prstGeom>
        </p:spPr>
      </p:pic>
    </p:spTree>
    <p:extLst>
      <p:ext uri="{BB962C8B-B14F-4D97-AF65-F5344CB8AC3E}">
        <p14:creationId xmlns:p14="http://schemas.microsoft.com/office/powerpoint/2010/main" val="236805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3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hite">
    <p:spTree>
      <p:nvGrpSpPr>
        <p:cNvPr id="1" name=""/>
        <p:cNvGrpSpPr/>
        <p:nvPr/>
      </p:nvGrpSpPr>
      <p:grpSpPr>
        <a:xfrm>
          <a:off x="0" y="0"/>
          <a:ext cx="0" cy="0"/>
          <a:chOff x="0" y="0"/>
          <a:chExt cx="0" cy="0"/>
        </a:xfrm>
      </p:grpSpPr>
      <p:pic>
        <p:nvPicPr>
          <p:cNvPr id="2" name="Picture 1" descr="Abstract gray gradient hexagon on white background with soft light blur">
            <a:extLst>
              <a:ext uri="{FF2B5EF4-FFF2-40B4-BE49-F238E27FC236}">
                <a16:creationId xmlns:a16="http://schemas.microsoft.com/office/drawing/2014/main" id="{E5DD35ED-B122-43CC-BFD3-69CAA6A0F5EF}"/>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E287815-F89C-401F-98E5-575D65AE6097}"/>
              </a:ext>
            </a:extLst>
          </p:cNvPr>
          <p:cNvSpPr/>
          <p:nvPr userDrawn="1"/>
        </p:nvSpPr>
        <p:spPr>
          <a:xfrm>
            <a:off x="-1" y="0"/>
            <a:ext cx="12191999" cy="6858000"/>
          </a:xfrm>
          <a:prstGeom prst="rect">
            <a:avLst/>
          </a:prstGeom>
          <a:solidFill>
            <a:schemeClr val="accent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Tree>
    <p:custDataLst>
      <p:tags r:id="rId1"/>
    </p:custDataLst>
    <p:extLst>
      <p:ext uri="{BB962C8B-B14F-4D97-AF65-F5344CB8AC3E}">
        <p14:creationId xmlns:p14="http://schemas.microsoft.com/office/powerpoint/2010/main" val="1046918756"/>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Header VHR">
    <p:bg>
      <p:bgPr>
        <a:solidFill>
          <a:schemeClr val="bg1"/>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A197163-5DFB-69F5-F2BF-09277BC098DA}"/>
              </a:ext>
            </a:extLst>
          </p:cNvPr>
          <p:cNvSpPr/>
          <p:nvPr userDrawn="1"/>
        </p:nvSpPr>
        <p:spPr>
          <a:xfrm>
            <a:off x="0" y="0"/>
            <a:ext cx="12192000" cy="6858000"/>
          </a:xfrm>
          <a:prstGeom prst="rect">
            <a:avLst/>
          </a:prstGeom>
          <a:solidFill>
            <a:srgbClr val="7A9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3" name="Graphic 6">
            <a:extLst>
              <a:ext uri="{FF2B5EF4-FFF2-40B4-BE49-F238E27FC236}">
                <a16:creationId xmlns:a16="http://schemas.microsoft.com/office/drawing/2014/main" id="{BEE2037F-B26B-982A-7722-C2BB3FFF62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7823" y="4904272"/>
            <a:ext cx="1466851" cy="1466851"/>
          </a:xfrm>
          <a:prstGeom prst="rect">
            <a:avLst/>
          </a:prstGeom>
        </p:spPr>
      </p:pic>
      <p:pic>
        <p:nvPicPr>
          <p:cNvPr id="5" name="Graphic 7">
            <a:extLst>
              <a:ext uri="{FF2B5EF4-FFF2-40B4-BE49-F238E27FC236}">
                <a16:creationId xmlns:a16="http://schemas.microsoft.com/office/drawing/2014/main" id="{A665D68D-DBC1-381B-7129-9458F3FA26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15921" y="501955"/>
            <a:ext cx="1466851" cy="1466851"/>
          </a:xfrm>
          <a:prstGeom prst="rect">
            <a:avLst/>
          </a:prstGeom>
        </p:spPr>
      </p:pic>
      <p:pic>
        <p:nvPicPr>
          <p:cNvPr id="6" name="Graphic 9">
            <a:extLst>
              <a:ext uri="{FF2B5EF4-FFF2-40B4-BE49-F238E27FC236}">
                <a16:creationId xmlns:a16="http://schemas.microsoft.com/office/drawing/2014/main" id="{A71C6C6F-AF1F-1A54-86D5-435BDE51D1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5921" y="5637230"/>
            <a:ext cx="2048449" cy="733893"/>
          </a:xfrm>
          <a:prstGeom prst="rect">
            <a:avLst/>
          </a:prstGeom>
        </p:spPr>
      </p:pic>
      <p:sp>
        <p:nvSpPr>
          <p:cNvPr id="9" name="Marcador de texto 8">
            <a:extLst>
              <a:ext uri="{FF2B5EF4-FFF2-40B4-BE49-F238E27FC236}">
                <a16:creationId xmlns:a16="http://schemas.microsoft.com/office/drawing/2014/main" id="{7EFE6709-F90A-97AE-4A93-E97C06EA55F1}"/>
              </a:ext>
            </a:extLst>
          </p:cNvPr>
          <p:cNvSpPr>
            <a:spLocks noGrp="1"/>
          </p:cNvSpPr>
          <p:nvPr>
            <p:ph type="body" sz="quarter" idx="10" hasCustomPrompt="1"/>
          </p:nvPr>
        </p:nvSpPr>
        <p:spPr>
          <a:xfrm>
            <a:off x="2332567" y="3005667"/>
            <a:ext cx="7526867" cy="423333"/>
          </a:xfrm>
          <a:prstGeom prst="rect">
            <a:avLst/>
          </a:prstGeom>
        </p:spPr>
        <p:txBody>
          <a:bodyPr/>
          <a:lstStyle>
            <a:lvl1pPr marL="0" indent="0" algn="ctr">
              <a:buNone/>
              <a:defRPr sz="2667" b="1">
                <a:solidFill>
                  <a:schemeClr val="bg1"/>
                </a:solidFill>
                <a:latin typeface="+mj-lt"/>
              </a:defRPr>
            </a:lvl1pPr>
          </a:lstStyle>
          <a:p>
            <a:pPr lvl="0"/>
            <a:r>
              <a:rPr lang="en-US"/>
              <a:t>Challenges in Your Business</a:t>
            </a:r>
          </a:p>
        </p:txBody>
      </p:sp>
      <p:sp>
        <p:nvSpPr>
          <p:cNvPr id="11" name="Marcador de texto 10">
            <a:extLst>
              <a:ext uri="{FF2B5EF4-FFF2-40B4-BE49-F238E27FC236}">
                <a16:creationId xmlns:a16="http://schemas.microsoft.com/office/drawing/2014/main" id="{3487F456-D3D8-10A9-6D77-7D2E8A3F4C32}"/>
              </a:ext>
            </a:extLst>
          </p:cNvPr>
          <p:cNvSpPr>
            <a:spLocks noGrp="1"/>
          </p:cNvSpPr>
          <p:nvPr>
            <p:ph type="body" sz="quarter" idx="11" hasCustomPrompt="1"/>
          </p:nvPr>
        </p:nvSpPr>
        <p:spPr>
          <a:xfrm>
            <a:off x="2798234" y="3496734"/>
            <a:ext cx="6595533" cy="423333"/>
          </a:xfrm>
          <a:prstGeom prst="rect">
            <a:avLst/>
          </a:prstGeom>
        </p:spPr>
        <p:txBody>
          <a:bodyPr/>
          <a:lstStyle>
            <a:lvl1pPr marL="0" indent="0" algn="ctr">
              <a:buNone/>
              <a:defRPr sz="1867" b="1">
                <a:solidFill>
                  <a:schemeClr val="bg1"/>
                </a:solidFill>
                <a:latin typeface="+mj-lt"/>
              </a:defRPr>
            </a:lvl1pPr>
          </a:lstStyle>
          <a:p>
            <a:pPr lvl="0"/>
            <a:r>
              <a:rPr lang="en-US"/>
              <a:t>YES, WE ACTUALLY LISTENED.</a:t>
            </a:r>
          </a:p>
        </p:txBody>
      </p:sp>
      <p:pic>
        <p:nvPicPr>
          <p:cNvPr id="4" name="Graphic 9">
            <a:extLst>
              <a:ext uri="{FF2B5EF4-FFF2-40B4-BE49-F238E27FC236}">
                <a16:creationId xmlns:a16="http://schemas.microsoft.com/office/drawing/2014/main" id="{D28DD4C7-1325-1182-14A5-431D6334611C}"/>
              </a:ext>
            </a:extLst>
          </p:cNvPr>
          <p:cNvPicPr>
            <a:picLocks noChangeAspect="1"/>
          </p:cNvPicPr>
          <p:nvPr userDrawn="1"/>
        </p:nvPicPr>
        <p:blipFill>
          <a:blip r:embed="rId6"/>
          <a:srcRect/>
          <a:stretch/>
        </p:blipFill>
        <p:spPr>
          <a:xfrm>
            <a:off x="9933701" y="486878"/>
            <a:ext cx="1742380" cy="733893"/>
          </a:xfrm>
          <a:prstGeom prst="rect">
            <a:avLst/>
          </a:prstGeom>
        </p:spPr>
      </p:pic>
    </p:spTree>
    <p:extLst>
      <p:ext uri="{BB962C8B-B14F-4D97-AF65-F5344CB8AC3E}">
        <p14:creationId xmlns:p14="http://schemas.microsoft.com/office/powerpoint/2010/main" val="3613917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range Header VES Solutions">
    <p:bg>
      <p:bgPr>
        <a:solidFill>
          <a:schemeClr val="bg1"/>
        </a:solid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A0F81A3-84B5-5CE2-AC4C-B546480F1E79}"/>
              </a:ext>
            </a:extLst>
          </p:cNvPr>
          <p:cNvSpPr/>
          <p:nvPr userDrawn="1"/>
        </p:nvSpPr>
        <p:spPr>
          <a:xfrm>
            <a:off x="0" y="0"/>
            <a:ext cx="12192000" cy="6858000"/>
          </a:xfrm>
          <a:prstGeom prst="rect">
            <a:avLst/>
          </a:prstGeom>
          <a:solidFill>
            <a:srgbClr val="E35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4" name="Graphic 6">
            <a:extLst>
              <a:ext uri="{FF2B5EF4-FFF2-40B4-BE49-F238E27FC236}">
                <a16:creationId xmlns:a16="http://schemas.microsoft.com/office/drawing/2014/main" id="{5DB52310-A11D-9564-38ED-2DFFE4CFF8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7823" y="4904272"/>
            <a:ext cx="1466851" cy="1466851"/>
          </a:xfrm>
          <a:prstGeom prst="rect">
            <a:avLst/>
          </a:prstGeom>
        </p:spPr>
      </p:pic>
      <p:pic>
        <p:nvPicPr>
          <p:cNvPr id="5" name="Graphic 7">
            <a:extLst>
              <a:ext uri="{FF2B5EF4-FFF2-40B4-BE49-F238E27FC236}">
                <a16:creationId xmlns:a16="http://schemas.microsoft.com/office/drawing/2014/main" id="{25135A24-5881-25A3-CB72-15351516E5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15921" y="501955"/>
            <a:ext cx="1466851" cy="1466851"/>
          </a:xfrm>
          <a:prstGeom prst="rect">
            <a:avLst/>
          </a:prstGeom>
        </p:spPr>
      </p:pic>
      <p:pic>
        <p:nvPicPr>
          <p:cNvPr id="7" name="Graphic 9">
            <a:extLst>
              <a:ext uri="{FF2B5EF4-FFF2-40B4-BE49-F238E27FC236}">
                <a16:creationId xmlns:a16="http://schemas.microsoft.com/office/drawing/2014/main" id="{8D8A4FCB-DB2B-7D74-D4EA-144168EB05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5921" y="5637230"/>
            <a:ext cx="2048449" cy="733893"/>
          </a:xfrm>
          <a:prstGeom prst="rect">
            <a:avLst/>
          </a:prstGeom>
        </p:spPr>
      </p:pic>
      <p:sp>
        <p:nvSpPr>
          <p:cNvPr id="6" name="Marcador de texto 8">
            <a:extLst>
              <a:ext uri="{FF2B5EF4-FFF2-40B4-BE49-F238E27FC236}">
                <a16:creationId xmlns:a16="http://schemas.microsoft.com/office/drawing/2014/main" id="{74750685-1D78-C141-F715-6955858845CD}"/>
              </a:ext>
            </a:extLst>
          </p:cNvPr>
          <p:cNvSpPr>
            <a:spLocks noGrp="1"/>
          </p:cNvSpPr>
          <p:nvPr>
            <p:ph type="body" sz="quarter" idx="10" hasCustomPrompt="1"/>
          </p:nvPr>
        </p:nvSpPr>
        <p:spPr>
          <a:xfrm>
            <a:off x="2332567" y="3005667"/>
            <a:ext cx="7526867" cy="423333"/>
          </a:xfrm>
          <a:prstGeom prst="rect">
            <a:avLst/>
          </a:prstGeom>
        </p:spPr>
        <p:txBody>
          <a:bodyPr/>
          <a:lstStyle>
            <a:lvl1pPr marL="0" indent="0" algn="ctr">
              <a:buNone/>
              <a:defRPr sz="2667" b="1">
                <a:solidFill>
                  <a:schemeClr val="bg1"/>
                </a:solidFill>
                <a:latin typeface="+mj-lt"/>
              </a:defRPr>
            </a:lvl1pPr>
          </a:lstStyle>
          <a:p>
            <a:pPr lvl="0"/>
            <a:r>
              <a:rPr lang="en-US"/>
              <a:t>Challenges in Your Business</a:t>
            </a:r>
          </a:p>
        </p:txBody>
      </p:sp>
      <p:sp>
        <p:nvSpPr>
          <p:cNvPr id="8" name="Marcador de texto 10">
            <a:extLst>
              <a:ext uri="{FF2B5EF4-FFF2-40B4-BE49-F238E27FC236}">
                <a16:creationId xmlns:a16="http://schemas.microsoft.com/office/drawing/2014/main" id="{85BDBE40-50DC-34D0-9969-3C9928A0CCED}"/>
              </a:ext>
            </a:extLst>
          </p:cNvPr>
          <p:cNvSpPr>
            <a:spLocks noGrp="1"/>
          </p:cNvSpPr>
          <p:nvPr>
            <p:ph type="body" sz="quarter" idx="11" hasCustomPrompt="1"/>
          </p:nvPr>
        </p:nvSpPr>
        <p:spPr>
          <a:xfrm>
            <a:off x="2798234" y="3496734"/>
            <a:ext cx="6595533" cy="423333"/>
          </a:xfrm>
          <a:prstGeom prst="rect">
            <a:avLst/>
          </a:prstGeom>
        </p:spPr>
        <p:txBody>
          <a:bodyPr/>
          <a:lstStyle>
            <a:lvl1pPr marL="0" indent="0" algn="ctr">
              <a:buNone/>
              <a:defRPr sz="1867" b="1">
                <a:solidFill>
                  <a:schemeClr val="bg1"/>
                </a:solidFill>
                <a:latin typeface="+mj-lt"/>
              </a:defRPr>
            </a:lvl1pPr>
          </a:lstStyle>
          <a:p>
            <a:pPr lvl="0"/>
            <a:r>
              <a:rPr lang="en-US"/>
              <a:t>YES, WE ACTUALLY LISTENED.</a:t>
            </a:r>
          </a:p>
        </p:txBody>
      </p:sp>
      <p:pic>
        <p:nvPicPr>
          <p:cNvPr id="2" name="Graphic 9">
            <a:extLst>
              <a:ext uri="{FF2B5EF4-FFF2-40B4-BE49-F238E27FC236}">
                <a16:creationId xmlns:a16="http://schemas.microsoft.com/office/drawing/2014/main" id="{A8B8D6B6-4B64-6FDE-B92C-2A73093328F2}"/>
              </a:ext>
            </a:extLst>
          </p:cNvPr>
          <p:cNvPicPr>
            <a:picLocks noChangeAspect="1"/>
          </p:cNvPicPr>
          <p:nvPr userDrawn="1"/>
        </p:nvPicPr>
        <p:blipFill>
          <a:blip r:embed="rId6"/>
          <a:srcRect/>
          <a:stretch/>
        </p:blipFill>
        <p:spPr>
          <a:xfrm>
            <a:off x="9933701" y="486878"/>
            <a:ext cx="1742380" cy="733893"/>
          </a:xfrm>
          <a:prstGeom prst="rect">
            <a:avLst/>
          </a:prstGeom>
        </p:spPr>
      </p:pic>
    </p:spTree>
    <p:extLst>
      <p:ext uri="{BB962C8B-B14F-4D97-AF65-F5344CB8AC3E}">
        <p14:creationId xmlns:p14="http://schemas.microsoft.com/office/powerpoint/2010/main" val="574448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range Header VHR">
    <p:bg>
      <p:bgPr>
        <a:solidFill>
          <a:schemeClr val="bg1"/>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0404F11-BDBE-7A1C-F8CA-046A20FE3532}"/>
              </a:ext>
            </a:extLst>
          </p:cNvPr>
          <p:cNvSpPr/>
          <p:nvPr userDrawn="1"/>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3" name="Graphic 6">
            <a:extLst>
              <a:ext uri="{FF2B5EF4-FFF2-40B4-BE49-F238E27FC236}">
                <a16:creationId xmlns:a16="http://schemas.microsoft.com/office/drawing/2014/main" id="{F9BB815A-955B-27EB-3713-D0FD09D2A5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7823" y="4904272"/>
            <a:ext cx="1466851" cy="1466851"/>
          </a:xfrm>
          <a:prstGeom prst="rect">
            <a:avLst/>
          </a:prstGeom>
        </p:spPr>
      </p:pic>
      <p:pic>
        <p:nvPicPr>
          <p:cNvPr id="6" name="Graphic 7">
            <a:extLst>
              <a:ext uri="{FF2B5EF4-FFF2-40B4-BE49-F238E27FC236}">
                <a16:creationId xmlns:a16="http://schemas.microsoft.com/office/drawing/2014/main" id="{183D972E-6A32-BB10-8F7D-126B3EC5A3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15921" y="501955"/>
            <a:ext cx="1466851" cy="1466851"/>
          </a:xfrm>
          <a:prstGeom prst="rect">
            <a:avLst/>
          </a:prstGeom>
        </p:spPr>
      </p:pic>
      <p:pic>
        <p:nvPicPr>
          <p:cNvPr id="7" name="Graphic 9">
            <a:extLst>
              <a:ext uri="{FF2B5EF4-FFF2-40B4-BE49-F238E27FC236}">
                <a16:creationId xmlns:a16="http://schemas.microsoft.com/office/drawing/2014/main" id="{C5C53C44-9F9D-4B54-4C98-9ED5D0F16D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5921" y="5637230"/>
            <a:ext cx="2048449" cy="733893"/>
          </a:xfrm>
          <a:prstGeom prst="rect">
            <a:avLst/>
          </a:prstGeom>
        </p:spPr>
      </p:pic>
      <p:sp>
        <p:nvSpPr>
          <p:cNvPr id="5" name="Marcador de texto 8">
            <a:extLst>
              <a:ext uri="{FF2B5EF4-FFF2-40B4-BE49-F238E27FC236}">
                <a16:creationId xmlns:a16="http://schemas.microsoft.com/office/drawing/2014/main" id="{9254970B-D127-45A7-66D8-2BD41242D90A}"/>
              </a:ext>
            </a:extLst>
          </p:cNvPr>
          <p:cNvSpPr>
            <a:spLocks noGrp="1"/>
          </p:cNvSpPr>
          <p:nvPr>
            <p:ph type="body" sz="quarter" idx="10" hasCustomPrompt="1"/>
          </p:nvPr>
        </p:nvSpPr>
        <p:spPr>
          <a:xfrm>
            <a:off x="2332567" y="3005667"/>
            <a:ext cx="7526867" cy="423333"/>
          </a:xfrm>
          <a:prstGeom prst="rect">
            <a:avLst/>
          </a:prstGeom>
        </p:spPr>
        <p:txBody>
          <a:bodyPr/>
          <a:lstStyle>
            <a:lvl1pPr marL="0" indent="0" algn="ctr">
              <a:buNone/>
              <a:defRPr sz="2667" b="1">
                <a:solidFill>
                  <a:schemeClr val="bg1"/>
                </a:solidFill>
                <a:latin typeface="+mj-lt"/>
              </a:defRPr>
            </a:lvl1pPr>
          </a:lstStyle>
          <a:p>
            <a:pPr lvl="0"/>
            <a:r>
              <a:rPr lang="en-US"/>
              <a:t>Challenges in Your Business</a:t>
            </a:r>
          </a:p>
        </p:txBody>
      </p:sp>
      <p:sp>
        <p:nvSpPr>
          <p:cNvPr id="8" name="Marcador de texto 10">
            <a:extLst>
              <a:ext uri="{FF2B5EF4-FFF2-40B4-BE49-F238E27FC236}">
                <a16:creationId xmlns:a16="http://schemas.microsoft.com/office/drawing/2014/main" id="{3586A989-49C2-BEE0-F4B1-56808824E6E7}"/>
              </a:ext>
            </a:extLst>
          </p:cNvPr>
          <p:cNvSpPr>
            <a:spLocks noGrp="1"/>
          </p:cNvSpPr>
          <p:nvPr>
            <p:ph type="body" sz="quarter" idx="11" hasCustomPrompt="1"/>
          </p:nvPr>
        </p:nvSpPr>
        <p:spPr>
          <a:xfrm>
            <a:off x="2798234" y="3496734"/>
            <a:ext cx="6595533" cy="423333"/>
          </a:xfrm>
          <a:prstGeom prst="rect">
            <a:avLst/>
          </a:prstGeom>
        </p:spPr>
        <p:txBody>
          <a:bodyPr/>
          <a:lstStyle>
            <a:lvl1pPr marL="0" indent="0" algn="ctr">
              <a:buNone/>
              <a:defRPr sz="1867" b="1">
                <a:solidFill>
                  <a:schemeClr val="bg1"/>
                </a:solidFill>
                <a:latin typeface="+mj-lt"/>
              </a:defRPr>
            </a:lvl1pPr>
          </a:lstStyle>
          <a:p>
            <a:pPr lvl="0"/>
            <a:r>
              <a:rPr lang="en-US"/>
              <a:t>YES, WE ACTUALLY LISTENED.</a:t>
            </a:r>
          </a:p>
        </p:txBody>
      </p:sp>
      <p:pic>
        <p:nvPicPr>
          <p:cNvPr id="4" name="Graphic 9">
            <a:extLst>
              <a:ext uri="{FF2B5EF4-FFF2-40B4-BE49-F238E27FC236}">
                <a16:creationId xmlns:a16="http://schemas.microsoft.com/office/drawing/2014/main" id="{83CE21DA-F1B5-8BDF-FC60-486E7B48F8CC}"/>
              </a:ext>
            </a:extLst>
          </p:cNvPr>
          <p:cNvPicPr>
            <a:picLocks noChangeAspect="1"/>
          </p:cNvPicPr>
          <p:nvPr userDrawn="1"/>
        </p:nvPicPr>
        <p:blipFill>
          <a:blip r:embed="rId6"/>
          <a:srcRect/>
          <a:stretch/>
        </p:blipFill>
        <p:spPr>
          <a:xfrm>
            <a:off x="9933701" y="486878"/>
            <a:ext cx="1742380" cy="733893"/>
          </a:xfrm>
          <a:prstGeom prst="rect">
            <a:avLst/>
          </a:prstGeom>
        </p:spPr>
      </p:pic>
    </p:spTree>
    <p:extLst>
      <p:ext uri="{BB962C8B-B14F-4D97-AF65-F5344CB8AC3E}">
        <p14:creationId xmlns:p14="http://schemas.microsoft.com/office/powerpoint/2010/main" val="58838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Full Image Onl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68B82A9-E024-DBE9-7B48-142F75AFFD80}"/>
              </a:ext>
            </a:extLst>
          </p:cNvPr>
          <p:cNvSpPr/>
          <p:nvPr userDrawn="1"/>
        </p:nvSpPr>
        <p:spPr>
          <a:xfrm>
            <a:off x="0" y="0"/>
            <a:ext cx="12192000" cy="6858000"/>
          </a:xfrm>
          <a:prstGeom prst="rect">
            <a:avLst/>
          </a:prstGeom>
          <a:solidFill>
            <a:srgbClr val="FF7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3" name="Graphic 6">
            <a:extLst>
              <a:ext uri="{FF2B5EF4-FFF2-40B4-BE49-F238E27FC236}">
                <a16:creationId xmlns:a16="http://schemas.microsoft.com/office/drawing/2014/main" id="{E6AFD3F6-640B-7D18-9F01-A029068117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7823" y="4904272"/>
            <a:ext cx="1466851" cy="1466851"/>
          </a:xfrm>
          <a:prstGeom prst="rect">
            <a:avLst/>
          </a:prstGeom>
        </p:spPr>
      </p:pic>
      <p:pic>
        <p:nvPicPr>
          <p:cNvPr id="4" name="Graphic 7">
            <a:extLst>
              <a:ext uri="{FF2B5EF4-FFF2-40B4-BE49-F238E27FC236}">
                <a16:creationId xmlns:a16="http://schemas.microsoft.com/office/drawing/2014/main" id="{4F8F1976-F6CA-A077-3A68-87CCCBE767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15921" y="501955"/>
            <a:ext cx="1466851" cy="1466851"/>
          </a:xfrm>
          <a:prstGeom prst="rect">
            <a:avLst/>
          </a:prstGeom>
        </p:spPr>
      </p:pic>
      <p:pic>
        <p:nvPicPr>
          <p:cNvPr id="5" name="Graphic 9">
            <a:extLst>
              <a:ext uri="{FF2B5EF4-FFF2-40B4-BE49-F238E27FC236}">
                <a16:creationId xmlns:a16="http://schemas.microsoft.com/office/drawing/2014/main" id="{B23F1808-B64E-5DDD-4DD4-4465E3A8E41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5921" y="5637230"/>
            <a:ext cx="2048449" cy="733893"/>
          </a:xfrm>
          <a:prstGeom prst="rect">
            <a:avLst/>
          </a:prstGeom>
        </p:spPr>
      </p:pic>
      <p:sp>
        <p:nvSpPr>
          <p:cNvPr id="7" name="Marcador de texto 8">
            <a:extLst>
              <a:ext uri="{FF2B5EF4-FFF2-40B4-BE49-F238E27FC236}">
                <a16:creationId xmlns:a16="http://schemas.microsoft.com/office/drawing/2014/main" id="{F68A42BF-6784-F258-3941-935FC6079037}"/>
              </a:ext>
            </a:extLst>
          </p:cNvPr>
          <p:cNvSpPr>
            <a:spLocks noGrp="1"/>
          </p:cNvSpPr>
          <p:nvPr>
            <p:ph type="body" sz="quarter" idx="10" hasCustomPrompt="1"/>
          </p:nvPr>
        </p:nvSpPr>
        <p:spPr>
          <a:xfrm>
            <a:off x="2332567" y="3005667"/>
            <a:ext cx="7526867" cy="423333"/>
          </a:xfrm>
          <a:prstGeom prst="rect">
            <a:avLst/>
          </a:prstGeom>
        </p:spPr>
        <p:txBody>
          <a:bodyPr/>
          <a:lstStyle>
            <a:lvl1pPr marL="0" indent="0" algn="ctr">
              <a:buNone/>
              <a:defRPr sz="2667" b="1">
                <a:solidFill>
                  <a:schemeClr val="bg1"/>
                </a:solidFill>
                <a:latin typeface="+mj-lt"/>
              </a:defRPr>
            </a:lvl1pPr>
          </a:lstStyle>
          <a:p>
            <a:pPr lvl="0"/>
            <a:r>
              <a:rPr lang="en-US"/>
              <a:t>Challenges in Your Business</a:t>
            </a:r>
          </a:p>
        </p:txBody>
      </p:sp>
      <p:sp>
        <p:nvSpPr>
          <p:cNvPr id="8" name="Marcador de texto 10">
            <a:extLst>
              <a:ext uri="{FF2B5EF4-FFF2-40B4-BE49-F238E27FC236}">
                <a16:creationId xmlns:a16="http://schemas.microsoft.com/office/drawing/2014/main" id="{BAD11747-DB58-05C2-5C51-B4C239048E89}"/>
              </a:ext>
            </a:extLst>
          </p:cNvPr>
          <p:cNvSpPr>
            <a:spLocks noGrp="1"/>
          </p:cNvSpPr>
          <p:nvPr>
            <p:ph type="body" sz="quarter" idx="11" hasCustomPrompt="1"/>
          </p:nvPr>
        </p:nvSpPr>
        <p:spPr>
          <a:xfrm>
            <a:off x="2798234" y="3496734"/>
            <a:ext cx="6595533" cy="423333"/>
          </a:xfrm>
          <a:prstGeom prst="rect">
            <a:avLst/>
          </a:prstGeom>
        </p:spPr>
        <p:txBody>
          <a:bodyPr/>
          <a:lstStyle>
            <a:lvl1pPr marL="0" indent="0" algn="ctr">
              <a:buNone/>
              <a:defRPr sz="1867" b="1">
                <a:solidFill>
                  <a:schemeClr val="bg1"/>
                </a:solidFill>
                <a:latin typeface="+mj-lt"/>
              </a:defRPr>
            </a:lvl1pPr>
          </a:lstStyle>
          <a:p>
            <a:pPr lvl="0"/>
            <a:r>
              <a:rPr lang="en-US"/>
              <a:t>YES, WE ACTUALLY LISTENED.</a:t>
            </a:r>
          </a:p>
        </p:txBody>
      </p:sp>
      <p:pic>
        <p:nvPicPr>
          <p:cNvPr id="6" name="Graphic 9">
            <a:extLst>
              <a:ext uri="{FF2B5EF4-FFF2-40B4-BE49-F238E27FC236}">
                <a16:creationId xmlns:a16="http://schemas.microsoft.com/office/drawing/2014/main" id="{11B3A518-6470-9848-D366-CCA2CF3B1D52}"/>
              </a:ext>
            </a:extLst>
          </p:cNvPr>
          <p:cNvPicPr>
            <a:picLocks noChangeAspect="1"/>
          </p:cNvPicPr>
          <p:nvPr userDrawn="1"/>
        </p:nvPicPr>
        <p:blipFill>
          <a:blip r:embed="rId6"/>
          <a:srcRect/>
          <a:stretch/>
        </p:blipFill>
        <p:spPr>
          <a:xfrm>
            <a:off x="9933701" y="486878"/>
            <a:ext cx="1742380" cy="733893"/>
          </a:xfrm>
          <a:prstGeom prst="rect">
            <a:avLst/>
          </a:prstGeom>
        </p:spPr>
      </p:pic>
    </p:spTree>
    <p:extLst>
      <p:ext uri="{BB962C8B-B14F-4D97-AF65-F5344CB8AC3E}">
        <p14:creationId xmlns:p14="http://schemas.microsoft.com/office/powerpoint/2010/main" val="2188415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Heading Onl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9A565C1-CED3-3186-F8C1-92490119713B}"/>
              </a:ext>
            </a:extLst>
          </p:cNvPr>
          <p:cNvSpPr/>
          <p:nvPr userDrawn="1"/>
        </p:nvSpPr>
        <p:spPr>
          <a:xfrm>
            <a:off x="0" y="0"/>
            <a:ext cx="12192000" cy="6858000"/>
          </a:xfrm>
          <a:prstGeom prst="rect">
            <a:avLst/>
          </a:prstGeom>
          <a:solidFill>
            <a:srgbClr val="E35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3" name="Graphic 6">
            <a:extLst>
              <a:ext uri="{FF2B5EF4-FFF2-40B4-BE49-F238E27FC236}">
                <a16:creationId xmlns:a16="http://schemas.microsoft.com/office/drawing/2014/main" id="{E18A344A-E09E-BAD5-03EF-49CF0FCC3A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7823" y="4904272"/>
            <a:ext cx="1466851" cy="1466851"/>
          </a:xfrm>
          <a:prstGeom prst="rect">
            <a:avLst/>
          </a:prstGeom>
        </p:spPr>
      </p:pic>
      <p:pic>
        <p:nvPicPr>
          <p:cNvPr id="5" name="Graphic 7">
            <a:extLst>
              <a:ext uri="{FF2B5EF4-FFF2-40B4-BE49-F238E27FC236}">
                <a16:creationId xmlns:a16="http://schemas.microsoft.com/office/drawing/2014/main" id="{FD21594A-4540-E224-3106-B5A29741C4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15921" y="501955"/>
            <a:ext cx="1466851" cy="1466851"/>
          </a:xfrm>
          <a:prstGeom prst="rect">
            <a:avLst/>
          </a:prstGeom>
        </p:spPr>
      </p:pic>
      <p:pic>
        <p:nvPicPr>
          <p:cNvPr id="6" name="Graphic 11">
            <a:extLst>
              <a:ext uri="{FF2B5EF4-FFF2-40B4-BE49-F238E27FC236}">
                <a16:creationId xmlns:a16="http://schemas.microsoft.com/office/drawing/2014/main" id="{775F05C5-E052-F1CF-5FE1-9461F8AF2C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55277" y="-14675"/>
            <a:ext cx="3629025" cy="5486400"/>
          </a:xfrm>
          <a:prstGeom prst="rect">
            <a:avLst/>
          </a:prstGeom>
        </p:spPr>
      </p:pic>
      <p:sp>
        <p:nvSpPr>
          <p:cNvPr id="7" name="Marcador de texto 6">
            <a:extLst>
              <a:ext uri="{FF2B5EF4-FFF2-40B4-BE49-F238E27FC236}">
                <a16:creationId xmlns:a16="http://schemas.microsoft.com/office/drawing/2014/main" id="{1C87001A-FE11-0275-30CD-48237C770C4A}"/>
              </a:ext>
            </a:extLst>
          </p:cNvPr>
          <p:cNvSpPr>
            <a:spLocks noGrp="1"/>
          </p:cNvSpPr>
          <p:nvPr>
            <p:ph type="body" sz="quarter" idx="10" hasCustomPrompt="1"/>
          </p:nvPr>
        </p:nvSpPr>
        <p:spPr>
          <a:xfrm>
            <a:off x="1312333" y="1235380"/>
            <a:ext cx="6841067" cy="628363"/>
          </a:xfrm>
          <a:prstGeom prst="rect">
            <a:avLst/>
          </a:prstGeom>
        </p:spPr>
        <p:txBody>
          <a:bodyPr/>
          <a:lstStyle>
            <a:lvl1pPr marL="0" indent="0">
              <a:buNone/>
              <a:defRPr b="1">
                <a:solidFill>
                  <a:schemeClr val="bg1"/>
                </a:solidFill>
                <a:latin typeface="+mj-lt"/>
              </a:defRPr>
            </a:lvl1pPr>
          </a:lstStyle>
          <a:p>
            <a:pPr lvl="0"/>
            <a:r>
              <a:rPr lang="en-US"/>
              <a:t>Title Here</a:t>
            </a:r>
          </a:p>
        </p:txBody>
      </p:sp>
      <p:sp>
        <p:nvSpPr>
          <p:cNvPr id="13" name="Marcador de texto 12">
            <a:extLst>
              <a:ext uri="{FF2B5EF4-FFF2-40B4-BE49-F238E27FC236}">
                <a16:creationId xmlns:a16="http://schemas.microsoft.com/office/drawing/2014/main" id="{603F127A-5F49-1311-5F22-4E06BAA3A8C3}"/>
              </a:ext>
            </a:extLst>
          </p:cNvPr>
          <p:cNvSpPr>
            <a:spLocks noGrp="1"/>
          </p:cNvSpPr>
          <p:nvPr>
            <p:ph type="body" sz="quarter" idx="11" hasCustomPrompt="1"/>
          </p:nvPr>
        </p:nvSpPr>
        <p:spPr>
          <a:xfrm>
            <a:off x="1312333" y="2209800"/>
            <a:ext cx="6841067" cy="518069"/>
          </a:xfrm>
          <a:prstGeom prst="rect">
            <a:avLst/>
          </a:prstGeom>
        </p:spPr>
        <p:txBody>
          <a:bodyPr/>
          <a:lstStyle>
            <a:lvl1pPr marL="0" indent="0">
              <a:buNone/>
              <a:defRPr sz="2667">
                <a:solidFill>
                  <a:schemeClr val="bg1"/>
                </a:solidFill>
                <a:latin typeface="+mj-lt"/>
              </a:defRPr>
            </a:lvl1pPr>
          </a:lstStyle>
          <a:p>
            <a:pPr lvl="0"/>
            <a:r>
              <a:rPr lang="en-US"/>
              <a:t>Subtitle Here</a:t>
            </a:r>
          </a:p>
        </p:txBody>
      </p:sp>
      <p:sp>
        <p:nvSpPr>
          <p:cNvPr id="15" name="Marcador de texto 14">
            <a:extLst>
              <a:ext uri="{FF2B5EF4-FFF2-40B4-BE49-F238E27FC236}">
                <a16:creationId xmlns:a16="http://schemas.microsoft.com/office/drawing/2014/main" id="{9B2B092F-2BA1-50F6-1E2D-DC40C1D2D1BF}"/>
              </a:ext>
            </a:extLst>
          </p:cNvPr>
          <p:cNvSpPr>
            <a:spLocks noGrp="1"/>
          </p:cNvSpPr>
          <p:nvPr>
            <p:ph type="body" sz="quarter" idx="12" hasCustomPrompt="1"/>
          </p:nvPr>
        </p:nvSpPr>
        <p:spPr>
          <a:xfrm>
            <a:off x="1312333" y="2968863"/>
            <a:ext cx="6716184" cy="1219200"/>
          </a:xfrm>
          <a:prstGeom prst="rect">
            <a:avLst/>
          </a:prstGeom>
        </p:spPr>
        <p:txBody>
          <a:bodyPr/>
          <a:lstStyle>
            <a:lvl1pPr marL="0" indent="0">
              <a:buNone/>
              <a:defRPr sz="1600">
                <a:solidFill>
                  <a:schemeClr val="bg1"/>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lvl="0"/>
            <a:endParaRPr lang="en-US"/>
          </a:p>
        </p:txBody>
      </p:sp>
      <p:sp>
        <p:nvSpPr>
          <p:cNvPr id="16" name="Marcador de texto 14">
            <a:extLst>
              <a:ext uri="{FF2B5EF4-FFF2-40B4-BE49-F238E27FC236}">
                <a16:creationId xmlns:a16="http://schemas.microsoft.com/office/drawing/2014/main" id="{D436CCEA-FE72-C4B5-0DCA-F171F15DC9C4}"/>
              </a:ext>
            </a:extLst>
          </p:cNvPr>
          <p:cNvSpPr>
            <a:spLocks noGrp="1"/>
          </p:cNvSpPr>
          <p:nvPr>
            <p:ph type="body" sz="quarter" idx="13" hasCustomPrompt="1"/>
          </p:nvPr>
        </p:nvSpPr>
        <p:spPr>
          <a:xfrm>
            <a:off x="9385992" y="1124775"/>
            <a:ext cx="2304113" cy="1219200"/>
          </a:xfrm>
          <a:prstGeom prst="rect">
            <a:avLst/>
          </a:prstGeom>
        </p:spPr>
        <p:txBody>
          <a:bodyPr/>
          <a:lstStyle>
            <a:lvl1pPr marL="0" indent="0" algn="ctr">
              <a:buNone/>
              <a:defRPr sz="1600">
                <a:solidFill>
                  <a:schemeClr val="tx2"/>
                </a:solidFill>
                <a:latin typeface="+mj-lt"/>
              </a:defRPr>
            </a:lvl1pPr>
          </a:lstStyle>
          <a:p>
            <a:pPr lvl="0"/>
            <a:r>
              <a:rPr lang="en-US"/>
              <a:t>Side blurb to call out some side information</a:t>
            </a:r>
          </a:p>
        </p:txBody>
      </p:sp>
      <p:pic>
        <p:nvPicPr>
          <p:cNvPr id="10" name="Graphic 9">
            <a:extLst>
              <a:ext uri="{FF2B5EF4-FFF2-40B4-BE49-F238E27FC236}">
                <a16:creationId xmlns:a16="http://schemas.microsoft.com/office/drawing/2014/main" id="{E2477BDC-E1D3-FB95-4D82-E9C0E62D45D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15920" y="5845598"/>
            <a:ext cx="1466851" cy="525525"/>
          </a:xfrm>
          <a:prstGeom prst="rect">
            <a:avLst/>
          </a:prstGeom>
        </p:spPr>
      </p:pic>
      <p:pic>
        <p:nvPicPr>
          <p:cNvPr id="11" name="Graphic 9">
            <a:extLst>
              <a:ext uri="{FF2B5EF4-FFF2-40B4-BE49-F238E27FC236}">
                <a16:creationId xmlns:a16="http://schemas.microsoft.com/office/drawing/2014/main" id="{B5F4B9E8-6149-44F7-0002-733FA375A728}"/>
              </a:ext>
            </a:extLst>
          </p:cNvPr>
          <p:cNvPicPr>
            <a:picLocks noChangeAspect="1"/>
          </p:cNvPicPr>
          <p:nvPr userDrawn="1"/>
        </p:nvPicPr>
        <p:blipFill>
          <a:blip r:embed="rId8"/>
          <a:srcRect/>
          <a:stretch/>
        </p:blipFill>
        <p:spPr>
          <a:xfrm>
            <a:off x="2555813" y="5845598"/>
            <a:ext cx="1247681" cy="525525"/>
          </a:xfrm>
          <a:prstGeom prst="rect">
            <a:avLst/>
          </a:prstGeom>
        </p:spPr>
      </p:pic>
    </p:spTree>
    <p:extLst>
      <p:ext uri="{BB962C8B-B14F-4D97-AF65-F5344CB8AC3E}">
        <p14:creationId xmlns:p14="http://schemas.microsoft.com/office/powerpoint/2010/main" val="1086386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1 Column">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ED886DA-D1AD-86F6-96A1-8DC58C669F55}"/>
              </a:ext>
            </a:extLst>
          </p:cNvPr>
          <p:cNvSpPr/>
          <p:nvPr userDrawn="1"/>
        </p:nvSpPr>
        <p:spPr>
          <a:xfrm>
            <a:off x="0" y="0"/>
            <a:ext cx="12192000" cy="6858000"/>
          </a:xfrm>
          <a:prstGeom prst="rect">
            <a:avLst/>
          </a:prstGeom>
          <a:solidFill>
            <a:srgbClr val="00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3" name="Graphic 6">
            <a:extLst>
              <a:ext uri="{FF2B5EF4-FFF2-40B4-BE49-F238E27FC236}">
                <a16:creationId xmlns:a16="http://schemas.microsoft.com/office/drawing/2014/main" id="{05AE2429-AA1B-3098-D153-E2C25B623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7823" y="4904272"/>
            <a:ext cx="1466851" cy="1466851"/>
          </a:xfrm>
          <a:prstGeom prst="rect">
            <a:avLst/>
          </a:prstGeom>
        </p:spPr>
      </p:pic>
      <p:pic>
        <p:nvPicPr>
          <p:cNvPr id="8" name="Graphic 7">
            <a:extLst>
              <a:ext uri="{FF2B5EF4-FFF2-40B4-BE49-F238E27FC236}">
                <a16:creationId xmlns:a16="http://schemas.microsoft.com/office/drawing/2014/main" id="{77B7B50A-9217-1615-FE69-992897FCC4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15921" y="501955"/>
            <a:ext cx="1466851" cy="1466851"/>
          </a:xfrm>
          <a:prstGeom prst="rect">
            <a:avLst/>
          </a:prstGeom>
        </p:spPr>
      </p:pic>
      <p:pic>
        <p:nvPicPr>
          <p:cNvPr id="9" name="Graphic 11">
            <a:extLst>
              <a:ext uri="{FF2B5EF4-FFF2-40B4-BE49-F238E27FC236}">
                <a16:creationId xmlns:a16="http://schemas.microsoft.com/office/drawing/2014/main" id="{0CB42B16-E07C-E6BC-6F6A-8C74A895A33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55277" y="-14675"/>
            <a:ext cx="3629025" cy="5486400"/>
          </a:xfrm>
          <a:prstGeom prst="rect">
            <a:avLst/>
          </a:prstGeom>
        </p:spPr>
      </p:pic>
      <p:sp>
        <p:nvSpPr>
          <p:cNvPr id="4" name="Marcador de texto 6">
            <a:extLst>
              <a:ext uri="{FF2B5EF4-FFF2-40B4-BE49-F238E27FC236}">
                <a16:creationId xmlns:a16="http://schemas.microsoft.com/office/drawing/2014/main" id="{5AB79D81-C594-3D26-5D38-3E1A6881DCE2}"/>
              </a:ext>
            </a:extLst>
          </p:cNvPr>
          <p:cNvSpPr>
            <a:spLocks noGrp="1"/>
          </p:cNvSpPr>
          <p:nvPr>
            <p:ph type="body" sz="quarter" idx="10" hasCustomPrompt="1"/>
          </p:nvPr>
        </p:nvSpPr>
        <p:spPr>
          <a:xfrm>
            <a:off x="1312333" y="1235380"/>
            <a:ext cx="6841067" cy="628363"/>
          </a:xfrm>
          <a:prstGeom prst="rect">
            <a:avLst/>
          </a:prstGeom>
        </p:spPr>
        <p:txBody>
          <a:bodyPr/>
          <a:lstStyle>
            <a:lvl1pPr marL="0" indent="0">
              <a:buNone/>
              <a:defRPr b="1">
                <a:solidFill>
                  <a:schemeClr val="bg1"/>
                </a:solidFill>
                <a:latin typeface="+mj-lt"/>
              </a:defRPr>
            </a:lvl1pPr>
          </a:lstStyle>
          <a:p>
            <a:pPr lvl="0"/>
            <a:r>
              <a:rPr lang="en-US"/>
              <a:t>Title Here</a:t>
            </a:r>
          </a:p>
        </p:txBody>
      </p:sp>
      <p:sp>
        <p:nvSpPr>
          <p:cNvPr id="5" name="Marcador de texto 12">
            <a:extLst>
              <a:ext uri="{FF2B5EF4-FFF2-40B4-BE49-F238E27FC236}">
                <a16:creationId xmlns:a16="http://schemas.microsoft.com/office/drawing/2014/main" id="{2E9DB855-1ADD-903B-56D5-93255F5A8785}"/>
              </a:ext>
            </a:extLst>
          </p:cNvPr>
          <p:cNvSpPr>
            <a:spLocks noGrp="1"/>
          </p:cNvSpPr>
          <p:nvPr>
            <p:ph type="body" sz="quarter" idx="11" hasCustomPrompt="1"/>
          </p:nvPr>
        </p:nvSpPr>
        <p:spPr>
          <a:xfrm>
            <a:off x="1312333" y="2209800"/>
            <a:ext cx="6841067" cy="518069"/>
          </a:xfrm>
          <a:prstGeom prst="rect">
            <a:avLst/>
          </a:prstGeom>
        </p:spPr>
        <p:txBody>
          <a:bodyPr/>
          <a:lstStyle>
            <a:lvl1pPr marL="0" indent="0">
              <a:buNone/>
              <a:defRPr sz="2667">
                <a:solidFill>
                  <a:schemeClr val="bg1"/>
                </a:solidFill>
                <a:latin typeface="+mj-lt"/>
              </a:defRPr>
            </a:lvl1pPr>
          </a:lstStyle>
          <a:p>
            <a:pPr lvl="0"/>
            <a:r>
              <a:rPr lang="en-US"/>
              <a:t>Subtitle Here</a:t>
            </a:r>
          </a:p>
        </p:txBody>
      </p:sp>
      <p:sp>
        <p:nvSpPr>
          <p:cNvPr id="6" name="Marcador de texto 14">
            <a:extLst>
              <a:ext uri="{FF2B5EF4-FFF2-40B4-BE49-F238E27FC236}">
                <a16:creationId xmlns:a16="http://schemas.microsoft.com/office/drawing/2014/main" id="{BEF032E5-CAFC-EED9-79F9-7DAD70FA5451}"/>
              </a:ext>
            </a:extLst>
          </p:cNvPr>
          <p:cNvSpPr>
            <a:spLocks noGrp="1"/>
          </p:cNvSpPr>
          <p:nvPr>
            <p:ph type="body" sz="quarter" idx="12" hasCustomPrompt="1"/>
          </p:nvPr>
        </p:nvSpPr>
        <p:spPr>
          <a:xfrm>
            <a:off x="1312333" y="2968863"/>
            <a:ext cx="6716184" cy="1219200"/>
          </a:xfrm>
          <a:prstGeom prst="rect">
            <a:avLst/>
          </a:prstGeom>
        </p:spPr>
        <p:txBody>
          <a:bodyPr/>
          <a:lstStyle>
            <a:lvl1pPr marL="0" indent="0">
              <a:buNone/>
              <a:defRPr sz="1600">
                <a:solidFill>
                  <a:schemeClr val="bg1"/>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lvl="0"/>
            <a:endParaRPr lang="en-US"/>
          </a:p>
        </p:txBody>
      </p:sp>
      <p:sp>
        <p:nvSpPr>
          <p:cNvPr id="7" name="Marcador de texto 14">
            <a:extLst>
              <a:ext uri="{FF2B5EF4-FFF2-40B4-BE49-F238E27FC236}">
                <a16:creationId xmlns:a16="http://schemas.microsoft.com/office/drawing/2014/main" id="{7A740D0B-6B43-17C5-1585-3C5452235760}"/>
              </a:ext>
            </a:extLst>
          </p:cNvPr>
          <p:cNvSpPr>
            <a:spLocks noGrp="1"/>
          </p:cNvSpPr>
          <p:nvPr>
            <p:ph type="body" sz="quarter" idx="13" hasCustomPrompt="1"/>
          </p:nvPr>
        </p:nvSpPr>
        <p:spPr>
          <a:xfrm>
            <a:off x="9385992" y="1124775"/>
            <a:ext cx="2304113" cy="1219200"/>
          </a:xfrm>
          <a:prstGeom prst="rect">
            <a:avLst/>
          </a:prstGeom>
        </p:spPr>
        <p:txBody>
          <a:bodyPr/>
          <a:lstStyle>
            <a:lvl1pPr marL="0" indent="0" algn="ctr">
              <a:buNone/>
              <a:defRPr sz="1600">
                <a:solidFill>
                  <a:schemeClr val="tx2"/>
                </a:solidFill>
                <a:latin typeface="+mj-lt"/>
              </a:defRPr>
            </a:lvl1pPr>
          </a:lstStyle>
          <a:p>
            <a:pPr lvl="0"/>
            <a:r>
              <a:rPr lang="en-US"/>
              <a:t>Side blurb to call out some side information</a:t>
            </a:r>
          </a:p>
        </p:txBody>
      </p:sp>
      <p:pic>
        <p:nvPicPr>
          <p:cNvPr id="11" name="Graphic 10">
            <a:extLst>
              <a:ext uri="{FF2B5EF4-FFF2-40B4-BE49-F238E27FC236}">
                <a16:creationId xmlns:a16="http://schemas.microsoft.com/office/drawing/2014/main" id="{8BE143EE-F61A-E0D5-2D4A-2F8AC871433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15920" y="5845598"/>
            <a:ext cx="1466851" cy="525525"/>
          </a:xfrm>
          <a:prstGeom prst="rect">
            <a:avLst/>
          </a:prstGeom>
        </p:spPr>
      </p:pic>
      <p:pic>
        <p:nvPicPr>
          <p:cNvPr id="12" name="Graphic 9">
            <a:extLst>
              <a:ext uri="{FF2B5EF4-FFF2-40B4-BE49-F238E27FC236}">
                <a16:creationId xmlns:a16="http://schemas.microsoft.com/office/drawing/2014/main" id="{00897B10-5942-0D70-CA2B-A21B42A41201}"/>
              </a:ext>
            </a:extLst>
          </p:cNvPr>
          <p:cNvPicPr>
            <a:picLocks noChangeAspect="1"/>
          </p:cNvPicPr>
          <p:nvPr userDrawn="1"/>
        </p:nvPicPr>
        <p:blipFill>
          <a:blip r:embed="rId8"/>
          <a:srcRect/>
          <a:stretch/>
        </p:blipFill>
        <p:spPr>
          <a:xfrm>
            <a:off x="2555813" y="5845598"/>
            <a:ext cx="1247681" cy="525525"/>
          </a:xfrm>
          <a:prstGeom prst="rect">
            <a:avLst/>
          </a:prstGeom>
        </p:spPr>
      </p:pic>
    </p:spTree>
    <p:extLst>
      <p:ext uri="{BB962C8B-B14F-4D97-AF65-F5344CB8AC3E}">
        <p14:creationId xmlns:p14="http://schemas.microsoft.com/office/powerpoint/2010/main" val="2625631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 2 Column">
    <p:bg>
      <p:bgPr>
        <a:solidFill>
          <a:schemeClr val="bg1"/>
        </a:solidFill>
        <a:effectLst/>
      </p:bgPr>
    </p:bg>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9BA96386-DE67-AFE6-B22E-59489D008950}"/>
              </a:ext>
            </a:extLst>
          </p:cNvPr>
          <p:cNvSpPr/>
          <p:nvPr userDrawn="1"/>
        </p:nvSpPr>
        <p:spPr>
          <a:xfrm>
            <a:off x="-31869" y="0"/>
            <a:ext cx="12223869" cy="6858000"/>
          </a:xfrm>
          <a:prstGeom prst="rect">
            <a:avLst/>
          </a:prstGeom>
          <a:solidFill>
            <a:srgbClr val="FC7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2" name="Graphic 6">
            <a:extLst>
              <a:ext uri="{FF2B5EF4-FFF2-40B4-BE49-F238E27FC236}">
                <a16:creationId xmlns:a16="http://schemas.microsoft.com/office/drawing/2014/main" id="{49C84977-510F-0152-ABF4-8831B260B8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482055" y="4904272"/>
            <a:ext cx="1466851" cy="1466851"/>
          </a:xfrm>
          <a:prstGeom prst="rect">
            <a:avLst/>
          </a:prstGeom>
        </p:spPr>
      </p:pic>
      <p:pic>
        <p:nvPicPr>
          <p:cNvPr id="8" name="Graphic 7">
            <a:extLst>
              <a:ext uri="{FF2B5EF4-FFF2-40B4-BE49-F238E27FC236}">
                <a16:creationId xmlns:a16="http://schemas.microsoft.com/office/drawing/2014/main" id="{CE786F17-E494-F272-79FA-37439E92DF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H="1">
            <a:off x="10187823" y="501955"/>
            <a:ext cx="1466851" cy="1466851"/>
          </a:xfrm>
          <a:prstGeom prst="rect">
            <a:avLst/>
          </a:prstGeom>
        </p:spPr>
      </p:pic>
      <p:pic>
        <p:nvPicPr>
          <p:cNvPr id="3" name="Graphic 11">
            <a:extLst>
              <a:ext uri="{FF2B5EF4-FFF2-40B4-BE49-F238E27FC236}">
                <a16:creationId xmlns:a16="http://schemas.microsoft.com/office/drawing/2014/main" id="{93E5960B-CA4E-FAF9-589C-66388E7E6A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31868" y="-14675"/>
            <a:ext cx="3629025" cy="5486400"/>
          </a:xfrm>
          <a:prstGeom prst="rect">
            <a:avLst/>
          </a:prstGeom>
        </p:spPr>
      </p:pic>
      <p:pic>
        <p:nvPicPr>
          <p:cNvPr id="17" name="Graphic 9">
            <a:extLst>
              <a:ext uri="{FF2B5EF4-FFF2-40B4-BE49-F238E27FC236}">
                <a16:creationId xmlns:a16="http://schemas.microsoft.com/office/drawing/2014/main" id="{9B886B9B-82DF-9180-736E-A194F03B97A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422372" y="5845598"/>
            <a:ext cx="1466851" cy="525525"/>
          </a:xfrm>
          <a:prstGeom prst="rect">
            <a:avLst/>
          </a:prstGeom>
        </p:spPr>
      </p:pic>
      <p:sp>
        <p:nvSpPr>
          <p:cNvPr id="4" name="Marcador de texto 14">
            <a:extLst>
              <a:ext uri="{FF2B5EF4-FFF2-40B4-BE49-F238E27FC236}">
                <a16:creationId xmlns:a16="http://schemas.microsoft.com/office/drawing/2014/main" id="{71EF02F7-8A9A-0E1A-4E6B-7111E459A314}"/>
              </a:ext>
            </a:extLst>
          </p:cNvPr>
          <p:cNvSpPr>
            <a:spLocks noGrp="1"/>
          </p:cNvSpPr>
          <p:nvPr>
            <p:ph type="body" sz="quarter" idx="13" hasCustomPrompt="1"/>
          </p:nvPr>
        </p:nvSpPr>
        <p:spPr>
          <a:xfrm>
            <a:off x="537328" y="1124775"/>
            <a:ext cx="2304113" cy="1219200"/>
          </a:xfrm>
          <a:prstGeom prst="rect">
            <a:avLst/>
          </a:prstGeom>
        </p:spPr>
        <p:txBody>
          <a:bodyPr/>
          <a:lstStyle>
            <a:lvl1pPr marL="0" indent="0" algn="ctr">
              <a:buNone/>
              <a:defRPr sz="1600">
                <a:solidFill>
                  <a:schemeClr val="tx2"/>
                </a:solidFill>
                <a:latin typeface="+mj-lt"/>
              </a:defRPr>
            </a:lvl1pPr>
          </a:lstStyle>
          <a:p>
            <a:pPr lvl="0"/>
            <a:r>
              <a:rPr lang="en-US"/>
              <a:t>Side blurb to call out some side information</a:t>
            </a:r>
          </a:p>
        </p:txBody>
      </p:sp>
      <p:sp>
        <p:nvSpPr>
          <p:cNvPr id="5" name="Marcador de texto 6">
            <a:extLst>
              <a:ext uri="{FF2B5EF4-FFF2-40B4-BE49-F238E27FC236}">
                <a16:creationId xmlns:a16="http://schemas.microsoft.com/office/drawing/2014/main" id="{66D821FA-FB20-D5FA-397A-98D5BCD42803}"/>
              </a:ext>
            </a:extLst>
          </p:cNvPr>
          <p:cNvSpPr>
            <a:spLocks noGrp="1"/>
          </p:cNvSpPr>
          <p:nvPr>
            <p:ph type="body" sz="quarter" idx="10" hasCustomPrompt="1"/>
          </p:nvPr>
        </p:nvSpPr>
        <p:spPr>
          <a:xfrm>
            <a:off x="3992035" y="921199"/>
            <a:ext cx="6841067" cy="628363"/>
          </a:xfrm>
          <a:prstGeom prst="rect">
            <a:avLst/>
          </a:prstGeom>
        </p:spPr>
        <p:txBody>
          <a:bodyPr/>
          <a:lstStyle>
            <a:lvl1pPr marL="0" indent="0">
              <a:buNone/>
              <a:defRPr b="1">
                <a:solidFill>
                  <a:schemeClr val="bg1"/>
                </a:solidFill>
                <a:latin typeface="+mj-lt"/>
              </a:defRPr>
            </a:lvl1pPr>
          </a:lstStyle>
          <a:p>
            <a:pPr lvl="0"/>
            <a:r>
              <a:rPr lang="en-US"/>
              <a:t>Title Here</a:t>
            </a:r>
          </a:p>
        </p:txBody>
      </p:sp>
      <p:sp>
        <p:nvSpPr>
          <p:cNvPr id="7" name="Marcador de texto 12">
            <a:extLst>
              <a:ext uri="{FF2B5EF4-FFF2-40B4-BE49-F238E27FC236}">
                <a16:creationId xmlns:a16="http://schemas.microsoft.com/office/drawing/2014/main" id="{3D97EE04-871F-C5E3-FA42-31AB16CFD8C8}"/>
              </a:ext>
            </a:extLst>
          </p:cNvPr>
          <p:cNvSpPr>
            <a:spLocks noGrp="1"/>
          </p:cNvSpPr>
          <p:nvPr>
            <p:ph type="body" sz="quarter" idx="11" hasCustomPrompt="1"/>
          </p:nvPr>
        </p:nvSpPr>
        <p:spPr>
          <a:xfrm>
            <a:off x="3992035" y="1895619"/>
            <a:ext cx="6841067" cy="518069"/>
          </a:xfrm>
          <a:prstGeom prst="rect">
            <a:avLst/>
          </a:prstGeom>
        </p:spPr>
        <p:txBody>
          <a:bodyPr/>
          <a:lstStyle>
            <a:lvl1pPr marL="0" indent="0">
              <a:buNone/>
              <a:defRPr sz="2667">
                <a:solidFill>
                  <a:schemeClr val="bg1"/>
                </a:solidFill>
                <a:latin typeface="+mj-lt"/>
              </a:defRPr>
            </a:lvl1pPr>
          </a:lstStyle>
          <a:p>
            <a:pPr lvl="0"/>
            <a:r>
              <a:rPr lang="en-US"/>
              <a:t>Subtitle Here</a:t>
            </a:r>
          </a:p>
        </p:txBody>
      </p:sp>
      <p:sp>
        <p:nvSpPr>
          <p:cNvPr id="9" name="Marcador de texto 14">
            <a:extLst>
              <a:ext uri="{FF2B5EF4-FFF2-40B4-BE49-F238E27FC236}">
                <a16:creationId xmlns:a16="http://schemas.microsoft.com/office/drawing/2014/main" id="{C3F22929-2B34-81C8-1FB7-2FBA7AC0C0A6}"/>
              </a:ext>
            </a:extLst>
          </p:cNvPr>
          <p:cNvSpPr>
            <a:spLocks noGrp="1"/>
          </p:cNvSpPr>
          <p:nvPr>
            <p:ph type="body" sz="quarter" idx="12" hasCustomPrompt="1"/>
          </p:nvPr>
        </p:nvSpPr>
        <p:spPr>
          <a:xfrm>
            <a:off x="3992035" y="2654681"/>
            <a:ext cx="6716184" cy="1219200"/>
          </a:xfrm>
          <a:prstGeom prst="rect">
            <a:avLst/>
          </a:prstGeom>
        </p:spPr>
        <p:txBody>
          <a:bodyPr/>
          <a:lstStyle>
            <a:lvl1pPr marL="0" indent="0">
              <a:buNone/>
              <a:defRPr sz="1600">
                <a:solidFill>
                  <a:schemeClr val="bg1"/>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lvl="0"/>
            <a:endParaRPr lang="en-US"/>
          </a:p>
        </p:txBody>
      </p:sp>
      <p:sp>
        <p:nvSpPr>
          <p:cNvPr id="10" name="Marcador de texto 14">
            <a:extLst>
              <a:ext uri="{FF2B5EF4-FFF2-40B4-BE49-F238E27FC236}">
                <a16:creationId xmlns:a16="http://schemas.microsoft.com/office/drawing/2014/main" id="{FBFB77D3-D5A8-139D-AC67-F8BE7C9B1392}"/>
              </a:ext>
            </a:extLst>
          </p:cNvPr>
          <p:cNvSpPr>
            <a:spLocks noGrp="1"/>
          </p:cNvSpPr>
          <p:nvPr>
            <p:ph type="body" sz="quarter" idx="14" hasCustomPrompt="1"/>
          </p:nvPr>
        </p:nvSpPr>
        <p:spPr>
          <a:xfrm>
            <a:off x="4411603" y="4540752"/>
            <a:ext cx="6716184" cy="1219200"/>
          </a:xfrm>
          <a:prstGeom prst="rect">
            <a:avLst/>
          </a:prstGeom>
        </p:spPr>
        <p:txBody>
          <a:bodyPr/>
          <a:lstStyle>
            <a:lvl1pPr marL="0" indent="0">
              <a:buNone/>
              <a:defRPr sz="1600">
                <a:solidFill>
                  <a:schemeClr val="bg1"/>
                </a:solidFill>
                <a:latin typeface="+mj-lt"/>
              </a:defRPr>
            </a:lvl1pPr>
          </a:lstStyle>
          <a:p>
            <a:pPr lvl="0"/>
            <a:r>
              <a:rPr lang="en-US"/>
              <a:t>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pic>
        <p:nvPicPr>
          <p:cNvPr id="11" name="Graphic 9">
            <a:extLst>
              <a:ext uri="{FF2B5EF4-FFF2-40B4-BE49-F238E27FC236}">
                <a16:creationId xmlns:a16="http://schemas.microsoft.com/office/drawing/2014/main" id="{90DF4A50-F3AF-3478-D466-CA3620184696}"/>
              </a:ext>
            </a:extLst>
          </p:cNvPr>
          <p:cNvPicPr>
            <a:picLocks noChangeAspect="1"/>
          </p:cNvPicPr>
          <p:nvPr userDrawn="1"/>
        </p:nvPicPr>
        <p:blipFill>
          <a:blip r:embed="rId8"/>
          <a:srcRect/>
          <a:stretch/>
        </p:blipFill>
        <p:spPr>
          <a:xfrm>
            <a:off x="10462265" y="5845598"/>
            <a:ext cx="1247681" cy="525525"/>
          </a:xfrm>
          <a:prstGeom prst="rect">
            <a:avLst/>
          </a:prstGeom>
        </p:spPr>
      </p:pic>
    </p:spTree>
    <p:extLst>
      <p:ext uri="{BB962C8B-B14F-4D97-AF65-F5344CB8AC3E}">
        <p14:creationId xmlns:p14="http://schemas.microsoft.com/office/powerpoint/2010/main" val="1271409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 White">
    <p:bg>
      <p:bgPr>
        <a:solidFill>
          <a:schemeClr val="bg1"/>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3144546-090D-CB52-6355-5EB293985D0B}"/>
              </a:ext>
            </a:extLst>
          </p:cNvPr>
          <p:cNvSpPr/>
          <p:nvPr userDrawn="1"/>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3" name="Graphic 6">
            <a:extLst>
              <a:ext uri="{FF2B5EF4-FFF2-40B4-BE49-F238E27FC236}">
                <a16:creationId xmlns:a16="http://schemas.microsoft.com/office/drawing/2014/main" id="{49C84977-510F-0152-ABF4-8831B260B8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482055" y="4904272"/>
            <a:ext cx="1466851" cy="1466851"/>
          </a:xfrm>
          <a:prstGeom prst="rect">
            <a:avLst/>
          </a:prstGeom>
        </p:spPr>
      </p:pic>
      <p:pic>
        <p:nvPicPr>
          <p:cNvPr id="8" name="Graphic 7">
            <a:extLst>
              <a:ext uri="{FF2B5EF4-FFF2-40B4-BE49-F238E27FC236}">
                <a16:creationId xmlns:a16="http://schemas.microsoft.com/office/drawing/2014/main" id="{CE786F17-E494-F272-79FA-37439E92DF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H="1">
            <a:off x="10187823" y="501955"/>
            <a:ext cx="1466851" cy="1466851"/>
          </a:xfrm>
          <a:prstGeom prst="rect">
            <a:avLst/>
          </a:prstGeom>
        </p:spPr>
      </p:pic>
      <p:pic>
        <p:nvPicPr>
          <p:cNvPr id="4" name="Graphic 11">
            <a:extLst>
              <a:ext uri="{FF2B5EF4-FFF2-40B4-BE49-F238E27FC236}">
                <a16:creationId xmlns:a16="http://schemas.microsoft.com/office/drawing/2014/main" id="{93E5960B-CA4E-FAF9-589C-66388E7E6A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1" y="-14675"/>
            <a:ext cx="3629025" cy="5486400"/>
          </a:xfrm>
          <a:prstGeom prst="rect">
            <a:avLst/>
          </a:prstGeom>
        </p:spPr>
      </p:pic>
      <p:sp>
        <p:nvSpPr>
          <p:cNvPr id="5" name="Marcador de texto 14">
            <a:extLst>
              <a:ext uri="{FF2B5EF4-FFF2-40B4-BE49-F238E27FC236}">
                <a16:creationId xmlns:a16="http://schemas.microsoft.com/office/drawing/2014/main" id="{BD1BD45C-4DDD-805C-EB3F-C0AB144B524E}"/>
              </a:ext>
            </a:extLst>
          </p:cNvPr>
          <p:cNvSpPr>
            <a:spLocks noGrp="1"/>
          </p:cNvSpPr>
          <p:nvPr>
            <p:ph type="body" sz="quarter" idx="13" hasCustomPrompt="1"/>
          </p:nvPr>
        </p:nvSpPr>
        <p:spPr>
          <a:xfrm>
            <a:off x="537328" y="1124775"/>
            <a:ext cx="2304113" cy="1219200"/>
          </a:xfrm>
          <a:prstGeom prst="rect">
            <a:avLst/>
          </a:prstGeom>
        </p:spPr>
        <p:txBody>
          <a:bodyPr/>
          <a:lstStyle>
            <a:lvl1pPr marL="0" indent="0" algn="ctr">
              <a:buNone/>
              <a:defRPr sz="1600">
                <a:solidFill>
                  <a:schemeClr val="tx2"/>
                </a:solidFill>
                <a:latin typeface="+mj-lt"/>
              </a:defRPr>
            </a:lvl1pPr>
          </a:lstStyle>
          <a:p>
            <a:pPr lvl="0"/>
            <a:r>
              <a:rPr lang="en-US"/>
              <a:t>Side blurb to call out some side information</a:t>
            </a:r>
          </a:p>
        </p:txBody>
      </p:sp>
      <p:sp>
        <p:nvSpPr>
          <p:cNvPr id="6" name="Marcador de texto 6">
            <a:extLst>
              <a:ext uri="{FF2B5EF4-FFF2-40B4-BE49-F238E27FC236}">
                <a16:creationId xmlns:a16="http://schemas.microsoft.com/office/drawing/2014/main" id="{10C2D4E6-E5E4-E1BF-15D8-55B55FEFEFBA}"/>
              </a:ext>
            </a:extLst>
          </p:cNvPr>
          <p:cNvSpPr>
            <a:spLocks noGrp="1"/>
          </p:cNvSpPr>
          <p:nvPr>
            <p:ph type="body" sz="quarter" idx="10" hasCustomPrompt="1"/>
          </p:nvPr>
        </p:nvSpPr>
        <p:spPr>
          <a:xfrm>
            <a:off x="3992035" y="921199"/>
            <a:ext cx="6841067" cy="628363"/>
          </a:xfrm>
          <a:prstGeom prst="rect">
            <a:avLst/>
          </a:prstGeom>
        </p:spPr>
        <p:txBody>
          <a:bodyPr/>
          <a:lstStyle>
            <a:lvl1pPr marL="0" indent="0">
              <a:buNone/>
              <a:defRPr b="1">
                <a:solidFill>
                  <a:schemeClr val="bg1"/>
                </a:solidFill>
                <a:latin typeface="+mj-lt"/>
              </a:defRPr>
            </a:lvl1pPr>
          </a:lstStyle>
          <a:p>
            <a:pPr lvl="0"/>
            <a:r>
              <a:rPr lang="en-US"/>
              <a:t>Title Here</a:t>
            </a:r>
          </a:p>
        </p:txBody>
      </p:sp>
      <p:sp>
        <p:nvSpPr>
          <p:cNvPr id="7" name="Marcador de texto 12">
            <a:extLst>
              <a:ext uri="{FF2B5EF4-FFF2-40B4-BE49-F238E27FC236}">
                <a16:creationId xmlns:a16="http://schemas.microsoft.com/office/drawing/2014/main" id="{7D84000E-AD40-D7EB-4735-A47C88421AD4}"/>
              </a:ext>
            </a:extLst>
          </p:cNvPr>
          <p:cNvSpPr>
            <a:spLocks noGrp="1"/>
          </p:cNvSpPr>
          <p:nvPr>
            <p:ph type="body" sz="quarter" idx="11" hasCustomPrompt="1"/>
          </p:nvPr>
        </p:nvSpPr>
        <p:spPr>
          <a:xfrm>
            <a:off x="3992035" y="1895619"/>
            <a:ext cx="6841067" cy="518069"/>
          </a:xfrm>
          <a:prstGeom prst="rect">
            <a:avLst/>
          </a:prstGeom>
        </p:spPr>
        <p:txBody>
          <a:bodyPr/>
          <a:lstStyle>
            <a:lvl1pPr marL="0" indent="0">
              <a:buNone/>
              <a:defRPr sz="2667">
                <a:solidFill>
                  <a:schemeClr val="bg1"/>
                </a:solidFill>
                <a:latin typeface="+mj-lt"/>
              </a:defRPr>
            </a:lvl1pPr>
          </a:lstStyle>
          <a:p>
            <a:pPr lvl="0"/>
            <a:r>
              <a:rPr lang="en-US"/>
              <a:t>Subtitle Here</a:t>
            </a:r>
          </a:p>
        </p:txBody>
      </p:sp>
      <p:sp>
        <p:nvSpPr>
          <p:cNvPr id="9" name="Marcador de texto 14">
            <a:extLst>
              <a:ext uri="{FF2B5EF4-FFF2-40B4-BE49-F238E27FC236}">
                <a16:creationId xmlns:a16="http://schemas.microsoft.com/office/drawing/2014/main" id="{643BC780-094A-0B05-AB95-1D641C97E392}"/>
              </a:ext>
            </a:extLst>
          </p:cNvPr>
          <p:cNvSpPr>
            <a:spLocks noGrp="1"/>
          </p:cNvSpPr>
          <p:nvPr>
            <p:ph type="body" sz="quarter" idx="12" hasCustomPrompt="1"/>
          </p:nvPr>
        </p:nvSpPr>
        <p:spPr>
          <a:xfrm>
            <a:off x="3992035" y="2654681"/>
            <a:ext cx="6716184" cy="1219200"/>
          </a:xfrm>
          <a:prstGeom prst="rect">
            <a:avLst/>
          </a:prstGeom>
        </p:spPr>
        <p:txBody>
          <a:bodyPr/>
          <a:lstStyle>
            <a:lvl1pPr marL="0" indent="0">
              <a:buNone/>
              <a:defRPr sz="1600">
                <a:solidFill>
                  <a:schemeClr val="bg1"/>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lvl="0"/>
            <a:endParaRPr lang="en-US"/>
          </a:p>
        </p:txBody>
      </p:sp>
      <p:sp>
        <p:nvSpPr>
          <p:cNvPr id="10" name="Marcador de texto 14">
            <a:extLst>
              <a:ext uri="{FF2B5EF4-FFF2-40B4-BE49-F238E27FC236}">
                <a16:creationId xmlns:a16="http://schemas.microsoft.com/office/drawing/2014/main" id="{95F5A05F-4BF7-CB78-D57B-B821B2DCE051}"/>
              </a:ext>
            </a:extLst>
          </p:cNvPr>
          <p:cNvSpPr>
            <a:spLocks noGrp="1"/>
          </p:cNvSpPr>
          <p:nvPr>
            <p:ph type="body" sz="quarter" idx="14" hasCustomPrompt="1"/>
          </p:nvPr>
        </p:nvSpPr>
        <p:spPr>
          <a:xfrm>
            <a:off x="4411603" y="4540752"/>
            <a:ext cx="6716184" cy="1219200"/>
          </a:xfrm>
          <a:prstGeom prst="rect">
            <a:avLst/>
          </a:prstGeom>
        </p:spPr>
        <p:txBody>
          <a:bodyPr/>
          <a:lstStyle>
            <a:lvl1pPr marL="0" indent="0">
              <a:buNone/>
              <a:defRPr sz="1600">
                <a:solidFill>
                  <a:schemeClr val="bg1"/>
                </a:solidFill>
                <a:latin typeface="+mj-lt"/>
              </a:defRPr>
            </a:lvl1pPr>
          </a:lstStyle>
          <a:p>
            <a:pPr lvl="0"/>
            <a:r>
              <a:rPr lang="en-US"/>
              <a:t>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pic>
        <p:nvPicPr>
          <p:cNvPr id="11" name="Graphic 9">
            <a:extLst>
              <a:ext uri="{FF2B5EF4-FFF2-40B4-BE49-F238E27FC236}">
                <a16:creationId xmlns:a16="http://schemas.microsoft.com/office/drawing/2014/main" id="{A4B9F7A4-0626-A0E3-909A-0BCAF2E8077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422372" y="5845598"/>
            <a:ext cx="1466851" cy="525525"/>
          </a:xfrm>
          <a:prstGeom prst="rect">
            <a:avLst/>
          </a:prstGeom>
        </p:spPr>
      </p:pic>
      <p:pic>
        <p:nvPicPr>
          <p:cNvPr id="12" name="Graphic 9">
            <a:extLst>
              <a:ext uri="{FF2B5EF4-FFF2-40B4-BE49-F238E27FC236}">
                <a16:creationId xmlns:a16="http://schemas.microsoft.com/office/drawing/2014/main" id="{1E649D8C-1437-93F7-84B6-700B68707F38}"/>
              </a:ext>
            </a:extLst>
          </p:cNvPr>
          <p:cNvPicPr>
            <a:picLocks noChangeAspect="1"/>
          </p:cNvPicPr>
          <p:nvPr userDrawn="1"/>
        </p:nvPicPr>
        <p:blipFill>
          <a:blip r:embed="rId8"/>
          <a:srcRect/>
          <a:stretch/>
        </p:blipFill>
        <p:spPr>
          <a:xfrm>
            <a:off x="10462265" y="5845598"/>
            <a:ext cx="1247681" cy="525525"/>
          </a:xfrm>
          <a:prstGeom prst="rect">
            <a:avLst/>
          </a:prstGeom>
        </p:spPr>
      </p:pic>
    </p:spTree>
    <p:extLst>
      <p:ext uri="{BB962C8B-B14F-4D97-AF65-F5344CB8AC3E}">
        <p14:creationId xmlns:p14="http://schemas.microsoft.com/office/powerpoint/2010/main" val="4946330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y Heading Only">
    <p:bg>
      <p:bgPr>
        <a:solidFill>
          <a:srgbClr val="E8E8E9"/>
        </a:solidFill>
        <a:effectLst/>
      </p:bgPr>
    </p:bg>
    <p:spTree>
      <p:nvGrpSpPr>
        <p:cNvPr id="1" name=""/>
        <p:cNvGrpSpPr/>
        <p:nvPr/>
      </p:nvGrpSpPr>
      <p:grpSpPr>
        <a:xfrm>
          <a:off x="0" y="0"/>
          <a:ext cx="0" cy="0"/>
          <a:chOff x="0" y="0"/>
          <a:chExt cx="0" cy="0"/>
        </a:xfrm>
      </p:grpSpPr>
      <p:pic>
        <p:nvPicPr>
          <p:cNvPr id="18" name="Graphic 157">
            <a:extLst>
              <a:ext uri="{FF2B5EF4-FFF2-40B4-BE49-F238E27FC236}">
                <a16:creationId xmlns:a16="http://schemas.microsoft.com/office/drawing/2014/main" id="{DC726831-6C54-F42C-59E0-4A8B3640C4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44691" y="5813894"/>
            <a:ext cx="1544533" cy="553356"/>
          </a:xfrm>
          <a:prstGeom prst="rect">
            <a:avLst/>
          </a:prstGeom>
        </p:spPr>
      </p:pic>
      <p:pic>
        <p:nvPicPr>
          <p:cNvPr id="3" name="Graphic 9">
            <a:extLst>
              <a:ext uri="{FF2B5EF4-FFF2-40B4-BE49-F238E27FC236}">
                <a16:creationId xmlns:a16="http://schemas.microsoft.com/office/drawing/2014/main" id="{66802B7E-92D8-7AB9-A65A-41FF4A9302FC}"/>
              </a:ext>
            </a:extLst>
          </p:cNvPr>
          <p:cNvPicPr>
            <a:picLocks noChangeAspect="1"/>
          </p:cNvPicPr>
          <p:nvPr userDrawn="1"/>
        </p:nvPicPr>
        <p:blipFill>
          <a:blip r:embed="rId4"/>
          <a:srcRect/>
          <a:stretch/>
        </p:blipFill>
        <p:spPr>
          <a:xfrm>
            <a:off x="10462265" y="5845598"/>
            <a:ext cx="1247681" cy="525524"/>
          </a:xfrm>
          <a:prstGeom prst="rect">
            <a:avLst/>
          </a:prstGeom>
        </p:spPr>
      </p:pic>
    </p:spTree>
    <p:extLst>
      <p:ext uri="{BB962C8B-B14F-4D97-AF65-F5344CB8AC3E}">
        <p14:creationId xmlns:p14="http://schemas.microsoft.com/office/powerpoint/2010/main" val="2865490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hite Center Header">
    <p:spTree>
      <p:nvGrpSpPr>
        <p:cNvPr id="1" name=""/>
        <p:cNvGrpSpPr/>
        <p:nvPr/>
      </p:nvGrpSpPr>
      <p:grpSpPr>
        <a:xfrm>
          <a:off x="0" y="0"/>
          <a:ext cx="0" cy="0"/>
          <a:chOff x="0" y="0"/>
          <a:chExt cx="0" cy="0"/>
        </a:xfrm>
      </p:grpSpPr>
      <p:pic>
        <p:nvPicPr>
          <p:cNvPr id="6" name="Graphic 168">
            <a:extLst>
              <a:ext uri="{FF2B5EF4-FFF2-40B4-BE49-F238E27FC236}">
                <a16:creationId xmlns:a16="http://schemas.microsoft.com/office/drawing/2014/main" id="{F8F76E40-5A0E-E74B-9355-57E19CFBF6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24708" y="5304956"/>
            <a:ext cx="1147941" cy="1147941"/>
          </a:xfrm>
          <a:prstGeom prst="rect">
            <a:avLst/>
          </a:prstGeom>
        </p:spPr>
      </p:pic>
      <p:pic>
        <p:nvPicPr>
          <p:cNvPr id="2" name="Graphic 169">
            <a:extLst>
              <a:ext uri="{FF2B5EF4-FFF2-40B4-BE49-F238E27FC236}">
                <a16:creationId xmlns:a16="http://schemas.microsoft.com/office/drawing/2014/main" id="{87A0D24E-248B-501E-E8EE-6FC3203C064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0205" y="-9426"/>
            <a:ext cx="2101795" cy="4638444"/>
          </a:xfrm>
          <a:prstGeom prst="rect">
            <a:avLst/>
          </a:prstGeom>
        </p:spPr>
      </p:pic>
      <p:pic>
        <p:nvPicPr>
          <p:cNvPr id="3" name="Graphic 157">
            <a:extLst>
              <a:ext uri="{FF2B5EF4-FFF2-40B4-BE49-F238E27FC236}">
                <a16:creationId xmlns:a16="http://schemas.microsoft.com/office/drawing/2014/main" id="{0DFAE680-8E88-4F39-A5C0-F4D09746B74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44691" y="5813894"/>
            <a:ext cx="1544533" cy="553356"/>
          </a:xfrm>
          <a:prstGeom prst="rect">
            <a:avLst/>
          </a:prstGeom>
        </p:spPr>
      </p:pic>
      <p:pic>
        <p:nvPicPr>
          <p:cNvPr id="4" name="Graphic 9">
            <a:extLst>
              <a:ext uri="{FF2B5EF4-FFF2-40B4-BE49-F238E27FC236}">
                <a16:creationId xmlns:a16="http://schemas.microsoft.com/office/drawing/2014/main" id="{8F3A7D5F-59D4-BBBB-BABA-69AB875D5E2D}"/>
              </a:ext>
            </a:extLst>
          </p:cNvPr>
          <p:cNvPicPr>
            <a:picLocks noChangeAspect="1"/>
          </p:cNvPicPr>
          <p:nvPr userDrawn="1"/>
        </p:nvPicPr>
        <p:blipFill>
          <a:blip r:embed="rId8"/>
          <a:srcRect/>
          <a:stretch/>
        </p:blipFill>
        <p:spPr>
          <a:xfrm>
            <a:off x="10462265" y="5845598"/>
            <a:ext cx="1247681" cy="525524"/>
          </a:xfrm>
          <a:prstGeom prst="rect">
            <a:avLst/>
          </a:prstGeom>
        </p:spPr>
      </p:pic>
    </p:spTree>
    <p:extLst>
      <p:ext uri="{BB962C8B-B14F-4D97-AF65-F5344CB8AC3E}">
        <p14:creationId xmlns:p14="http://schemas.microsoft.com/office/powerpoint/2010/main" val="23973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Grey">
    <p:bg>
      <p:bgPr>
        <a:solidFill>
          <a:srgbClr val="E8E8E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359928"/>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mple Center Content">
    <p:spTree>
      <p:nvGrpSpPr>
        <p:cNvPr id="1" name=""/>
        <p:cNvGrpSpPr/>
        <p:nvPr/>
      </p:nvGrpSpPr>
      <p:grpSpPr>
        <a:xfrm>
          <a:off x="0" y="0"/>
          <a:ext cx="0" cy="0"/>
          <a:chOff x="0" y="0"/>
          <a:chExt cx="0" cy="0"/>
        </a:xfrm>
      </p:grpSpPr>
      <p:pic>
        <p:nvPicPr>
          <p:cNvPr id="2" name="Graphic 15">
            <a:extLst>
              <a:ext uri="{FF2B5EF4-FFF2-40B4-BE49-F238E27FC236}">
                <a16:creationId xmlns:a16="http://schemas.microsoft.com/office/drawing/2014/main" id="{16C29036-F933-4C69-4814-21D08262B3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00710" y="393325"/>
            <a:ext cx="1255196" cy="1255196"/>
          </a:xfrm>
          <a:prstGeom prst="rect">
            <a:avLst/>
          </a:prstGeom>
        </p:spPr>
      </p:pic>
      <p:pic>
        <p:nvPicPr>
          <p:cNvPr id="7" name="Graphic 8">
            <a:extLst>
              <a:ext uri="{FF2B5EF4-FFF2-40B4-BE49-F238E27FC236}">
                <a16:creationId xmlns:a16="http://schemas.microsoft.com/office/drawing/2014/main" id="{E5C4F13D-369D-D6DF-6FE9-9B88667062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36095" y="5209482"/>
            <a:ext cx="1255196" cy="1255196"/>
          </a:xfrm>
          <a:prstGeom prst="rect">
            <a:avLst/>
          </a:prstGeom>
        </p:spPr>
      </p:pic>
      <p:pic>
        <p:nvPicPr>
          <p:cNvPr id="8" name="Graphic 169">
            <a:extLst>
              <a:ext uri="{FF2B5EF4-FFF2-40B4-BE49-F238E27FC236}">
                <a16:creationId xmlns:a16="http://schemas.microsoft.com/office/drawing/2014/main" id="{EB8A32E7-65F2-5A73-A8FF-C2877A71B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0205" y="-9426"/>
            <a:ext cx="2101795" cy="4638444"/>
          </a:xfrm>
          <a:prstGeom prst="rect">
            <a:avLst/>
          </a:prstGeom>
        </p:spPr>
      </p:pic>
      <p:pic>
        <p:nvPicPr>
          <p:cNvPr id="3" name="Graphic 157">
            <a:extLst>
              <a:ext uri="{FF2B5EF4-FFF2-40B4-BE49-F238E27FC236}">
                <a16:creationId xmlns:a16="http://schemas.microsoft.com/office/drawing/2014/main" id="{BFEFD547-BE23-E1B0-F9E3-16B29E4D7BD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00708" y="5813894"/>
            <a:ext cx="1544533" cy="553356"/>
          </a:xfrm>
          <a:prstGeom prst="rect">
            <a:avLst/>
          </a:prstGeom>
        </p:spPr>
      </p:pic>
      <p:pic>
        <p:nvPicPr>
          <p:cNvPr id="4" name="Graphic 9">
            <a:extLst>
              <a:ext uri="{FF2B5EF4-FFF2-40B4-BE49-F238E27FC236}">
                <a16:creationId xmlns:a16="http://schemas.microsoft.com/office/drawing/2014/main" id="{8CD6C296-9CD2-FC7B-43E5-C6375047769C}"/>
              </a:ext>
            </a:extLst>
          </p:cNvPr>
          <p:cNvPicPr>
            <a:picLocks noChangeAspect="1"/>
          </p:cNvPicPr>
          <p:nvPr userDrawn="1"/>
        </p:nvPicPr>
        <p:blipFill>
          <a:blip r:embed="rId8"/>
          <a:srcRect/>
          <a:stretch/>
        </p:blipFill>
        <p:spPr>
          <a:xfrm>
            <a:off x="2518282" y="5845598"/>
            <a:ext cx="1247681" cy="525524"/>
          </a:xfrm>
          <a:prstGeom prst="rect">
            <a:avLst/>
          </a:prstGeom>
        </p:spPr>
      </p:pic>
    </p:spTree>
    <p:extLst>
      <p:ext uri="{BB962C8B-B14F-4D97-AF65-F5344CB8AC3E}">
        <p14:creationId xmlns:p14="http://schemas.microsoft.com/office/powerpoint/2010/main" val="1242787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Image Backgroun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16C29036-F933-4C69-4814-21D08262B3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00710" y="393325"/>
            <a:ext cx="1255196" cy="1255196"/>
          </a:xfrm>
          <a:prstGeom prst="rect">
            <a:avLst/>
          </a:prstGeom>
        </p:spPr>
      </p:pic>
      <p:pic>
        <p:nvPicPr>
          <p:cNvPr id="7" name="Graphic 8">
            <a:extLst>
              <a:ext uri="{FF2B5EF4-FFF2-40B4-BE49-F238E27FC236}">
                <a16:creationId xmlns:a16="http://schemas.microsoft.com/office/drawing/2014/main" id="{E5C4F13D-369D-D6DF-6FE9-9B88667062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36095" y="5209482"/>
            <a:ext cx="1255196" cy="1255196"/>
          </a:xfrm>
          <a:prstGeom prst="rect">
            <a:avLst/>
          </a:prstGeom>
        </p:spPr>
      </p:pic>
      <p:pic>
        <p:nvPicPr>
          <p:cNvPr id="8" name="Graphic 169">
            <a:extLst>
              <a:ext uri="{FF2B5EF4-FFF2-40B4-BE49-F238E27FC236}">
                <a16:creationId xmlns:a16="http://schemas.microsoft.com/office/drawing/2014/main" id="{EB8A32E7-65F2-5A73-A8FF-C2877A71B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0205" y="-9426"/>
            <a:ext cx="2101795" cy="4638444"/>
          </a:xfrm>
          <a:prstGeom prst="rect">
            <a:avLst/>
          </a:prstGeom>
        </p:spPr>
      </p:pic>
      <p:sp>
        <p:nvSpPr>
          <p:cNvPr id="5" name="Picture Placeholder 25">
            <a:extLst>
              <a:ext uri="{FF2B5EF4-FFF2-40B4-BE49-F238E27FC236}">
                <a16:creationId xmlns:a16="http://schemas.microsoft.com/office/drawing/2014/main" id="{412A6FA8-B27A-1A8F-4AE5-77F0E1053EA5}"/>
              </a:ext>
            </a:extLst>
          </p:cNvPr>
          <p:cNvSpPr>
            <a:spLocks noGrp="1"/>
          </p:cNvSpPr>
          <p:nvPr>
            <p:ph type="pic" sz="quarter" idx="13" hasCustomPrompt="1"/>
          </p:nvPr>
        </p:nvSpPr>
        <p:spPr>
          <a:xfrm>
            <a:off x="6895395" y="0"/>
            <a:ext cx="5296605" cy="6858000"/>
          </a:xfrm>
          <a:prstGeom prst="rect">
            <a:avLst/>
          </a:prstGeom>
          <a:solidFill>
            <a:srgbClr val="F1F1F2"/>
          </a:solidFill>
        </p:spPr>
        <p:txBody>
          <a:bodyPr vert="horz"/>
          <a:lstStyle>
            <a:lvl1pPr marL="0" indent="0">
              <a:buNone/>
              <a:defRPr sz="1333"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2" name="Marcador de texto 6">
            <a:extLst>
              <a:ext uri="{FF2B5EF4-FFF2-40B4-BE49-F238E27FC236}">
                <a16:creationId xmlns:a16="http://schemas.microsoft.com/office/drawing/2014/main" id="{CB24CEA9-C4EB-1199-5380-8E6DD2A1AA45}"/>
              </a:ext>
            </a:extLst>
          </p:cNvPr>
          <p:cNvSpPr>
            <a:spLocks noGrp="1"/>
          </p:cNvSpPr>
          <p:nvPr>
            <p:ph type="body" sz="quarter" idx="10" hasCustomPrompt="1"/>
          </p:nvPr>
        </p:nvSpPr>
        <p:spPr>
          <a:xfrm>
            <a:off x="1151467" y="1235380"/>
            <a:ext cx="5296605" cy="628363"/>
          </a:xfrm>
          <a:prstGeom prst="rect">
            <a:avLst/>
          </a:prstGeom>
        </p:spPr>
        <p:txBody>
          <a:bodyPr/>
          <a:lstStyle>
            <a:lvl1pPr marL="0" indent="0">
              <a:buNone/>
              <a:defRPr b="1">
                <a:solidFill>
                  <a:schemeClr val="tx2"/>
                </a:solidFill>
                <a:latin typeface="+mj-lt"/>
              </a:defRPr>
            </a:lvl1pPr>
          </a:lstStyle>
          <a:p>
            <a:pPr lvl="0"/>
            <a:r>
              <a:rPr lang="en-US"/>
              <a:t>Title Here</a:t>
            </a:r>
          </a:p>
        </p:txBody>
      </p:sp>
      <p:sp>
        <p:nvSpPr>
          <p:cNvPr id="4" name="Marcador de texto 14">
            <a:extLst>
              <a:ext uri="{FF2B5EF4-FFF2-40B4-BE49-F238E27FC236}">
                <a16:creationId xmlns:a16="http://schemas.microsoft.com/office/drawing/2014/main" id="{CB42E178-F336-8CCF-90E6-8B2962275687}"/>
              </a:ext>
            </a:extLst>
          </p:cNvPr>
          <p:cNvSpPr>
            <a:spLocks noGrp="1"/>
          </p:cNvSpPr>
          <p:nvPr>
            <p:ph type="body" sz="quarter" idx="12" hasCustomPrompt="1"/>
          </p:nvPr>
        </p:nvSpPr>
        <p:spPr>
          <a:xfrm>
            <a:off x="1151467" y="2096199"/>
            <a:ext cx="5296605" cy="1219200"/>
          </a:xfrm>
          <a:prstGeom prst="rect">
            <a:avLst/>
          </a:prstGeom>
        </p:spPr>
        <p:txBody>
          <a:bodyPr/>
          <a:lstStyle>
            <a:lvl1pPr marL="0" indent="0">
              <a:buNone/>
              <a:defRPr sz="1600">
                <a:solidFill>
                  <a:schemeClr val="tx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pic>
        <p:nvPicPr>
          <p:cNvPr id="6" name="Graphic 157">
            <a:extLst>
              <a:ext uri="{FF2B5EF4-FFF2-40B4-BE49-F238E27FC236}">
                <a16:creationId xmlns:a16="http://schemas.microsoft.com/office/drawing/2014/main" id="{B3BC009E-8782-86E5-11AB-5974D89998B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00708" y="5813894"/>
            <a:ext cx="1544533" cy="553356"/>
          </a:xfrm>
          <a:prstGeom prst="rect">
            <a:avLst/>
          </a:prstGeom>
        </p:spPr>
      </p:pic>
      <p:pic>
        <p:nvPicPr>
          <p:cNvPr id="10" name="Graphic 9">
            <a:extLst>
              <a:ext uri="{FF2B5EF4-FFF2-40B4-BE49-F238E27FC236}">
                <a16:creationId xmlns:a16="http://schemas.microsoft.com/office/drawing/2014/main" id="{E58677D3-C999-A6B4-D320-CB9346623797}"/>
              </a:ext>
            </a:extLst>
          </p:cNvPr>
          <p:cNvPicPr>
            <a:picLocks noChangeAspect="1"/>
          </p:cNvPicPr>
          <p:nvPr userDrawn="1"/>
        </p:nvPicPr>
        <p:blipFill>
          <a:blip r:embed="rId8"/>
          <a:srcRect/>
          <a:stretch/>
        </p:blipFill>
        <p:spPr>
          <a:xfrm>
            <a:off x="2518282" y="5845598"/>
            <a:ext cx="1247681" cy="525524"/>
          </a:xfrm>
          <a:prstGeom prst="rect">
            <a:avLst/>
          </a:prstGeom>
        </p:spPr>
      </p:pic>
    </p:spTree>
    <p:extLst>
      <p:ext uri="{BB962C8B-B14F-4D97-AF65-F5344CB8AC3E}">
        <p14:creationId xmlns:p14="http://schemas.microsoft.com/office/powerpoint/2010/main" val="1087091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l Left Photo">
    <p:spTree>
      <p:nvGrpSpPr>
        <p:cNvPr id="1" name=""/>
        <p:cNvGrpSpPr/>
        <p:nvPr/>
      </p:nvGrpSpPr>
      <p:grpSpPr>
        <a:xfrm>
          <a:off x="0" y="0"/>
          <a:ext cx="0" cy="0"/>
          <a:chOff x="0" y="0"/>
          <a:chExt cx="0" cy="0"/>
        </a:xfrm>
      </p:grpSpPr>
      <p:pic>
        <p:nvPicPr>
          <p:cNvPr id="2" name="Graphic 169">
            <a:extLst>
              <a:ext uri="{FF2B5EF4-FFF2-40B4-BE49-F238E27FC236}">
                <a16:creationId xmlns:a16="http://schemas.microsoft.com/office/drawing/2014/main" id="{DBC2FBFE-ABCF-3CFD-E3F7-BE75EBCA38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0205" y="-9426"/>
            <a:ext cx="2101795" cy="4638444"/>
          </a:xfrm>
          <a:prstGeom prst="rect">
            <a:avLst/>
          </a:prstGeom>
        </p:spPr>
      </p:pic>
      <p:sp>
        <p:nvSpPr>
          <p:cNvPr id="8" name="Picture Placeholder 25">
            <a:extLst>
              <a:ext uri="{FF2B5EF4-FFF2-40B4-BE49-F238E27FC236}">
                <a16:creationId xmlns:a16="http://schemas.microsoft.com/office/drawing/2014/main" id="{128A7A9E-98D2-E624-602D-052B012FACF8}"/>
              </a:ext>
            </a:extLst>
          </p:cNvPr>
          <p:cNvSpPr>
            <a:spLocks noGrp="1"/>
          </p:cNvSpPr>
          <p:nvPr>
            <p:ph type="pic" sz="quarter" idx="13" hasCustomPrompt="1"/>
          </p:nvPr>
        </p:nvSpPr>
        <p:spPr>
          <a:xfrm>
            <a:off x="0" y="0"/>
            <a:ext cx="5296605" cy="6858000"/>
          </a:xfrm>
          <a:prstGeom prst="rect">
            <a:avLst/>
          </a:prstGeom>
          <a:solidFill>
            <a:srgbClr val="F1F1F2"/>
          </a:solidFill>
        </p:spPr>
        <p:txBody>
          <a:bodyPr vert="horz"/>
          <a:lstStyle>
            <a:lvl1pPr marL="0" indent="0">
              <a:buNone/>
              <a:defRPr sz="1333"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pic>
        <p:nvPicPr>
          <p:cNvPr id="3" name="Graphic 157">
            <a:extLst>
              <a:ext uri="{FF2B5EF4-FFF2-40B4-BE49-F238E27FC236}">
                <a16:creationId xmlns:a16="http://schemas.microsoft.com/office/drawing/2014/main" id="{7834EAA3-0846-6C34-885B-6910965C0EA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44691" y="5813894"/>
            <a:ext cx="1544533" cy="553356"/>
          </a:xfrm>
          <a:prstGeom prst="rect">
            <a:avLst/>
          </a:prstGeom>
        </p:spPr>
      </p:pic>
      <p:pic>
        <p:nvPicPr>
          <p:cNvPr id="4" name="Graphic 9">
            <a:extLst>
              <a:ext uri="{FF2B5EF4-FFF2-40B4-BE49-F238E27FC236}">
                <a16:creationId xmlns:a16="http://schemas.microsoft.com/office/drawing/2014/main" id="{39FF0263-562D-250F-979F-BB5C4F100117}"/>
              </a:ext>
            </a:extLst>
          </p:cNvPr>
          <p:cNvPicPr>
            <a:picLocks noChangeAspect="1"/>
          </p:cNvPicPr>
          <p:nvPr userDrawn="1"/>
        </p:nvPicPr>
        <p:blipFill>
          <a:blip r:embed="rId6"/>
          <a:srcRect/>
          <a:stretch/>
        </p:blipFill>
        <p:spPr>
          <a:xfrm>
            <a:off x="10462265" y="5845598"/>
            <a:ext cx="1247681" cy="525524"/>
          </a:xfrm>
          <a:prstGeom prst="rect">
            <a:avLst/>
          </a:prstGeom>
        </p:spPr>
      </p:pic>
    </p:spTree>
    <p:extLst>
      <p:ext uri="{BB962C8B-B14F-4D97-AF65-F5344CB8AC3E}">
        <p14:creationId xmlns:p14="http://schemas.microsoft.com/office/powerpoint/2010/main" val="2347943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hite Right Photo">
    <p:bg>
      <p:bgPr>
        <a:solidFill>
          <a:schemeClr val="bg1"/>
        </a:solidFill>
        <a:effectLst/>
      </p:bgPr>
    </p:bg>
    <p:spTree>
      <p:nvGrpSpPr>
        <p:cNvPr id="1" name=""/>
        <p:cNvGrpSpPr/>
        <p:nvPr/>
      </p:nvGrpSpPr>
      <p:grpSpPr>
        <a:xfrm>
          <a:off x="0" y="0"/>
          <a:ext cx="0" cy="0"/>
          <a:chOff x="0" y="0"/>
          <a:chExt cx="0" cy="0"/>
        </a:xfrm>
      </p:grpSpPr>
      <p:grpSp>
        <p:nvGrpSpPr>
          <p:cNvPr id="3" name="Group 1">
            <a:extLst>
              <a:ext uri="{FF2B5EF4-FFF2-40B4-BE49-F238E27FC236}">
                <a16:creationId xmlns:a16="http://schemas.microsoft.com/office/drawing/2014/main" id="{CEB755D4-7F20-9EE3-60C3-F835653FD6FA}"/>
              </a:ext>
            </a:extLst>
          </p:cNvPr>
          <p:cNvGrpSpPr/>
          <p:nvPr userDrawn="1"/>
        </p:nvGrpSpPr>
        <p:grpSpPr>
          <a:xfrm>
            <a:off x="4955825" y="2031068"/>
            <a:ext cx="2272607" cy="402360"/>
            <a:chOff x="4955822" y="2062479"/>
            <a:chExt cx="2272606" cy="402360"/>
          </a:xfrm>
          <a:solidFill>
            <a:srgbClr val="00A5B5"/>
          </a:solidFill>
        </p:grpSpPr>
        <p:sp>
          <p:nvSpPr>
            <p:cNvPr id="4" name="Freeform 1">
              <a:extLst>
                <a:ext uri="{FF2B5EF4-FFF2-40B4-BE49-F238E27FC236}">
                  <a16:creationId xmlns:a16="http://schemas.microsoft.com/office/drawing/2014/main" id="{C3C14B59-7ECA-91C7-C6D1-188E8D812288}"/>
                </a:ext>
              </a:extLst>
            </p:cNvPr>
            <p:cNvSpPr>
              <a:spLocks noChangeArrowheads="1"/>
            </p:cNvSpPr>
            <p:nvPr/>
          </p:nvSpPr>
          <p:spPr bwMode="auto">
            <a:xfrm>
              <a:off x="5809281" y="2062479"/>
              <a:ext cx="573438" cy="402360"/>
            </a:xfrm>
            <a:custGeom>
              <a:avLst/>
              <a:gdLst>
                <a:gd name="T0" fmla="*/ 592 w 2645"/>
                <a:gd name="T1" fmla="*/ 1036 h 1855"/>
                <a:gd name="T2" fmla="*/ 48 w 2645"/>
                <a:gd name="T3" fmla="*/ 1036 h 1855"/>
                <a:gd name="T4" fmla="*/ 48 w 2645"/>
                <a:gd name="T5" fmla="*/ 0 h 1855"/>
                <a:gd name="T6" fmla="*/ 1090 w 2645"/>
                <a:gd name="T7" fmla="*/ 0 h 1855"/>
                <a:gd name="T8" fmla="*/ 1094 w 2645"/>
                <a:gd name="T9" fmla="*/ 1036 h 1855"/>
                <a:gd name="T10" fmla="*/ 399 w 2645"/>
                <a:gd name="T11" fmla="*/ 1854 h 1855"/>
                <a:gd name="T12" fmla="*/ 0 w 2645"/>
                <a:gd name="T13" fmla="*/ 1854 h 1855"/>
                <a:gd name="T14" fmla="*/ 592 w 2645"/>
                <a:gd name="T15" fmla="*/ 1036 h 1855"/>
                <a:gd name="T16" fmla="*/ 1949 w 2645"/>
                <a:gd name="T17" fmla="*/ 1854 h 1855"/>
                <a:gd name="T18" fmla="*/ 1551 w 2645"/>
                <a:gd name="T19" fmla="*/ 1854 h 1855"/>
                <a:gd name="T20" fmla="*/ 2143 w 2645"/>
                <a:gd name="T21" fmla="*/ 1036 h 1855"/>
                <a:gd name="T22" fmla="*/ 1597 w 2645"/>
                <a:gd name="T23" fmla="*/ 1036 h 1855"/>
                <a:gd name="T24" fmla="*/ 1597 w 2645"/>
                <a:gd name="T25" fmla="*/ 0 h 1855"/>
                <a:gd name="T26" fmla="*/ 2639 w 2645"/>
                <a:gd name="T27" fmla="*/ 0 h 1855"/>
                <a:gd name="T28" fmla="*/ 2644 w 2645"/>
                <a:gd name="T29" fmla="*/ 1036 h 1855"/>
                <a:gd name="T30" fmla="*/ 1949 w 2645"/>
                <a:gd name="T31" fmla="*/ 1854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5" h="1855">
                  <a:moveTo>
                    <a:pt x="592" y="1036"/>
                  </a:moveTo>
                  <a:lnTo>
                    <a:pt x="48" y="1036"/>
                  </a:lnTo>
                  <a:lnTo>
                    <a:pt x="48" y="0"/>
                  </a:lnTo>
                  <a:lnTo>
                    <a:pt x="1090" y="0"/>
                  </a:lnTo>
                  <a:lnTo>
                    <a:pt x="1094" y="1036"/>
                  </a:lnTo>
                  <a:lnTo>
                    <a:pt x="399" y="1854"/>
                  </a:lnTo>
                  <a:lnTo>
                    <a:pt x="0" y="1854"/>
                  </a:lnTo>
                  <a:lnTo>
                    <a:pt x="592" y="1036"/>
                  </a:lnTo>
                  <a:close/>
                  <a:moveTo>
                    <a:pt x="1949" y="1854"/>
                  </a:moveTo>
                  <a:lnTo>
                    <a:pt x="1551" y="1854"/>
                  </a:lnTo>
                  <a:lnTo>
                    <a:pt x="2143" y="1036"/>
                  </a:lnTo>
                  <a:lnTo>
                    <a:pt x="1597" y="1036"/>
                  </a:lnTo>
                  <a:lnTo>
                    <a:pt x="1597" y="0"/>
                  </a:lnTo>
                  <a:lnTo>
                    <a:pt x="2639" y="0"/>
                  </a:lnTo>
                  <a:lnTo>
                    <a:pt x="2644" y="1036"/>
                  </a:lnTo>
                  <a:lnTo>
                    <a:pt x="1949" y="1854"/>
                  </a:lnTo>
                  <a:close/>
                </a:path>
              </a:pathLst>
            </a:custGeom>
            <a:grpFill/>
            <a:ln>
              <a:noFill/>
            </a:ln>
            <a:effectLst/>
          </p:spPr>
          <p:txBody>
            <a:bodyPr wrap="none" anchor="ctr"/>
            <a:lstStyle/>
            <a:p>
              <a:endParaRPr lang="en-US" sz="1351"/>
            </a:p>
          </p:txBody>
        </p:sp>
        <p:cxnSp>
          <p:nvCxnSpPr>
            <p:cNvPr id="6" name="Straight Connector 40">
              <a:extLst>
                <a:ext uri="{FF2B5EF4-FFF2-40B4-BE49-F238E27FC236}">
                  <a16:creationId xmlns:a16="http://schemas.microsoft.com/office/drawing/2014/main" id="{DD91619D-E437-61FD-72BB-266C3CCD4AE5}"/>
                </a:ext>
              </a:extLst>
            </p:cNvPr>
            <p:cNvCxnSpPr>
              <a:cxnSpLocks/>
            </p:cNvCxnSpPr>
            <p:nvPr/>
          </p:nvCxnSpPr>
          <p:spPr>
            <a:xfrm>
              <a:off x="4955822" y="2270347"/>
              <a:ext cx="651981" cy="0"/>
            </a:xfrm>
            <a:prstGeom prst="line">
              <a:avLst/>
            </a:prstGeom>
            <a:grpFill/>
            <a:ln w="31750">
              <a:solidFill>
                <a:srgbClr val="00A5B5"/>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43">
              <a:extLst>
                <a:ext uri="{FF2B5EF4-FFF2-40B4-BE49-F238E27FC236}">
                  <a16:creationId xmlns:a16="http://schemas.microsoft.com/office/drawing/2014/main" id="{3C4CD6EE-4B93-4918-C98B-17C22CB95DFF}"/>
                </a:ext>
              </a:extLst>
            </p:cNvPr>
            <p:cNvCxnSpPr>
              <a:cxnSpLocks/>
            </p:cNvCxnSpPr>
            <p:nvPr/>
          </p:nvCxnSpPr>
          <p:spPr>
            <a:xfrm>
              <a:off x="6576447" y="2270347"/>
              <a:ext cx="651981" cy="0"/>
            </a:xfrm>
            <a:prstGeom prst="line">
              <a:avLst/>
            </a:prstGeom>
            <a:grpFill/>
            <a:ln w="31750">
              <a:solidFill>
                <a:srgbClr val="00A5B5"/>
              </a:solidFill>
            </a:ln>
            <a:effectLst/>
          </p:spPr>
          <p:style>
            <a:lnRef idx="2">
              <a:schemeClr val="accent1"/>
            </a:lnRef>
            <a:fillRef idx="0">
              <a:schemeClr val="accent1"/>
            </a:fillRef>
            <a:effectRef idx="1">
              <a:schemeClr val="accent1"/>
            </a:effectRef>
            <a:fontRef idx="minor">
              <a:schemeClr val="tx1"/>
            </a:fontRef>
          </p:style>
        </p:cxnSp>
      </p:grpSp>
      <p:sp>
        <p:nvSpPr>
          <p:cNvPr id="2" name="Marcador de texto 14">
            <a:extLst>
              <a:ext uri="{FF2B5EF4-FFF2-40B4-BE49-F238E27FC236}">
                <a16:creationId xmlns:a16="http://schemas.microsoft.com/office/drawing/2014/main" id="{B71E1F34-2726-10B9-7819-913413363CAB}"/>
              </a:ext>
            </a:extLst>
          </p:cNvPr>
          <p:cNvSpPr>
            <a:spLocks noGrp="1"/>
          </p:cNvSpPr>
          <p:nvPr>
            <p:ph type="body" sz="quarter" idx="12" hasCustomPrompt="1"/>
          </p:nvPr>
        </p:nvSpPr>
        <p:spPr>
          <a:xfrm>
            <a:off x="3447698" y="2705799"/>
            <a:ext cx="5296605" cy="917932"/>
          </a:xfrm>
          <a:prstGeom prst="rect">
            <a:avLst/>
          </a:prstGeom>
        </p:spPr>
        <p:txBody>
          <a:bodyPr/>
          <a:lstStyle>
            <a:lvl1pPr marL="0" indent="0" algn="ctr">
              <a:buNone/>
              <a:defRPr sz="1600">
                <a:solidFill>
                  <a:schemeClr val="tx2"/>
                </a:solidFill>
                <a:latin typeface="+mj-lt"/>
              </a:defRPr>
            </a:lvl1pPr>
          </a:lstStyle>
          <a:p>
            <a:pPr lvl="0"/>
            <a:r>
              <a:rPr lang="en-US"/>
              <a:t>“We have taken advantage of </a:t>
            </a:r>
            <a:r>
              <a:rPr lang="en-US" err="1"/>
              <a:t>Vensure’s</a:t>
            </a:r>
            <a:r>
              <a:rPr lang="en-US"/>
              <a:t> OSHA training for our employees every year. It’s a great perk that ensures our teams remain compliant.”</a:t>
            </a:r>
          </a:p>
        </p:txBody>
      </p:sp>
      <p:sp>
        <p:nvSpPr>
          <p:cNvPr id="5" name="Marcador de texto 14">
            <a:extLst>
              <a:ext uri="{FF2B5EF4-FFF2-40B4-BE49-F238E27FC236}">
                <a16:creationId xmlns:a16="http://schemas.microsoft.com/office/drawing/2014/main" id="{1F4398F6-F50D-D1B6-975F-5739AA326D2D}"/>
              </a:ext>
            </a:extLst>
          </p:cNvPr>
          <p:cNvSpPr>
            <a:spLocks noGrp="1"/>
          </p:cNvSpPr>
          <p:nvPr>
            <p:ph type="body" sz="quarter" idx="13" hasCustomPrompt="1"/>
          </p:nvPr>
        </p:nvSpPr>
        <p:spPr>
          <a:xfrm>
            <a:off x="3447698" y="3856252"/>
            <a:ext cx="5296605" cy="289965"/>
          </a:xfrm>
          <a:prstGeom prst="rect">
            <a:avLst/>
          </a:prstGeom>
        </p:spPr>
        <p:txBody>
          <a:bodyPr/>
          <a:lstStyle>
            <a:lvl1pPr marL="0" indent="0" algn="ctr">
              <a:buNone/>
              <a:defRPr sz="1067" b="1">
                <a:solidFill>
                  <a:schemeClr val="tx2"/>
                </a:solidFill>
                <a:latin typeface="+mj-lt"/>
              </a:defRPr>
            </a:lvl1pPr>
          </a:lstStyle>
          <a:p>
            <a:pPr lvl="0"/>
            <a:r>
              <a:rPr lang="en-US"/>
              <a:t>DIVERSITY BUSINESS SOLUTIONS (STAFFING)</a:t>
            </a:r>
          </a:p>
        </p:txBody>
      </p:sp>
      <p:pic>
        <p:nvPicPr>
          <p:cNvPr id="9" name="Graphic 157">
            <a:extLst>
              <a:ext uri="{FF2B5EF4-FFF2-40B4-BE49-F238E27FC236}">
                <a16:creationId xmlns:a16="http://schemas.microsoft.com/office/drawing/2014/main" id="{02407814-9775-9915-A3B7-C7C6521A61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44691" y="5813894"/>
            <a:ext cx="1544533" cy="553356"/>
          </a:xfrm>
          <a:prstGeom prst="rect">
            <a:avLst/>
          </a:prstGeom>
        </p:spPr>
      </p:pic>
      <p:pic>
        <p:nvPicPr>
          <p:cNvPr id="10" name="Graphic 9">
            <a:extLst>
              <a:ext uri="{FF2B5EF4-FFF2-40B4-BE49-F238E27FC236}">
                <a16:creationId xmlns:a16="http://schemas.microsoft.com/office/drawing/2014/main" id="{1092E344-E724-F916-C68E-96C42B5BC95C}"/>
              </a:ext>
            </a:extLst>
          </p:cNvPr>
          <p:cNvPicPr>
            <a:picLocks noChangeAspect="1"/>
          </p:cNvPicPr>
          <p:nvPr userDrawn="1"/>
        </p:nvPicPr>
        <p:blipFill>
          <a:blip r:embed="rId4"/>
          <a:srcRect/>
          <a:stretch/>
        </p:blipFill>
        <p:spPr>
          <a:xfrm>
            <a:off x="10462265" y="5845598"/>
            <a:ext cx="1247681" cy="525524"/>
          </a:xfrm>
          <a:prstGeom prst="rect">
            <a:avLst/>
          </a:prstGeom>
        </p:spPr>
      </p:pic>
    </p:spTree>
    <p:extLst>
      <p:ext uri="{BB962C8B-B14F-4D97-AF65-F5344CB8AC3E}">
        <p14:creationId xmlns:p14="http://schemas.microsoft.com/office/powerpoint/2010/main" val="3508449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hite Left Photo">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B755D4-7F20-9EE3-60C3-F835653FD6FA}"/>
              </a:ext>
            </a:extLst>
          </p:cNvPr>
          <p:cNvGrpSpPr/>
          <p:nvPr userDrawn="1"/>
        </p:nvGrpSpPr>
        <p:grpSpPr>
          <a:xfrm>
            <a:off x="4955825" y="2031068"/>
            <a:ext cx="2272607" cy="402360"/>
            <a:chOff x="4955822" y="2062479"/>
            <a:chExt cx="2272606" cy="402360"/>
          </a:xfrm>
        </p:grpSpPr>
        <p:sp>
          <p:nvSpPr>
            <p:cNvPr id="3" name="Freeform 1">
              <a:extLst>
                <a:ext uri="{FF2B5EF4-FFF2-40B4-BE49-F238E27FC236}">
                  <a16:creationId xmlns:a16="http://schemas.microsoft.com/office/drawing/2014/main" id="{C3C14B59-7ECA-91C7-C6D1-188E8D812288}"/>
                </a:ext>
              </a:extLst>
            </p:cNvPr>
            <p:cNvSpPr>
              <a:spLocks noChangeArrowheads="1"/>
            </p:cNvSpPr>
            <p:nvPr/>
          </p:nvSpPr>
          <p:spPr bwMode="auto">
            <a:xfrm>
              <a:off x="5809281" y="2062479"/>
              <a:ext cx="573438" cy="402360"/>
            </a:xfrm>
            <a:custGeom>
              <a:avLst/>
              <a:gdLst>
                <a:gd name="T0" fmla="*/ 592 w 2645"/>
                <a:gd name="T1" fmla="*/ 1036 h 1855"/>
                <a:gd name="T2" fmla="*/ 48 w 2645"/>
                <a:gd name="T3" fmla="*/ 1036 h 1855"/>
                <a:gd name="T4" fmla="*/ 48 w 2645"/>
                <a:gd name="T5" fmla="*/ 0 h 1855"/>
                <a:gd name="T6" fmla="*/ 1090 w 2645"/>
                <a:gd name="T7" fmla="*/ 0 h 1855"/>
                <a:gd name="T8" fmla="*/ 1094 w 2645"/>
                <a:gd name="T9" fmla="*/ 1036 h 1855"/>
                <a:gd name="T10" fmla="*/ 399 w 2645"/>
                <a:gd name="T11" fmla="*/ 1854 h 1855"/>
                <a:gd name="T12" fmla="*/ 0 w 2645"/>
                <a:gd name="T13" fmla="*/ 1854 h 1855"/>
                <a:gd name="T14" fmla="*/ 592 w 2645"/>
                <a:gd name="T15" fmla="*/ 1036 h 1855"/>
                <a:gd name="T16" fmla="*/ 1949 w 2645"/>
                <a:gd name="T17" fmla="*/ 1854 h 1855"/>
                <a:gd name="T18" fmla="*/ 1551 w 2645"/>
                <a:gd name="T19" fmla="*/ 1854 h 1855"/>
                <a:gd name="T20" fmla="*/ 2143 w 2645"/>
                <a:gd name="T21" fmla="*/ 1036 h 1855"/>
                <a:gd name="T22" fmla="*/ 1597 w 2645"/>
                <a:gd name="T23" fmla="*/ 1036 h 1855"/>
                <a:gd name="T24" fmla="*/ 1597 w 2645"/>
                <a:gd name="T25" fmla="*/ 0 h 1855"/>
                <a:gd name="T26" fmla="*/ 2639 w 2645"/>
                <a:gd name="T27" fmla="*/ 0 h 1855"/>
                <a:gd name="T28" fmla="*/ 2644 w 2645"/>
                <a:gd name="T29" fmla="*/ 1036 h 1855"/>
                <a:gd name="T30" fmla="*/ 1949 w 2645"/>
                <a:gd name="T31" fmla="*/ 1854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5" h="1855">
                  <a:moveTo>
                    <a:pt x="592" y="1036"/>
                  </a:moveTo>
                  <a:lnTo>
                    <a:pt x="48" y="1036"/>
                  </a:lnTo>
                  <a:lnTo>
                    <a:pt x="48" y="0"/>
                  </a:lnTo>
                  <a:lnTo>
                    <a:pt x="1090" y="0"/>
                  </a:lnTo>
                  <a:lnTo>
                    <a:pt x="1094" y="1036"/>
                  </a:lnTo>
                  <a:lnTo>
                    <a:pt x="399" y="1854"/>
                  </a:lnTo>
                  <a:lnTo>
                    <a:pt x="0" y="1854"/>
                  </a:lnTo>
                  <a:lnTo>
                    <a:pt x="592" y="1036"/>
                  </a:lnTo>
                  <a:close/>
                  <a:moveTo>
                    <a:pt x="1949" y="1854"/>
                  </a:moveTo>
                  <a:lnTo>
                    <a:pt x="1551" y="1854"/>
                  </a:lnTo>
                  <a:lnTo>
                    <a:pt x="2143" y="1036"/>
                  </a:lnTo>
                  <a:lnTo>
                    <a:pt x="1597" y="1036"/>
                  </a:lnTo>
                  <a:lnTo>
                    <a:pt x="1597" y="0"/>
                  </a:lnTo>
                  <a:lnTo>
                    <a:pt x="2639" y="0"/>
                  </a:lnTo>
                  <a:lnTo>
                    <a:pt x="2644" y="1036"/>
                  </a:lnTo>
                  <a:lnTo>
                    <a:pt x="1949" y="1854"/>
                  </a:lnTo>
                  <a:close/>
                </a:path>
              </a:pathLst>
            </a:custGeom>
            <a:solidFill>
              <a:srgbClr val="E3530F"/>
            </a:solidFill>
            <a:ln>
              <a:noFill/>
            </a:ln>
            <a:effectLst/>
          </p:spPr>
          <p:txBody>
            <a:bodyPr wrap="none" anchor="ctr"/>
            <a:lstStyle/>
            <a:p>
              <a:endParaRPr lang="en-US" sz="1351"/>
            </a:p>
          </p:txBody>
        </p:sp>
        <p:cxnSp>
          <p:nvCxnSpPr>
            <p:cNvPr id="5" name="Straight Connector 40">
              <a:extLst>
                <a:ext uri="{FF2B5EF4-FFF2-40B4-BE49-F238E27FC236}">
                  <a16:creationId xmlns:a16="http://schemas.microsoft.com/office/drawing/2014/main" id="{DD91619D-E437-61FD-72BB-266C3CCD4AE5}"/>
                </a:ext>
              </a:extLst>
            </p:cNvPr>
            <p:cNvCxnSpPr>
              <a:cxnSpLocks/>
            </p:cNvCxnSpPr>
            <p:nvPr/>
          </p:nvCxnSpPr>
          <p:spPr>
            <a:xfrm>
              <a:off x="4955822" y="2270347"/>
              <a:ext cx="651981" cy="0"/>
            </a:xfrm>
            <a:prstGeom prst="line">
              <a:avLst/>
            </a:prstGeom>
            <a:ln w="31750">
              <a:solidFill>
                <a:srgbClr val="E3530F"/>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43">
              <a:extLst>
                <a:ext uri="{FF2B5EF4-FFF2-40B4-BE49-F238E27FC236}">
                  <a16:creationId xmlns:a16="http://schemas.microsoft.com/office/drawing/2014/main" id="{3C4CD6EE-4B93-4918-C98B-17C22CB95DFF}"/>
                </a:ext>
              </a:extLst>
            </p:cNvPr>
            <p:cNvCxnSpPr>
              <a:cxnSpLocks/>
            </p:cNvCxnSpPr>
            <p:nvPr/>
          </p:nvCxnSpPr>
          <p:spPr>
            <a:xfrm>
              <a:off x="6576447" y="2270347"/>
              <a:ext cx="651981" cy="0"/>
            </a:xfrm>
            <a:prstGeom prst="line">
              <a:avLst/>
            </a:prstGeom>
            <a:ln w="31750">
              <a:solidFill>
                <a:srgbClr val="E3530F"/>
              </a:solidFill>
            </a:ln>
            <a:effectLst/>
          </p:spPr>
          <p:style>
            <a:lnRef idx="2">
              <a:schemeClr val="accent1"/>
            </a:lnRef>
            <a:fillRef idx="0">
              <a:schemeClr val="accent1"/>
            </a:fillRef>
            <a:effectRef idx="1">
              <a:schemeClr val="accent1"/>
            </a:effectRef>
            <a:fontRef idx="minor">
              <a:schemeClr val="tx1"/>
            </a:fontRef>
          </p:style>
        </p:cxnSp>
      </p:grpSp>
      <p:sp>
        <p:nvSpPr>
          <p:cNvPr id="6" name="Marcador de texto 14">
            <a:extLst>
              <a:ext uri="{FF2B5EF4-FFF2-40B4-BE49-F238E27FC236}">
                <a16:creationId xmlns:a16="http://schemas.microsoft.com/office/drawing/2014/main" id="{CEA909D8-EDDA-3ECA-0893-F9762A1EEA6E}"/>
              </a:ext>
            </a:extLst>
          </p:cNvPr>
          <p:cNvSpPr>
            <a:spLocks noGrp="1"/>
          </p:cNvSpPr>
          <p:nvPr>
            <p:ph type="body" sz="quarter" idx="12" hasCustomPrompt="1"/>
          </p:nvPr>
        </p:nvSpPr>
        <p:spPr>
          <a:xfrm>
            <a:off x="2639924" y="2705799"/>
            <a:ext cx="6912152" cy="1438284"/>
          </a:xfrm>
          <a:prstGeom prst="rect">
            <a:avLst/>
          </a:prstGeom>
        </p:spPr>
        <p:txBody>
          <a:bodyPr/>
          <a:lstStyle>
            <a:lvl1pPr marL="0" indent="0" algn="ctr">
              <a:buNone/>
              <a:defRPr sz="1600">
                <a:solidFill>
                  <a:schemeClr val="tx2"/>
                </a:solidFill>
                <a:latin typeface="+mj-lt"/>
              </a:defRPr>
            </a:lvl1pPr>
          </a:lstStyle>
          <a:p>
            <a:pPr lvl="0"/>
            <a:r>
              <a:rPr lang="en-US"/>
              <a:t>“We used other PEOs in the past and...since coming to </a:t>
            </a:r>
            <a:r>
              <a:rPr lang="en-US" err="1"/>
              <a:t>Vensure</a:t>
            </a:r>
            <a:r>
              <a:rPr lang="en-US"/>
              <a:t> we finally feel stable, that we are being taken care of, and have good communication and relationships. </a:t>
            </a:r>
          </a:p>
          <a:p>
            <a:pPr lvl="0"/>
            <a:r>
              <a:rPr lang="en-US" err="1"/>
              <a:t>Vensure</a:t>
            </a:r>
            <a:r>
              <a:rPr lang="en-US"/>
              <a:t> has a high standard for customer service, which we now use as a model in our own business.”</a:t>
            </a:r>
          </a:p>
        </p:txBody>
      </p:sp>
      <p:sp>
        <p:nvSpPr>
          <p:cNvPr id="7" name="Marcador de texto 14">
            <a:extLst>
              <a:ext uri="{FF2B5EF4-FFF2-40B4-BE49-F238E27FC236}">
                <a16:creationId xmlns:a16="http://schemas.microsoft.com/office/drawing/2014/main" id="{189E2CA5-DD64-7613-5184-C604A2F8E70D}"/>
              </a:ext>
            </a:extLst>
          </p:cNvPr>
          <p:cNvSpPr>
            <a:spLocks noGrp="1"/>
          </p:cNvSpPr>
          <p:nvPr>
            <p:ph type="body" sz="quarter" idx="13" hasCustomPrompt="1"/>
          </p:nvPr>
        </p:nvSpPr>
        <p:spPr>
          <a:xfrm>
            <a:off x="3447698" y="4338579"/>
            <a:ext cx="5296605" cy="289965"/>
          </a:xfrm>
          <a:prstGeom prst="rect">
            <a:avLst/>
          </a:prstGeom>
        </p:spPr>
        <p:txBody>
          <a:bodyPr/>
          <a:lstStyle>
            <a:lvl1pPr marL="0" indent="0" algn="ctr">
              <a:buNone/>
              <a:defRPr sz="1067" b="1">
                <a:solidFill>
                  <a:schemeClr val="tx2"/>
                </a:solidFill>
                <a:latin typeface="+mj-lt"/>
              </a:defRPr>
            </a:lvl1pPr>
          </a:lstStyle>
          <a:p>
            <a:pPr lvl="0"/>
            <a:r>
              <a:rPr lang="en-US"/>
              <a:t>HUNTER EMPLOYMENT (STAFFING)</a:t>
            </a:r>
          </a:p>
        </p:txBody>
      </p:sp>
      <p:pic>
        <p:nvPicPr>
          <p:cNvPr id="9" name="Graphic 157">
            <a:extLst>
              <a:ext uri="{FF2B5EF4-FFF2-40B4-BE49-F238E27FC236}">
                <a16:creationId xmlns:a16="http://schemas.microsoft.com/office/drawing/2014/main" id="{6046B8A1-A281-4AFB-9226-8C0475535C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44691" y="5813894"/>
            <a:ext cx="1544533" cy="553356"/>
          </a:xfrm>
          <a:prstGeom prst="rect">
            <a:avLst/>
          </a:prstGeom>
        </p:spPr>
      </p:pic>
      <p:pic>
        <p:nvPicPr>
          <p:cNvPr id="10" name="Graphic 9">
            <a:extLst>
              <a:ext uri="{FF2B5EF4-FFF2-40B4-BE49-F238E27FC236}">
                <a16:creationId xmlns:a16="http://schemas.microsoft.com/office/drawing/2014/main" id="{930599D5-CBB8-2DA7-4B51-82980E77FEAF}"/>
              </a:ext>
            </a:extLst>
          </p:cNvPr>
          <p:cNvPicPr>
            <a:picLocks noChangeAspect="1"/>
          </p:cNvPicPr>
          <p:nvPr userDrawn="1"/>
        </p:nvPicPr>
        <p:blipFill>
          <a:blip r:embed="rId4"/>
          <a:srcRect/>
          <a:stretch/>
        </p:blipFill>
        <p:spPr>
          <a:xfrm>
            <a:off x="10462265" y="5845598"/>
            <a:ext cx="1247681" cy="525524"/>
          </a:xfrm>
          <a:prstGeom prst="rect">
            <a:avLst/>
          </a:prstGeom>
        </p:spPr>
      </p:pic>
    </p:spTree>
    <p:extLst>
      <p:ext uri="{BB962C8B-B14F-4D97-AF65-F5344CB8AC3E}">
        <p14:creationId xmlns:p14="http://schemas.microsoft.com/office/powerpoint/2010/main" val="14276855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ight Curved Photo">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3967B1D9-3C49-41ED-273E-7E4A8C8897C5}"/>
              </a:ext>
            </a:extLst>
          </p:cNvPr>
          <p:cNvGrpSpPr/>
          <p:nvPr userDrawn="1"/>
        </p:nvGrpSpPr>
        <p:grpSpPr>
          <a:xfrm>
            <a:off x="3072003" y="-173892"/>
            <a:ext cx="4200963" cy="2366525"/>
            <a:chOff x="1804767" y="-114622"/>
            <a:chExt cx="4200963" cy="2366525"/>
          </a:xfrm>
        </p:grpSpPr>
        <p:sp>
          <p:nvSpPr>
            <p:cNvPr id="4" name="Freeform: Shape 56">
              <a:extLst>
                <a:ext uri="{FF2B5EF4-FFF2-40B4-BE49-F238E27FC236}">
                  <a16:creationId xmlns:a16="http://schemas.microsoft.com/office/drawing/2014/main" id="{7D9CFFCB-04D6-7534-D06E-8E19855D28A7}"/>
                </a:ext>
              </a:extLst>
            </p:cNvPr>
            <p:cNvSpPr/>
            <p:nvPr/>
          </p:nvSpPr>
          <p:spPr>
            <a:xfrm>
              <a:off x="3703216" y="907121"/>
              <a:ext cx="1034978" cy="1034911"/>
            </a:xfrm>
            <a:custGeom>
              <a:avLst/>
              <a:gdLst>
                <a:gd name="connsiteX0" fmla="*/ 619278 w 1005408"/>
                <a:gd name="connsiteY0" fmla="*/ 12501 h 1005342"/>
                <a:gd name="connsiteX1" fmla="*/ 636607 w 1005408"/>
                <a:gd name="connsiteY1" fmla="*/ 74938 h 1005342"/>
                <a:gd name="connsiteX2" fmla="*/ 724971 w 1005408"/>
                <a:gd name="connsiteY2" fmla="*/ 113432 h 1005342"/>
                <a:gd name="connsiteX3" fmla="*/ 782447 w 1005408"/>
                <a:gd name="connsiteY3" fmla="*/ 83668 h 1005342"/>
                <a:gd name="connsiteX4" fmla="*/ 848721 w 1005408"/>
                <a:gd name="connsiteY4" fmla="*/ 136515 h 1005342"/>
                <a:gd name="connsiteX5" fmla="*/ 832516 w 1005408"/>
                <a:gd name="connsiteY5" fmla="*/ 199349 h 1005342"/>
                <a:gd name="connsiteX6" fmla="*/ 889662 w 1005408"/>
                <a:gd name="connsiteY6" fmla="*/ 276734 h 1005342"/>
                <a:gd name="connsiteX7" fmla="*/ 954480 w 1005408"/>
                <a:gd name="connsiteY7" fmla="*/ 279710 h 1005342"/>
                <a:gd name="connsiteX8" fmla="*/ 985434 w 1005408"/>
                <a:gd name="connsiteY8" fmla="*/ 358616 h 1005342"/>
                <a:gd name="connsiteX9" fmla="*/ 940061 w 1005408"/>
                <a:gd name="connsiteY9" fmla="*/ 404783 h 1005342"/>
                <a:gd name="connsiteX10" fmla="*/ 950842 w 1005408"/>
                <a:gd name="connsiteY10" fmla="*/ 500555 h 1005342"/>
                <a:gd name="connsiteX11" fmla="*/ 1005409 w 1005408"/>
                <a:gd name="connsiteY11" fmla="*/ 535477 h 1005342"/>
                <a:gd name="connsiteX12" fmla="*/ 992776 w 1005408"/>
                <a:gd name="connsiteY12" fmla="*/ 619278 h 1005342"/>
                <a:gd name="connsiteX13" fmla="*/ 930339 w 1005408"/>
                <a:gd name="connsiteY13" fmla="*/ 636607 h 1005342"/>
                <a:gd name="connsiteX14" fmla="*/ 891844 w 1005408"/>
                <a:gd name="connsiteY14" fmla="*/ 724905 h 1005342"/>
                <a:gd name="connsiteX15" fmla="*/ 921608 w 1005408"/>
                <a:gd name="connsiteY15" fmla="*/ 782381 h 1005342"/>
                <a:gd name="connsiteX16" fmla="*/ 868761 w 1005408"/>
                <a:gd name="connsiteY16" fmla="*/ 848655 h 1005342"/>
                <a:gd name="connsiteX17" fmla="*/ 805927 w 1005408"/>
                <a:gd name="connsiteY17" fmla="*/ 832450 h 1005342"/>
                <a:gd name="connsiteX18" fmla="*/ 728542 w 1005408"/>
                <a:gd name="connsiteY18" fmla="*/ 889596 h 1005342"/>
                <a:gd name="connsiteX19" fmla="*/ 725566 w 1005408"/>
                <a:gd name="connsiteY19" fmla="*/ 954414 h 1005342"/>
                <a:gd name="connsiteX20" fmla="*/ 646660 w 1005408"/>
                <a:gd name="connsiteY20" fmla="*/ 985368 h 1005342"/>
                <a:gd name="connsiteX21" fmla="*/ 600494 w 1005408"/>
                <a:gd name="connsiteY21" fmla="*/ 939995 h 1005342"/>
                <a:gd name="connsiteX22" fmla="*/ 504722 w 1005408"/>
                <a:gd name="connsiteY22" fmla="*/ 950776 h 1005342"/>
                <a:gd name="connsiteX23" fmla="*/ 469799 w 1005408"/>
                <a:gd name="connsiteY23" fmla="*/ 1005342 h 1005342"/>
                <a:gd name="connsiteX24" fmla="*/ 385998 w 1005408"/>
                <a:gd name="connsiteY24" fmla="*/ 992710 h 1005342"/>
                <a:gd name="connsiteX25" fmla="*/ 368670 w 1005408"/>
                <a:gd name="connsiteY25" fmla="*/ 930272 h 1005342"/>
                <a:gd name="connsiteX26" fmla="*/ 280371 w 1005408"/>
                <a:gd name="connsiteY26" fmla="*/ 891779 h 1005342"/>
                <a:gd name="connsiteX27" fmla="*/ 222895 w 1005408"/>
                <a:gd name="connsiteY27" fmla="*/ 921542 h 1005342"/>
                <a:gd name="connsiteX28" fmla="*/ 156622 w 1005408"/>
                <a:gd name="connsiteY28" fmla="*/ 868695 h 1005342"/>
                <a:gd name="connsiteX29" fmla="*/ 172826 w 1005408"/>
                <a:gd name="connsiteY29" fmla="*/ 805861 h 1005342"/>
                <a:gd name="connsiteX30" fmla="*/ 115680 w 1005408"/>
                <a:gd name="connsiteY30" fmla="*/ 728476 h 1005342"/>
                <a:gd name="connsiteX31" fmla="*/ 50862 w 1005408"/>
                <a:gd name="connsiteY31" fmla="*/ 725500 h 1005342"/>
                <a:gd name="connsiteX32" fmla="*/ 19908 w 1005408"/>
                <a:gd name="connsiteY32" fmla="*/ 646660 h 1005342"/>
                <a:gd name="connsiteX33" fmla="*/ 65281 w 1005408"/>
                <a:gd name="connsiteY33" fmla="*/ 600494 h 1005342"/>
                <a:gd name="connsiteX34" fmla="*/ 54566 w 1005408"/>
                <a:gd name="connsiteY34" fmla="*/ 504722 h 1005342"/>
                <a:gd name="connsiteX35" fmla="*/ 0 w 1005408"/>
                <a:gd name="connsiteY35" fmla="*/ 469799 h 1005342"/>
                <a:gd name="connsiteX36" fmla="*/ 12633 w 1005408"/>
                <a:gd name="connsiteY36" fmla="*/ 385999 h 1005342"/>
                <a:gd name="connsiteX37" fmla="*/ 75070 w 1005408"/>
                <a:gd name="connsiteY37" fmla="*/ 368670 h 1005342"/>
                <a:gd name="connsiteX38" fmla="*/ 113564 w 1005408"/>
                <a:gd name="connsiteY38" fmla="*/ 280371 h 1005342"/>
                <a:gd name="connsiteX39" fmla="*/ 83801 w 1005408"/>
                <a:gd name="connsiteY39" fmla="*/ 222829 h 1005342"/>
                <a:gd name="connsiteX40" fmla="*/ 136647 w 1005408"/>
                <a:gd name="connsiteY40" fmla="*/ 156556 h 1005342"/>
                <a:gd name="connsiteX41" fmla="*/ 199481 w 1005408"/>
                <a:gd name="connsiteY41" fmla="*/ 172826 h 1005342"/>
                <a:gd name="connsiteX42" fmla="*/ 276866 w 1005408"/>
                <a:gd name="connsiteY42" fmla="*/ 115681 h 1005342"/>
                <a:gd name="connsiteX43" fmla="*/ 279842 w 1005408"/>
                <a:gd name="connsiteY43" fmla="*/ 50862 h 1005342"/>
                <a:gd name="connsiteX44" fmla="*/ 358748 w 1005408"/>
                <a:gd name="connsiteY44" fmla="*/ 19908 h 1005342"/>
                <a:gd name="connsiteX45" fmla="*/ 404915 w 1005408"/>
                <a:gd name="connsiteY45" fmla="*/ 65281 h 1005342"/>
                <a:gd name="connsiteX46" fmla="*/ 500687 w 1005408"/>
                <a:gd name="connsiteY46" fmla="*/ 54566 h 1005342"/>
                <a:gd name="connsiteX47" fmla="*/ 535609 w 1005408"/>
                <a:gd name="connsiteY47" fmla="*/ 0 h 1005342"/>
                <a:gd name="connsiteX48" fmla="*/ 619410 w 1005408"/>
                <a:gd name="connsiteY48" fmla="*/ 12633 h 1005342"/>
                <a:gd name="connsiteX49" fmla="*/ 619410 w 1005408"/>
                <a:gd name="connsiteY49" fmla="*/ 12633 h 1005342"/>
                <a:gd name="connsiteX50" fmla="*/ 449097 w 1005408"/>
                <a:gd name="connsiteY50" fmla="*/ 857253 h 1005342"/>
                <a:gd name="connsiteX51" fmla="*/ 857253 w 1005408"/>
                <a:gd name="connsiteY51" fmla="*/ 556047 h 1005342"/>
                <a:gd name="connsiteX52" fmla="*/ 555981 w 1005408"/>
                <a:gd name="connsiteY52" fmla="*/ 147891 h 1005342"/>
                <a:gd name="connsiteX53" fmla="*/ 147825 w 1005408"/>
                <a:gd name="connsiteY53" fmla="*/ 449163 h 1005342"/>
                <a:gd name="connsiteX54" fmla="*/ 449031 w 1005408"/>
                <a:gd name="connsiteY54" fmla="*/ 857319 h 100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5408" h="1005342">
                  <a:moveTo>
                    <a:pt x="619278" y="12501"/>
                  </a:moveTo>
                  <a:lnTo>
                    <a:pt x="636607" y="74938"/>
                  </a:lnTo>
                  <a:cubicBezTo>
                    <a:pt x="667825" y="84660"/>
                    <a:pt x="697324" y="97624"/>
                    <a:pt x="724971" y="113432"/>
                  </a:cubicBezTo>
                  <a:lnTo>
                    <a:pt x="782447" y="83668"/>
                  </a:lnTo>
                  <a:lnTo>
                    <a:pt x="848721" y="136515"/>
                  </a:lnTo>
                  <a:lnTo>
                    <a:pt x="832516" y="199349"/>
                  </a:lnTo>
                  <a:cubicBezTo>
                    <a:pt x="854276" y="223027"/>
                    <a:pt x="873391" y="249021"/>
                    <a:pt x="889662" y="276734"/>
                  </a:cubicBezTo>
                  <a:lnTo>
                    <a:pt x="954480" y="279710"/>
                  </a:lnTo>
                  <a:lnTo>
                    <a:pt x="985434" y="358616"/>
                  </a:lnTo>
                  <a:lnTo>
                    <a:pt x="940061" y="404783"/>
                  </a:lnTo>
                  <a:cubicBezTo>
                    <a:pt x="947006" y="435803"/>
                    <a:pt x="950710" y="467815"/>
                    <a:pt x="950842" y="500555"/>
                  </a:cubicBezTo>
                  <a:lnTo>
                    <a:pt x="1005409" y="535477"/>
                  </a:lnTo>
                  <a:lnTo>
                    <a:pt x="992776" y="619278"/>
                  </a:lnTo>
                  <a:lnTo>
                    <a:pt x="930339" y="636607"/>
                  </a:lnTo>
                  <a:cubicBezTo>
                    <a:pt x="920616" y="667825"/>
                    <a:pt x="907586" y="697324"/>
                    <a:pt x="891844" y="724905"/>
                  </a:cubicBezTo>
                  <a:lnTo>
                    <a:pt x="921608" y="782381"/>
                  </a:lnTo>
                  <a:lnTo>
                    <a:pt x="868761" y="848655"/>
                  </a:lnTo>
                  <a:lnTo>
                    <a:pt x="805927" y="832450"/>
                  </a:lnTo>
                  <a:cubicBezTo>
                    <a:pt x="782249" y="854210"/>
                    <a:pt x="756256" y="873325"/>
                    <a:pt x="728542" y="889596"/>
                  </a:cubicBezTo>
                  <a:lnTo>
                    <a:pt x="725566" y="954414"/>
                  </a:lnTo>
                  <a:lnTo>
                    <a:pt x="646660" y="985368"/>
                  </a:lnTo>
                  <a:lnTo>
                    <a:pt x="600494" y="939995"/>
                  </a:lnTo>
                  <a:cubicBezTo>
                    <a:pt x="569474" y="946940"/>
                    <a:pt x="537461" y="950644"/>
                    <a:pt x="504722" y="950776"/>
                  </a:cubicBezTo>
                  <a:lnTo>
                    <a:pt x="469799" y="1005342"/>
                  </a:lnTo>
                  <a:lnTo>
                    <a:pt x="385998" y="992710"/>
                  </a:lnTo>
                  <a:lnTo>
                    <a:pt x="368670" y="930272"/>
                  </a:lnTo>
                  <a:cubicBezTo>
                    <a:pt x="337451" y="920550"/>
                    <a:pt x="307952" y="907586"/>
                    <a:pt x="280371" y="891779"/>
                  </a:cubicBezTo>
                  <a:lnTo>
                    <a:pt x="222895" y="921542"/>
                  </a:lnTo>
                  <a:lnTo>
                    <a:pt x="156622" y="868695"/>
                  </a:lnTo>
                  <a:lnTo>
                    <a:pt x="172826" y="805861"/>
                  </a:lnTo>
                  <a:cubicBezTo>
                    <a:pt x="151066" y="782183"/>
                    <a:pt x="131951" y="756190"/>
                    <a:pt x="115680" y="728476"/>
                  </a:cubicBezTo>
                  <a:lnTo>
                    <a:pt x="50862" y="725500"/>
                  </a:lnTo>
                  <a:lnTo>
                    <a:pt x="19908" y="646660"/>
                  </a:lnTo>
                  <a:lnTo>
                    <a:pt x="65281" y="600494"/>
                  </a:lnTo>
                  <a:cubicBezTo>
                    <a:pt x="58336" y="569474"/>
                    <a:pt x="54632" y="537461"/>
                    <a:pt x="54566" y="504722"/>
                  </a:cubicBezTo>
                  <a:lnTo>
                    <a:pt x="0" y="469799"/>
                  </a:lnTo>
                  <a:lnTo>
                    <a:pt x="12633" y="385999"/>
                  </a:lnTo>
                  <a:lnTo>
                    <a:pt x="75070" y="368670"/>
                  </a:lnTo>
                  <a:cubicBezTo>
                    <a:pt x="84793" y="337451"/>
                    <a:pt x="97822" y="307952"/>
                    <a:pt x="113564" y="280371"/>
                  </a:cubicBezTo>
                  <a:lnTo>
                    <a:pt x="83801" y="222829"/>
                  </a:lnTo>
                  <a:lnTo>
                    <a:pt x="136647" y="156556"/>
                  </a:lnTo>
                  <a:lnTo>
                    <a:pt x="199481" y="172826"/>
                  </a:lnTo>
                  <a:cubicBezTo>
                    <a:pt x="223159" y="151066"/>
                    <a:pt x="249153" y="131951"/>
                    <a:pt x="276866" y="115681"/>
                  </a:cubicBezTo>
                  <a:lnTo>
                    <a:pt x="279842" y="50862"/>
                  </a:lnTo>
                  <a:lnTo>
                    <a:pt x="358748" y="19908"/>
                  </a:lnTo>
                  <a:lnTo>
                    <a:pt x="404915" y="65281"/>
                  </a:lnTo>
                  <a:cubicBezTo>
                    <a:pt x="435935" y="58336"/>
                    <a:pt x="467947" y="54632"/>
                    <a:pt x="500687" y="54566"/>
                  </a:cubicBezTo>
                  <a:lnTo>
                    <a:pt x="535609" y="0"/>
                  </a:lnTo>
                  <a:lnTo>
                    <a:pt x="619410" y="12633"/>
                  </a:lnTo>
                  <a:lnTo>
                    <a:pt x="619410" y="12633"/>
                  </a:lnTo>
                  <a:close/>
                  <a:moveTo>
                    <a:pt x="449097" y="857253"/>
                  </a:moveTo>
                  <a:cubicBezTo>
                    <a:pt x="645006" y="886818"/>
                    <a:pt x="827754" y="751890"/>
                    <a:pt x="857253" y="556047"/>
                  </a:cubicBezTo>
                  <a:cubicBezTo>
                    <a:pt x="886752" y="360137"/>
                    <a:pt x="751890" y="177390"/>
                    <a:pt x="555981" y="147891"/>
                  </a:cubicBezTo>
                  <a:cubicBezTo>
                    <a:pt x="360071" y="118392"/>
                    <a:pt x="177324" y="253254"/>
                    <a:pt x="147825" y="449163"/>
                  </a:cubicBezTo>
                  <a:cubicBezTo>
                    <a:pt x="118326" y="645073"/>
                    <a:pt x="253188" y="827820"/>
                    <a:pt x="449031" y="857319"/>
                  </a:cubicBezTo>
                  <a:close/>
                </a:path>
              </a:pathLst>
            </a:custGeom>
            <a:solidFill>
              <a:schemeClr val="bg1">
                <a:lumMod val="85000"/>
              </a:schemeClr>
            </a:solidFill>
            <a:ln w="6610" cap="flat">
              <a:noFill/>
              <a:prstDash val="solid"/>
              <a:miter/>
            </a:ln>
          </p:spPr>
          <p:txBody>
            <a:bodyPr rtlCol="0" anchor="ctr"/>
            <a:lstStyle/>
            <a:p>
              <a:endParaRPr lang="en-US" sz="1351"/>
            </a:p>
          </p:txBody>
        </p:sp>
        <p:sp>
          <p:nvSpPr>
            <p:cNvPr id="5" name="Freeform: Shape 58">
              <a:extLst>
                <a:ext uri="{FF2B5EF4-FFF2-40B4-BE49-F238E27FC236}">
                  <a16:creationId xmlns:a16="http://schemas.microsoft.com/office/drawing/2014/main" id="{8834ACB3-C4FA-656E-1923-590C7113A263}"/>
                </a:ext>
              </a:extLst>
            </p:cNvPr>
            <p:cNvSpPr/>
            <p:nvPr/>
          </p:nvSpPr>
          <p:spPr>
            <a:xfrm>
              <a:off x="3645608" y="-114622"/>
              <a:ext cx="530731" cy="542647"/>
            </a:xfrm>
            <a:custGeom>
              <a:avLst/>
              <a:gdLst>
                <a:gd name="connsiteX0" fmla="*/ 349886 w 515568"/>
                <a:gd name="connsiteY0" fmla="*/ 13294 h 527143"/>
                <a:gd name="connsiteX1" fmla="*/ 360997 w 515568"/>
                <a:gd name="connsiteY1" fmla="*/ 69713 h 527143"/>
                <a:gd name="connsiteX2" fmla="*/ 425551 w 515568"/>
                <a:gd name="connsiteY2" fmla="*/ 120840 h 527143"/>
                <a:gd name="connsiteX3" fmla="*/ 484284 w 515568"/>
                <a:gd name="connsiteY3" fmla="*/ 117400 h 527143"/>
                <a:gd name="connsiteX4" fmla="*/ 513188 w 515568"/>
                <a:gd name="connsiteY4" fmla="*/ 175274 h 527143"/>
                <a:gd name="connsiteX5" fmla="*/ 473106 w 515568"/>
                <a:gd name="connsiteY5" fmla="*/ 222564 h 527143"/>
                <a:gd name="connsiteX6" fmla="*/ 472379 w 515568"/>
                <a:gd name="connsiteY6" fmla="*/ 297171 h 527143"/>
                <a:gd name="connsiteX7" fmla="*/ 515569 w 515568"/>
                <a:gd name="connsiteY7" fmla="*/ 345322 h 527143"/>
                <a:gd name="connsiteX8" fmla="*/ 488385 w 515568"/>
                <a:gd name="connsiteY8" fmla="*/ 403989 h 527143"/>
                <a:gd name="connsiteX9" fmla="*/ 419598 w 515568"/>
                <a:gd name="connsiteY9" fmla="*/ 401939 h 527143"/>
                <a:gd name="connsiteX10" fmla="*/ 368736 w 515568"/>
                <a:gd name="connsiteY10" fmla="*/ 442086 h 527143"/>
                <a:gd name="connsiteX11" fmla="*/ 357029 w 515568"/>
                <a:gd name="connsiteY11" fmla="*/ 511865 h 527143"/>
                <a:gd name="connsiteX12" fmla="*/ 294195 w 515568"/>
                <a:gd name="connsiteY12" fmla="*/ 527143 h 527143"/>
                <a:gd name="connsiteX13" fmla="*/ 250608 w 515568"/>
                <a:gd name="connsiteY13" fmla="*/ 469005 h 527143"/>
                <a:gd name="connsiteX14" fmla="*/ 220580 w 515568"/>
                <a:gd name="connsiteY14" fmla="*/ 464839 h 527143"/>
                <a:gd name="connsiteX15" fmla="*/ 191478 w 515568"/>
                <a:gd name="connsiteY15" fmla="*/ 456439 h 527143"/>
                <a:gd name="connsiteX16" fmla="*/ 127983 w 515568"/>
                <a:gd name="connsiteY16" fmla="*/ 491758 h 527143"/>
                <a:gd name="connsiteX17" fmla="*/ 76856 w 515568"/>
                <a:gd name="connsiteY17" fmla="*/ 452140 h 527143"/>
                <a:gd name="connsiteX18" fmla="*/ 94648 w 515568"/>
                <a:gd name="connsiteY18" fmla="*/ 383684 h 527143"/>
                <a:gd name="connsiteX19" fmla="*/ 64554 w 515568"/>
                <a:gd name="connsiteY19" fmla="*/ 326273 h 527143"/>
                <a:gd name="connsiteX20" fmla="*/ 926 w 515568"/>
                <a:gd name="connsiteY20" fmla="*/ 300082 h 527143"/>
                <a:gd name="connsiteX21" fmla="*/ 0 w 515568"/>
                <a:gd name="connsiteY21" fmla="*/ 235396 h 527143"/>
                <a:gd name="connsiteX22" fmla="*/ 59064 w 515568"/>
                <a:gd name="connsiteY22" fmla="*/ 209072 h 527143"/>
                <a:gd name="connsiteX23" fmla="*/ 88827 w 515568"/>
                <a:gd name="connsiteY23" fmla="*/ 140682 h 527143"/>
                <a:gd name="connsiteX24" fmla="*/ 71565 w 515568"/>
                <a:gd name="connsiteY24" fmla="*/ 81221 h 527143"/>
                <a:gd name="connsiteX25" fmla="*/ 121567 w 515568"/>
                <a:gd name="connsiteY25" fmla="*/ 40148 h 527143"/>
                <a:gd name="connsiteX26" fmla="*/ 173818 w 515568"/>
                <a:gd name="connsiteY26" fmla="*/ 67265 h 527143"/>
                <a:gd name="connsiteX27" fmla="*/ 253584 w 515568"/>
                <a:gd name="connsiteY27" fmla="*/ 46960 h 527143"/>
                <a:gd name="connsiteX28" fmla="*/ 286721 w 515568"/>
                <a:gd name="connsiteY28" fmla="*/ 0 h 527143"/>
                <a:gd name="connsiteX29" fmla="*/ 349952 w 515568"/>
                <a:gd name="connsiteY29" fmla="*/ 13493 h 527143"/>
                <a:gd name="connsiteX30" fmla="*/ 349952 w 515568"/>
                <a:gd name="connsiteY30" fmla="*/ 13493 h 527143"/>
                <a:gd name="connsiteX31" fmla="*/ 231295 w 515568"/>
                <a:gd name="connsiteY31" fmla="*/ 414373 h 527143"/>
                <a:gd name="connsiteX32" fmla="*/ 421119 w 515568"/>
                <a:gd name="connsiteY32" fmla="*/ 291285 h 527143"/>
                <a:gd name="connsiteX33" fmla="*/ 298031 w 515568"/>
                <a:gd name="connsiteY33" fmla="*/ 101460 h 527143"/>
                <a:gd name="connsiteX34" fmla="*/ 108207 w 515568"/>
                <a:gd name="connsiteY34" fmla="*/ 224549 h 527143"/>
                <a:gd name="connsiteX35" fmla="*/ 231295 w 515568"/>
                <a:gd name="connsiteY35" fmla="*/ 414373 h 52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5568" h="527143">
                  <a:moveTo>
                    <a:pt x="349886" y="13294"/>
                  </a:moveTo>
                  <a:lnTo>
                    <a:pt x="360997" y="69713"/>
                  </a:lnTo>
                  <a:cubicBezTo>
                    <a:pt x="385999" y="82478"/>
                    <a:pt x="407825" y="100005"/>
                    <a:pt x="425551" y="120840"/>
                  </a:cubicBezTo>
                  <a:lnTo>
                    <a:pt x="484284" y="117400"/>
                  </a:lnTo>
                  <a:lnTo>
                    <a:pt x="513188" y="175274"/>
                  </a:lnTo>
                  <a:lnTo>
                    <a:pt x="473106" y="222564"/>
                  </a:lnTo>
                  <a:cubicBezTo>
                    <a:pt x="477207" y="246640"/>
                    <a:pt x="477207" y="271839"/>
                    <a:pt x="472379" y="297171"/>
                  </a:cubicBezTo>
                  <a:lnTo>
                    <a:pt x="515569" y="345322"/>
                  </a:lnTo>
                  <a:lnTo>
                    <a:pt x="488385" y="403989"/>
                  </a:lnTo>
                  <a:lnTo>
                    <a:pt x="419598" y="401939"/>
                  </a:lnTo>
                  <a:cubicBezTo>
                    <a:pt x="404783" y="417879"/>
                    <a:pt x="387586" y="431371"/>
                    <a:pt x="368736" y="442086"/>
                  </a:cubicBezTo>
                  <a:lnTo>
                    <a:pt x="357029" y="511865"/>
                  </a:lnTo>
                  <a:lnTo>
                    <a:pt x="294195" y="527143"/>
                  </a:lnTo>
                  <a:lnTo>
                    <a:pt x="250608" y="469005"/>
                  </a:lnTo>
                  <a:cubicBezTo>
                    <a:pt x="240687" y="468344"/>
                    <a:pt x="230634" y="466955"/>
                    <a:pt x="220580" y="464839"/>
                  </a:cubicBezTo>
                  <a:cubicBezTo>
                    <a:pt x="210527" y="462722"/>
                    <a:pt x="200870" y="459878"/>
                    <a:pt x="191478" y="456439"/>
                  </a:cubicBezTo>
                  <a:lnTo>
                    <a:pt x="127983" y="491758"/>
                  </a:lnTo>
                  <a:lnTo>
                    <a:pt x="76856" y="452140"/>
                  </a:lnTo>
                  <a:lnTo>
                    <a:pt x="94648" y="383684"/>
                  </a:lnTo>
                  <a:cubicBezTo>
                    <a:pt x="81750" y="366223"/>
                    <a:pt x="71631" y="346909"/>
                    <a:pt x="64554" y="326273"/>
                  </a:cubicBezTo>
                  <a:lnTo>
                    <a:pt x="926" y="300082"/>
                  </a:lnTo>
                  <a:lnTo>
                    <a:pt x="0" y="235396"/>
                  </a:lnTo>
                  <a:lnTo>
                    <a:pt x="59064" y="209072"/>
                  </a:lnTo>
                  <a:cubicBezTo>
                    <a:pt x="65017" y="184004"/>
                    <a:pt x="75268" y="160987"/>
                    <a:pt x="88827" y="140682"/>
                  </a:cubicBezTo>
                  <a:lnTo>
                    <a:pt x="71565" y="81221"/>
                  </a:lnTo>
                  <a:lnTo>
                    <a:pt x="121567" y="40148"/>
                  </a:lnTo>
                  <a:lnTo>
                    <a:pt x="173818" y="67265"/>
                  </a:lnTo>
                  <a:cubicBezTo>
                    <a:pt x="198489" y="55492"/>
                    <a:pt x="225541" y="48415"/>
                    <a:pt x="253584" y="46960"/>
                  </a:cubicBezTo>
                  <a:lnTo>
                    <a:pt x="286721" y="0"/>
                  </a:lnTo>
                  <a:lnTo>
                    <a:pt x="349952" y="13493"/>
                  </a:lnTo>
                  <a:lnTo>
                    <a:pt x="349952" y="13493"/>
                  </a:lnTo>
                  <a:close/>
                  <a:moveTo>
                    <a:pt x="231295" y="414373"/>
                  </a:moveTo>
                  <a:cubicBezTo>
                    <a:pt x="317675" y="432826"/>
                    <a:pt x="402666" y="377665"/>
                    <a:pt x="421119" y="291285"/>
                  </a:cubicBezTo>
                  <a:cubicBezTo>
                    <a:pt x="439507" y="204838"/>
                    <a:pt x="384411" y="119914"/>
                    <a:pt x="298031" y="101460"/>
                  </a:cubicBezTo>
                  <a:cubicBezTo>
                    <a:pt x="211651" y="83073"/>
                    <a:pt x="126660" y="138168"/>
                    <a:pt x="108207" y="224549"/>
                  </a:cubicBezTo>
                  <a:cubicBezTo>
                    <a:pt x="89819" y="310995"/>
                    <a:pt x="144915" y="395920"/>
                    <a:pt x="231295" y="414373"/>
                  </a:cubicBezTo>
                  <a:close/>
                </a:path>
              </a:pathLst>
            </a:custGeom>
            <a:solidFill>
              <a:schemeClr val="bg1">
                <a:lumMod val="85000"/>
              </a:schemeClr>
            </a:solidFill>
            <a:ln w="6610" cap="flat">
              <a:noFill/>
              <a:prstDash val="solid"/>
              <a:miter/>
            </a:ln>
          </p:spPr>
          <p:txBody>
            <a:bodyPr rtlCol="0" anchor="ctr"/>
            <a:lstStyle/>
            <a:p>
              <a:endParaRPr lang="en-US" sz="1351"/>
            </a:p>
          </p:txBody>
        </p:sp>
        <p:sp>
          <p:nvSpPr>
            <p:cNvPr id="12" name="Freeform: Shape 59">
              <a:extLst>
                <a:ext uri="{FF2B5EF4-FFF2-40B4-BE49-F238E27FC236}">
                  <a16:creationId xmlns:a16="http://schemas.microsoft.com/office/drawing/2014/main" id="{077348F1-997B-2275-980E-AC22940BDFB5}"/>
                </a:ext>
              </a:extLst>
            </p:cNvPr>
            <p:cNvSpPr/>
            <p:nvPr/>
          </p:nvSpPr>
          <p:spPr>
            <a:xfrm>
              <a:off x="4116118" y="147670"/>
              <a:ext cx="812063" cy="807024"/>
            </a:xfrm>
            <a:custGeom>
              <a:avLst/>
              <a:gdLst>
                <a:gd name="connsiteX0" fmla="*/ 513849 w 788862"/>
                <a:gd name="connsiteY0" fmla="*/ 16006 h 783968"/>
                <a:gd name="connsiteX1" fmla="*/ 526680 w 788862"/>
                <a:gd name="connsiteY1" fmla="*/ 85256 h 783968"/>
                <a:gd name="connsiteX2" fmla="*/ 594078 w 788862"/>
                <a:gd name="connsiteY2" fmla="*/ 124213 h 783968"/>
                <a:gd name="connsiteX3" fmla="*/ 660483 w 788862"/>
                <a:gd name="connsiteY3" fmla="*/ 100799 h 783968"/>
                <a:gd name="connsiteX4" fmla="*/ 712007 w 788862"/>
                <a:gd name="connsiteY4" fmla="*/ 158077 h 783968"/>
                <a:gd name="connsiteX5" fmla="*/ 681649 w 788862"/>
                <a:gd name="connsiteY5" fmla="*/ 221704 h 783968"/>
                <a:gd name="connsiteX6" fmla="*/ 713330 w 788862"/>
                <a:gd name="connsiteY6" fmla="*/ 292740 h 783968"/>
                <a:gd name="connsiteX7" fmla="*/ 780860 w 788862"/>
                <a:gd name="connsiteY7" fmla="*/ 312847 h 783968"/>
                <a:gd name="connsiteX8" fmla="*/ 788863 w 788862"/>
                <a:gd name="connsiteY8" fmla="*/ 389438 h 783968"/>
                <a:gd name="connsiteX9" fmla="*/ 726889 w 788862"/>
                <a:gd name="connsiteY9" fmla="*/ 423104 h 783968"/>
                <a:gd name="connsiteX10" fmla="*/ 721002 w 788862"/>
                <a:gd name="connsiteY10" fmla="*/ 461598 h 783968"/>
                <a:gd name="connsiteX11" fmla="*/ 710684 w 788862"/>
                <a:gd name="connsiteY11" fmla="*/ 499166 h 783968"/>
                <a:gd name="connsiteX12" fmla="*/ 753544 w 788862"/>
                <a:gd name="connsiteY12" fmla="*/ 555121 h 783968"/>
                <a:gd name="connsiteX13" fmla="*/ 714983 w 788862"/>
                <a:gd name="connsiteY13" fmla="*/ 621791 h 783968"/>
                <a:gd name="connsiteX14" fmla="*/ 645139 w 788862"/>
                <a:gd name="connsiteY14" fmla="*/ 612597 h 783968"/>
                <a:gd name="connsiteX15" fmla="*/ 587265 w 788862"/>
                <a:gd name="connsiteY15" fmla="*/ 664584 h 783968"/>
                <a:gd name="connsiteX16" fmla="*/ 589051 w 788862"/>
                <a:gd name="connsiteY16" fmla="*/ 735091 h 783968"/>
                <a:gd name="connsiteX17" fmla="*/ 518677 w 788862"/>
                <a:gd name="connsiteY17" fmla="*/ 766375 h 783968"/>
                <a:gd name="connsiteX18" fmla="*/ 467616 w 788862"/>
                <a:gd name="connsiteY18" fmla="*/ 717894 h 783968"/>
                <a:gd name="connsiteX19" fmla="*/ 390165 w 788862"/>
                <a:gd name="connsiteY19" fmla="*/ 725963 h 783968"/>
                <a:gd name="connsiteX20" fmla="*/ 350216 w 788862"/>
                <a:gd name="connsiteY20" fmla="*/ 783969 h 783968"/>
                <a:gd name="connsiteX21" fmla="*/ 274948 w 788862"/>
                <a:gd name="connsiteY21" fmla="*/ 767963 h 783968"/>
                <a:gd name="connsiteX22" fmla="*/ 262116 w 788862"/>
                <a:gd name="connsiteY22" fmla="*/ 698713 h 783968"/>
                <a:gd name="connsiteX23" fmla="*/ 194719 w 788862"/>
                <a:gd name="connsiteY23" fmla="*/ 659756 h 783968"/>
                <a:gd name="connsiteX24" fmla="*/ 128313 w 788862"/>
                <a:gd name="connsiteY24" fmla="*/ 683170 h 783968"/>
                <a:gd name="connsiteX25" fmla="*/ 76790 w 788862"/>
                <a:gd name="connsiteY25" fmla="*/ 625892 h 783968"/>
                <a:gd name="connsiteX26" fmla="*/ 107148 w 788862"/>
                <a:gd name="connsiteY26" fmla="*/ 562264 h 783968"/>
                <a:gd name="connsiteX27" fmla="*/ 75533 w 788862"/>
                <a:gd name="connsiteY27" fmla="*/ 491229 h 783968"/>
                <a:gd name="connsiteX28" fmla="*/ 8003 w 788862"/>
                <a:gd name="connsiteY28" fmla="*/ 471122 h 783968"/>
                <a:gd name="connsiteX29" fmla="*/ 0 w 788862"/>
                <a:gd name="connsiteY29" fmla="*/ 394531 h 783968"/>
                <a:gd name="connsiteX30" fmla="*/ 61974 w 788862"/>
                <a:gd name="connsiteY30" fmla="*/ 360865 h 783968"/>
                <a:gd name="connsiteX31" fmla="*/ 67860 w 788862"/>
                <a:gd name="connsiteY31" fmla="*/ 322371 h 783968"/>
                <a:gd name="connsiteX32" fmla="*/ 78178 w 788862"/>
                <a:gd name="connsiteY32" fmla="*/ 284803 h 783968"/>
                <a:gd name="connsiteX33" fmla="*/ 35319 w 788862"/>
                <a:gd name="connsiteY33" fmla="*/ 228848 h 783968"/>
                <a:gd name="connsiteX34" fmla="*/ 73879 w 788862"/>
                <a:gd name="connsiteY34" fmla="*/ 162178 h 783968"/>
                <a:gd name="connsiteX35" fmla="*/ 143724 w 788862"/>
                <a:gd name="connsiteY35" fmla="*/ 171371 h 783968"/>
                <a:gd name="connsiteX36" fmla="*/ 201597 w 788862"/>
                <a:gd name="connsiteY36" fmla="*/ 119384 h 783968"/>
                <a:gd name="connsiteX37" fmla="*/ 199812 w 788862"/>
                <a:gd name="connsiteY37" fmla="*/ 48878 h 783968"/>
                <a:gd name="connsiteX38" fmla="*/ 270186 w 788862"/>
                <a:gd name="connsiteY38" fmla="*/ 17593 h 783968"/>
                <a:gd name="connsiteX39" fmla="*/ 321313 w 788862"/>
                <a:gd name="connsiteY39" fmla="*/ 66075 h 783968"/>
                <a:gd name="connsiteX40" fmla="*/ 398764 w 788862"/>
                <a:gd name="connsiteY40" fmla="*/ 58006 h 783968"/>
                <a:gd name="connsiteX41" fmla="*/ 438713 w 788862"/>
                <a:gd name="connsiteY41" fmla="*/ 0 h 783968"/>
                <a:gd name="connsiteX42" fmla="*/ 514047 w 788862"/>
                <a:gd name="connsiteY42" fmla="*/ 16072 h 783968"/>
                <a:gd name="connsiteX43" fmla="*/ 514047 w 788862"/>
                <a:gd name="connsiteY43" fmla="*/ 16072 h 783968"/>
                <a:gd name="connsiteX44" fmla="*/ 338708 w 788862"/>
                <a:gd name="connsiteY44" fmla="*/ 653208 h 783968"/>
                <a:gd name="connsiteX45" fmla="*/ 655589 w 788862"/>
                <a:gd name="connsiteY45" fmla="*/ 447642 h 783968"/>
                <a:gd name="connsiteX46" fmla="*/ 450023 w 788862"/>
                <a:gd name="connsiteY46" fmla="*/ 130761 h 783968"/>
                <a:gd name="connsiteX47" fmla="*/ 133142 w 788862"/>
                <a:gd name="connsiteY47" fmla="*/ 336327 h 783968"/>
                <a:gd name="connsiteX48" fmla="*/ 338708 w 788862"/>
                <a:gd name="connsiteY48" fmla="*/ 653208 h 7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8862" h="783968">
                  <a:moveTo>
                    <a:pt x="513849" y="16006"/>
                  </a:moveTo>
                  <a:lnTo>
                    <a:pt x="526680" y="85256"/>
                  </a:lnTo>
                  <a:cubicBezTo>
                    <a:pt x="550954" y="95706"/>
                    <a:pt x="573508" y="108802"/>
                    <a:pt x="594078" y="124213"/>
                  </a:cubicBezTo>
                  <a:lnTo>
                    <a:pt x="660483" y="100799"/>
                  </a:lnTo>
                  <a:lnTo>
                    <a:pt x="712007" y="158077"/>
                  </a:lnTo>
                  <a:lnTo>
                    <a:pt x="681649" y="221704"/>
                  </a:lnTo>
                  <a:cubicBezTo>
                    <a:pt x="694877" y="243994"/>
                    <a:pt x="705525" y="267871"/>
                    <a:pt x="713330" y="292740"/>
                  </a:cubicBezTo>
                  <a:lnTo>
                    <a:pt x="780860" y="312847"/>
                  </a:lnTo>
                  <a:lnTo>
                    <a:pt x="788863" y="389438"/>
                  </a:lnTo>
                  <a:lnTo>
                    <a:pt x="726889" y="423104"/>
                  </a:lnTo>
                  <a:cubicBezTo>
                    <a:pt x="725698" y="435869"/>
                    <a:pt x="723714" y="448766"/>
                    <a:pt x="721002" y="461598"/>
                  </a:cubicBezTo>
                  <a:cubicBezTo>
                    <a:pt x="718290" y="474495"/>
                    <a:pt x="714785" y="486996"/>
                    <a:pt x="710684" y="499166"/>
                  </a:cubicBezTo>
                  <a:lnTo>
                    <a:pt x="753544" y="555121"/>
                  </a:lnTo>
                  <a:lnTo>
                    <a:pt x="714983" y="621791"/>
                  </a:lnTo>
                  <a:lnTo>
                    <a:pt x="645139" y="612597"/>
                  </a:lnTo>
                  <a:cubicBezTo>
                    <a:pt x="627876" y="632175"/>
                    <a:pt x="608430" y="649636"/>
                    <a:pt x="587265" y="664584"/>
                  </a:cubicBezTo>
                  <a:lnTo>
                    <a:pt x="589051" y="735091"/>
                  </a:lnTo>
                  <a:lnTo>
                    <a:pt x="518677" y="766375"/>
                  </a:lnTo>
                  <a:lnTo>
                    <a:pt x="467616" y="717894"/>
                  </a:lnTo>
                  <a:cubicBezTo>
                    <a:pt x="442549" y="723516"/>
                    <a:pt x="416556" y="726360"/>
                    <a:pt x="390165" y="725963"/>
                  </a:cubicBezTo>
                  <a:lnTo>
                    <a:pt x="350216" y="783969"/>
                  </a:lnTo>
                  <a:lnTo>
                    <a:pt x="274948" y="767963"/>
                  </a:lnTo>
                  <a:lnTo>
                    <a:pt x="262116" y="698713"/>
                  </a:lnTo>
                  <a:cubicBezTo>
                    <a:pt x="237843" y="688263"/>
                    <a:pt x="215289" y="675167"/>
                    <a:pt x="194719" y="659756"/>
                  </a:cubicBezTo>
                  <a:lnTo>
                    <a:pt x="128313" y="683170"/>
                  </a:lnTo>
                  <a:lnTo>
                    <a:pt x="76790" y="625892"/>
                  </a:lnTo>
                  <a:lnTo>
                    <a:pt x="107148" y="562264"/>
                  </a:lnTo>
                  <a:cubicBezTo>
                    <a:pt x="93920" y="539975"/>
                    <a:pt x="83271" y="516098"/>
                    <a:pt x="75533" y="491229"/>
                  </a:cubicBezTo>
                  <a:lnTo>
                    <a:pt x="8003" y="471122"/>
                  </a:lnTo>
                  <a:lnTo>
                    <a:pt x="0" y="394531"/>
                  </a:lnTo>
                  <a:lnTo>
                    <a:pt x="61974" y="360865"/>
                  </a:lnTo>
                  <a:cubicBezTo>
                    <a:pt x="63231" y="348100"/>
                    <a:pt x="65149" y="335202"/>
                    <a:pt x="67860" y="322371"/>
                  </a:cubicBezTo>
                  <a:cubicBezTo>
                    <a:pt x="70572" y="309474"/>
                    <a:pt x="74078" y="296973"/>
                    <a:pt x="78178" y="284803"/>
                  </a:cubicBezTo>
                  <a:lnTo>
                    <a:pt x="35319" y="228848"/>
                  </a:lnTo>
                  <a:lnTo>
                    <a:pt x="73879" y="162178"/>
                  </a:lnTo>
                  <a:lnTo>
                    <a:pt x="143724" y="171371"/>
                  </a:lnTo>
                  <a:cubicBezTo>
                    <a:pt x="160987" y="151793"/>
                    <a:pt x="180432" y="134332"/>
                    <a:pt x="201597" y="119384"/>
                  </a:cubicBezTo>
                  <a:lnTo>
                    <a:pt x="199812" y="48878"/>
                  </a:lnTo>
                  <a:lnTo>
                    <a:pt x="270186" y="17593"/>
                  </a:lnTo>
                  <a:lnTo>
                    <a:pt x="321313" y="66075"/>
                  </a:lnTo>
                  <a:cubicBezTo>
                    <a:pt x="346380" y="60453"/>
                    <a:pt x="372373" y="57609"/>
                    <a:pt x="398764" y="58006"/>
                  </a:cubicBezTo>
                  <a:lnTo>
                    <a:pt x="438713" y="0"/>
                  </a:lnTo>
                  <a:lnTo>
                    <a:pt x="514047" y="16072"/>
                  </a:lnTo>
                  <a:lnTo>
                    <a:pt x="514047" y="16072"/>
                  </a:lnTo>
                  <a:close/>
                  <a:moveTo>
                    <a:pt x="338708" y="653208"/>
                  </a:moveTo>
                  <a:cubicBezTo>
                    <a:pt x="482961" y="683964"/>
                    <a:pt x="624834" y="591962"/>
                    <a:pt x="655589" y="447642"/>
                  </a:cubicBezTo>
                  <a:cubicBezTo>
                    <a:pt x="686345" y="303389"/>
                    <a:pt x="594342" y="161516"/>
                    <a:pt x="450023" y="130761"/>
                  </a:cubicBezTo>
                  <a:cubicBezTo>
                    <a:pt x="305769" y="100005"/>
                    <a:pt x="163897" y="192007"/>
                    <a:pt x="133142" y="336327"/>
                  </a:cubicBezTo>
                  <a:cubicBezTo>
                    <a:pt x="102386" y="480580"/>
                    <a:pt x="194388" y="622453"/>
                    <a:pt x="338708" y="653208"/>
                  </a:cubicBezTo>
                  <a:close/>
                </a:path>
              </a:pathLst>
            </a:custGeom>
            <a:solidFill>
              <a:schemeClr val="bg1">
                <a:lumMod val="95000"/>
              </a:schemeClr>
            </a:solidFill>
            <a:ln w="6610" cap="flat">
              <a:noFill/>
              <a:prstDash val="solid"/>
              <a:miter/>
            </a:ln>
          </p:spPr>
          <p:txBody>
            <a:bodyPr rtlCol="0" anchor="ctr"/>
            <a:lstStyle/>
            <a:p>
              <a:endParaRPr lang="en-US" sz="1351"/>
            </a:p>
          </p:txBody>
        </p:sp>
        <p:sp>
          <p:nvSpPr>
            <p:cNvPr id="13" name="Freeform: Shape 60">
              <a:extLst>
                <a:ext uri="{FF2B5EF4-FFF2-40B4-BE49-F238E27FC236}">
                  <a16:creationId xmlns:a16="http://schemas.microsoft.com/office/drawing/2014/main" id="{AC621708-1144-C443-9E96-8A85E8360275}"/>
                </a:ext>
              </a:extLst>
            </p:cNvPr>
            <p:cNvSpPr/>
            <p:nvPr/>
          </p:nvSpPr>
          <p:spPr>
            <a:xfrm>
              <a:off x="2603218" y="159294"/>
              <a:ext cx="1276412" cy="1269195"/>
            </a:xfrm>
            <a:custGeom>
              <a:avLst/>
              <a:gdLst>
                <a:gd name="connsiteX0" fmla="*/ 790847 w 1239944"/>
                <a:gd name="connsiteY0" fmla="*/ 17726 h 1232933"/>
                <a:gd name="connsiteX1" fmla="*/ 806920 w 1239944"/>
                <a:gd name="connsiteY1" fmla="*/ 98153 h 1232933"/>
                <a:gd name="connsiteX2" fmla="*/ 879013 w 1239944"/>
                <a:gd name="connsiteY2" fmla="*/ 130298 h 1232933"/>
                <a:gd name="connsiteX3" fmla="*/ 949519 w 1239944"/>
                <a:gd name="connsiteY3" fmla="*/ 88497 h 1232933"/>
                <a:gd name="connsiteX4" fmla="*/ 1018637 w 1239944"/>
                <a:gd name="connsiteY4" fmla="*/ 138764 h 1232933"/>
                <a:gd name="connsiteX5" fmla="*/ 1000514 w 1239944"/>
                <a:gd name="connsiteY5" fmla="*/ 219125 h 1232933"/>
                <a:gd name="connsiteX6" fmla="*/ 1052699 w 1239944"/>
                <a:gd name="connsiteY6" fmla="*/ 277527 h 1232933"/>
                <a:gd name="connsiteX7" fmla="*/ 1134846 w 1239944"/>
                <a:gd name="connsiteY7" fmla="*/ 267937 h 1232933"/>
                <a:gd name="connsiteX8" fmla="*/ 1177507 w 1239944"/>
                <a:gd name="connsiteY8" fmla="*/ 341949 h 1232933"/>
                <a:gd name="connsiteX9" fmla="*/ 1127769 w 1239944"/>
                <a:gd name="connsiteY9" fmla="*/ 408619 h 1232933"/>
                <a:gd name="connsiteX10" fmla="*/ 1151448 w 1239944"/>
                <a:gd name="connsiteY10" fmla="*/ 482366 h 1232933"/>
                <a:gd name="connsiteX11" fmla="*/ 1231081 w 1239944"/>
                <a:gd name="connsiteY11" fmla="*/ 507235 h 1232933"/>
                <a:gd name="connsiteX12" fmla="*/ 1239944 w 1239944"/>
                <a:gd name="connsiteY12" fmla="*/ 592226 h 1232933"/>
                <a:gd name="connsiteX13" fmla="*/ 1166528 w 1239944"/>
                <a:gd name="connsiteY13" fmla="*/ 633432 h 1232933"/>
                <a:gd name="connsiteX14" fmla="*/ 1158128 w 1239944"/>
                <a:gd name="connsiteY14" fmla="*/ 709097 h 1232933"/>
                <a:gd name="connsiteX15" fmla="*/ 1221689 w 1239944"/>
                <a:gd name="connsiteY15" fmla="*/ 765052 h 1232933"/>
                <a:gd name="connsiteX16" fmla="*/ 1195233 w 1239944"/>
                <a:gd name="connsiteY16" fmla="*/ 846273 h 1232933"/>
                <a:gd name="connsiteX17" fmla="*/ 1110308 w 1239944"/>
                <a:gd name="connsiteY17" fmla="*/ 854144 h 1232933"/>
                <a:gd name="connsiteX18" fmla="*/ 1072542 w 1239944"/>
                <a:gd name="connsiteY18" fmla="*/ 918896 h 1232933"/>
                <a:gd name="connsiteX19" fmla="*/ 1108258 w 1239944"/>
                <a:gd name="connsiteY19" fmla="*/ 996744 h 1232933"/>
                <a:gd name="connsiteX20" fmla="*/ 1051046 w 1239944"/>
                <a:gd name="connsiteY20" fmla="*/ 1060173 h 1232933"/>
                <a:gd name="connsiteX21" fmla="*/ 969229 w 1239944"/>
                <a:gd name="connsiteY21" fmla="*/ 1032460 h 1232933"/>
                <a:gd name="connsiteX22" fmla="*/ 909438 w 1239944"/>
                <a:gd name="connsiteY22" fmla="*/ 1075518 h 1232933"/>
                <a:gd name="connsiteX23" fmla="*/ 910430 w 1239944"/>
                <a:gd name="connsiteY23" fmla="*/ 1162229 h 1232933"/>
                <a:gd name="connsiteX24" fmla="*/ 832384 w 1239944"/>
                <a:gd name="connsiteY24" fmla="*/ 1196953 h 1232933"/>
                <a:gd name="connsiteX25" fmla="*/ 768426 w 1239944"/>
                <a:gd name="connsiteY25" fmla="*/ 1137889 h 1232933"/>
                <a:gd name="connsiteX26" fmla="*/ 696927 w 1239944"/>
                <a:gd name="connsiteY26" fmla="*/ 1152969 h 1232933"/>
                <a:gd name="connsiteX27" fmla="*/ 662402 w 1239944"/>
                <a:gd name="connsiteY27" fmla="*/ 1232934 h 1232933"/>
                <a:gd name="connsiteX28" fmla="*/ 576947 w 1239944"/>
                <a:gd name="connsiteY28" fmla="*/ 1232934 h 1232933"/>
                <a:gd name="connsiteX29" fmla="*/ 542356 w 1239944"/>
                <a:gd name="connsiteY29" fmla="*/ 1152572 h 1232933"/>
                <a:gd name="connsiteX30" fmla="*/ 506574 w 1239944"/>
                <a:gd name="connsiteY30" fmla="*/ 1146223 h 1232933"/>
                <a:gd name="connsiteX31" fmla="*/ 471320 w 1239944"/>
                <a:gd name="connsiteY31" fmla="*/ 1137426 h 1232933"/>
                <a:gd name="connsiteX32" fmla="*/ 406965 w 1239944"/>
                <a:gd name="connsiteY32" fmla="*/ 1196688 h 1232933"/>
                <a:gd name="connsiteX33" fmla="*/ 328919 w 1239944"/>
                <a:gd name="connsiteY33" fmla="*/ 1161898 h 1232933"/>
                <a:gd name="connsiteX34" fmla="*/ 330043 w 1239944"/>
                <a:gd name="connsiteY34" fmla="*/ 1074790 h 1232933"/>
                <a:gd name="connsiteX35" fmla="*/ 270913 w 1239944"/>
                <a:gd name="connsiteY35" fmla="*/ 1031865 h 1232933"/>
                <a:gd name="connsiteX36" fmla="*/ 188436 w 1239944"/>
                <a:gd name="connsiteY36" fmla="*/ 1059710 h 1232933"/>
                <a:gd name="connsiteX37" fmla="*/ 131290 w 1239944"/>
                <a:gd name="connsiteY37" fmla="*/ 996215 h 1232933"/>
                <a:gd name="connsiteX38" fmla="*/ 167535 w 1239944"/>
                <a:gd name="connsiteY38" fmla="*/ 917441 h 1232933"/>
                <a:gd name="connsiteX39" fmla="*/ 130496 w 1239944"/>
                <a:gd name="connsiteY39" fmla="*/ 853747 h 1232933"/>
                <a:gd name="connsiteX40" fmla="*/ 44447 w 1239944"/>
                <a:gd name="connsiteY40" fmla="*/ 845678 h 1232933"/>
                <a:gd name="connsiteX41" fmla="*/ 18056 w 1239944"/>
                <a:gd name="connsiteY41" fmla="*/ 764391 h 1232933"/>
                <a:gd name="connsiteX42" fmla="*/ 82412 w 1239944"/>
                <a:gd name="connsiteY42" fmla="*/ 707907 h 1232933"/>
                <a:gd name="connsiteX43" fmla="*/ 74342 w 1239944"/>
                <a:gd name="connsiteY43" fmla="*/ 633366 h 1232933"/>
                <a:gd name="connsiteX44" fmla="*/ 0 w 1239944"/>
                <a:gd name="connsiteY44" fmla="*/ 591565 h 1232933"/>
                <a:gd name="connsiteX45" fmla="*/ 8995 w 1239944"/>
                <a:gd name="connsiteY45" fmla="*/ 506640 h 1232933"/>
                <a:gd name="connsiteX46" fmla="*/ 89819 w 1239944"/>
                <a:gd name="connsiteY46" fmla="*/ 481440 h 1232933"/>
                <a:gd name="connsiteX47" fmla="*/ 113035 w 1239944"/>
                <a:gd name="connsiteY47" fmla="*/ 408949 h 1232933"/>
                <a:gd name="connsiteX48" fmla="*/ 62768 w 1239944"/>
                <a:gd name="connsiteY48" fmla="*/ 341420 h 1232933"/>
                <a:gd name="connsiteX49" fmla="*/ 105561 w 1239944"/>
                <a:gd name="connsiteY49" fmla="*/ 267474 h 1232933"/>
                <a:gd name="connsiteX50" fmla="*/ 188369 w 1239944"/>
                <a:gd name="connsiteY50" fmla="*/ 277263 h 1232933"/>
                <a:gd name="connsiteX51" fmla="*/ 240092 w 1239944"/>
                <a:gd name="connsiteY51" fmla="*/ 219588 h 1232933"/>
                <a:gd name="connsiteX52" fmla="*/ 221903 w 1239944"/>
                <a:gd name="connsiteY52" fmla="*/ 138433 h 1232933"/>
                <a:gd name="connsiteX53" fmla="*/ 291020 w 1239944"/>
                <a:gd name="connsiteY53" fmla="*/ 88232 h 1232933"/>
                <a:gd name="connsiteX54" fmla="*/ 362122 w 1239944"/>
                <a:gd name="connsiteY54" fmla="*/ 130496 h 1232933"/>
                <a:gd name="connsiteX55" fmla="*/ 433554 w 1239944"/>
                <a:gd name="connsiteY55" fmla="*/ 98484 h 1232933"/>
                <a:gd name="connsiteX56" fmla="*/ 449758 w 1239944"/>
                <a:gd name="connsiteY56" fmla="*/ 17726 h 1232933"/>
                <a:gd name="connsiteX57" fmla="*/ 533361 w 1239944"/>
                <a:gd name="connsiteY57" fmla="*/ 0 h 1232933"/>
                <a:gd name="connsiteX58" fmla="*/ 580718 w 1239944"/>
                <a:gd name="connsiteY58" fmla="*/ 66935 h 1232933"/>
                <a:gd name="connsiteX59" fmla="*/ 659624 w 1239944"/>
                <a:gd name="connsiteY59" fmla="*/ 66935 h 1232933"/>
                <a:gd name="connsiteX60" fmla="*/ 707113 w 1239944"/>
                <a:gd name="connsiteY60" fmla="*/ 0 h 1232933"/>
                <a:gd name="connsiteX61" fmla="*/ 790649 w 1239944"/>
                <a:gd name="connsiteY61" fmla="*/ 17858 h 1232933"/>
                <a:gd name="connsiteX62" fmla="*/ 790649 w 1239944"/>
                <a:gd name="connsiteY62" fmla="*/ 17858 h 1232933"/>
                <a:gd name="connsiteX63" fmla="*/ 530649 w 1239944"/>
                <a:gd name="connsiteY63" fmla="*/ 1033519 h 1232933"/>
                <a:gd name="connsiteX64" fmla="*/ 1042381 w 1239944"/>
                <a:gd name="connsiteY64" fmla="*/ 701623 h 1232933"/>
                <a:gd name="connsiteX65" fmla="*/ 710486 w 1239944"/>
                <a:gd name="connsiteY65" fmla="*/ 189891 h 1232933"/>
                <a:gd name="connsiteX66" fmla="*/ 198754 w 1239944"/>
                <a:gd name="connsiteY66" fmla="*/ 521786 h 1232933"/>
                <a:gd name="connsiteX67" fmla="*/ 530649 w 1239944"/>
                <a:gd name="connsiteY67" fmla="*/ 1033519 h 12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944" h="1232933">
                  <a:moveTo>
                    <a:pt x="790847" y="17726"/>
                  </a:moveTo>
                  <a:lnTo>
                    <a:pt x="806920" y="98153"/>
                  </a:lnTo>
                  <a:cubicBezTo>
                    <a:pt x="831987" y="107214"/>
                    <a:pt x="856062" y="117995"/>
                    <a:pt x="879013" y="130298"/>
                  </a:cubicBezTo>
                  <a:lnTo>
                    <a:pt x="949519" y="88497"/>
                  </a:lnTo>
                  <a:lnTo>
                    <a:pt x="1018637" y="138764"/>
                  </a:lnTo>
                  <a:lnTo>
                    <a:pt x="1000514" y="219125"/>
                  </a:lnTo>
                  <a:cubicBezTo>
                    <a:pt x="1019298" y="237380"/>
                    <a:pt x="1036759" y="256891"/>
                    <a:pt x="1052699" y="277527"/>
                  </a:cubicBezTo>
                  <a:lnTo>
                    <a:pt x="1134846" y="267937"/>
                  </a:lnTo>
                  <a:lnTo>
                    <a:pt x="1177507" y="341949"/>
                  </a:lnTo>
                  <a:lnTo>
                    <a:pt x="1127769" y="408619"/>
                  </a:lnTo>
                  <a:cubicBezTo>
                    <a:pt x="1137360" y="432496"/>
                    <a:pt x="1145297" y="457166"/>
                    <a:pt x="1151448" y="482366"/>
                  </a:cubicBezTo>
                  <a:lnTo>
                    <a:pt x="1231081" y="507235"/>
                  </a:lnTo>
                  <a:lnTo>
                    <a:pt x="1239944" y="592226"/>
                  </a:lnTo>
                  <a:lnTo>
                    <a:pt x="1166528" y="633432"/>
                  </a:lnTo>
                  <a:cubicBezTo>
                    <a:pt x="1165536" y="658499"/>
                    <a:pt x="1162758" y="683765"/>
                    <a:pt x="1158128" y="709097"/>
                  </a:cubicBezTo>
                  <a:lnTo>
                    <a:pt x="1221689" y="765052"/>
                  </a:lnTo>
                  <a:lnTo>
                    <a:pt x="1195233" y="846273"/>
                  </a:lnTo>
                  <a:lnTo>
                    <a:pt x="1110308" y="854144"/>
                  </a:lnTo>
                  <a:cubicBezTo>
                    <a:pt x="1099130" y="876764"/>
                    <a:pt x="1086497" y="898326"/>
                    <a:pt x="1072542" y="918896"/>
                  </a:cubicBezTo>
                  <a:lnTo>
                    <a:pt x="1108258" y="996744"/>
                  </a:lnTo>
                  <a:lnTo>
                    <a:pt x="1051046" y="1060173"/>
                  </a:lnTo>
                  <a:lnTo>
                    <a:pt x="969229" y="1032460"/>
                  </a:lnTo>
                  <a:cubicBezTo>
                    <a:pt x="950313" y="1048136"/>
                    <a:pt x="930339" y="1062554"/>
                    <a:pt x="909438" y="1075518"/>
                  </a:cubicBezTo>
                  <a:lnTo>
                    <a:pt x="910430" y="1162229"/>
                  </a:lnTo>
                  <a:lnTo>
                    <a:pt x="832384" y="1196953"/>
                  </a:lnTo>
                  <a:lnTo>
                    <a:pt x="768426" y="1137889"/>
                  </a:lnTo>
                  <a:cubicBezTo>
                    <a:pt x="745078" y="1144503"/>
                    <a:pt x="721201" y="1149530"/>
                    <a:pt x="696927" y="1152969"/>
                  </a:cubicBezTo>
                  <a:lnTo>
                    <a:pt x="662402" y="1232934"/>
                  </a:lnTo>
                  <a:lnTo>
                    <a:pt x="576947" y="1232934"/>
                  </a:lnTo>
                  <a:lnTo>
                    <a:pt x="542356" y="1152572"/>
                  </a:lnTo>
                  <a:cubicBezTo>
                    <a:pt x="530450" y="1150853"/>
                    <a:pt x="518545" y="1148736"/>
                    <a:pt x="506574" y="1146223"/>
                  </a:cubicBezTo>
                  <a:cubicBezTo>
                    <a:pt x="494668" y="1143709"/>
                    <a:pt x="482895" y="1140733"/>
                    <a:pt x="471320" y="1137426"/>
                  </a:cubicBezTo>
                  <a:lnTo>
                    <a:pt x="406965" y="1196688"/>
                  </a:lnTo>
                  <a:lnTo>
                    <a:pt x="328919" y="1161898"/>
                  </a:lnTo>
                  <a:lnTo>
                    <a:pt x="330043" y="1074790"/>
                  </a:lnTo>
                  <a:cubicBezTo>
                    <a:pt x="309275" y="1061761"/>
                    <a:pt x="289565" y="1047408"/>
                    <a:pt x="270913" y="1031865"/>
                  </a:cubicBezTo>
                  <a:lnTo>
                    <a:pt x="188436" y="1059710"/>
                  </a:lnTo>
                  <a:lnTo>
                    <a:pt x="131290" y="996215"/>
                  </a:lnTo>
                  <a:lnTo>
                    <a:pt x="167535" y="917441"/>
                  </a:lnTo>
                  <a:cubicBezTo>
                    <a:pt x="153778" y="897070"/>
                    <a:pt x="141409" y="875838"/>
                    <a:pt x="130496" y="853747"/>
                  </a:cubicBezTo>
                  <a:lnTo>
                    <a:pt x="44447" y="845678"/>
                  </a:lnTo>
                  <a:lnTo>
                    <a:pt x="18056" y="764391"/>
                  </a:lnTo>
                  <a:lnTo>
                    <a:pt x="82412" y="707907"/>
                  </a:lnTo>
                  <a:cubicBezTo>
                    <a:pt x="78046" y="683501"/>
                    <a:pt x="75335" y="658565"/>
                    <a:pt x="74342" y="633366"/>
                  </a:cubicBezTo>
                  <a:lnTo>
                    <a:pt x="0" y="591565"/>
                  </a:lnTo>
                  <a:lnTo>
                    <a:pt x="8995" y="506640"/>
                  </a:lnTo>
                  <a:lnTo>
                    <a:pt x="89819" y="481440"/>
                  </a:lnTo>
                  <a:cubicBezTo>
                    <a:pt x="95971" y="456439"/>
                    <a:pt x="103709" y="432231"/>
                    <a:pt x="113035" y="408949"/>
                  </a:cubicBezTo>
                  <a:lnTo>
                    <a:pt x="62768" y="341420"/>
                  </a:lnTo>
                  <a:lnTo>
                    <a:pt x="105561" y="267474"/>
                  </a:lnTo>
                  <a:lnTo>
                    <a:pt x="188369" y="277263"/>
                  </a:lnTo>
                  <a:cubicBezTo>
                    <a:pt x="204243" y="256759"/>
                    <a:pt x="221572" y="237512"/>
                    <a:pt x="240092" y="219588"/>
                  </a:cubicBezTo>
                  <a:lnTo>
                    <a:pt x="221903" y="138433"/>
                  </a:lnTo>
                  <a:lnTo>
                    <a:pt x="291020" y="88232"/>
                  </a:lnTo>
                  <a:lnTo>
                    <a:pt x="362122" y="130496"/>
                  </a:lnTo>
                  <a:cubicBezTo>
                    <a:pt x="385073" y="118128"/>
                    <a:pt x="408949" y="107479"/>
                    <a:pt x="433554" y="98484"/>
                  </a:cubicBezTo>
                  <a:lnTo>
                    <a:pt x="449758" y="17726"/>
                  </a:lnTo>
                  <a:lnTo>
                    <a:pt x="533361" y="0"/>
                  </a:lnTo>
                  <a:lnTo>
                    <a:pt x="580718" y="66935"/>
                  </a:lnTo>
                  <a:cubicBezTo>
                    <a:pt x="606711" y="65083"/>
                    <a:pt x="633101" y="65083"/>
                    <a:pt x="659624" y="66935"/>
                  </a:cubicBezTo>
                  <a:lnTo>
                    <a:pt x="707113" y="0"/>
                  </a:lnTo>
                  <a:lnTo>
                    <a:pt x="790649" y="17858"/>
                  </a:lnTo>
                  <a:lnTo>
                    <a:pt x="790649" y="17858"/>
                  </a:lnTo>
                  <a:close/>
                  <a:moveTo>
                    <a:pt x="530649" y="1033519"/>
                  </a:moveTo>
                  <a:cubicBezTo>
                    <a:pt x="763597" y="1083190"/>
                    <a:pt x="992709" y="934572"/>
                    <a:pt x="1042381" y="701623"/>
                  </a:cubicBezTo>
                  <a:cubicBezTo>
                    <a:pt x="1092053" y="468675"/>
                    <a:pt x="943434" y="239563"/>
                    <a:pt x="710486" y="189891"/>
                  </a:cubicBezTo>
                  <a:cubicBezTo>
                    <a:pt x="477538" y="140219"/>
                    <a:pt x="248425" y="288838"/>
                    <a:pt x="198754" y="521786"/>
                  </a:cubicBezTo>
                  <a:cubicBezTo>
                    <a:pt x="149082" y="754734"/>
                    <a:pt x="297700" y="983847"/>
                    <a:pt x="530649" y="1033519"/>
                  </a:cubicBezTo>
                  <a:close/>
                </a:path>
              </a:pathLst>
            </a:custGeom>
            <a:solidFill>
              <a:schemeClr val="bg1">
                <a:lumMod val="95000"/>
              </a:schemeClr>
            </a:solidFill>
            <a:ln w="6610" cap="flat">
              <a:noFill/>
              <a:prstDash val="solid"/>
              <a:miter/>
            </a:ln>
          </p:spPr>
          <p:txBody>
            <a:bodyPr rtlCol="0" anchor="ctr"/>
            <a:lstStyle/>
            <a:p>
              <a:endParaRPr lang="en-US" sz="1351"/>
            </a:p>
          </p:txBody>
        </p:sp>
        <p:sp>
          <p:nvSpPr>
            <p:cNvPr id="14" name="Freeform: Shape 63">
              <a:extLst>
                <a:ext uri="{FF2B5EF4-FFF2-40B4-BE49-F238E27FC236}">
                  <a16:creationId xmlns:a16="http://schemas.microsoft.com/office/drawing/2014/main" id="{2392B1D2-9C6A-7169-998A-C05A737C7290}"/>
                </a:ext>
              </a:extLst>
            </p:cNvPr>
            <p:cNvSpPr/>
            <p:nvPr/>
          </p:nvSpPr>
          <p:spPr>
            <a:xfrm rot="21243256">
              <a:off x="2969377" y="1441542"/>
              <a:ext cx="811041" cy="810361"/>
            </a:xfrm>
            <a:custGeom>
              <a:avLst/>
              <a:gdLst>
                <a:gd name="connsiteX0" fmla="*/ 494800 w 787870"/>
                <a:gd name="connsiteY0" fmla="*/ 12236 h 787209"/>
                <a:gd name="connsiteX1" fmla="*/ 511005 w 787870"/>
                <a:gd name="connsiteY1" fmla="*/ 80758 h 787209"/>
                <a:gd name="connsiteX2" fmla="*/ 580255 w 787870"/>
                <a:gd name="connsiteY2" fmla="*/ 116342 h 787209"/>
                <a:gd name="connsiteX3" fmla="*/ 645469 w 787870"/>
                <a:gd name="connsiteY3" fmla="*/ 89687 h 787209"/>
                <a:gd name="connsiteX4" fmla="*/ 699705 w 787870"/>
                <a:gd name="connsiteY4" fmla="*/ 144320 h 787209"/>
                <a:gd name="connsiteX5" fmla="*/ 672521 w 787870"/>
                <a:gd name="connsiteY5" fmla="*/ 209402 h 787209"/>
                <a:gd name="connsiteX6" fmla="*/ 707642 w 787870"/>
                <a:gd name="connsiteY6" fmla="*/ 278850 h 787209"/>
                <a:gd name="connsiteX7" fmla="*/ 776098 w 787870"/>
                <a:gd name="connsiteY7" fmla="*/ 295584 h 787209"/>
                <a:gd name="connsiteX8" fmla="*/ 787871 w 787870"/>
                <a:gd name="connsiteY8" fmla="*/ 371712 h 787209"/>
                <a:gd name="connsiteX9" fmla="*/ 727617 w 787870"/>
                <a:gd name="connsiteY9" fmla="*/ 408354 h 787209"/>
                <a:gd name="connsiteX10" fmla="*/ 723582 w 787870"/>
                <a:gd name="connsiteY10" fmla="*/ 447113 h 787209"/>
                <a:gd name="connsiteX11" fmla="*/ 715116 w 787870"/>
                <a:gd name="connsiteY11" fmla="*/ 485144 h 787209"/>
                <a:gd name="connsiteX12" fmla="*/ 760687 w 787870"/>
                <a:gd name="connsiteY12" fmla="*/ 538917 h 787209"/>
                <a:gd name="connsiteX13" fmla="*/ 725434 w 787870"/>
                <a:gd name="connsiteY13" fmla="*/ 607372 h 787209"/>
                <a:gd name="connsiteX14" fmla="*/ 655192 w 787870"/>
                <a:gd name="connsiteY14" fmla="*/ 601618 h 787209"/>
                <a:gd name="connsiteX15" fmla="*/ 599964 w 787870"/>
                <a:gd name="connsiteY15" fmla="*/ 656383 h 787209"/>
                <a:gd name="connsiteX16" fmla="*/ 605190 w 787870"/>
                <a:gd name="connsiteY16" fmla="*/ 726691 h 787209"/>
                <a:gd name="connsiteX17" fmla="*/ 536469 w 787870"/>
                <a:gd name="connsiteY17" fmla="*/ 761348 h 787209"/>
                <a:gd name="connsiteX18" fmla="*/ 483027 w 787870"/>
                <a:gd name="connsiteY18" fmla="*/ 715447 h 787209"/>
                <a:gd name="connsiteX19" fmla="*/ 406039 w 787870"/>
                <a:gd name="connsiteY19" fmla="*/ 727286 h 787209"/>
                <a:gd name="connsiteX20" fmla="*/ 369000 w 787870"/>
                <a:gd name="connsiteY20" fmla="*/ 787210 h 787209"/>
                <a:gd name="connsiteX21" fmla="*/ 293005 w 787870"/>
                <a:gd name="connsiteY21" fmla="*/ 774907 h 787209"/>
                <a:gd name="connsiteX22" fmla="*/ 276800 w 787870"/>
                <a:gd name="connsiteY22" fmla="*/ 706385 h 787209"/>
                <a:gd name="connsiteX23" fmla="*/ 207550 w 787870"/>
                <a:gd name="connsiteY23" fmla="*/ 670801 h 787209"/>
                <a:gd name="connsiteX24" fmla="*/ 142335 w 787870"/>
                <a:gd name="connsiteY24" fmla="*/ 697456 h 787209"/>
                <a:gd name="connsiteX25" fmla="*/ 88100 w 787870"/>
                <a:gd name="connsiteY25" fmla="*/ 642824 h 787209"/>
                <a:gd name="connsiteX26" fmla="*/ 115284 w 787870"/>
                <a:gd name="connsiteY26" fmla="*/ 577741 h 787209"/>
                <a:gd name="connsiteX27" fmla="*/ 80229 w 787870"/>
                <a:gd name="connsiteY27" fmla="*/ 508359 h 787209"/>
                <a:gd name="connsiteX28" fmla="*/ 11773 w 787870"/>
                <a:gd name="connsiteY28" fmla="*/ 491626 h 787209"/>
                <a:gd name="connsiteX29" fmla="*/ 0 w 787870"/>
                <a:gd name="connsiteY29" fmla="*/ 415564 h 787209"/>
                <a:gd name="connsiteX30" fmla="*/ 60255 w 787870"/>
                <a:gd name="connsiteY30" fmla="*/ 378922 h 787209"/>
                <a:gd name="connsiteX31" fmla="*/ 64223 w 787870"/>
                <a:gd name="connsiteY31" fmla="*/ 340163 h 787209"/>
                <a:gd name="connsiteX32" fmla="*/ 72689 w 787870"/>
                <a:gd name="connsiteY32" fmla="*/ 302132 h 787209"/>
                <a:gd name="connsiteX33" fmla="*/ 27118 w 787870"/>
                <a:gd name="connsiteY33" fmla="*/ 248293 h 787209"/>
                <a:gd name="connsiteX34" fmla="*/ 62371 w 787870"/>
                <a:gd name="connsiteY34" fmla="*/ 179837 h 787209"/>
                <a:gd name="connsiteX35" fmla="*/ 132613 w 787870"/>
                <a:gd name="connsiteY35" fmla="*/ 185591 h 787209"/>
                <a:gd name="connsiteX36" fmla="*/ 187840 w 787870"/>
                <a:gd name="connsiteY36" fmla="*/ 130827 h 787209"/>
                <a:gd name="connsiteX37" fmla="*/ 182615 w 787870"/>
                <a:gd name="connsiteY37" fmla="*/ 60519 h 787209"/>
                <a:gd name="connsiteX38" fmla="*/ 251336 w 787870"/>
                <a:gd name="connsiteY38" fmla="*/ 25861 h 787209"/>
                <a:gd name="connsiteX39" fmla="*/ 304711 w 787870"/>
                <a:gd name="connsiteY39" fmla="*/ 71763 h 787209"/>
                <a:gd name="connsiteX40" fmla="*/ 381699 w 787870"/>
                <a:gd name="connsiteY40" fmla="*/ 59857 h 787209"/>
                <a:gd name="connsiteX41" fmla="*/ 418805 w 787870"/>
                <a:gd name="connsiteY41" fmla="*/ 0 h 787209"/>
                <a:gd name="connsiteX42" fmla="*/ 494800 w 787870"/>
                <a:gd name="connsiteY42" fmla="*/ 12302 h 787209"/>
                <a:gd name="connsiteX43" fmla="*/ 494800 w 787870"/>
                <a:gd name="connsiteY43" fmla="*/ 12302 h 787209"/>
                <a:gd name="connsiteX44" fmla="*/ 351076 w 787870"/>
                <a:gd name="connsiteY44" fmla="*/ 657243 h 787209"/>
                <a:gd name="connsiteX45" fmla="*/ 657507 w 787870"/>
                <a:gd name="connsiteY45" fmla="*/ 436398 h 787209"/>
                <a:gd name="connsiteX46" fmla="*/ 436663 w 787870"/>
                <a:gd name="connsiteY46" fmla="*/ 129967 h 787209"/>
                <a:gd name="connsiteX47" fmla="*/ 130232 w 787870"/>
                <a:gd name="connsiteY47" fmla="*/ 350812 h 787209"/>
                <a:gd name="connsiteX48" fmla="*/ 351076 w 787870"/>
                <a:gd name="connsiteY48" fmla="*/ 657243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7870" h="787209">
                  <a:moveTo>
                    <a:pt x="494800" y="12236"/>
                  </a:moveTo>
                  <a:lnTo>
                    <a:pt x="511005" y="80758"/>
                  </a:lnTo>
                  <a:cubicBezTo>
                    <a:pt x="535742" y="90018"/>
                    <a:pt x="558891" y="101989"/>
                    <a:pt x="580255" y="116342"/>
                  </a:cubicBezTo>
                  <a:lnTo>
                    <a:pt x="645469" y="89687"/>
                  </a:lnTo>
                  <a:lnTo>
                    <a:pt x="699705" y="144320"/>
                  </a:lnTo>
                  <a:lnTo>
                    <a:pt x="672521" y="209402"/>
                  </a:lnTo>
                  <a:cubicBezTo>
                    <a:pt x="686808" y="231030"/>
                    <a:pt x="698647" y="254312"/>
                    <a:pt x="707642" y="278850"/>
                  </a:cubicBezTo>
                  <a:lnTo>
                    <a:pt x="776098" y="295584"/>
                  </a:lnTo>
                  <a:lnTo>
                    <a:pt x="787871" y="371712"/>
                  </a:lnTo>
                  <a:lnTo>
                    <a:pt x="727617" y="408354"/>
                  </a:lnTo>
                  <a:cubicBezTo>
                    <a:pt x="727021" y="421186"/>
                    <a:pt x="725698" y="434149"/>
                    <a:pt x="723582" y="447113"/>
                  </a:cubicBezTo>
                  <a:cubicBezTo>
                    <a:pt x="721466" y="460076"/>
                    <a:pt x="718621" y="472776"/>
                    <a:pt x="715116" y="485144"/>
                  </a:cubicBezTo>
                  <a:lnTo>
                    <a:pt x="760687" y="538917"/>
                  </a:lnTo>
                  <a:lnTo>
                    <a:pt x="725434" y="607372"/>
                  </a:lnTo>
                  <a:lnTo>
                    <a:pt x="655192" y="601618"/>
                  </a:lnTo>
                  <a:cubicBezTo>
                    <a:pt x="638922" y="622056"/>
                    <a:pt x="620336" y="640377"/>
                    <a:pt x="599964" y="656383"/>
                  </a:cubicBezTo>
                  <a:lnTo>
                    <a:pt x="605190" y="726691"/>
                  </a:lnTo>
                  <a:lnTo>
                    <a:pt x="536469" y="761348"/>
                  </a:lnTo>
                  <a:lnTo>
                    <a:pt x="483027" y="715447"/>
                  </a:lnTo>
                  <a:cubicBezTo>
                    <a:pt x="458224" y="722325"/>
                    <a:pt x="432430" y="726360"/>
                    <a:pt x="406039" y="727286"/>
                  </a:cubicBezTo>
                  <a:lnTo>
                    <a:pt x="369000" y="787210"/>
                  </a:lnTo>
                  <a:lnTo>
                    <a:pt x="293005" y="774907"/>
                  </a:lnTo>
                  <a:lnTo>
                    <a:pt x="276800" y="706385"/>
                  </a:lnTo>
                  <a:cubicBezTo>
                    <a:pt x="252063" y="697126"/>
                    <a:pt x="228914" y="685154"/>
                    <a:pt x="207550" y="670801"/>
                  </a:cubicBezTo>
                  <a:lnTo>
                    <a:pt x="142335" y="697456"/>
                  </a:lnTo>
                  <a:lnTo>
                    <a:pt x="88100" y="642824"/>
                  </a:lnTo>
                  <a:lnTo>
                    <a:pt x="115284" y="577741"/>
                  </a:lnTo>
                  <a:cubicBezTo>
                    <a:pt x="100997" y="556113"/>
                    <a:pt x="89224" y="532832"/>
                    <a:pt x="80229" y="508359"/>
                  </a:cubicBezTo>
                  <a:lnTo>
                    <a:pt x="11773" y="491626"/>
                  </a:lnTo>
                  <a:lnTo>
                    <a:pt x="0" y="415564"/>
                  </a:lnTo>
                  <a:lnTo>
                    <a:pt x="60255" y="378922"/>
                  </a:lnTo>
                  <a:cubicBezTo>
                    <a:pt x="60850" y="366090"/>
                    <a:pt x="62106" y="353126"/>
                    <a:pt x="64223" y="340163"/>
                  </a:cubicBezTo>
                  <a:cubicBezTo>
                    <a:pt x="66339" y="327199"/>
                    <a:pt x="69183" y="314500"/>
                    <a:pt x="72689" y="302132"/>
                  </a:cubicBezTo>
                  <a:lnTo>
                    <a:pt x="27118" y="248293"/>
                  </a:lnTo>
                  <a:lnTo>
                    <a:pt x="62371" y="179837"/>
                  </a:lnTo>
                  <a:lnTo>
                    <a:pt x="132613" y="185591"/>
                  </a:lnTo>
                  <a:cubicBezTo>
                    <a:pt x="148883" y="165154"/>
                    <a:pt x="167469" y="146833"/>
                    <a:pt x="187840" y="130827"/>
                  </a:cubicBezTo>
                  <a:lnTo>
                    <a:pt x="182615" y="60519"/>
                  </a:lnTo>
                  <a:lnTo>
                    <a:pt x="251336" y="25861"/>
                  </a:lnTo>
                  <a:lnTo>
                    <a:pt x="304711" y="71763"/>
                  </a:lnTo>
                  <a:cubicBezTo>
                    <a:pt x="329514" y="64884"/>
                    <a:pt x="355309" y="60850"/>
                    <a:pt x="381699" y="59857"/>
                  </a:cubicBezTo>
                  <a:lnTo>
                    <a:pt x="418805" y="0"/>
                  </a:lnTo>
                  <a:lnTo>
                    <a:pt x="494800" y="12302"/>
                  </a:lnTo>
                  <a:lnTo>
                    <a:pt x="494800" y="12302"/>
                  </a:lnTo>
                  <a:close/>
                  <a:moveTo>
                    <a:pt x="351076" y="657243"/>
                  </a:moveTo>
                  <a:cubicBezTo>
                    <a:pt x="496652" y="680855"/>
                    <a:pt x="633895" y="581974"/>
                    <a:pt x="657507" y="436398"/>
                  </a:cubicBezTo>
                  <a:cubicBezTo>
                    <a:pt x="681120" y="290822"/>
                    <a:pt x="582305" y="153579"/>
                    <a:pt x="436663" y="129967"/>
                  </a:cubicBezTo>
                  <a:cubicBezTo>
                    <a:pt x="291086" y="106355"/>
                    <a:pt x="153844" y="205235"/>
                    <a:pt x="130232" y="350812"/>
                  </a:cubicBezTo>
                  <a:cubicBezTo>
                    <a:pt x="106619" y="496388"/>
                    <a:pt x="205434" y="633564"/>
                    <a:pt x="351076" y="657243"/>
                  </a:cubicBezTo>
                  <a:close/>
                </a:path>
              </a:pathLst>
            </a:custGeom>
            <a:solidFill>
              <a:schemeClr val="bg1">
                <a:lumMod val="85000"/>
              </a:schemeClr>
            </a:solidFill>
            <a:ln w="6610" cap="flat">
              <a:solidFill>
                <a:schemeClr val="bg1">
                  <a:lumMod val="85000"/>
                </a:schemeClr>
              </a:solidFill>
              <a:prstDash val="solid"/>
              <a:miter/>
            </a:ln>
          </p:spPr>
          <p:txBody>
            <a:bodyPr rtlCol="0" anchor="ctr"/>
            <a:lstStyle/>
            <a:p>
              <a:endParaRPr lang="en-US" sz="1351"/>
            </a:p>
          </p:txBody>
        </p:sp>
        <p:sp>
          <p:nvSpPr>
            <p:cNvPr id="15" name="Freeform: Shape 64">
              <a:extLst>
                <a:ext uri="{FF2B5EF4-FFF2-40B4-BE49-F238E27FC236}">
                  <a16:creationId xmlns:a16="http://schemas.microsoft.com/office/drawing/2014/main" id="{4BD6DB1F-636B-97FA-51F1-F0D7FB2AEAEE}"/>
                </a:ext>
              </a:extLst>
            </p:cNvPr>
            <p:cNvSpPr/>
            <p:nvPr/>
          </p:nvSpPr>
          <p:spPr>
            <a:xfrm>
              <a:off x="1804767" y="610385"/>
              <a:ext cx="806003" cy="812267"/>
            </a:xfrm>
            <a:custGeom>
              <a:avLst/>
              <a:gdLst>
                <a:gd name="connsiteX0" fmla="*/ 392877 w 782976"/>
                <a:gd name="connsiteY0" fmla="*/ 66 h 789061"/>
                <a:gd name="connsiteX1" fmla="*/ 425882 w 782976"/>
                <a:gd name="connsiteY1" fmla="*/ 62305 h 789061"/>
                <a:gd name="connsiteX2" fmla="*/ 501877 w 782976"/>
                <a:gd name="connsiteY2" fmla="*/ 79303 h 789061"/>
                <a:gd name="connsiteX3" fmla="*/ 558230 w 782976"/>
                <a:gd name="connsiteY3" fmla="*/ 37039 h 789061"/>
                <a:gd name="connsiteX4" fmla="*/ 624503 w 782976"/>
                <a:gd name="connsiteY4" fmla="*/ 76261 h 789061"/>
                <a:gd name="connsiteX5" fmla="*/ 614582 w 782976"/>
                <a:gd name="connsiteY5" fmla="*/ 146105 h 789061"/>
                <a:gd name="connsiteX6" fmla="*/ 666039 w 782976"/>
                <a:gd name="connsiteY6" fmla="*/ 204442 h 789061"/>
                <a:gd name="connsiteX7" fmla="*/ 736479 w 782976"/>
                <a:gd name="connsiteY7" fmla="*/ 203383 h 789061"/>
                <a:gd name="connsiteX8" fmla="*/ 767037 w 782976"/>
                <a:gd name="connsiteY8" fmla="*/ 274022 h 789061"/>
                <a:gd name="connsiteX9" fmla="*/ 718026 w 782976"/>
                <a:gd name="connsiteY9" fmla="*/ 324686 h 789061"/>
                <a:gd name="connsiteX10" fmla="*/ 723913 w 782976"/>
                <a:gd name="connsiteY10" fmla="*/ 363180 h 789061"/>
                <a:gd name="connsiteX11" fmla="*/ 725302 w 782976"/>
                <a:gd name="connsiteY11" fmla="*/ 402137 h 789061"/>
                <a:gd name="connsiteX12" fmla="*/ 782976 w 782976"/>
                <a:gd name="connsiteY12" fmla="*/ 442681 h 789061"/>
                <a:gd name="connsiteX13" fmla="*/ 766177 w 782976"/>
                <a:gd name="connsiteY13" fmla="*/ 517818 h 789061"/>
                <a:gd name="connsiteX14" fmla="*/ 696795 w 782976"/>
                <a:gd name="connsiteY14" fmla="*/ 529987 h 789061"/>
                <a:gd name="connsiteX15" fmla="*/ 657176 w 782976"/>
                <a:gd name="connsiteY15" fmla="*/ 596922 h 789061"/>
                <a:gd name="connsiteX16" fmla="*/ 679995 w 782976"/>
                <a:gd name="connsiteY16" fmla="*/ 663658 h 789061"/>
                <a:gd name="connsiteX17" fmla="*/ 622254 w 782976"/>
                <a:gd name="connsiteY17" fmla="*/ 714587 h 789061"/>
                <a:gd name="connsiteX18" fmla="*/ 558957 w 782976"/>
                <a:gd name="connsiteY18" fmla="*/ 683633 h 789061"/>
                <a:gd name="connsiteX19" fmla="*/ 487525 w 782976"/>
                <a:gd name="connsiteY19" fmla="*/ 714521 h 789061"/>
                <a:gd name="connsiteX20" fmla="*/ 466757 w 782976"/>
                <a:gd name="connsiteY20" fmla="*/ 781852 h 789061"/>
                <a:gd name="connsiteX21" fmla="*/ 390099 w 782976"/>
                <a:gd name="connsiteY21" fmla="*/ 789062 h 789061"/>
                <a:gd name="connsiteX22" fmla="*/ 357095 w 782976"/>
                <a:gd name="connsiteY22" fmla="*/ 726823 h 789061"/>
                <a:gd name="connsiteX23" fmla="*/ 281099 w 782976"/>
                <a:gd name="connsiteY23" fmla="*/ 709825 h 789061"/>
                <a:gd name="connsiteX24" fmla="*/ 224747 w 782976"/>
                <a:gd name="connsiteY24" fmla="*/ 752089 h 789061"/>
                <a:gd name="connsiteX25" fmla="*/ 158474 w 782976"/>
                <a:gd name="connsiteY25" fmla="*/ 712867 h 789061"/>
                <a:gd name="connsiteX26" fmla="*/ 168395 w 782976"/>
                <a:gd name="connsiteY26" fmla="*/ 643022 h 789061"/>
                <a:gd name="connsiteX27" fmla="*/ 116937 w 782976"/>
                <a:gd name="connsiteY27" fmla="*/ 584686 h 789061"/>
                <a:gd name="connsiteX28" fmla="*/ 46497 w 782976"/>
                <a:gd name="connsiteY28" fmla="*/ 585744 h 789061"/>
                <a:gd name="connsiteX29" fmla="*/ 15940 w 782976"/>
                <a:gd name="connsiteY29" fmla="*/ 515106 h 789061"/>
                <a:gd name="connsiteX30" fmla="*/ 64950 w 782976"/>
                <a:gd name="connsiteY30" fmla="*/ 464442 h 789061"/>
                <a:gd name="connsiteX31" fmla="*/ 59064 w 782976"/>
                <a:gd name="connsiteY31" fmla="*/ 425948 h 789061"/>
                <a:gd name="connsiteX32" fmla="*/ 57675 w 782976"/>
                <a:gd name="connsiteY32" fmla="*/ 386991 h 789061"/>
                <a:gd name="connsiteX33" fmla="*/ 0 w 782976"/>
                <a:gd name="connsiteY33" fmla="*/ 346446 h 789061"/>
                <a:gd name="connsiteX34" fmla="*/ 16800 w 782976"/>
                <a:gd name="connsiteY34" fmla="*/ 271310 h 789061"/>
                <a:gd name="connsiteX35" fmla="*/ 86182 w 782976"/>
                <a:gd name="connsiteY35" fmla="*/ 259140 h 789061"/>
                <a:gd name="connsiteX36" fmla="*/ 125800 w 782976"/>
                <a:gd name="connsiteY36" fmla="*/ 192206 h 789061"/>
                <a:gd name="connsiteX37" fmla="*/ 102981 w 782976"/>
                <a:gd name="connsiteY37" fmla="*/ 125469 h 789061"/>
                <a:gd name="connsiteX38" fmla="*/ 160722 w 782976"/>
                <a:gd name="connsiteY38" fmla="*/ 74541 h 789061"/>
                <a:gd name="connsiteX39" fmla="*/ 223953 w 782976"/>
                <a:gd name="connsiteY39" fmla="*/ 105495 h 789061"/>
                <a:gd name="connsiteX40" fmla="*/ 295452 w 782976"/>
                <a:gd name="connsiteY40" fmla="*/ 74607 h 789061"/>
                <a:gd name="connsiteX41" fmla="*/ 316220 w 782976"/>
                <a:gd name="connsiteY41" fmla="*/ 7276 h 789061"/>
                <a:gd name="connsiteX42" fmla="*/ 392877 w 782976"/>
                <a:gd name="connsiteY42" fmla="*/ 0 h 789061"/>
                <a:gd name="connsiteX43" fmla="*/ 392877 w 782976"/>
                <a:gd name="connsiteY43" fmla="*/ 0 h 789061"/>
                <a:gd name="connsiteX44" fmla="*/ 416622 w 782976"/>
                <a:gd name="connsiteY44" fmla="*/ 660484 h 789061"/>
                <a:gd name="connsiteX45" fmla="*/ 657375 w 782976"/>
                <a:gd name="connsiteY45" fmla="*/ 369463 h 789061"/>
                <a:gd name="connsiteX46" fmla="*/ 366355 w 782976"/>
                <a:gd name="connsiteY46" fmla="*/ 128710 h 789061"/>
                <a:gd name="connsiteX47" fmla="*/ 125602 w 782976"/>
                <a:gd name="connsiteY47" fmla="*/ 419731 h 789061"/>
                <a:gd name="connsiteX48" fmla="*/ 416622 w 782976"/>
                <a:gd name="connsiteY48" fmla="*/ 660484 h 78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2976" h="789061">
                  <a:moveTo>
                    <a:pt x="392877" y="66"/>
                  </a:moveTo>
                  <a:lnTo>
                    <a:pt x="425882" y="62305"/>
                  </a:lnTo>
                  <a:cubicBezTo>
                    <a:pt x="452140" y="65017"/>
                    <a:pt x="477604" y="70771"/>
                    <a:pt x="501877" y="79303"/>
                  </a:cubicBezTo>
                  <a:lnTo>
                    <a:pt x="558230" y="37039"/>
                  </a:lnTo>
                  <a:lnTo>
                    <a:pt x="624503" y="76261"/>
                  </a:lnTo>
                  <a:lnTo>
                    <a:pt x="614582" y="146105"/>
                  </a:lnTo>
                  <a:cubicBezTo>
                    <a:pt x="633895" y="163434"/>
                    <a:pt x="651158" y="183012"/>
                    <a:pt x="666039" y="204442"/>
                  </a:cubicBezTo>
                  <a:lnTo>
                    <a:pt x="736479" y="203383"/>
                  </a:lnTo>
                  <a:lnTo>
                    <a:pt x="767037" y="274022"/>
                  </a:lnTo>
                  <a:lnTo>
                    <a:pt x="718026" y="324686"/>
                  </a:lnTo>
                  <a:cubicBezTo>
                    <a:pt x="720672" y="337253"/>
                    <a:pt x="722722" y="350084"/>
                    <a:pt x="723913" y="363180"/>
                  </a:cubicBezTo>
                  <a:cubicBezTo>
                    <a:pt x="725169" y="376276"/>
                    <a:pt x="725566" y="389240"/>
                    <a:pt x="725302" y="402137"/>
                  </a:cubicBezTo>
                  <a:lnTo>
                    <a:pt x="782976" y="442681"/>
                  </a:lnTo>
                  <a:lnTo>
                    <a:pt x="766177" y="517818"/>
                  </a:lnTo>
                  <a:lnTo>
                    <a:pt x="696795" y="529987"/>
                  </a:lnTo>
                  <a:cubicBezTo>
                    <a:pt x="686212" y="553864"/>
                    <a:pt x="672852" y="576286"/>
                    <a:pt x="657176" y="596922"/>
                  </a:cubicBezTo>
                  <a:lnTo>
                    <a:pt x="679995" y="663658"/>
                  </a:lnTo>
                  <a:lnTo>
                    <a:pt x="622254" y="714587"/>
                  </a:lnTo>
                  <a:lnTo>
                    <a:pt x="558957" y="683633"/>
                  </a:lnTo>
                  <a:cubicBezTo>
                    <a:pt x="536734" y="696530"/>
                    <a:pt x="512791" y="706981"/>
                    <a:pt x="487525" y="714521"/>
                  </a:cubicBezTo>
                  <a:lnTo>
                    <a:pt x="466757" y="781852"/>
                  </a:lnTo>
                  <a:lnTo>
                    <a:pt x="390099" y="789062"/>
                  </a:lnTo>
                  <a:lnTo>
                    <a:pt x="357095" y="726823"/>
                  </a:lnTo>
                  <a:cubicBezTo>
                    <a:pt x="330837" y="724111"/>
                    <a:pt x="305373" y="718357"/>
                    <a:pt x="281099" y="709825"/>
                  </a:cubicBezTo>
                  <a:lnTo>
                    <a:pt x="224747" y="752089"/>
                  </a:lnTo>
                  <a:lnTo>
                    <a:pt x="158474" y="712867"/>
                  </a:lnTo>
                  <a:lnTo>
                    <a:pt x="168395" y="643022"/>
                  </a:lnTo>
                  <a:cubicBezTo>
                    <a:pt x="149082" y="625693"/>
                    <a:pt x="131819" y="606182"/>
                    <a:pt x="116937" y="584686"/>
                  </a:cubicBezTo>
                  <a:lnTo>
                    <a:pt x="46497" y="585744"/>
                  </a:lnTo>
                  <a:lnTo>
                    <a:pt x="15940" y="515106"/>
                  </a:lnTo>
                  <a:lnTo>
                    <a:pt x="64950" y="464442"/>
                  </a:lnTo>
                  <a:cubicBezTo>
                    <a:pt x="62305" y="451875"/>
                    <a:pt x="60254" y="439044"/>
                    <a:pt x="59064" y="425948"/>
                  </a:cubicBezTo>
                  <a:cubicBezTo>
                    <a:pt x="57807" y="412852"/>
                    <a:pt x="57410" y="399888"/>
                    <a:pt x="57675" y="386991"/>
                  </a:cubicBezTo>
                  <a:lnTo>
                    <a:pt x="0" y="346446"/>
                  </a:lnTo>
                  <a:lnTo>
                    <a:pt x="16800" y="271310"/>
                  </a:lnTo>
                  <a:lnTo>
                    <a:pt x="86182" y="259140"/>
                  </a:lnTo>
                  <a:cubicBezTo>
                    <a:pt x="96764" y="235263"/>
                    <a:pt x="110125" y="212842"/>
                    <a:pt x="125800" y="192206"/>
                  </a:cubicBezTo>
                  <a:lnTo>
                    <a:pt x="102981" y="125469"/>
                  </a:lnTo>
                  <a:lnTo>
                    <a:pt x="160722" y="74541"/>
                  </a:lnTo>
                  <a:lnTo>
                    <a:pt x="223953" y="105495"/>
                  </a:lnTo>
                  <a:cubicBezTo>
                    <a:pt x="246177" y="92597"/>
                    <a:pt x="270120" y="82147"/>
                    <a:pt x="295452" y="74607"/>
                  </a:cubicBezTo>
                  <a:lnTo>
                    <a:pt x="316220" y="7276"/>
                  </a:lnTo>
                  <a:lnTo>
                    <a:pt x="392877" y="0"/>
                  </a:lnTo>
                  <a:lnTo>
                    <a:pt x="392877" y="0"/>
                  </a:lnTo>
                  <a:close/>
                  <a:moveTo>
                    <a:pt x="416622" y="660484"/>
                  </a:moveTo>
                  <a:cubicBezTo>
                    <a:pt x="563455" y="646594"/>
                    <a:pt x="671264" y="516296"/>
                    <a:pt x="657375" y="369463"/>
                  </a:cubicBezTo>
                  <a:cubicBezTo>
                    <a:pt x="643485" y="222630"/>
                    <a:pt x="513188" y="114821"/>
                    <a:pt x="366355" y="128710"/>
                  </a:cubicBezTo>
                  <a:cubicBezTo>
                    <a:pt x="219522" y="142600"/>
                    <a:pt x="111712" y="272898"/>
                    <a:pt x="125602" y="419731"/>
                  </a:cubicBezTo>
                  <a:cubicBezTo>
                    <a:pt x="139491" y="566563"/>
                    <a:pt x="269789" y="674373"/>
                    <a:pt x="416622" y="660484"/>
                  </a:cubicBezTo>
                  <a:close/>
                </a:path>
              </a:pathLst>
            </a:custGeom>
            <a:solidFill>
              <a:schemeClr val="bg1">
                <a:lumMod val="85000"/>
              </a:schemeClr>
            </a:solidFill>
            <a:ln w="6610" cap="flat">
              <a:noFill/>
              <a:prstDash val="solid"/>
              <a:miter/>
            </a:ln>
          </p:spPr>
          <p:txBody>
            <a:bodyPr rtlCol="0" anchor="ctr"/>
            <a:lstStyle/>
            <a:p>
              <a:endParaRPr lang="en-US" sz="1351"/>
            </a:p>
          </p:txBody>
        </p:sp>
        <p:sp>
          <p:nvSpPr>
            <p:cNvPr id="16" name="Freeform: Shape 65">
              <a:extLst>
                <a:ext uri="{FF2B5EF4-FFF2-40B4-BE49-F238E27FC236}">
                  <a16:creationId xmlns:a16="http://schemas.microsoft.com/office/drawing/2014/main" id="{5F7FB712-3228-ECC1-E438-046562795C8F}"/>
                </a:ext>
              </a:extLst>
            </p:cNvPr>
            <p:cNvSpPr/>
            <p:nvPr/>
          </p:nvSpPr>
          <p:spPr>
            <a:xfrm rot="2004859">
              <a:off x="2131920" y="65146"/>
              <a:ext cx="544150" cy="540564"/>
            </a:xfrm>
            <a:custGeom>
              <a:avLst/>
              <a:gdLst>
                <a:gd name="connsiteX0" fmla="*/ 385536 w 568084"/>
                <a:gd name="connsiteY0" fmla="*/ 14816 h 580717"/>
                <a:gd name="connsiteX1" fmla="*/ 397772 w 568084"/>
                <a:gd name="connsiteY1" fmla="*/ 76922 h 580717"/>
                <a:gd name="connsiteX2" fmla="*/ 468873 w 568084"/>
                <a:gd name="connsiteY2" fmla="*/ 133208 h 580717"/>
                <a:gd name="connsiteX3" fmla="*/ 533559 w 568084"/>
                <a:gd name="connsiteY3" fmla="*/ 129438 h 580717"/>
                <a:gd name="connsiteX4" fmla="*/ 565373 w 568084"/>
                <a:gd name="connsiteY4" fmla="*/ 193198 h 580717"/>
                <a:gd name="connsiteX5" fmla="*/ 521257 w 568084"/>
                <a:gd name="connsiteY5" fmla="*/ 245251 h 580717"/>
                <a:gd name="connsiteX6" fmla="*/ 520463 w 568084"/>
                <a:gd name="connsiteY6" fmla="*/ 327398 h 580717"/>
                <a:gd name="connsiteX7" fmla="*/ 568085 w 568084"/>
                <a:gd name="connsiteY7" fmla="*/ 380377 h 580717"/>
                <a:gd name="connsiteX8" fmla="*/ 538123 w 568084"/>
                <a:gd name="connsiteY8" fmla="*/ 444996 h 580717"/>
                <a:gd name="connsiteX9" fmla="*/ 462325 w 568084"/>
                <a:gd name="connsiteY9" fmla="*/ 442748 h 580717"/>
                <a:gd name="connsiteX10" fmla="*/ 406304 w 568084"/>
                <a:gd name="connsiteY10" fmla="*/ 486996 h 580717"/>
                <a:gd name="connsiteX11" fmla="*/ 393407 w 568084"/>
                <a:gd name="connsiteY11" fmla="*/ 563852 h 580717"/>
                <a:gd name="connsiteX12" fmla="*/ 324223 w 568084"/>
                <a:gd name="connsiteY12" fmla="*/ 580718 h 580717"/>
                <a:gd name="connsiteX13" fmla="*/ 276205 w 568084"/>
                <a:gd name="connsiteY13" fmla="*/ 516693 h 580717"/>
                <a:gd name="connsiteX14" fmla="*/ 243134 w 568084"/>
                <a:gd name="connsiteY14" fmla="*/ 512063 h 580717"/>
                <a:gd name="connsiteX15" fmla="*/ 211056 w 568084"/>
                <a:gd name="connsiteY15" fmla="*/ 502803 h 580717"/>
                <a:gd name="connsiteX16" fmla="*/ 141079 w 568084"/>
                <a:gd name="connsiteY16" fmla="*/ 541694 h 580717"/>
                <a:gd name="connsiteX17" fmla="*/ 84727 w 568084"/>
                <a:gd name="connsiteY17" fmla="*/ 498107 h 580717"/>
                <a:gd name="connsiteX18" fmla="*/ 104304 w 568084"/>
                <a:gd name="connsiteY18" fmla="*/ 422641 h 580717"/>
                <a:gd name="connsiteX19" fmla="*/ 71168 w 568084"/>
                <a:gd name="connsiteY19" fmla="*/ 359410 h 580717"/>
                <a:gd name="connsiteX20" fmla="*/ 1058 w 568084"/>
                <a:gd name="connsiteY20" fmla="*/ 330572 h 580717"/>
                <a:gd name="connsiteX21" fmla="*/ 0 w 568084"/>
                <a:gd name="connsiteY21" fmla="*/ 259339 h 580717"/>
                <a:gd name="connsiteX22" fmla="*/ 65017 w 568084"/>
                <a:gd name="connsiteY22" fmla="*/ 230369 h 580717"/>
                <a:gd name="connsiteX23" fmla="*/ 97823 w 568084"/>
                <a:gd name="connsiteY23" fmla="*/ 155034 h 580717"/>
                <a:gd name="connsiteX24" fmla="*/ 78774 w 568084"/>
                <a:gd name="connsiteY24" fmla="*/ 89489 h 580717"/>
                <a:gd name="connsiteX25" fmla="*/ 133870 w 568084"/>
                <a:gd name="connsiteY25" fmla="*/ 44314 h 580717"/>
                <a:gd name="connsiteX26" fmla="*/ 191346 w 568084"/>
                <a:gd name="connsiteY26" fmla="*/ 74144 h 580717"/>
                <a:gd name="connsiteX27" fmla="*/ 279247 w 568084"/>
                <a:gd name="connsiteY27" fmla="*/ 51722 h 580717"/>
                <a:gd name="connsiteX28" fmla="*/ 315757 w 568084"/>
                <a:gd name="connsiteY28" fmla="*/ 0 h 580717"/>
                <a:gd name="connsiteX29" fmla="*/ 385470 w 568084"/>
                <a:gd name="connsiteY29" fmla="*/ 14816 h 580717"/>
                <a:gd name="connsiteX30" fmla="*/ 385470 w 568084"/>
                <a:gd name="connsiteY30" fmla="*/ 14816 h 580717"/>
                <a:gd name="connsiteX31" fmla="*/ 254974 w 568084"/>
                <a:gd name="connsiteY31" fmla="*/ 456637 h 580717"/>
                <a:gd name="connsiteX32" fmla="*/ 464045 w 568084"/>
                <a:gd name="connsiteY32" fmla="*/ 321048 h 580717"/>
                <a:gd name="connsiteX33" fmla="*/ 328456 w 568084"/>
                <a:gd name="connsiteY33" fmla="*/ 111977 h 580717"/>
                <a:gd name="connsiteX34" fmla="*/ 119385 w 568084"/>
                <a:gd name="connsiteY34" fmla="*/ 247566 h 580717"/>
                <a:gd name="connsiteX35" fmla="*/ 254974 w 568084"/>
                <a:gd name="connsiteY35" fmla="*/ 456637 h 58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084" h="580717">
                  <a:moveTo>
                    <a:pt x="385536" y="14816"/>
                  </a:moveTo>
                  <a:lnTo>
                    <a:pt x="397772" y="76922"/>
                  </a:lnTo>
                  <a:cubicBezTo>
                    <a:pt x="425352" y="91010"/>
                    <a:pt x="449362" y="110257"/>
                    <a:pt x="468873" y="133208"/>
                  </a:cubicBezTo>
                  <a:lnTo>
                    <a:pt x="533559" y="129438"/>
                  </a:lnTo>
                  <a:lnTo>
                    <a:pt x="565373" y="193198"/>
                  </a:lnTo>
                  <a:lnTo>
                    <a:pt x="521257" y="245251"/>
                  </a:lnTo>
                  <a:cubicBezTo>
                    <a:pt x="525755" y="271773"/>
                    <a:pt x="525755" y="299486"/>
                    <a:pt x="520463" y="327398"/>
                  </a:cubicBezTo>
                  <a:lnTo>
                    <a:pt x="568085" y="380377"/>
                  </a:lnTo>
                  <a:lnTo>
                    <a:pt x="538123" y="444996"/>
                  </a:lnTo>
                  <a:lnTo>
                    <a:pt x="462325" y="442748"/>
                  </a:lnTo>
                  <a:cubicBezTo>
                    <a:pt x="445989" y="460275"/>
                    <a:pt x="427072" y="475223"/>
                    <a:pt x="406304" y="486996"/>
                  </a:cubicBezTo>
                  <a:lnTo>
                    <a:pt x="393407" y="563852"/>
                  </a:lnTo>
                  <a:lnTo>
                    <a:pt x="324223" y="580718"/>
                  </a:lnTo>
                  <a:lnTo>
                    <a:pt x="276205" y="516693"/>
                  </a:lnTo>
                  <a:cubicBezTo>
                    <a:pt x="265225" y="515966"/>
                    <a:pt x="254180" y="514444"/>
                    <a:pt x="243134" y="512063"/>
                  </a:cubicBezTo>
                  <a:cubicBezTo>
                    <a:pt x="232089" y="509682"/>
                    <a:pt x="221374" y="506574"/>
                    <a:pt x="211056" y="502803"/>
                  </a:cubicBezTo>
                  <a:lnTo>
                    <a:pt x="141079" y="541694"/>
                  </a:lnTo>
                  <a:lnTo>
                    <a:pt x="84727" y="498107"/>
                  </a:lnTo>
                  <a:lnTo>
                    <a:pt x="104304" y="422641"/>
                  </a:lnTo>
                  <a:cubicBezTo>
                    <a:pt x="90150" y="403460"/>
                    <a:pt x="78907" y="382096"/>
                    <a:pt x="71168" y="359410"/>
                  </a:cubicBezTo>
                  <a:lnTo>
                    <a:pt x="1058" y="330572"/>
                  </a:lnTo>
                  <a:lnTo>
                    <a:pt x="0" y="259339"/>
                  </a:lnTo>
                  <a:lnTo>
                    <a:pt x="65017" y="230369"/>
                  </a:lnTo>
                  <a:cubicBezTo>
                    <a:pt x="71631" y="202722"/>
                    <a:pt x="82875" y="177390"/>
                    <a:pt x="97823" y="155034"/>
                  </a:cubicBezTo>
                  <a:lnTo>
                    <a:pt x="78774" y="89489"/>
                  </a:lnTo>
                  <a:lnTo>
                    <a:pt x="133870" y="44314"/>
                  </a:lnTo>
                  <a:lnTo>
                    <a:pt x="191346" y="74144"/>
                  </a:lnTo>
                  <a:cubicBezTo>
                    <a:pt x="218530" y="61180"/>
                    <a:pt x="248360" y="53376"/>
                    <a:pt x="279247" y="51722"/>
                  </a:cubicBezTo>
                  <a:lnTo>
                    <a:pt x="315757" y="0"/>
                  </a:lnTo>
                  <a:lnTo>
                    <a:pt x="385470" y="14816"/>
                  </a:lnTo>
                  <a:lnTo>
                    <a:pt x="385470" y="14816"/>
                  </a:lnTo>
                  <a:close/>
                  <a:moveTo>
                    <a:pt x="254974" y="456637"/>
                  </a:moveTo>
                  <a:cubicBezTo>
                    <a:pt x="350150" y="476942"/>
                    <a:pt x="443740" y="416225"/>
                    <a:pt x="464045" y="321048"/>
                  </a:cubicBezTo>
                  <a:cubicBezTo>
                    <a:pt x="484350" y="225871"/>
                    <a:pt x="423633" y="132282"/>
                    <a:pt x="328456" y="111977"/>
                  </a:cubicBezTo>
                  <a:cubicBezTo>
                    <a:pt x="233279" y="91671"/>
                    <a:pt x="139690" y="152389"/>
                    <a:pt x="119385" y="247566"/>
                  </a:cubicBezTo>
                  <a:cubicBezTo>
                    <a:pt x="99079" y="342742"/>
                    <a:pt x="159797" y="436332"/>
                    <a:pt x="254974" y="456637"/>
                  </a:cubicBezTo>
                  <a:close/>
                </a:path>
              </a:pathLst>
            </a:custGeom>
            <a:solidFill>
              <a:schemeClr val="bg1">
                <a:lumMod val="85000"/>
              </a:schemeClr>
            </a:solidFill>
            <a:ln w="6610" cap="flat">
              <a:noFill/>
              <a:prstDash val="solid"/>
              <a:miter/>
            </a:ln>
          </p:spPr>
          <p:txBody>
            <a:bodyPr rtlCol="0" anchor="ctr"/>
            <a:lstStyle/>
            <a:p>
              <a:endParaRPr lang="en-US" sz="1351"/>
            </a:p>
          </p:txBody>
        </p:sp>
        <p:sp>
          <p:nvSpPr>
            <p:cNvPr id="17" name="Freeform: Shape 67">
              <a:extLst>
                <a:ext uri="{FF2B5EF4-FFF2-40B4-BE49-F238E27FC236}">
                  <a16:creationId xmlns:a16="http://schemas.microsoft.com/office/drawing/2014/main" id="{CEF7ABFC-EA09-168E-CC97-69149C1CC2D7}"/>
                </a:ext>
              </a:extLst>
            </p:cNvPr>
            <p:cNvSpPr/>
            <p:nvPr/>
          </p:nvSpPr>
          <p:spPr>
            <a:xfrm>
              <a:off x="5119486" y="1161706"/>
              <a:ext cx="662939" cy="544200"/>
            </a:xfrm>
            <a:custGeom>
              <a:avLst/>
              <a:gdLst>
                <a:gd name="connsiteX0" fmla="*/ 496189 w 643998"/>
                <a:gd name="connsiteY0" fmla="*/ 118855 h 528652"/>
                <a:gd name="connsiteX1" fmla="*/ 515899 w 643998"/>
                <a:gd name="connsiteY1" fmla="*/ 89092 h 528652"/>
                <a:gd name="connsiteX2" fmla="*/ 518347 w 643998"/>
                <a:gd name="connsiteY2" fmla="*/ 86975 h 528652"/>
                <a:gd name="connsiteX3" fmla="*/ 606116 w 643998"/>
                <a:gd name="connsiteY3" fmla="*/ 46762 h 528652"/>
                <a:gd name="connsiteX4" fmla="*/ 612994 w 643998"/>
                <a:gd name="connsiteY4" fmla="*/ 48283 h 528652"/>
                <a:gd name="connsiteX5" fmla="*/ 613457 w 643998"/>
                <a:gd name="connsiteY5" fmla="*/ 55360 h 528652"/>
                <a:gd name="connsiteX6" fmla="*/ 585149 w 643998"/>
                <a:gd name="connsiteY6" fmla="*/ 97690 h 528652"/>
                <a:gd name="connsiteX7" fmla="*/ 639120 w 643998"/>
                <a:gd name="connsiteY7" fmla="*/ 106950 h 528652"/>
                <a:gd name="connsiteX8" fmla="*/ 643948 w 643998"/>
                <a:gd name="connsiteY8" fmla="*/ 111977 h 528652"/>
                <a:gd name="connsiteX9" fmla="*/ 640575 w 643998"/>
                <a:gd name="connsiteY9" fmla="*/ 118062 h 528652"/>
                <a:gd name="connsiteX10" fmla="*/ 551417 w 643998"/>
                <a:gd name="connsiteY10" fmla="*/ 158871 h 528652"/>
                <a:gd name="connsiteX11" fmla="*/ 547978 w 643998"/>
                <a:gd name="connsiteY11" fmla="*/ 159334 h 528652"/>
                <a:gd name="connsiteX12" fmla="*/ 508558 w 643998"/>
                <a:gd name="connsiteY12" fmla="*/ 152389 h 528652"/>
                <a:gd name="connsiteX13" fmla="*/ 383022 w 643998"/>
                <a:gd name="connsiteY13" fmla="*/ 209865 h 528652"/>
                <a:gd name="connsiteX14" fmla="*/ 393406 w 643998"/>
                <a:gd name="connsiteY14" fmla="*/ 232552 h 528652"/>
                <a:gd name="connsiteX15" fmla="*/ 393208 w 643998"/>
                <a:gd name="connsiteY15" fmla="*/ 237049 h 528652"/>
                <a:gd name="connsiteX16" fmla="*/ 389504 w 643998"/>
                <a:gd name="connsiteY16" fmla="*/ 239496 h 528652"/>
                <a:gd name="connsiteX17" fmla="*/ 256495 w 643998"/>
                <a:gd name="connsiteY17" fmla="*/ 254378 h 528652"/>
                <a:gd name="connsiteX18" fmla="*/ 250476 w 643998"/>
                <a:gd name="connsiteY18" fmla="*/ 250939 h 528652"/>
                <a:gd name="connsiteX19" fmla="*/ 251799 w 643998"/>
                <a:gd name="connsiteY19" fmla="*/ 244192 h 528652"/>
                <a:gd name="connsiteX20" fmla="*/ 349026 w 643998"/>
                <a:gd name="connsiteY20" fmla="*/ 154175 h 528652"/>
                <a:gd name="connsiteX21" fmla="*/ 354185 w 643998"/>
                <a:gd name="connsiteY21" fmla="*/ 152720 h 528652"/>
                <a:gd name="connsiteX22" fmla="*/ 358352 w 643998"/>
                <a:gd name="connsiteY22" fmla="*/ 156027 h 528652"/>
                <a:gd name="connsiteX23" fmla="*/ 368141 w 643998"/>
                <a:gd name="connsiteY23" fmla="*/ 177456 h 528652"/>
                <a:gd name="connsiteX24" fmla="*/ 496189 w 643998"/>
                <a:gd name="connsiteY24" fmla="*/ 118855 h 528652"/>
                <a:gd name="connsiteX25" fmla="*/ 496189 w 643998"/>
                <a:gd name="connsiteY25" fmla="*/ 118855 h 528652"/>
                <a:gd name="connsiteX26" fmla="*/ 247566 w 643998"/>
                <a:gd name="connsiteY26" fmla="*/ 135391 h 528652"/>
                <a:gd name="connsiteX27" fmla="*/ 136383 w 643998"/>
                <a:gd name="connsiteY27" fmla="*/ 246573 h 528652"/>
                <a:gd name="connsiteX28" fmla="*/ 247566 w 643998"/>
                <a:gd name="connsiteY28" fmla="*/ 357756 h 528652"/>
                <a:gd name="connsiteX29" fmla="*/ 356566 w 643998"/>
                <a:gd name="connsiteY29" fmla="*/ 268863 h 528652"/>
                <a:gd name="connsiteX30" fmla="*/ 296576 w 643998"/>
                <a:gd name="connsiteY30" fmla="*/ 275543 h 528652"/>
                <a:gd name="connsiteX31" fmla="*/ 247698 w 643998"/>
                <a:gd name="connsiteY31" fmla="*/ 303322 h 528652"/>
                <a:gd name="connsiteX32" fmla="*/ 190751 w 643998"/>
                <a:gd name="connsiteY32" fmla="*/ 246375 h 528652"/>
                <a:gd name="connsiteX33" fmla="*/ 247698 w 643998"/>
                <a:gd name="connsiteY33" fmla="*/ 189428 h 528652"/>
                <a:gd name="connsiteX34" fmla="*/ 268863 w 643998"/>
                <a:gd name="connsiteY34" fmla="*/ 193462 h 528652"/>
                <a:gd name="connsiteX35" fmla="*/ 310598 w 643998"/>
                <a:gd name="connsiteY35" fmla="*/ 154770 h 528652"/>
                <a:gd name="connsiteX36" fmla="*/ 247632 w 643998"/>
                <a:gd name="connsiteY36" fmla="*/ 135258 h 528652"/>
                <a:gd name="connsiteX37" fmla="*/ 247632 w 643998"/>
                <a:gd name="connsiteY37" fmla="*/ 135258 h 528652"/>
                <a:gd name="connsiteX38" fmla="*/ 352465 w 643998"/>
                <a:gd name="connsiteY38" fmla="*/ 472048 h 528652"/>
                <a:gd name="connsiteX39" fmla="*/ 395523 w 643998"/>
                <a:gd name="connsiteY39" fmla="*/ 517090 h 528652"/>
                <a:gd name="connsiteX40" fmla="*/ 447973 w 643998"/>
                <a:gd name="connsiteY40" fmla="*/ 464640 h 528652"/>
                <a:gd name="connsiteX41" fmla="*/ 414241 w 643998"/>
                <a:gd name="connsiteY41" fmla="*/ 430908 h 528652"/>
                <a:gd name="connsiteX42" fmla="*/ 495330 w 643998"/>
                <a:gd name="connsiteY42" fmla="*/ 247632 h 528652"/>
                <a:gd name="connsiteX43" fmla="*/ 488517 w 643998"/>
                <a:gd name="connsiteY43" fmla="*/ 189758 h 528652"/>
                <a:gd name="connsiteX44" fmla="*/ 434149 w 643998"/>
                <a:gd name="connsiteY44" fmla="*/ 214627 h 528652"/>
                <a:gd name="connsiteX45" fmla="*/ 436993 w 643998"/>
                <a:gd name="connsiteY45" fmla="*/ 247301 h 528652"/>
                <a:gd name="connsiteX46" fmla="*/ 247698 w 643998"/>
                <a:gd name="connsiteY46" fmla="*/ 436596 h 528652"/>
                <a:gd name="connsiteX47" fmla="*/ 58403 w 643998"/>
                <a:gd name="connsiteY47" fmla="*/ 247301 h 528652"/>
                <a:gd name="connsiteX48" fmla="*/ 247698 w 643998"/>
                <a:gd name="connsiteY48" fmla="*/ 58006 h 528652"/>
                <a:gd name="connsiteX49" fmla="*/ 399888 w 643998"/>
                <a:gd name="connsiteY49" fmla="*/ 134795 h 528652"/>
                <a:gd name="connsiteX50" fmla="*/ 453727 w 643998"/>
                <a:gd name="connsiteY50" fmla="*/ 110191 h 528652"/>
                <a:gd name="connsiteX51" fmla="*/ 291483 w 643998"/>
                <a:gd name="connsiteY51" fmla="*/ 3836 h 528652"/>
                <a:gd name="connsiteX52" fmla="*/ 247698 w 643998"/>
                <a:gd name="connsiteY52" fmla="*/ 0 h 528652"/>
                <a:gd name="connsiteX53" fmla="*/ 0 w 643998"/>
                <a:gd name="connsiteY53" fmla="*/ 247632 h 528652"/>
                <a:gd name="connsiteX54" fmla="*/ 81486 w 643998"/>
                <a:gd name="connsiteY54" fmla="*/ 431305 h 528652"/>
                <a:gd name="connsiteX55" fmla="*/ 48151 w 643998"/>
                <a:gd name="connsiteY55" fmla="*/ 464640 h 528652"/>
                <a:gd name="connsiteX56" fmla="*/ 100601 w 643998"/>
                <a:gd name="connsiteY56" fmla="*/ 517090 h 528652"/>
                <a:gd name="connsiteX57" fmla="*/ 143460 w 643998"/>
                <a:gd name="connsiteY57" fmla="*/ 472379 h 528652"/>
                <a:gd name="connsiteX58" fmla="*/ 247632 w 643998"/>
                <a:gd name="connsiteY58" fmla="*/ 495330 h 528652"/>
                <a:gd name="connsiteX59" fmla="*/ 352465 w 643998"/>
                <a:gd name="connsiteY59" fmla="*/ 472048 h 52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3998" h="528652">
                  <a:moveTo>
                    <a:pt x="496189" y="118855"/>
                  </a:moveTo>
                  <a:lnTo>
                    <a:pt x="515899" y="89092"/>
                  </a:lnTo>
                  <a:cubicBezTo>
                    <a:pt x="516561" y="88100"/>
                    <a:pt x="517288" y="87505"/>
                    <a:pt x="518347" y="86975"/>
                  </a:cubicBezTo>
                  <a:lnTo>
                    <a:pt x="606116" y="46762"/>
                  </a:lnTo>
                  <a:cubicBezTo>
                    <a:pt x="608497" y="45637"/>
                    <a:pt x="611275" y="46299"/>
                    <a:pt x="612994" y="48283"/>
                  </a:cubicBezTo>
                  <a:cubicBezTo>
                    <a:pt x="614714" y="50333"/>
                    <a:pt x="614912" y="53111"/>
                    <a:pt x="613457" y="55360"/>
                  </a:cubicBezTo>
                  <a:lnTo>
                    <a:pt x="585149" y="97690"/>
                  </a:lnTo>
                  <a:lnTo>
                    <a:pt x="639120" y="106950"/>
                  </a:lnTo>
                  <a:cubicBezTo>
                    <a:pt x="641700" y="107413"/>
                    <a:pt x="643618" y="109397"/>
                    <a:pt x="643948" y="111977"/>
                  </a:cubicBezTo>
                  <a:cubicBezTo>
                    <a:pt x="644279" y="114556"/>
                    <a:pt x="642956" y="117003"/>
                    <a:pt x="640575" y="118062"/>
                  </a:cubicBezTo>
                  <a:lnTo>
                    <a:pt x="551417" y="158871"/>
                  </a:lnTo>
                  <a:cubicBezTo>
                    <a:pt x="550293" y="159400"/>
                    <a:pt x="549168" y="159532"/>
                    <a:pt x="547978" y="159334"/>
                  </a:cubicBezTo>
                  <a:lnTo>
                    <a:pt x="508558" y="152389"/>
                  </a:lnTo>
                  <a:lnTo>
                    <a:pt x="383022" y="209865"/>
                  </a:lnTo>
                  <a:lnTo>
                    <a:pt x="393406" y="232552"/>
                  </a:lnTo>
                  <a:cubicBezTo>
                    <a:pt x="394068" y="234007"/>
                    <a:pt x="394002" y="235594"/>
                    <a:pt x="393208" y="237049"/>
                  </a:cubicBezTo>
                  <a:cubicBezTo>
                    <a:pt x="392414" y="238438"/>
                    <a:pt x="391091" y="239298"/>
                    <a:pt x="389504" y="239496"/>
                  </a:cubicBezTo>
                  <a:cubicBezTo>
                    <a:pt x="345190" y="244457"/>
                    <a:pt x="300875" y="249418"/>
                    <a:pt x="256495" y="254378"/>
                  </a:cubicBezTo>
                  <a:cubicBezTo>
                    <a:pt x="253915" y="254643"/>
                    <a:pt x="251600" y="253320"/>
                    <a:pt x="250476" y="250939"/>
                  </a:cubicBezTo>
                  <a:cubicBezTo>
                    <a:pt x="249418" y="248624"/>
                    <a:pt x="249947" y="245978"/>
                    <a:pt x="251799" y="244192"/>
                  </a:cubicBezTo>
                  <a:cubicBezTo>
                    <a:pt x="284208" y="214231"/>
                    <a:pt x="316617" y="184203"/>
                    <a:pt x="349026" y="154175"/>
                  </a:cubicBezTo>
                  <a:cubicBezTo>
                    <a:pt x="350415" y="152852"/>
                    <a:pt x="352267" y="152389"/>
                    <a:pt x="354185" y="152720"/>
                  </a:cubicBezTo>
                  <a:cubicBezTo>
                    <a:pt x="356103" y="153116"/>
                    <a:pt x="357558" y="154241"/>
                    <a:pt x="358352" y="156027"/>
                  </a:cubicBezTo>
                  <a:lnTo>
                    <a:pt x="368141" y="177456"/>
                  </a:lnTo>
                  <a:lnTo>
                    <a:pt x="496189" y="118855"/>
                  </a:lnTo>
                  <a:lnTo>
                    <a:pt x="496189" y="118855"/>
                  </a:lnTo>
                  <a:close/>
                  <a:moveTo>
                    <a:pt x="247566" y="135391"/>
                  </a:moveTo>
                  <a:cubicBezTo>
                    <a:pt x="186187" y="135391"/>
                    <a:pt x="136383" y="185195"/>
                    <a:pt x="136383" y="246573"/>
                  </a:cubicBezTo>
                  <a:cubicBezTo>
                    <a:pt x="136383" y="307952"/>
                    <a:pt x="186187" y="357756"/>
                    <a:pt x="247566" y="357756"/>
                  </a:cubicBezTo>
                  <a:cubicBezTo>
                    <a:pt x="301338" y="357756"/>
                    <a:pt x="346182" y="319593"/>
                    <a:pt x="356566" y="268863"/>
                  </a:cubicBezTo>
                  <a:lnTo>
                    <a:pt x="296576" y="275543"/>
                  </a:lnTo>
                  <a:cubicBezTo>
                    <a:pt x="286655" y="292211"/>
                    <a:pt x="268466" y="303322"/>
                    <a:pt x="247698" y="303322"/>
                  </a:cubicBezTo>
                  <a:cubicBezTo>
                    <a:pt x="216215" y="303322"/>
                    <a:pt x="190751" y="277858"/>
                    <a:pt x="190751" y="246375"/>
                  </a:cubicBezTo>
                  <a:cubicBezTo>
                    <a:pt x="190751" y="214892"/>
                    <a:pt x="216215" y="189428"/>
                    <a:pt x="247698" y="189428"/>
                  </a:cubicBezTo>
                  <a:cubicBezTo>
                    <a:pt x="255172" y="189428"/>
                    <a:pt x="262315" y="190883"/>
                    <a:pt x="268863" y="193462"/>
                  </a:cubicBezTo>
                  <a:lnTo>
                    <a:pt x="310598" y="154770"/>
                  </a:lnTo>
                  <a:cubicBezTo>
                    <a:pt x="292674" y="142468"/>
                    <a:pt x="270979" y="135258"/>
                    <a:pt x="247632" y="135258"/>
                  </a:cubicBezTo>
                  <a:lnTo>
                    <a:pt x="247632" y="135258"/>
                  </a:lnTo>
                  <a:close/>
                  <a:moveTo>
                    <a:pt x="352465" y="472048"/>
                  </a:moveTo>
                  <a:cubicBezTo>
                    <a:pt x="358881" y="483490"/>
                    <a:pt x="385073" y="506706"/>
                    <a:pt x="395523" y="517090"/>
                  </a:cubicBezTo>
                  <a:cubicBezTo>
                    <a:pt x="429255" y="550888"/>
                    <a:pt x="482498" y="499166"/>
                    <a:pt x="447973" y="464640"/>
                  </a:cubicBezTo>
                  <a:lnTo>
                    <a:pt x="414241" y="430908"/>
                  </a:lnTo>
                  <a:cubicBezTo>
                    <a:pt x="464045" y="385602"/>
                    <a:pt x="495330" y="320254"/>
                    <a:pt x="495330" y="247632"/>
                  </a:cubicBezTo>
                  <a:cubicBezTo>
                    <a:pt x="495330" y="227723"/>
                    <a:pt x="492949" y="208344"/>
                    <a:pt x="488517" y="189758"/>
                  </a:cubicBezTo>
                  <a:lnTo>
                    <a:pt x="434149" y="214627"/>
                  </a:lnTo>
                  <a:cubicBezTo>
                    <a:pt x="436001" y="225276"/>
                    <a:pt x="436993" y="236189"/>
                    <a:pt x="436993" y="247301"/>
                  </a:cubicBezTo>
                  <a:cubicBezTo>
                    <a:pt x="436993" y="351870"/>
                    <a:pt x="352267" y="436596"/>
                    <a:pt x="247698" y="436596"/>
                  </a:cubicBezTo>
                  <a:cubicBezTo>
                    <a:pt x="143129" y="436596"/>
                    <a:pt x="58403" y="351870"/>
                    <a:pt x="58403" y="247301"/>
                  </a:cubicBezTo>
                  <a:cubicBezTo>
                    <a:pt x="58403" y="142732"/>
                    <a:pt x="143129" y="58006"/>
                    <a:pt x="247698" y="58006"/>
                  </a:cubicBezTo>
                  <a:cubicBezTo>
                    <a:pt x="310069" y="58006"/>
                    <a:pt x="365429" y="88232"/>
                    <a:pt x="399888" y="134795"/>
                  </a:cubicBezTo>
                  <a:lnTo>
                    <a:pt x="453727" y="110191"/>
                  </a:lnTo>
                  <a:cubicBezTo>
                    <a:pt x="417019" y="55294"/>
                    <a:pt x="359013" y="15874"/>
                    <a:pt x="291483" y="3836"/>
                  </a:cubicBezTo>
                  <a:cubicBezTo>
                    <a:pt x="276998" y="1257"/>
                    <a:pt x="262381" y="0"/>
                    <a:pt x="247698" y="0"/>
                  </a:cubicBezTo>
                  <a:cubicBezTo>
                    <a:pt x="114622" y="0"/>
                    <a:pt x="0" y="107215"/>
                    <a:pt x="0" y="247632"/>
                  </a:cubicBezTo>
                  <a:cubicBezTo>
                    <a:pt x="0" y="320453"/>
                    <a:pt x="31483" y="385999"/>
                    <a:pt x="81486" y="431305"/>
                  </a:cubicBezTo>
                  <a:lnTo>
                    <a:pt x="48151" y="464640"/>
                  </a:lnTo>
                  <a:cubicBezTo>
                    <a:pt x="13228" y="499563"/>
                    <a:pt x="65612" y="552145"/>
                    <a:pt x="100601" y="517090"/>
                  </a:cubicBezTo>
                  <a:cubicBezTo>
                    <a:pt x="111051" y="506640"/>
                    <a:pt x="136978" y="483821"/>
                    <a:pt x="143460" y="472379"/>
                  </a:cubicBezTo>
                  <a:cubicBezTo>
                    <a:pt x="175141" y="487062"/>
                    <a:pt x="210395" y="495330"/>
                    <a:pt x="247632" y="495330"/>
                  </a:cubicBezTo>
                  <a:cubicBezTo>
                    <a:pt x="284869" y="495330"/>
                    <a:pt x="320651" y="486996"/>
                    <a:pt x="352465" y="472048"/>
                  </a:cubicBezTo>
                  <a:close/>
                </a:path>
              </a:pathLst>
            </a:custGeom>
            <a:solidFill>
              <a:schemeClr val="bg1">
                <a:lumMod val="85000"/>
              </a:schemeClr>
            </a:solidFill>
            <a:ln w="6610" cap="flat">
              <a:noFill/>
              <a:prstDash val="solid"/>
              <a:miter/>
            </a:ln>
          </p:spPr>
          <p:txBody>
            <a:bodyPr rtlCol="0" anchor="ctr"/>
            <a:lstStyle/>
            <a:p>
              <a:endParaRPr lang="en-US" sz="1351"/>
            </a:p>
          </p:txBody>
        </p:sp>
        <p:sp>
          <p:nvSpPr>
            <p:cNvPr id="18" name="Freeform: Shape 68">
              <a:extLst>
                <a:ext uri="{FF2B5EF4-FFF2-40B4-BE49-F238E27FC236}">
                  <a16:creationId xmlns:a16="http://schemas.microsoft.com/office/drawing/2014/main" id="{6F77B4B7-18A3-532B-D45C-C30495490777}"/>
                </a:ext>
              </a:extLst>
            </p:cNvPr>
            <p:cNvSpPr/>
            <p:nvPr/>
          </p:nvSpPr>
          <p:spPr>
            <a:xfrm>
              <a:off x="4729387" y="781627"/>
              <a:ext cx="1276343" cy="1269331"/>
            </a:xfrm>
            <a:custGeom>
              <a:avLst/>
              <a:gdLst>
                <a:gd name="connsiteX0" fmla="*/ 790715 w 1239877"/>
                <a:gd name="connsiteY0" fmla="*/ 17858 h 1233065"/>
                <a:gd name="connsiteX1" fmla="*/ 806787 w 1239877"/>
                <a:gd name="connsiteY1" fmla="*/ 98285 h 1233065"/>
                <a:gd name="connsiteX2" fmla="*/ 878881 w 1239877"/>
                <a:gd name="connsiteY2" fmla="*/ 130430 h 1233065"/>
                <a:gd name="connsiteX3" fmla="*/ 949387 w 1239877"/>
                <a:gd name="connsiteY3" fmla="*/ 88629 h 1233065"/>
                <a:gd name="connsiteX4" fmla="*/ 1018504 w 1239877"/>
                <a:gd name="connsiteY4" fmla="*/ 138896 h 1233065"/>
                <a:gd name="connsiteX5" fmla="*/ 1000382 w 1239877"/>
                <a:gd name="connsiteY5" fmla="*/ 219257 h 1233065"/>
                <a:gd name="connsiteX6" fmla="*/ 1052567 w 1239877"/>
                <a:gd name="connsiteY6" fmla="*/ 277660 h 1233065"/>
                <a:gd name="connsiteX7" fmla="*/ 1134714 w 1239877"/>
                <a:gd name="connsiteY7" fmla="*/ 268069 h 1233065"/>
                <a:gd name="connsiteX8" fmla="*/ 1177441 w 1239877"/>
                <a:gd name="connsiteY8" fmla="*/ 342081 h 1233065"/>
                <a:gd name="connsiteX9" fmla="*/ 1127703 w 1239877"/>
                <a:gd name="connsiteY9" fmla="*/ 408751 h 1233065"/>
                <a:gd name="connsiteX10" fmla="*/ 1151381 w 1239877"/>
                <a:gd name="connsiteY10" fmla="*/ 482498 h 1233065"/>
                <a:gd name="connsiteX11" fmla="*/ 1231015 w 1239877"/>
                <a:gd name="connsiteY11" fmla="*/ 507367 h 1233065"/>
                <a:gd name="connsiteX12" fmla="*/ 1239878 w 1239877"/>
                <a:gd name="connsiteY12" fmla="*/ 592358 h 1233065"/>
                <a:gd name="connsiteX13" fmla="*/ 1166462 w 1239877"/>
                <a:gd name="connsiteY13" fmla="*/ 633564 h 1233065"/>
                <a:gd name="connsiteX14" fmla="*/ 1158062 w 1239877"/>
                <a:gd name="connsiteY14" fmla="*/ 709229 h 1233065"/>
                <a:gd name="connsiteX15" fmla="*/ 1221623 w 1239877"/>
                <a:gd name="connsiteY15" fmla="*/ 765185 h 1233065"/>
                <a:gd name="connsiteX16" fmla="*/ 1195167 w 1239877"/>
                <a:gd name="connsiteY16" fmla="*/ 846406 h 1233065"/>
                <a:gd name="connsiteX17" fmla="*/ 1110242 w 1239877"/>
                <a:gd name="connsiteY17" fmla="*/ 854277 h 1233065"/>
                <a:gd name="connsiteX18" fmla="*/ 1072475 w 1239877"/>
                <a:gd name="connsiteY18" fmla="*/ 919029 h 1233065"/>
                <a:gd name="connsiteX19" fmla="*/ 1108191 w 1239877"/>
                <a:gd name="connsiteY19" fmla="*/ 996876 h 1233065"/>
                <a:gd name="connsiteX20" fmla="*/ 1050980 w 1239877"/>
                <a:gd name="connsiteY20" fmla="*/ 1060306 h 1233065"/>
                <a:gd name="connsiteX21" fmla="*/ 969163 w 1239877"/>
                <a:gd name="connsiteY21" fmla="*/ 1032593 h 1233065"/>
                <a:gd name="connsiteX22" fmla="*/ 909372 w 1239877"/>
                <a:gd name="connsiteY22" fmla="*/ 1075650 h 1233065"/>
                <a:gd name="connsiteX23" fmla="*/ 910364 w 1239877"/>
                <a:gd name="connsiteY23" fmla="*/ 1162361 h 1233065"/>
                <a:gd name="connsiteX24" fmla="*/ 832318 w 1239877"/>
                <a:gd name="connsiteY24" fmla="*/ 1197085 h 1233065"/>
                <a:gd name="connsiteX25" fmla="*/ 768359 w 1239877"/>
                <a:gd name="connsiteY25" fmla="*/ 1138021 h 1233065"/>
                <a:gd name="connsiteX26" fmla="*/ 696861 w 1239877"/>
                <a:gd name="connsiteY26" fmla="*/ 1153101 h 1233065"/>
                <a:gd name="connsiteX27" fmla="*/ 662335 w 1239877"/>
                <a:gd name="connsiteY27" fmla="*/ 1233066 h 1233065"/>
                <a:gd name="connsiteX28" fmla="*/ 576881 w 1239877"/>
                <a:gd name="connsiteY28" fmla="*/ 1233066 h 1233065"/>
                <a:gd name="connsiteX29" fmla="*/ 542290 w 1239877"/>
                <a:gd name="connsiteY29" fmla="*/ 1152705 h 1233065"/>
                <a:gd name="connsiteX30" fmla="*/ 506507 w 1239877"/>
                <a:gd name="connsiteY30" fmla="*/ 1146355 h 1233065"/>
                <a:gd name="connsiteX31" fmla="*/ 471254 w 1239877"/>
                <a:gd name="connsiteY31" fmla="*/ 1137558 h 1233065"/>
                <a:gd name="connsiteX32" fmla="*/ 406899 w 1239877"/>
                <a:gd name="connsiteY32" fmla="*/ 1196820 h 1233065"/>
                <a:gd name="connsiteX33" fmla="*/ 328853 w 1239877"/>
                <a:gd name="connsiteY33" fmla="*/ 1162030 h 1233065"/>
                <a:gd name="connsiteX34" fmla="*/ 329977 w 1239877"/>
                <a:gd name="connsiteY34" fmla="*/ 1074923 h 1233065"/>
                <a:gd name="connsiteX35" fmla="*/ 270847 w 1239877"/>
                <a:gd name="connsiteY35" fmla="*/ 1031997 h 1233065"/>
                <a:gd name="connsiteX36" fmla="*/ 188369 w 1239877"/>
                <a:gd name="connsiteY36" fmla="*/ 1059843 h 1233065"/>
                <a:gd name="connsiteX37" fmla="*/ 131224 w 1239877"/>
                <a:gd name="connsiteY37" fmla="*/ 996347 h 1233065"/>
                <a:gd name="connsiteX38" fmla="*/ 167469 w 1239877"/>
                <a:gd name="connsiteY38" fmla="*/ 917573 h 1233065"/>
                <a:gd name="connsiteX39" fmla="*/ 130496 w 1239877"/>
                <a:gd name="connsiteY39" fmla="*/ 853880 h 1233065"/>
                <a:gd name="connsiteX40" fmla="*/ 44447 w 1239877"/>
                <a:gd name="connsiteY40" fmla="*/ 845810 h 1233065"/>
                <a:gd name="connsiteX41" fmla="*/ 18056 w 1239877"/>
                <a:gd name="connsiteY41" fmla="*/ 764523 h 1233065"/>
                <a:gd name="connsiteX42" fmla="*/ 82412 w 1239877"/>
                <a:gd name="connsiteY42" fmla="*/ 708039 h 1233065"/>
                <a:gd name="connsiteX43" fmla="*/ 74342 w 1239877"/>
                <a:gd name="connsiteY43" fmla="*/ 633564 h 1233065"/>
                <a:gd name="connsiteX44" fmla="*/ 0 w 1239877"/>
                <a:gd name="connsiteY44" fmla="*/ 591763 h 1233065"/>
                <a:gd name="connsiteX45" fmla="*/ 8995 w 1239877"/>
                <a:gd name="connsiteY45" fmla="*/ 506838 h 1233065"/>
                <a:gd name="connsiteX46" fmla="*/ 89819 w 1239877"/>
                <a:gd name="connsiteY46" fmla="*/ 481638 h 1233065"/>
                <a:gd name="connsiteX47" fmla="*/ 113035 w 1239877"/>
                <a:gd name="connsiteY47" fmla="*/ 409148 h 1233065"/>
                <a:gd name="connsiteX48" fmla="*/ 62768 w 1239877"/>
                <a:gd name="connsiteY48" fmla="*/ 341552 h 1233065"/>
                <a:gd name="connsiteX49" fmla="*/ 105561 w 1239877"/>
                <a:gd name="connsiteY49" fmla="*/ 267606 h 1233065"/>
                <a:gd name="connsiteX50" fmla="*/ 188369 w 1239877"/>
                <a:gd name="connsiteY50" fmla="*/ 277329 h 1233065"/>
                <a:gd name="connsiteX51" fmla="*/ 240092 w 1239877"/>
                <a:gd name="connsiteY51" fmla="*/ 219654 h 1233065"/>
                <a:gd name="connsiteX52" fmla="*/ 221903 w 1239877"/>
                <a:gd name="connsiteY52" fmla="*/ 138499 h 1233065"/>
                <a:gd name="connsiteX53" fmla="*/ 291020 w 1239877"/>
                <a:gd name="connsiteY53" fmla="*/ 88298 h 1233065"/>
                <a:gd name="connsiteX54" fmla="*/ 362122 w 1239877"/>
                <a:gd name="connsiteY54" fmla="*/ 130496 h 1233065"/>
                <a:gd name="connsiteX55" fmla="*/ 433620 w 1239877"/>
                <a:gd name="connsiteY55" fmla="*/ 98484 h 1233065"/>
                <a:gd name="connsiteX56" fmla="*/ 449824 w 1239877"/>
                <a:gd name="connsiteY56" fmla="*/ 17726 h 1233065"/>
                <a:gd name="connsiteX57" fmla="*/ 533427 w 1239877"/>
                <a:gd name="connsiteY57" fmla="*/ 0 h 1233065"/>
                <a:gd name="connsiteX58" fmla="*/ 580784 w 1239877"/>
                <a:gd name="connsiteY58" fmla="*/ 66935 h 1233065"/>
                <a:gd name="connsiteX59" fmla="*/ 659756 w 1239877"/>
                <a:gd name="connsiteY59" fmla="*/ 66935 h 1233065"/>
                <a:gd name="connsiteX60" fmla="*/ 707179 w 1239877"/>
                <a:gd name="connsiteY60" fmla="*/ 66 h 1233065"/>
                <a:gd name="connsiteX61" fmla="*/ 790715 w 1239877"/>
                <a:gd name="connsiteY61" fmla="*/ 17858 h 1233065"/>
                <a:gd name="connsiteX62" fmla="*/ 790715 w 1239877"/>
                <a:gd name="connsiteY62" fmla="*/ 17858 h 1233065"/>
                <a:gd name="connsiteX63" fmla="*/ 530516 w 1239877"/>
                <a:gd name="connsiteY63" fmla="*/ 1033717 h 1233065"/>
                <a:gd name="connsiteX64" fmla="*/ 1042249 w 1239877"/>
                <a:gd name="connsiteY64" fmla="*/ 701822 h 1233065"/>
                <a:gd name="connsiteX65" fmla="*/ 710354 w 1239877"/>
                <a:gd name="connsiteY65" fmla="*/ 190089 h 1233065"/>
                <a:gd name="connsiteX66" fmla="*/ 198687 w 1239877"/>
                <a:gd name="connsiteY66" fmla="*/ 521984 h 1233065"/>
                <a:gd name="connsiteX67" fmla="*/ 530582 w 1239877"/>
                <a:gd name="connsiteY67" fmla="*/ 1033717 h 123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877" h="1233065">
                  <a:moveTo>
                    <a:pt x="790715" y="17858"/>
                  </a:moveTo>
                  <a:lnTo>
                    <a:pt x="806787" y="98285"/>
                  </a:lnTo>
                  <a:cubicBezTo>
                    <a:pt x="831855" y="107347"/>
                    <a:pt x="855930" y="118128"/>
                    <a:pt x="878881" y="130430"/>
                  </a:cubicBezTo>
                  <a:lnTo>
                    <a:pt x="949387" y="88629"/>
                  </a:lnTo>
                  <a:lnTo>
                    <a:pt x="1018504" y="138896"/>
                  </a:lnTo>
                  <a:lnTo>
                    <a:pt x="1000382" y="219257"/>
                  </a:lnTo>
                  <a:cubicBezTo>
                    <a:pt x="1019166" y="237446"/>
                    <a:pt x="1036627" y="257024"/>
                    <a:pt x="1052567" y="277660"/>
                  </a:cubicBezTo>
                  <a:lnTo>
                    <a:pt x="1134714" y="268069"/>
                  </a:lnTo>
                  <a:lnTo>
                    <a:pt x="1177441" y="342081"/>
                  </a:lnTo>
                  <a:lnTo>
                    <a:pt x="1127703" y="408751"/>
                  </a:lnTo>
                  <a:cubicBezTo>
                    <a:pt x="1137294" y="432628"/>
                    <a:pt x="1145230" y="457299"/>
                    <a:pt x="1151381" y="482498"/>
                  </a:cubicBezTo>
                  <a:lnTo>
                    <a:pt x="1231015" y="507367"/>
                  </a:lnTo>
                  <a:lnTo>
                    <a:pt x="1239878" y="592358"/>
                  </a:lnTo>
                  <a:lnTo>
                    <a:pt x="1166462" y="633564"/>
                  </a:lnTo>
                  <a:cubicBezTo>
                    <a:pt x="1165404" y="658632"/>
                    <a:pt x="1162692" y="683897"/>
                    <a:pt x="1158062" y="709229"/>
                  </a:cubicBezTo>
                  <a:lnTo>
                    <a:pt x="1221623" y="765185"/>
                  </a:lnTo>
                  <a:lnTo>
                    <a:pt x="1195167" y="846406"/>
                  </a:lnTo>
                  <a:lnTo>
                    <a:pt x="1110242" y="854277"/>
                  </a:lnTo>
                  <a:cubicBezTo>
                    <a:pt x="1099130" y="876897"/>
                    <a:pt x="1086431" y="898459"/>
                    <a:pt x="1072475" y="919029"/>
                  </a:cubicBezTo>
                  <a:lnTo>
                    <a:pt x="1108191" y="996876"/>
                  </a:lnTo>
                  <a:lnTo>
                    <a:pt x="1050980" y="1060306"/>
                  </a:lnTo>
                  <a:lnTo>
                    <a:pt x="969163" y="1032593"/>
                  </a:lnTo>
                  <a:cubicBezTo>
                    <a:pt x="950247" y="1048268"/>
                    <a:pt x="930272" y="1062621"/>
                    <a:pt x="909372" y="1075650"/>
                  </a:cubicBezTo>
                  <a:lnTo>
                    <a:pt x="910364" y="1162361"/>
                  </a:lnTo>
                  <a:lnTo>
                    <a:pt x="832318" y="1197085"/>
                  </a:lnTo>
                  <a:lnTo>
                    <a:pt x="768359" y="1138021"/>
                  </a:lnTo>
                  <a:cubicBezTo>
                    <a:pt x="745011" y="1144635"/>
                    <a:pt x="721135" y="1149662"/>
                    <a:pt x="696861" y="1153101"/>
                  </a:cubicBezTo>
                  <a:lnTo>
                    <a:pt x="662335" y="1233066"/>
                  </a:lnTo>
                  <a:lnTo>
                    <a:pt x="576881" y="1233066"/>
                  </a:lnTo>
                  <a:lnTo>
                    <a:pt x="542290" y="1152705"/>
                  </a:lnTo>
                  <a:cubicBezTo>
                    <a:pt x="530384" y="1150985"/>
                    <a:pt x="518479" y="1148868"/>
                    <a:pt x="506507" y="1146355"/>
                  </a:cubicBezTo>
                  <a:cubicBezTo>
                    <a:pt x="494536" y="1143776"/>
                    <a:pt x="482829" y="1140865"/>
                    <a:pt x="471254" y="1137558"/>
                  </a:cubicBezTo>
                  <a:lnTo>
                    <a:pt x="406899" y="1196820"/>
                  </a:lnTo>
                  <a:lnTo>
                    <a:pt x="328853" y="1162030"/>
                  </a:lnTo>
                  <a:lnTo>
                    <a:pt x="329977" y="1074923"/>
                  </a:lnTo>
                  <a:cubicBezTo>
                    <a:pt x="309209" y="1061893"/>
                    <a:pt x="289499" y="1047540"/>
                    <a:pt x="270847" y="1031997"/>
                  </a:cubicBezTo>
                  <a:lnTo>
                    <a:pt x="188369" y="1059843"/>
                  </a:lnTo>
                  <a:lnTo>
                    <a:pt x="131224" y="996347"/>
                  </a:lnTo>
                  <a:lnTo>
                    <a:pt x="167469" y="917573"/>
                  </a:lnTo>
                  <a:cubicBezTo>
                    <a:pt x="153778" y="897202"/>
                    <a:pt x="141343" y="875905"/>
                    <a:pt x="130496" y="853880"/>
                  </a:cubicBezTo>
                  <a:lnTo>
                    <a:pt x="44447" y="845810"/>
                  </a:lnTo>
                  <a:lnTo>
                    <a:pt x="18056" y="764523"/>
                  </a:lnTo>
                  <a:lnTo>
                    <a:pt x="82412" y="708039"/>
                  </a:lnTo>
                  <a:cubicBezTo>
                    <a:pt x="78046" y="683633"/>
                    <a:pt x="75334" y="658698"/>
                    <a:pt x="74342" y="633564"/>
                  </a:cubicBezTo>
                  <a:lnTo>
                    <a:pt x="0" y="591763"/>
                  </a:lnTo>
                  <a:lnTo>
                    <a:pt x="8995" y="506838"/>
                  </a:lnTo>
                  <a:lnTo>
                    <a:pt x="89819" y="481638"/>
                  </a:lnTo>
                  <a:cubicBezTo>
                    <a:pt x="95970" y="456637"/>
                    <a:pt x="103709" y="432430"/>
                    <a:pt x="113035" y="409148"/>
                  </a:cubicBezTo>
                  <a:lnTo>
                    <a:pt x="62768" y="341552"/>
                  </a:lnTo>
                  <a:lnTo>
                    <a:pt x="105561" y="267606"/>
                  </a:lnTo>
                  <a:lnTo>
                    <a:pt x="188369" y="277329"/>
                  </a:lnTo>
                  <a:cubicBezTo>
                    <a:pt x="204309" y="256825"/>
                    <a:pt x="221572" y="237578"/>
                    <a:pt x="240092" y="219654"/>
                  </a:cubicBezTo>
                  <a:lnTo>
                    <a:pt x="221903" y="138499"/>
                  </a:lnTo>
                  <a:lnTo>
                    <a:pt x="291020" y="88298"/>
                  </a:lnTo>
                  <a:lnTo>
                    <a:pt x="362122" y="130496"/>
                  </a:lnTo>
                  <a:cubicBezTo>
                    <a:pt x="385139" y="118194"/>
                    <a:pt x="409016" y="107479"/>
                    <a:pt x="433620" y="98484"/>
                  </a:cubicBezTo>
                  <a:lnTo>
                    <a:pt x="449824" y="17726"/>
                  </a:lnTo>
                  <a:lnTo>
                    <a:pt x="533427" y="0"/>
                  </a:lnTo>
                  <a:lnTo>
                    <a:pt x="580784" y="66935"/>
                  </a:lnTo>
                  <a:cubicBezTo>
                    <a:pt x="606777" y="65083"/>
                    <a:pt x="633167" y="65083"/>
                    <a:pt x="659756" y="66935"/>
                  </a:cubicBezTo>
                  <a:lnTo>
                    <a:pt x="707179" y="66"/>
                  </a:lnTo>
                  <a:lnTo>
                    <a:pt x="790715" y="17858"/>
                  </a:lnTo>
                  <a:lnTo>
                    <a:pt x="790715" y="17858"/>
                  </a:lnTo>
                  <a:close/>
                  <a:moveTo>
                    <a:pt x="530516" y="1033717"/>
                  </a:moveTo>
                  <a:cubicBezTo>
                    <a:pt x="763465" y="1083389"/>
                    <a:pt x="992577" y="934770"/>
                    <a:pt x="1042249" y="701822"/>
                  </a:cubicBezTo>
                  <a:cubicBezTo>
                    <a:pt x="1091921" y="468873"/>
                    <a:pt x="943302" y="239761"/>
                    <a:pt x="710354" y="190089"/>
                  </a:cubicBezTo>
                  <a:cubicBezTo>
                    <a:pt x="477405" y="140417"/>
                    <a:pt x="248293" y="289036"/>
                    <a:pt x="198687" y="521984"/>
                  </a:cubicBezTo>
                  <a:cubicBezTo>
                    <a:pt x="149016" y="754933"/>
                    <a:pt x="297634" y="984045"/>
                    <a:pt x="530582" y="1033717"/>
                  </a:cubicBezTo>
                  <a:close/>
                </a:path>
              </a:pathLst>
            </a:custGeom>
            <a:solidFill>
              <a:schemeClr val="bg1">
                <a:lumMod val="95000"/>
              </a:schemeClr>
            </a:solidFill>
            <a:ln w="6610" cap="flat">
              <a:noFill/>
              <a:prstDash val="solid"/>
              <a:miter/>
            </a:ln>
          </p:spPr>
          <p:txBody>
            <a:bodyPr rtlCol="0" anchor="ctr"/>
            <a:lstStyle/>
            <a:p>
              <a:endParaRPr lang="en-US" sz="1351"/>
            </a:p>
          </p:txBody>
        </p:sp>
        <p:sp>
          <p:nvSpPr>
            <p:cNvPr id="19" name="Freeform: Shape 69">
              <a:extLst>
                <a:ext uri="{FF2B5EF4-FFF2-40B4-BE49-F238E27FC236}">
                  <a16:creationId xmlns:a16="http://schemas.microsoft.com/office/drawing/2014/main" id="{088C0DBF-272F-2221-0D4C-B7E796567F4C}"/>
                </a:ext>
              </a:extLst>
            </p:cNvPr>
            <p:cNvSpPr/>
            <p:nvPr/>
          </p:nvSpPr>
          <p:spPr>
            <a:xfrm>
              <a:off x="4064754" y="1215892"/>
              <a:ext cx="311631" cy="417231"/>
            </a:xfrm>
            <a:custGeom>
              <a:avLst/>
              <a:gdLst>
                <a:gd name="connsiteX0" fmla="*/ 19842 w 302727"/>
                <a:gd name="connsiteY0" fmla="*/ 405312 h 405311"/>
                <a:gd name="connsiteX1" fmla="*/ 282819 w 302727"/>
                <a:gd name="connsiteY1" fmla="*/ 405312 h 405311"/>
                <a:gd name="connsiteX2" fmla="*/ 302727 w 302727"/>
                <a:gd name="connsiteY2" fmla="*/ 385403 h 405311"/>
                <a:gd name="connsiteX3" fmla="*/ 302727 w 302727"/>
                <a:gd name="connsiteY3" fmla="*/ 35981 h 405311"/>
                <a:gd name="connsiteX4" fmla="*/ 282819 w 302727"/>
                <a:gd name="connsiteY4" fmla="*/ 16138 h 405311"/>
                <a:gd name="connsiteX5" fmla="*/ 214892 w 302727"/>
                <a:gd name="connsiteY5" fmla="*/ 16138 h 405311"/>
                <a:gd name="connsiteX6" fmla="*/ 214892 w 302727"/>
                <a:gd name="connsiteY6" fmla="*/ 51854 h 405311"/>
                <a:gd name="connsiteX7" fmla="*/ 265622 w 302727"/>
                <a:gd name="connsiteY7" fmla="*/ 51854 h 405311"/>
                <a:gd name="connsiteX8" fmla="*/ 265622 w 302727"/>
                <a:gd name="connsiteY8" fmla="*/ 369596 h 405311"/>
                <a:gd name="connsiteX9" fmla="*/ 37105 w 302727"/>
                <a:gd name="connsiteY9" fmla="*/ 369596 h 405311"/>
                <a:gd name="connsiteX10" fmla="*/ 37105 w 302727"/>
                <a:gd name="connsiteY10" fmla="*/ 51854 h 405311"/>
                <a:gd name="connsiteX11" fmla="*/ 87835 w 302727"/>
                <a:gd name="connsiteY11" fmla="*/ 51854 h 405311"/>
                <a:gd name="connsiteX12" fmla="*/ 87835 w 302727"/>
                <a:gd name="connsiteY12" fmla="*/ 16138 h 405311"/>
                <a:gd name="connsiteX13" fmla="*/ 19908 w 302727"/>
                <a:gd name="connsiteY13" fmla="*/ 16138 h 405311"/>
                <a:gd name="connsiteX14" fmla="*/ 0 w 302727"/>
                <a:gd name="connsiteY14" fmla="*/ 35981 h 405311"/>
                <a:gd name="connsiteX15" fmla="*/ 0 w 302727"/>
                <a:gd name="connsiteY15" fmla="*/ 385403 h 405311"/>
                <a:gd name="connsiteX16" fmla="*/ 19908 w 302727"/>
                <a:gd name="connsiteY16" fmla="*/ 405312 h 405311"/>
                <a:gd name="connsiteX17" fmla="*/ 19908 w 302727"/>
                <a:gd name="connsiteY17" fmla="*/ 405312 h 405311"/>
                <a:gd name="connsiteX18" fmla="*/ 192007 w 302727"/>
                <a:gd name="connsiteY18" fmla="*/ 0 h 405311"/>
                <a:gd name="connsiteX19" fmla="*/ 203780 w 302727"/>
                <a:gd name="connsiteY19" fmla="*/ 3968 h 405311"/>
                <a:gd name="connsiteX20" fmla="*/ 208344 w 302727"/>
                <a:gd name="connsiteY20" fmla="*/ 12831 h 405311"/>
                <a:gd name="connsiteX21" fmla="*/ 208344 w 302727"/>
                <a:gd name="connsiteY21" fmla="*/ 63165 h 405311"/>
                <a:gd name="connsiteX22" fmla="*/ 203780 w 302727"/>
                <a:gd name="connsiteY22" fmla="*/ 72027 h 405311"/>
                <a:gd name="connsiteX23" fmla="*/ 192007 w 302727"/>
                <a:gd name="connsiteY23" fmla="*/ 76062 h 405311"/>
                <a:gd name="connsiteX24" fmla="*/ 110720 w 302727"/>
                <a:gd name="connsiteY24" fmla="*/ 76062 h 405311"/>
                <a:gd name="connsiteX25" fmla="*/ 99013 w 302727"/>
                <a:gd name="connsiteY25" fmla="*/ 72027 h 405311"/>
                <a:gd name="connsiteX26" fmla="*/ 94449 w 302727"/>
                <a:gd name="connsiteY26" fmla="*/ 63165 h 405311"/>
                <a:gd name="connsiteX27" fmla="*/ 94449 w 302727"/>
                <a:gd name="connsiteY27" fmla="*/ 12831 h 405311"/>
                <a:gd name="connsiteX28" fmla="*/ 99013 w 302727"/>
                <a:gd name="connsiteY28" fmla="*/ 3968 h 405311"/>
                <a:gd name="connsiteX29" fmla="*/ 110720 w 302727"/>
                <a:gd name="connsiteY29" fmla="*/ 0 h 405311"/>
                <a:gd name="connsiteX30" fmla="*/ 192007 w 302727"/>
                <a:gd name="connsiteY30" fmla="*/ 0 h 405311"/>
                <a:gd name="connsiteX31" fmla="*/ 121633 w 302727"/>
                <a:gd name="connsiteY31" fmla="*/ 16469 h 405311"/>
                <a:gd name="connsiteX32" fmla="*/ 181094 w 302727"/>
                <a:gd name="connsiteY32" fmla="*/ 16469 h 405311"/>
                <a:gd name="connsiteX33" fmla="*/ 190883 w 302727"/>
                <a:gd name="connsiteY33" fmla="*/ 19842 h 405311"/>
                <a:gd name="connsiteX34" fmla="*/ 190883 w 302727"/>
                <a:gd name="connsiteY34" fmla="*/ 19842 h 405311"/>
                <a:gd name="connsiteX35" fmla="*/ 195314 w 302727"/>
                <a:gd name="connsiteY35" fmla="*/ 28771 h 405311"/>
                <a:gd name="connsiteX36" fmla="*/ 195314 w 302727"/>
                <a:gd name="connsiteY36" fmla="*/ 44777 h 405311"/>
                <a:gd name="connsiteX37" fmla="*/ 190883 w 302727"/>
                <a:gd name="connsiteY37" fmla="*/ 53706 h 405311"/>
                <a:gd name="connsiteX38" fmla="*/ 190883 w 302727"/>
                <a:gd name="connsiteY38" fmla="*/ 53706 h 405311"/>
                <a:gd name="connsiteX39" fmla="*/ 181094 w 302727"/>
                <a:gd name="connsiteY39" fmla="*/ 57080 h 405311"/>
                <a:gd name="connsiteX40" fmla="*/ 121633 w 302727"/>
                <a:gd name="connsiteY40" fmla="*/ 57080 h 405311"/>
                <a:gd name="connsiteX41" fmla="*/ 111844 w 302727"/>
                <a:gd name="connsiteY41" fmla="*/ 53706 h 405311"/>
                <a:gd name="connsiteX42" fmla="*/ 111844 w 302727"/>
                <a:gd name="connsiteY42" fmla="*/ 53706 h 405311"/>
                <a:gd name="connsiteX43" fmla="*/ 107413 w 302727"/>
                <a:gd name="connsiteY43" fmla="*/ 44777 h 405311"/>
                <a:gd name="connsiteX44" fmla="*/ 107413 w 302727"/>
                <a:gd name="connsiteY44" fmla="*/ 28771 h 405311"/>
                <a:gd name="connsiteX45" fmla="*/ 111844 w 302727"/>
                <a:gd name="connsiteY45" fmla="*/ 19842 h 405311"/>
                <a:gd name="connsiteX46" fmla="*/ 111844 w 302727"/>
                <a:gd name="connsiteY46" fmla="*/ 19842 h 405311"/>
                <a:gd name="connsiteX47" fmla="*/ 121633 w 302727"/>
                <a:gd name="connsiteY47" fmla="*/ 16403 h 405311"/>
                <a:gd name="connsiteX48" fmla="*/ 121633 w 302727"/>
                <a:gd name="connsiteY48" fmla="*/ 16403 h 405311"/>
                <a:gd name="connsiteX49" fmla="*/ 75930 w 302727"/>
                <a:gd name="connsiteY49" fmla="*/ 285795 h 405311"/>
                <a:gd name="connsiteX50" fmla="*/ 226731 w 302727"/>
                <a:gd name="connsiteY50" fmla="*/ 285795 h 405311"/>
                <a:gd name="connsiteX51" fmla="*/ 234866 w 302727"/>
                <a:gd name="connsiteY51" fmla="*/ 293997 h 405311"/>
                <a:gd name="connsiteX52" fmla="*/ 234866 w 302727"/>
                <a:gd name="connsiteY52" fmla="*/ 293997 h 405311"/>
                <a:gd name="connsiteX53" fmla="*/ 226731 w 302727"/>
                <a:gd name="connsiteY53" fmla="*/ 302132 h 405311"/>
                <a:gd name="connsiteX54" fmla="*/ 75930 w 302727"/>
                <a:gd name="connsiteY54" fmla="*/ 302132 h 405311"/>
                <a:gd name="connsiteX55" fmla="*/ 67795 w 302727"/>
                <a:gd name="connsiteY55" fmla="*/ 293997 h 405311"/>
                <a:gd name="connsiteX56" fmla="*/ 67795 w 302727"/>
                <a:gd name="connsiteY56" fmla="*/ 293997 h 405311"/>
                <a:gd name="connsiteX57" fmla="*/ 75930 w 302727"/>
                <a:gd name="connsiteY57" fmla="*/ 285795 h 405311"/>
                <a:gd name="connsiteX58" fmla="*/ 75930 w 302727"/>
                <a:gd name="connsiteY58" fmla="*/ 285795 h 405311"/>
                <a:gd name="connsiteX59" fmla="*/ 226930 w 302727"/>
                <a:gd name="connsiteY59" fmla="*/ 255436 h 405311"/>
                <a:gd name="connsiteX60" fmla="*/ 74673 w 302727"/>
                <a:gd name="connsiteY60" fmla="*/ 255436 h 405311"/>
                <a:gd name="connsiteX61" fmla="*/ 74475 w 302727"/>
                <a:gd name="connsiteY61" fmla="*/ 255304 h 405311"/>
                <a:gd name="connsiteX62" fmla="*/ 74078 w 302727"/>
                <a:gd name="connsiteY62" fmla="*/ 255304 h 405311"/>
                <a:gd name="connsiteX63" fmla="*/ 73879 w 302727"/>
                <a:gd name="connsiteY63" fmla="*/ 255172 h 405311"/>
                <a:gd name="connsiteX64" fmla="*/ 73681 w 302727"/>
                <a:gd name="connsiteY64" fmla="*/ 255172 h 405311"/>
                <a:gd name="connsiteX65" fmla="*/ 73483 w 302727"/>
                <a:gd name="connsiteY65" fmla="*/ 255039 h 405311"/>
                <a:gd name="connsiteX66" fmla="*/ 73284 w 302727"/>
                <a:gd name="connsiteY66" fmla="*/ 255039 h 405311"/>
                <a:gd name="connsiteX67" fmla="*/ 73086 w 302727"/>
                <a:gd name="connsiteY67" fmla="*/ 254907 h 405311"/>
                <a:gd name="connsiteX68" fmla="*/ 72887 w 302727"/>
                <a:gd name="connsiteY68" fmla="*/ 254907 h 405311"/>
                <a:gd name="connsiteX69" fmla="*/ 72689 w 302727"/>
                <a:gd name="connsiteY69" fmla="*/ 254775 h 405311"/>
                <a:gd name="connsiteX70" fmla="*/ 72491 w 302727"/>
                <a:gd name="connsiteY70" fmla="*/ 254775 h 405311"/>
                <a:gd name="connsiteX71" fmla="*/ 72491 w 302727"/>
                <a:gd name="connsiteY71" fmla="*/ 254643 h 405311"/>
                <a:gd name="connsiteX72" fmla="*/ 72292 w 302727"/>
                <a:gd name="connsiteY72" fmla="*/ 254643 h 405311"/>
                <a:gd name="connsiteX73" fmla="*/ 72160 w 302727"/>
                <a:gd name="connsiteY73" fmla="*/ 254510 h 405311"/>
                <a:gd name="connsiteX74" fmla="*/ 71961 w 302727"/>
                <a:gd name="connsiteY74" fmla="*/ 254510 h 405311"/>
                <a:gd name="connsiteX75" fmla="*/ 71763 w 302727"/>
                <a:gd name="connsiteY75" fmla="*/ 254312 h 405311"/>
                <a:gd name="connsiteX76" fmla="*/ 71631 w 302727"/>
                <a:gd name="connsiteY76" fmla="*/ 254312 h 405311"/>
                <a:gd name="connsiteX77" fmla="*/ 71631 w 302727"/>
                <a:gd name="connsiteY77" fmla="*/ 254180 h 405311"/>
                <a:gd name="connsiteX78" fmla="*/ 71432 w 302727"/>
                <a:gd name="connsiteY78" fmla="*/ 254180 h 405311"/>
                <a:gd name="connsiteX79" fmla="*/ 71432 w 302727"/>
                <a:gd name="connsiteY79" fmla="*/ 254047 h 405311"/>
                <a:gd name="connsiteX80" fmla="*/ 71300 w 302727"/>
                <a:gd name="connsiteY80" fmla="*/ 254047 h 405311"/>
                <a:gd name="connsiteX81" fmla="*/ 71300 w 302727"/>
                <a:gd name="connsiteY81" fmla="*/ 253915 h 405311"/>
                <a:gd name="connsiteX82" fmla="*/ 71168 w 302727"/>
                <a:gd name="connsiteY82" fmla="*/ 253915 h 405311"/>
                <a:gd name="connsiteX83" fmla="*/ 71168 w 302727"/>
                <a:gd name="connsiteY83" fmla="*/ 253783 h 405311"/>
                <a:gd name="connsiteX84" fmla="*/ 71035 w 302727"/>
                <a:gd name="connsiteY84" fmla="*/ 253650 h 405311"/>
                <a:gd name="connsiteX85" fmla="*/ 71035 w 302727"/>
                <a:gd name="connsiteY85" fmla="*/ 253650 h 405311"/>
                <a:gd name="connsiteX86" fmla="*/ 70903 w 302727"/>
                <a:gd name="connsiteY86" fmla="*/ 253518 h 405311"/>
                <a:gd name="connsiteX87" fmla="*/ 70771 w 302727"/>
                <a:gd name="connsiteY87" fmla="*/ 253386 h 405311"/>
                <a:gd name="connsiteX88" fmla="*/ 70771 w 302727"/>
                <a:gd name="connsiteY88" fmla="*/ 253386 h 405311"/>
                <a:gd name="connsiteX89" fmla="*/ 70639 w 302727"/>
                <a:gd name="connsiteY89" fmla="*/ 253254 h 405311"/>
                <a:gd name="connsiteX90" fmla="*/ 70639 w 302727"/>
                <a:gd name="connsiteY90" fmla="*/ 253254 h 405311"/>
                <a:gd name="connsiteX91" fmla="*/ 70506 w 302727"/>
                <a:gd name="connsiteY91" fmla="*/ 253121 h 405311"/>
                <a:gd name="connsiteX92" fmla="*/ 70506 w 302727"/>
                <a:gd name="connsiteY92" fmla="*/ 253121 h 405311"/>
                <a:gd name="connsiteX93" fmla="*/ 70374 w 302727"/>
                <a:gd name="connsiteY93" fmla="*/ 252989 h 405311"/>
                <a:gd name="connsiteX94" fmla="*/ 70374 w 302727"/>
                <a:gd name="connsiteY94" fmla="*/ 252989 h 405311"/>
                <a:gd name="connsiteX95" fmla="*/ 70242 w 302727"/>
                <a:gd name="connsiteY95" fmla="*/ 252857 h 405311"/>
                <a:gd name="connsiteX96" fmla="*/ 70110 w 302727"/>
                <a:gd name="connsiteY96" fmla="*/ 252725 h 405311"/>
                <a:gd name="connsiteX97" fmla="*/ 69977 w 302727"/>
                <a:gd name="connsiteY97" fmla="*/ 252592 h 405311"/>
                <a:gd name="connsiteX98" fmla="*/ 69977 w 302727"/>
                <a:gd name="connsiteY98" fmla="*/ 252592 h 405311"/>
                <a:gd name="connsiteX99" fmla="*/ 69845 w 302727"/>
                <a:gd name="connsiteY99" fmla="*/ 252460 h 405311"/>
                <a:gd name="connsiteX100" fmla="*/ 69845 w 302727"/>
                <a:gd name="connsiteY100" fmla="*/ 252460 h 405311"/>
                <a:gd name="connsiteX101" fmla="*/ 69713 w 302727"/>
                <a:gd name="connsiteY101" fmla="*/ 252328 h 405311"/>
                <a:gd name="connsiteX102" fmla="*/ 69713 w 302727"/>
                <a:gd name="connsiteY102" fmla="*/ 252328 h 405311"/>
                <a:gd name="connsiteX103" fmla="*/ 69580 w 302727"/>
                <a:gd name="connsiteY103" fmla="*/ 252195 h 405311"/>
                <a:gd name="connsiteX104" fmla="*/ 69448 w 302727"/>
                <a:gd name="connsiteY104" fmla="*/ 252063 h 405311"/>
                <a:gd name="connsiteX105" fmla="*/ 69448 w 302727"/>
                <a:gd name="connsiteY105" fmla="*/ 252063 h 405311"/>
                <a:gd name="connsiteX106" fmla="*/ 69316 w 302727"/>
                <a:gd name="connsiteY106" fmla="*/ 251865 h 405311"/>
                <a:gd name="connsiteX107" fmla="*/ 69183 w 302727"/>
                <a:gd name="connsiteY107" fmla="*/ 251732 h 405311"/>
                <a:gd name="connsiteX108" fmla="*/ 69051 w 302727"/>
                <a:gd name="connsiteY108" fmla="*/ 251600 h 405311"/>
                <a:gd name="connsiteX109" fmla="*/ 69051 w 302727"/>
                <a:gd name="connsiteY109" fmla="*/ 251600 h 405311"/>
                <a:gd name="connsiteX110" fmla="*/ 68919 w 302727"/>
                <a:gd name="connsiteY110" fmla="*/ 251402 h 405311"/>
                <a:gd name="connsiteX111" fmla="*/ 68919 w 302727"/>
                <a:gd name="connsiteY111" fmla="*/ 251269 h 405311"/>
                <a:gd name="connsiteX112" fmla="*/ 68853 w 302727"/>
                <a:gd name="connsiteY112" fmla="*/ 251269 h 405311"/>
                <a:gd name="connsiteX113" fmla="*/ 68720 w 302727"/>
                <a:gd name="connsiteY113" fmla="*/ 251071 h 405311"/>
                <a:gd name="connsiteX114" fmla="*/ 68720 w 302727"/>
                <a:gd name="connsiteY114" fmla="*/ 250873 h 405311"/>
                <a:gd name="connsiteX115" fmla="*/ 68522 w 302727"/>
                <a:gd name="connsiteY115" fmla="*/ 250740 h 405311"/>
                <a:gd name="connsiteX116" fmla="*/ 68522 w 302727"/>
                <a:gd name="connsiteY116" fmla="*/ 250740 h 405311"/>
                <a:gd name="connsiteX117" fmla="*/ 68522 w 302727"/>
                <a:gd name="connsiteY117" fmla="*/ 250542 h 405311"/>
                <a:gd name="connsiteX118" fmla="*/ 68390 w 302727"/>
                <a:gd name="connsiteY118" fmla="*/ 250343 h 405311"/>
                <a:gd name="connsiteX119" fmla="*/ 68390 w 302727"/>
                <a:gd name="connsiteY119" fmla="*/ 250145 h 405311"/>
                <a:gd name="connsiteX120" fmla="*/ 68257 w 302727"/>
                <a:gd name="connsiteY120" fmla="*/ 249947 h 405311"/>
                <a:gd name="connsiteX121" fmla="*/ 68257 w 302727"/>
                <a:gd name="connsiteY121" fmla="*/ 249748 h 405311"/>
                <a:gd name="connsiteX122" fmla="*/ 68125 w 302727"/>
                <a:gd name="connsiteY122" fmla="*/ 249550 h 405311"/>
                <a:gd name="connsiteX123" fmla="*/ 68125 w 302727"/>
                <a:gd name="connsiteY123" fmla="*/ 249351 h 405311"/>
                <a:gd name="connsiteX124" fmla="*/ 67993 w 302727"/>
                <a:gd name="connsiteY124" fmla="*/ 249153 h 405311"/>
                <a:gd name="connsiteX125" fmla="*/ 67993 w 302727"/>
                <a:gd name="connsiteY125" fmla="*/ 248756 h 405311"/>
                <a:gd name="connsiteX126" fmla="*/ 67861 w 302727"/>
                <a:gd name="connsiteY126" fmla="*/ 248558 h 405311"/>
                <a:gd name="connsiteX127" fmla="*/ 67861 w 302727"/>
                <a:gd name="connsiteY127" fmla="*/ 248161 h 405311"/>
                <a:gd name="connsiteX128" fmla="*/ 67728 w 302727"/>
                <a:gd name="connsiteY128" fmla="*/ 247962 h 405311"/>
                <a:gd name="connsiteX129" fmla="*/ 67728 w 302727"/>
                <a:gd name="connsiteY129" fmla="*/ 247103 h 405311"/>
                <a:gd name="connsiteX130" fmla="*/ 75864 w 302727"/>
                <a:gd name="connsiteY130" fmla="*/ 238967 h 405311"/>
                <a:gd name="connsiteX131" fmla="*/ 226665 w 302727"/>
                <a:gd name="connsiteY131" fmla="*/ 238967 h 405311"/>
                <a:gd name="connsiteX132" fmla="*/ 234800 w 302727"/>
                <a:gd name="connsiteY132" fmla="*/ 247103 h 405311"/>
                <a:gd name="connsiteX133" fmla="*/ 234800 w 302727"/>
                <a:gd name="connsiteY133" fmla="*/ 248359 h 405311"/>
                <a:gd name="connsiteX134" fmla="*/ 234668 w 302727"/>
                <a:gd name="connsiteY134" fmla="*/ 248558 h 405311"/>
                <a:gd name="connsiteX135" fmla="*/ 234668 w 302727"/>
                <a:gd name="connsiteY135" fmla="*/ 248955 h 405311"/>
                <a:gd name="connsiteX136" fmla="*/ 234536 w 302727"/>
                <a:gd name="connsiteY136" fmla="*/ 249153 h 405311"/>
                <a:gd name="connsiteX137" fmla="*/ 234536 w 302727"/>
                <a:gd name="connsiteY137" fmla="*/ 249351 h 405311"/>
                <a:gd name="connsiteX138" fmla="*/ 234404 w 302727"/>
                <a:gd name="connsiteY138" fmla="*/ 249550 h 405311"/>
                <a:gd name="connsiteX139" fmla="*/ 234404 w 302727"/>
                <a:gd name="connsiteY139" fmla="*/ 249748 h 405311"/>
                <a:gd name="connsiteX140" fmla="*/ 234271 w 302727"/>
                <a:gd name="connsiteY140" fmla="*/ 249947 h 405311"/>
                <a:gd name="connsiteX141" fmla="*/ 234271 w 302727"/>
                <a:gd name="connsiteY141" fmla="*/ 250145 h 405311"/>
                <a:gd name="connsiteX142" fmla="*/ 234139 w 302727"/>
                <a:gd name="connsiteY142" fmla="*/ 250343 h 405311"/>
                <a:gd name="connsiteX143" fmla="*/ 234139 w 302727"/>
                <a:gd name="connsiteY143" fmla="*/ 250542 h 405311"/>
                <a:gd name="connsiteX144" fmla="*/ 233941 w 302727"/>
                <a:gd name="connsiteY144" fmla="*/ 250740 h 405311"/>
                <a:gd name="connsiteX145" fmla="*/ 233941 w 302727"/>
                <a:gd name="connsiteY145" fmla="*/ 250740 h 405311"/>
                <a:gd name="connsiteX146" fmla="*/ 233941 w 302727"/>
                <a:gd name="connsiteY146" fmla="*/ 250939 h 405311"/>
                <a:gd name="connsiteX147" fmla="*/ 233742 w 302727"/>
                <a:gd name="connsiteY147" fmla="*/ 251137 h 405311"/>
                <a:gd name="connsiteX148" fmla="*/ 233610 w 302727"/>
                <a:gd name="connsiteY148" fmla="*/ 251269 h 405311"/>
                <a:gd name="connsiteX149" fmla="*/ 233610 w 302727"/>
                <a:gd name="connsiteY149" fmla="*/ 251269 h 405311"/>
                <a:gd name="connsiteX150" fmla="*/ 233610 w 302727"/>
                <a:gd name="connsiteY150" fmla="*/ 251468 h 405311"/>
                <a:gd name="connsiteX151" fmla="*/ 233411 w 302727"/>
                <a:gd name="connsiteY151" fmla="*/ 251600 h 405311"/>
                <a:gd name="connsiteX152" fmla="*/ 233411 w 302727"/>
                <a:gd name="connsiteY152" fmla="*/ 251600 h 405311"/>
                <a:gd name="connsiteX153" fmla="*/ 233279 w 302727"/>
                <a:gd name="connsiteY153" fmla="*/ 251732 h 405311"/>
                <a:gd name="connsiteX154" fmla="*/ 233147 w 302727"/>
                <a:gd name="connsiteY154" fmla="*/ 251865 h 405311"/>
                <a:gd name="connsiteX155" fmla="*/ 233015 w 302727"/>
                <a:gd name="connsiteY155" fmla="*/ 251997 h 405311"/>
                <a:gd name="connsiteX156" fmla="*/ 233015 w 302727"/>
                <a:gd name="connsiteY156" fmla="*/ 251997 h 405311"/>
                <a:gd name="connsiteX157" fmla="*/ 232882 w 302727"/>
                <a:gd name="connsiteY157" fmla="*/ 252129 h 405311"/>
                <a:gd name="connsiteX158" fmla="*/ 232750 w 302727"/>
                <a:gd name="connsiteY158" fmla="*/ 252262 h 405311"/>
                <a:gd name="connsiteX159" fmla="*/ 232750 w 302727"/>
                <a:gd name="connsiteY159" fmla="*/ 252262 h 405311"/>
                <a:gd name="connsiteX160" fmla="*/ 232618 w 302727"/>
                <a:gd name="connsiteY160" fmla="*/ 252394 h 405311"/>
                <a:gd name="connsiteX161" fmla="*/ 232618 w 302727"/>
                <a:gd name="connsiteY161" fmla="*/ 252394 h 405311"/>
                <a:gd name="connsiteX162" fmla="*/ 232485 w 302727"/>
                <a:gd name="connsiteY162" fmla="*/ 252526 h 405311"/>
                <a:gd name="connsiteX163" fmla="*/ 232485 w 302727"/>
                <a:gd name="connsiteY163" fmla="*/ 252526 h 405311"/>
                <a:gd name="connsiteX164" fmla="*/ 232353 w 302727"/>
                <a:gd name="connsiteY164" fmla="*/ 252658 h 405311"/>
                <a:gd name="connsiteX165" fmla="*/ 232221 w 302727"/>
                <a:gd name="connsiteY165" fmla="*/ 252791 h 405311"/>
                <a:gd name="connsiteX166" fmla="*/ 232089 w 302727"/>
                <a:gd name="connsiteY166" fmla="*/ 252923 h 405311"/>
                <a:gd name="connsiteX167" fmla="*/ 232089 w 302727"/>
                <a:gd name="connsiteY167" fmla="*/ 252923 h 405311"/>
                <a:gd name="connsiteX168" fmla="*/ 231956 w 302727"/>
                <a:gd name="connsiteY168" fmla="*/ 253055 h 405311"/>
                <a:gd name="connsiteX169" fmla="*/ 231956 w 302727"/>
                <a:gd name="connsiteY169" fmla="*/ 253055 h 405311"/>
                <a:gd name="connsiteX170" fmla="*/ 231824 w 302727"/>
                <a:gd name="connsiteY170" fmla="*/ 253188 h 405311"/>
                <a:gd name="connsiteX171" fmla="*/ 231824 w 302727"/>
                <a:gd name="connsiteY171" fmla="*/ 253188 h 405311"/>
                <a:gd name="connsiteX172" fmla="*/ 231692 w 302727"/>
                <a:gd name="connsiteY172" fmla="*/ 253320 h 405311"/>
                <a:gd name="connsiteX173" fmla="*/ 231692 w 302727"/>
                <a:gd name="connsiteY173" fmla="*/ 253320 h 405311"/>
                <a:gd name="connsiteX174" fmla="*/ 231559 w 302727"/>
                <a:gd name="connsiteY174" fmla="*/ 253452 h 405311"/>
                <a:gd name="connsiteX175" fmla="*/ 231427 w 302727"/>
                <a:gd name="connsiteY175" fmla="*/ 253584 h 405311"/>
                <a:gd name="connsiteX176" fmla="*/ 231427 w 302727"/>
                <a:gd name="connsiteY176" fmla="*/ 253584 h 405311"/>
                <a:gd name="connsiteX177" fmla="*/ 231295 w 302727"/>
                <a:gd name="connsiteY177" fmla="*/ 253717 h 405311"/>
                <a:gd name="connsiteX178" fmla="*/ 231295 w 302727"/>
                <a:gd name="connsiteY178" fmla="*/ 253717 h 405311"/>
                <a:gd name="connsiteX179" fmla="*/ 231163 w 302727"/>
                <a:gd name="connsiteY179" fmla="*/ 253849 h 405311"/>
                <a:gd name="connsiteX180" fmla="*/ 231163 w 302727"/>
                <a:gd name="connsiteY180" fmla="*/ 253849 h 405311"/>
                <a:gd name="connsiteX181" fmla="*/ 231030 w 302727"/>
                <a:gd name="connsiteY181" fmla="*/ 253981 h 405311"/>
                <a:gd name="connsiteX182" fmla="*/ 231030 w 302727"/>
                <a:gd name="connsiteY182" fmla="*/ 253981 h 405311"/>
                <a:gd name="connsiteX183" fmla="*/ 230832 w 302727"/>
                <a:gd name="connsiteY183" fmla="*/ 254114 h 405311"/>
                <a:gd name="connsiteX184" fmla="*/ 230832 w 302727"/>
                <a:gd name="connsiteY184" fmla="*/ 254114 h 405311"/>
                <a:gd name="connsiteX185" fmla="*/ 230700 w 302727"/>
                <a:gd name="connsiteY185" fmla="*/ 254246 h 405311"/>
                <a:gd name="connsiteX186" fmla="*/ 230567 w 302727"/>
                <a:gd name="connsiteY186" fmla="*/ 254378 h 405311"/>
                <a:gd name="connsiteX187" fmla="*/ 230369 w 302727"/>
                <a:gd name="connsiteY187" fmla="*/ 254378 h 405311"/>
                <a:gd name="connsiteX188" fmla="*/ 230171 w 302727"/>
                <a:gd name="connsiteY188" fmla="*/ 254576 h 405311"/>
                <a:gd name="connsiteX189" fmla="*/ 229972 w 302727"/>
                <a:gd name="connsiteY189" fmla="*/ 254576 h 405311"/>
                <a:gd name="connsiteX190" fmla="*/ 229774 w 302727"/>
                <a:gd name="connsiteY190" fmla="*/ 254709 h 405311"/>
                <a:gd name="connsiteX191" fmla="*/ 229575 w 302727"/>
                <a:gd name="connsiteY191" fmla="*/ 254709 h 405311"/>
                <a:gd name="connsiteX192" fmla="*/ 229377 w 302727"/>
                <a:gd name="connsiteY192" fmla="*/ 254841 h 405311"/>
                <a:gd name="connsiteX193" fmla="*/ 229178 w 302727"/>
                <a:gd name="connsiteY193" fmla="*/ 254841 h 405311"/>
                <a:gd name="connsiteX194" fmla="*/ 228980 w 302727"/>
                <a:gd name="connsiteY194" fmla="*/ 254973 h 405311"/>
                <a:gd name="connsiteX195" fmla="*/ 228782 w 302727"/>
                <a:gd name="connsiteY195" fmla="*/ 254973 h 405311"/>
                <a:gd name="connsiteX196" fmla="*/ 228583 w 302727"/>
                <a:gd name="connsiteY196" fmla="*/ 255106 h 405311"/>
                <a:gd name="connsiteX197" fmla="*/ 228385 w 302727"/>
                <a:gd name="connsiteY197" fmla="*/ 255106 h 405311"/>
                <a:gd name="connsiteX198" fmla="*/ 228186 w 302727"/>
                <a:gd name="connsiteY198" fmla="*/ 255238 h 405311"/>
                <a:gd name="connsiteX199" fmla="*/ 227591 w 302727"/>
                <a:gd name="connsiteY199" fmla="*/ 255238 h 405311"/>
                <a:gd name="connsiteX200" fmla="*/ 227591 w 302727"/>
                <a:gd name="connsiteY200" fmla="*/ 255370 h 405311"/>
                <a:gd name="connsiteX201" fmla="*/ 226797 w 302727"/>
                <a:gd name="connsiteY201" fmla="*/ 255370 h 405311"/>
                <a:gd name="connsiteX202" fmla="*/ 234866 w 302727"/>
                <a:gd name="connsiteY202" fmla="*/ 247301 h 405311"/>
                <a:gd name="connsiteX203" fmla="*/ 234866 w 302727"/>
                <a:gd name="connsiteY203" fmla="*/ 247301 h 405311"/>
                <a:gd name="connsiteX204" fmla="*/ 67728 w 302727"/>
                <a:gd name="connsiteY204" fmla="*/ 247301 h 405311"/>
                <a:gd name="connsiteX205" fmla="*/ 67728 w 302727"/>
                <a:gd name="connsiteY205" fmla="*/ 247301 h 405311"/>
                <a:gd name="connsiteX206" fmla="*/ 75864 w 302727"/>
                <a:gd name="connsiteY206" fmla="*/ 192470 h 405311"/>
                <a:gd name="connsiteX207" fmla="*/ 226665 w 302727"/>
                <a:gd name="connsiteY207" fmla="*/ 192470 h 405311"/>
                <a:gd name="connsiteX208" fmla="*/ 234800 w 302727"/>
                <a:gd name="connsiteY208" fmla="*/ 200606 h 405311"/>
                <a:gd name="connsiteX209" fmla="*/ 234800 w 302727"/>
                <a:gd name="connsiteY209" fmla="*/ 200606 h 405311"/>
                <a:gd name="connsiteX210" fmla="*/ 226665 w 302727"/>
                <a:gd name="connsiteY210" fmla="*/ 208807 h 405311"/>
                <a:gd name="connsiteX211" fmla="*/ 75864 w 302727"/>
                <a:gd name="connsiteY211" fmla="*/ 208807 h 405311"/>
                <a:gd name="connsiteX212" fmla="*/ 67728 w 302727"/>
                <a:gd name="connsiteY212" fmla="*/ 200606 h 405311"/>
                <a:gd name="connsiteX213" fmla="*/ 67728 w 302727"/>
                <a:gd name="connsiteY213" fmla="*/ 200606 h 405311"/>
                <a:gd name="connsiteX214" fmla="*/ 75864 w 302727"/>
                <a:gd name="connsiteY214" fmla="*/ 192470 h 405311"/>
                <a:gd name="connsiteX215" fmla="*/ 75864 w 302727"/>
                <a:gd name="connsiteY215" fmla="*/ 192470 h 405311"/>
                <a:gd name="connsiteX216" fmla="*/ 75864 w 302727"/>
                <a:gd name="connsiteY216" fmla="*/ 145841 h 405311"/>
                <a:gd name="connsiteX217" fmla="*/ 226665 w 302727"/>
                <a:gd name="connsiteY217" fmla="*/ 145841 h 405311"/>
                <a:gd name="connsiteX218" fmla="*/ 234800 w 302727"/>
                <a:gd name="connsiteY218" fmla="*/ 153976 h 405311"/>
                <a:gd name="connsiteX219" fmla="*/ 234800 w 302727"/>
                <a:gd name="connsiteY219" fmla="*/ 153976 h 405311"/>
                <a:gd name="connsiteX220" fmla="*/ 226665 w 302727"/>
                <a:gd name="connsiteY220" fmla="*/ 162178 h 405311"/>
                <a:gd name="connsiteX221" fmla="*/ 75864 w 302727"/>
                <a:gd name="connsiteY221" fmla="*/ 162178 h 405311"/>
                <a:gd name="connsiteX222" fmla="*/ 67728 w 302727"/>
                <a:gd name="connsiteY222" fmla="*/ 153976 h 405311"/>
                <a:gd name="connsiteX223" fmla="*/ 67728 w 302727"/>
                <a:gd name="connsiteY223" fmla="*/ 153976 h 405311"/>
                <a:gd name="connsiteX224" fmla="*/ 75864 w 302727"/>
                <a:gd name="connsiteY224" fmla="*/ 145841 h 405311"/>
                <a:gd name="connsiteX225" fmla="*/ 75864 w 302727"/>
                <a:gd name="connsiteY225" fmla="*/ 145841 h 405311"/>
                <a:gd name="connsiteX226" fmla="*/ 75864 w 302727"/>
                <a:gd name="connsiteY226" fmla="*/ 101923 h 405311"/>
                <a:gd name="connsiteX227" fmla="*/ 226665 w 302727"/>
                <a:gd name="connsiteY227" fmla="*/ 101923 h 405311"/>
                <a:gd name="connsiteX228" fmla="*/ 234800 w 302727"/>
                <a:gd name="connsiteY228" fmla="*/ 110125 h 405311"/>
                <a:gd name="connsiteX229" fmla="*/ 234800 w 302727"/>
                <a:gd name="connsiteY229" fmla="*/ 110125 h 405311"/>
                <a:gd name="connsiteX230" fmla="*/ 226665 w 302727"/>
                <a:gd name="connsiteY230" fmla="*/ 118260 h 405311"/>
                <a:gd name="connsiteX231" fmla="*/ 75864 w 302727"/>
                <a:gd name="connsiteY231" fmla="*/ 118260 h 405311"/>
                <a:gd name="connsiteX232" fmla="*/ 67728 w 302727"/>
                <a:gd name="connsiteY232" fmla="*/ 110125 h 405311"/>
                <a:gd name="connsiteX233" fmla="*/ 67728 w 302727"/>
                <a:gd name="connsiteY233" fmla="*/ 110125 h 405311"/>
                <a:gd name="connsiteX234" fmla="*/ 75864 w 302727"/>
                <a:gd name="connsiteY234" fmla="*/ 101923 h 405311"/>
                <a:gd name="connsiteX235" fmla="*/ 75864 w 302727"/>
                <a:gd name="connsiteY235" fmla="*/ 101923 h 405311"/>
                <a:gd name="connsiteX236" fmla="*/ 113895 w 302727"/>
                <a:gd name="connsiteY236" fmla="*/ 51854 h 405311"/>
                <a:gd name="connsiteX237" fmla="*/ 113895 w 302727"/>
                <a:gd name="connsiteY237" fmla="*/ 28837 h 405311"/>
                <a:gd name="connsiteX238" fmla="*/ 115879 w 302727"/>
                <a:gd name="connsiteY238" fmla="*/ 25001 h 405311"/>
                <a:gd name="connsiteX239" fmla="*/ 115879 w 302727"/>
                <a:gd name="connsiteY239" fmla="*/ 25001 h 405311"/>
                <a:gd name="connsiteX240" fmla="*/ 121501 w 302727"/>
                <a:gd name="connsiteY240" fmla="*/ 23149 h 405311"/>
                <a:gd name="connsiteX241" fmla="*/ 180962 w 302727"/>
                <a:gd name="connsiteY241" fmla="*/ 23149 h 405311"/>
                <a:gd name="connsiteX242" fmla="*/ 186584 w 302727"/>
                <a:gd name="connsiteY242" fmla="*/ 25001 h 405311"/>
                <a:gd name="connsiteX243" fmla="*/ 186584 w 302727"/>
                <a:gd name="connsiteY243" fmla="*/ 25001 h 405311"/>
                <a:gd name="connsiteX244" fmla="*/ 188568 w 302727"/>
                <a:gd name="connsiteY244" fmla="*/ 28837 h 405311"/>
                <a:gd name="connsiteX245" fmla="*/ 188568 w 302727"/>
                <a:gd name="connsiteY245" fmla="*/ 51854 h 405311"/>
                <a:gd name="connsiteX246" fmla="*/ 113829 w 302727"/>
                <a:gd name="connsiteY246" fmla="*/ 51854 h 40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02727" h="405311">
                  <a:moveTo>
                    <a:pt x="19842" y="405312"/>
                  </a:moveTo>
                  <a:lnTo>
                    <a:pt x="282819" y="405312"/>
                  </a:lnTo>
                  <a:cubicBezTo>
                    <a:pt x="293732" y="405312"/>
                    <a:pt x="302727" y="396383"/>
                    <a:pt x="302727" y="385403"/>
                  </a:cubicBezTo>
                  <a:lnTo>
                    <a:pt x="302727" y="35981"/>
                  </a:lnTo>
                  <a:cubicBezTo>
                    <a:pt x="302727" y="25067"/>
                    <a:pt x="293798" y="16138"/>
                    <a:pt x="282819" y="16138"/>
                  </a:cubicBezTo>
                  <a:lnTo>
                    <a:pt x="214892" y="16138"/>
                  </a:lnTo>
                  <a:lnTo>
                    <a:pt x="214892" y="51854"/>
                  </a:lnTo>
                  <a:lnTo>
                    <a:pt x="265622" y="51854"/>
                  </a:lnTo>
                  <a:lnTo>
                    <a:pt x="265622" y="369596"/>
                  </a:lnTo>
                  <a:lnTo>
                    <a:pt x="37105" y="369596"/>
                  </a:lnTo>
                  <a:lnTo>
                    <a:pt x="37105" y="51854"/>
                  </a:lnTo>
                  <a:lnTo>
                    <a:pt x="87835" y="51854"/>
                  </a:lnTo>
                  <a:lnTo>
                    <a:pt x="87835" y="16138"/>
                  </a:lnTo>
                  <a:lnTo>
                    <a:pt x="19908" y="16138"/>
                  </a:lnTo>
                  <a:cubicBezTo>
                    <a:pt x="8995" y="16138"/>
                    <a:pt x="0" y="25067"/>
                    <a:pt x="0" y="35981"/>
                  </a:cubicBezTo>
                  <a:lnTo>
                    <a:pt x="0" y="385403"/>
                  </a:lnTo>
                  <a:cubicBezTo>
                    <a:pt x="0" y="396317"/>
                    <a:pt x="8929" y="405312"/>
                    <a:pt x="19908" y="405312"/>
                  </a:cubicBezTo>
                  <a:lnTo>
                    <a:pt x="19908" y="405312"/>
                  </a:lnTo>
                  <a:close/>
                  <a:moveTo>
                    <a:pt x="192007" y="0"/>
                  </a:moveTo>
                  <a:cubicBezTo>
                    <a:pt x="196637" y="0"/>
                    <a:pt x="200738" y="1521"/>
                    <a:pt x="203780" y="3968"/>
                  </a:cubicBezTo>
                  <a:cubicBezTo>
                    <a:pt x="206558" y="6283"/>
                    <a:pt x="208344" y="9458"/>
                    <a:pt x="208344" y="12831"/>
                  </a:cubicBezTo>
                  <a:lnTo>
                    <a:pt x="208344" y="63165"/>
                  </a:lnTo>
                  <a:cubicBezTo>
                    <a:pt x="208344" y="66604"/>
                    <a:pt x="206624" y="69713"/>
                    <a:pt x="203780" y="72027"/>
                  </a:cubicBezTo>
                  <a:cubicBezTo>
                    <a:pt x="200804" y="74475"/>
                    <a:pt x="196637" y="76062"/>
                    <a:pt x="192007" y="76062"/>
                  </a:cubicBezTo>
                  <a:lnTo>
                    <a:pt x="110720" y="76062"/>
                  </a:lnTo>
                  <a:cubicBezTo>
                    <a:pt x="106090" y="76062"/>
                    <a:pt x="101989" y="74541"/>
                    <a:pt x="99013" y="72027"/>
                  </a:cubicBezTo>
                  <a:cubicBezTo>
                    <a:pt x="96169" y="69713"/>
                    <a:pt x="94449" y="66538"/>
                    <a:pt x="94449" y="63165"/>
                  </a:cubicBezTo>
                  <a:lnTo>
                    <a:pt x="94449" y="12831"/>
                  </a:lnTo>
                  <a:cubicBezTo>
                    <a:pt x="94449" y="9392"/>
                    <a:pt x="96169" y="6283"/>
                    <a:pt x="99013" y="3968"/>
                  </a:cubicBezTo>
                  <a:cubicBezTo>
                    <a:pt x="101989" y="1521"/>
                    <a:pt x="106156" y="0"/>
                    <a:pt x="110720" y="0"/>
                  </a:cubicBezTo>
                  <a:lnTo>
                    <a:pt x="192007" y="0"/>
                  </a:lnTo>
                  <a:close/>
                  <a:moveTo>
                    <a:pt x="121633" y="16469"/>
                  </a:moveTo>
                  <a:lnTo>
                    <a:pt x="181094" y="16469"/>
                  </a:lnTo>
                  <a:cubicBezTo>
                    <a:pt x="184864" y="16469"/>
                    <a:pt x="188369" y="17792"/>
                    <a:pt x="190883" y="19842"/>
                  </a:cubicBezTo>
                  <a:lnTo>
                    <a:pt x="190883" y="19842"/>
                  </a:lnTo>
                  <a:cubicBezTo>
                    <a:pt x="193595" y="22091"/>
                    <a:pt x="195314" y="25266"/>
                    <a:pt x="195314" y="28771"/>
                  </a:cubicBezTo>
                  <a:lnTo>
                    <a:pt x="195314" y="44777"/>
                  </a:lnTo>
                  <a:cubicBezTo>
                    <a:pt x="195314" y="48283"/>
                    <a:pt x="193595" y="51458"/>
                    <a:pt x="190883" y="53706"/>
                  </a:cubicBezTo>
                  <a:lnTo>
                    <a:pt x="190883" y="53706"/>
                  </a:lnTo>
                  <a:cubicBezTo>
                    <a:pt x="188369" y="55823"/>
                    <a:pt x="184864" y="57080"/>
                    <a:pt x="181094" y="57080"/>
                  </a:cubicBezTo>
                  <a:lnTo>
                    <a:pt x="121633" y="57080"/>
                  </a:lnTo>
                  <a:cubicBezTo>
                    <a:pt x="117797" y="57080"/>
                    <a:pt x="114358" y="55757"/>
                    <a:pt x="111844" y="53706"/>
                  </a:cubicBezTo>
                  <a:lnTo>
                    <a:pt x="111844" y="53706"/>
                  </a:lnTo>
                  <a:cubicBezTo>
                    <a:pt x="109133" y="51458"/>
                    <a:pt x="107413" y="48283"/>
                    <a:pt x="107413" y="44777"/>
                  </a:cubicBezTo>
                  <a:lnTo>
                    <a:pt x="107413" y="28771"/>
                  </a:lnTo>
                  <a:cubicBezTo>
                    <a:pt x="107413" y="25266"/>
                    <a:pt x="109133" y="22091"/>
                    <a:pt x="111844" y="19842"/>
                  </a:cubicBezTo>
                  <a:lnTo>
                    <a:pt x="111844" y="19842"/>
                  </a:lnTo>
                  <a:cubicBezTo>
                    <a:pt x="114358" y="17726"/>
                    <a:pt x="117863" y="16403"/>
                    <a:pt x="121633" y="16403"/>
                  </a:cubicBezTo>
                  <a:lnTo>
                    <a:pt x="121633" y="16403"/>
                  </a:lnTo>
                  <a:close/>
                  <a:moveTo>
                    <a:pt x="75930" y="285795"/>
                  </a:moveTo>
                  <a:lnTo>
                    <a:pt x="226731" y="285795"/>
                  </a:lnTo>
                  <a:cubicBezTo>
                    <a:pt x="231229" y="285795"/>
                    <a:pt x="234866" y="289499"/>
                    <a:pt x="234866" y="293997"/>
                  </a:cubicBezTo>
                  <a:lnTo>
                    <a:pt x="234866" y="293997"/>
                  </a:lnTo>
                  <a:cubicBezTo>
                    <a:pt x="234866" y="298494"/>
                    <a:pt x="231163" y="302132"/>
                    <a:pt x="226731" y="302132"/>
                  </a:cubicBezTo>
                  <a:lnTo>
                    <a:pt x="75930" y="302132"/>
                  </a:lnTo>
                  <a:cubicBezTo>
                    <a:pt x="71432" y="302132"/>
                    <a:pt x="67795" y="298494"/>
                    <a:pt x="67795" y="293997"/>
                  </a:cubicBezTo>
                  <a:lnTo>
                    <a:pt x="67795" y="293997"/>
                  </a:lnTo>
                  <a:cubicBezTo>
                    <a:pt x="67795" y="289499"/>
                    <a:pt x="71498" y="285795"/>
                    <a:pt x="75930" y="285795"/>
                  </a:cubicBezTo>
                  <a:lnTo>
                    <a:pt x="75930" y="285795"/>
                  </a:lnTo>
                  <a:close/>
                  <a:moveTo>
                    <a:pt x="226930" y="255436"/>
                  </a:moveTo>
                  <a:lnTo>
                    <a:pt x="74673" y="255436"/>
                  </a:lnTo>
                  <a:lnTo>
                    <a:pt x="74475" y="255304"/>
                  </a:lnTo>
                  <a:lnTo>
                    <a:pt x="74078" y="255304"/>
                  </a:lnTo>
                  <a:lnTo>
                    <a:pt x="73879" y="255172"/>
                  </a:lnTo>
                  <a:lnTo>
                    <a:pt x="73681" y="255172"/>
                  </a:lnTo>
                  <a:lnTo>
                    <a:pt x="73483" y="255039"/>
                  </a:lnTo>
                  <a:lnTo>
                    <a:pt x="73284" y="255039"/>
                  </a:lnTo>
                  <a:lnTo>
                    <a:pt x="73086" y="254907"/>
                  </a:lnTo>
                  <a:lnTo>
                    <a:pt x="72887" y="254907"/>
                  </a:lnTo>
                  <a:lnTo>
                    <a:pt x="72689" y="254775"/>
                  </a:lnTo>
                  <a:lnTo>
                    <a:pt x="72491" y="254775"/>
                  </a:lnTo>
                  <a:lnTo>
                    <a:pt x="72491" y="254643"/>
                  </a:lnTo>
                  <a:lnTo>
                    <a:pt x="72292" y="254643"/>
                  </a:lnTo>
                  <a:lnTo>
                    <a:pt x="72160" y="254510"/>
                  </a:lnTo>
                  <a:lnTo>
                    <a:pt x="71961" y="254510"/>
                  </a:lnTo>
                  <a:lnTo>
                    <a:pt x="71763" y="254312"/>
                  </a:lnTo>
                  <a:lnTo>
                    <a:pt x="71631" y="254312"/>
                  </a:lnTo>
                  <a:lnTo>
                    <a:pt x="71631" y="254180"/>
                  </a:lnTo>
                  <a:lnTo>
                    <a:pt x="71432" y="254180"/>
                  </a:lnTo>
                  <a:lnTo>
                    <a:pt x="71432" y="254047"/>
                  </a:lnTo>
                  <a:lnTo>
                    <a:pt x="71300" y="254047"/>
                  </a:lnTo>
                  <a:lnTo>
                    <a:pt x="71300" y="253915"/>
                  </a:lnTo>
                  <a:lnTo>
                    <a:pt x="71168" y="253915"/>
                  </a:lnTo>
                  <a:lnTo>
                    <a:pt x="71168" y="253783"/>
                  </a:lnTo>
                  <a:lnTo>
                    <a:pt x="71035" y="253650"/>
                  </a:lnTo>
                  <a:lnTo>
                    <a:pt x="71035" y="253650"/>
                  </a:lnTo>
                  <a:lnTo>
                    <a:pt x="70903" y="253518"/>
                  </a:lnTo>
                  <a:lnTo>
                    <a:pt x="70771" y="253386"/>
                  </a:lnTo>
                  <a:lnTo>
                    <a:pt x="70771" y="253386"/>
                  </a:lnTo>
                  <a:lnTo>
                    <a:pt x="70639" y="253254"/>
                  </a:lnTo>
                  <a:lnTo>
                    <a:pt x="70639" y="253254"/>
                  </a:lnTo>
                  <a:lnTo>
                    <a:pt x="70506" y="253121"/>
                  </a:lnTo>
                  <a:lnTo>
                    <a:pt x="70506" y="253121"/>
                  </a:lnTo>
                  <a:lnTo>
                    <a:pt x="70374" y="252989"/>
                  </a:lnTo>
                  <a:lnTo>
                    <a:pt x="70374" y="252989"/>
                  </a:lnTo>
                  <a:lnTo>
                    <a:pt x="70242" y="252857"/>
                  </a:lnTo>
                  <a:lnTo>
                    <a:pt x="70110" y="252725"/>
                  </a:lnTo>
                  <a:lnTo>
                    <a:pt x="69977" y="252592"/>
                  </a:lnTo>
                  <a:lnTo>
                    <a:pt x="69977" y="252592"/>
                  </a:lnTo>
                  <a:lnTo>
                    <a:pt x="69845" y="252460"/>
                  </a:lnTo>
                  <a:lnTo>
                    <a:pt x="69845" y="252460"/>
                  </a:lnTo>
                  <a:lnTo>
                    <a:pt x="69713" y="252328"/>
                  </a:lnTo>
                  <a:lnTo>
                    <a:pt x="69713" y="252328"/>
                  </a:lnTo>
                  <a:lnTo>
                    <a:pt x="69580" y="252195"/>
                  </a:lnTo>
                  <a:lnTo>
                    <a:pt x="69448" y="252063"/>
                  </a:lnTo>
                  <a:lnTo>
                    <a:pt x="69448" y="252063"/>
                  </a:lnTo>
                  <a:lnTo>
                    <a:pt x="69316" y="251865"/>
                  </a:lnTo>
                  <a:lnTo>
                    <a:pt x="69183" y="251732"/>
                  </a:lnTo>
                  <a:lnTo>
                    <a:pt x="69051" y="251600"/>
                  </a:lnTo>
                  <a:lnTo>
                    <a:pt x="69051" y="251600"/>
                  </a:lnTo>
                  <a:lnTo>
                    <a:pt x="68919" y="251402"/>
                  </a:lnTo>
                  <a:lnTo>
                    <a:pt x="68919" y="251269"/>
                  </a:lnTo>
                  <a:lnTo>
                    <a:pt x="68853" y="251269"/>
                  </a:lnTo>
                  <a:lnTo>
                    <a:pt x="68720" y="251071"/>
                  </a:lnTo>
                  <a:lnTo>
                    <a:pt x="68720" y="250873"/>
                  </a:lnTo>
                  <a:lnTo>
                    <a:pt x="68522" y="250740"/>
                  </a:lnTo>
                  <a:lnTo>
                    <a:pt x="68522" y="250740"/>
                  </a:lnTo>
                  <a:lnTo>
                    <a:pt x="68522" y="250542"/>
                  </a:lnTo>
                  <a:lnTo>
                    <a:pt x="68390" y="250343"/>
                  </a:lnTo>
                  <a:lnTo>
                    <a:pt x="68390" y="250145"/>
                  </a:lnTo>
                  <a:lnTo>
                    <a:pt x="68257" y="249947"/>
                  </a:lnTo>
                  <a:lnTo>
                    <a:pt x="68257" y="249748"/>
                  </a:lnTo>
                  <a:lnTo>
                    <a:pt x="68125" y="249550"/>
                  </a:lnTo>
                  <a:lnTo>
                    <a:pt x="68125" y="249351"/>
                  </a:lnTo>
                  <a:lnTo>
                    <a:pt x="67993" y="249153"/>
                  </a:lnTo>
                  <a:lnTo>
                    <a:pt x="67993" y="248756"/>
                  </a:lnTo>
                  <a:lnTo>
                    <a:pt x="67861" y="248558"/>
                  </a:lnTo>
                  <a:lnTo>
                    <a:pt x="67861" y="248161"/>
                  </a:lnTo>
                  <a:lnTo>
                    <a:pt x="67728" y="247962"/>
                  </a:lnTo>
                  <a:lnTo>
                    <a:pt x="67728" y="247103"/>
                  </a:lnTo>
                  <a:cubicBezTo>
                    <a:pt x="67728" y="242605"/>
                    <a:pt x="71366" y="238967"/>
                    <a:pt x="75864" y="238967"/>
                  </a:cubicBezTo>
                  <a:lnTo>
                    <a:pt x="226665" y="238967"/>
                  </a:lnTo>
                  <a:cubicBezTo>
                    <a:pt x="231163" y="238967"/>
                    <a:pt x="234800" y="242671"/>
                    <a:pt x="234800" y="247103"/>
                  </a:cubicBezTo>
                  <a:lnTo>
                    <a:pt x="234800" y="248359"/>
                  </a:lnTo>
                  <a:lnTo>
                    <a:pt x="234668" y="248558"/>
                  </a:lnTo>
                  <a:lnTo>
                    <a:pt x="234668" y="248955"/>
                  </a:lnTo>
                  <a:lnTo>
                    <a:pt x="234536" y="249153"/>
                  </a:lnTo>
                  <a:lnTo>
                    <a:pt x="234536" y="249351"/>
                  </a:lnTo>
                  <a:lnTo>
                    <a:pt x="234404" y="249550"/>
                  </a:lnTo>
                  <a:lnTo>
                    <a:pt x="234404" y="249748"/>
                  </a:lnTo>
                  <a:lnTo>
                    <a:pt x="234271" y="249947"/>
                  </a:lnTo>
                  <a:lnTo>
                    <a:pt x="234271" y="250145"/>
                  </a:lnTo>
                  <a:lnTo>
                    <a:pt x="234139" y="250343"/>
                  </a:lnTo>
                  <a:lnTo>
                    <a:pt x="234139" y="250542"/>
                  </a:lnTo>
                  <a:lnTo>
                    <a:pt x="233941" y="250740"/>
                  </a:lnTo>
                  <a:lnTo>
                    <a:pt x="233941" y="250740"/>
                  </a:lnTo>
                  <a:lnTo>
                    <a:pt x="233941" y="250939"/>
                  </a:lnTo>
                  <a:lnTo>
                    <a:pt x="233742" y="251137"/>
                  </a:lnTo>
                  <a:lnTo>
                    <a:pt x="233610" y="251269"/>
                  </a:lnTo>
                  <a:lnTo>
                    <a:pt x="233610" y="251269"/>
                  </a:lnTo>
                  <a:lnTo>
                    <a:pt x="233610" y="251468"/>
                  </a:lnTo>
                  <a:lnTo>
                    <a:pt x="233411" y="251600"/>
                  </a:lnTo>
                  <a:lnTo>
                    <a:pt x="233411" y="251600"/>
                  </a:lnTo>
                  <a:lnTo>
                    <a:pt x="233279" y="251732"/>
                  </a:lnTo>
                  <a:lnTo>
                    <a:pt x="233147" y="251865"/>
                  </a:lnTo>
                  <a:lnTo>
                    <a:pt x="233015" y="251997"/>
                  </a:lnTo>
                  <a:lnTo>
                    <a:pt x="233015" y="251997"/>
                  </a:lnTo>
                  <a:lnTo>
                    <a:pt x="232882" y="252129"/>
                  </a:lnTo>
                  <a:lnTo>
                    <a:pt x="232750" y="252262"/>
                  </a:lnTo>
                  <a:lnTo>
                    <a:pt x="232750" y="252262"/>
                  </a:lnTo>
                  <a:lnTo>
                    <a:pt x="232618" y="252394"/>
                  </a:lnTo>
                  <a:lnTo>
                    <a:pt x="232618" y="252394"/>
                  </a:lnTo>
                  <a:lnTo>
                    <a:pt x="232485" y="252526"/>
                  </a:lnTo>
                  <a:lnTo>
                    <a:pt x="232485" y="252526"/>
                  </a:lnTo>
                  <a:lnTo>
                    <a:pt x="232353" y="252658"/>
                  </a:lnTo>
                  <a:lnTo>
                    <a:pt x="232221" y="252791"/>
                  </a:lnTo>
                  <a:lnTo>
                    <a:pt x="232089" y="252923"/>
                  </a:lnTo>
                  <a:lnTo>
                    <a:pt x="232089" y="252923"/>
                  </a:lnTo>
                  <a:lnTo>
                    <a:pt x="231956" y="253055"/>
                  </a:lnTo>
                  <a:lnTo>
                    <a:pt x="231956" y="253055"/>
                  </a:lnTo>
                  <a:lnTo>
                    <a:pt x="231824" y="253188"/>
                  </a:lnTo>
                  <a:lnTo>
                    <a:pt x="231824" y="253188"/>
                  </a:lnTo>
                  <a:lnTo>
                    <a:pt x="231692" y="253320"/>
                  </a:lnTo>
                  <a:lnTo>
                    <a:pt x="231692" y="253320"/>
                  </a:lnTo>
                  <a:lnTo>
                    <a:pt x="231559" y="253452"/>
                  </a:lnTo>
                  <a:lnTo>
                    <a:pt x="231427" y="253584"/>
                  </a:lnTo>
                  <a:lnTo>
                    <a:pt x="231427" y="253584"/>
                  </a:lnTo>
                  <a:lnTo>
                    <a:pt x="231295" y="253717"/>
                  </a:lnTo>
                  <a:lnTo>
                    <a:pt x="231295" y="253717"/>
                  </a:lnTo>
                  <a:lnTo>
                    <a:pt x="231163" y="253849"/>
                  </a:lnTo>
                  <a:lnTo>
                    <a:pt x="231163" y="253849"/>
                  </a:lnTo>
                  <a:lnTo>
                    <a:pt x="231030" y="253981"/>
                  </a:lnTo>
                  <a:lnTo>
                    <a:pt x="231030" y="253981"/>
                  </a:lnTo>
                  <a:lnTo>
                    <a:pt x="230832" y="254114"/>
                  </a:lnTo>
                  <a:lnTo>
                    <a:pt x="230832" y="254114"/>
                  </a:lnTo>
                  <a:lnTo>
                    <a:pt x="230700" y="254246"/>
                  </a:lnTo>
                  <a:lnTo>
                    <a:pt x="230567" y="254378"/>
                  </a:lnTo>
                  <a:lnTo>
                    <a:pt x="230369" y="254378"/>
                  </a:lnTo>
                  <a:lnTo>
                    <a:pt x="230171" y="254576"/>
                  </a:lnTo>
                  <a:lnTo>
                    <a:pt x="229972" y="254576"/>
                  </a:lnTo>
                  <a:lnTo>
                    <a:pt x="229774" y="254709"/>
                  </a:lnTo>
                  <a:lnTo>
                    <a:pt x="229575" y="254709"/>
                  </a:lnTo>
                  <a:lnTo>
                    <a:pt x="229377" y="254841"/>
                  </a:lnTo>
                  <a:lnTo>
                    <a:pt x="229178" y="254841"/>
                  </a:lnTo>
                  <a:lnTo>
                    <a:pt x="228980" y="254973"/>
                  </a:lnTo>
                  <a:lnTo>
                    <a:pt x="228782" y="254973"/>
                  </a:lnTo>
                  <a:lnTo>
                    <a:pt x="228583" y="255106"/>
                  </a:lnTo>
                  <a:lnTo>
                    <a:pt x="228385" y="255106"/>
                  </a:lnTo>
                  <a:lnTo>
                    <a:pt x="228186" y="255238"/>
                  </a:lnTo>
                  <a:lnTo>
                    <a:pt x="227591" y="255238"/>
                  </a:lnTo>
                  <a:lnTo>
                    <a:pt x="227591" y="255370"/>
                  </a:lnTo>
                  <a:lnTo>
                    <a:pt x="226797" y="255370"/>
                  </a:lnTo>
                  <a:close/>
                  <a:moveTo>
                    <a:pt x="234866" y="247301"/>
                  </a:moveTo>
                  <a:lnTo>
                    <a:pt x="234866" y="247301"/>
                  </a:lnTo>
                  <a:close/>
                  <a:moveTo>
                    <a:pt x="67728" y="247301"/>
                  </a:moveTo>
                  <a:lnTo>
                    <a:pt x="67728" y="247301"/>
                  </a:lnTo>
                  <a:close/>
                  <a:moveTo>
                    <a:pt x="75864" y="192470"/>
                  </a:moveTo>
                  <a:lnTo>
                    <a:pt x="226665" y="192470"/>
                  </a:lnTo>
                  <a:cubicBezTo>
                    <a:pt x="231163" y="192470"/>
                    <a:pt x="234800" y="196174"/>
                    <a:pt x="234800" y="200606"/>
                  </a:cubicBezTo>
                  <a:lnTo>
                    <a:pt x="234800" y="200606"/>
                  </a:lnTo>
                  <a:cubicBezTo>
                    <a:pt x="234800" y="205103"/>
                    <a:pt x="231097" y="208807"/>
                    <a:pt x="226665" y="208807"/>
                  </a:cubicBezTo>
                  <a:lnTo>
                    <a:pt x="75864" y="208807"/>
                  </a:lnTo>
                  <a:cubicBezTo>
                    <a:pt x="71366" y="208807"/>
                    <a:pt x="67728" y="205103"/>
                    <a:pt x="67728" y="200606"/>
                  </a:cubicBezTo>
                  <a:lnTo>
                    <a:pt x="67728" y="200606"/>
                  </a:lnTo>
                  <a:cubicBezTo>
                    <a:pt x="67728" y="196108"/>
                    <a:pt x="71432" y="192470"/>
                    <a:pt x="75864" y="192470"/>
                  </a:cubicBezTo>
                  <a:lnTo>
                    <a:pt x="75864" y="192470"/>
                  </a:lnTo>
                  <a:close/>
                  <a:moveTo>
                    <a:pt x="75864" y="145841"/>
                  </a:moveTo>
                  <a:lnTo>
                    <a:pt x="226665" y="145841"/>
                  </a:lnTo>
                  <a:cubicBezTo>
                    <a:pt x="231163" y="145841"/>
                    <a:pt x="234800" y="149545"/>
                    <a:pt x="234800" y="153976"/>
                  </a:cubicBezTo>
                  <a:lnTo>
                    <a:pt x="234800" y="153976"/>
                  </a:lnTo>
                  <a:cubicBezTo>
                    <a:pt x="234800" y="158474"/>
                    <a:pt x="231097" y="162178"/>
                    <a:pt x="226665" y="162178"/>
                  </a:cubicBezTo>
                  <a:lnTo>
                    <a:pt x="75864" y="162178"/>
                  </a:lnTo>
                  <a:cubicBezTo>
                    <a:pt x="71366" y="162178"/>
                    <a:pt x="67728" y="158540"/>
                    <a:pt x="67728" y="153976"/>
                  </a:cubicBezTo>
                  <a:lnTo>
                    <a:pt x="67728" y="153976"/>
                  </a:lnTo>
                  <a:cubicBezTo>
                    <a:pt x="67728" y="149478"/>
                    <a:pt x="71432" y="145841"/>
                    <a:pt x="75864" y="145841"/>
                  </a:cubicBezTo>
                  <a:lnTo>
                    <a:pt x="75864" y="145841"/>
                  </a:lnTo>
                  <a:close/>
                  <a:moveTo>
                    <a:pt x="75864" y="101923"/>
                  </a:moveTo>
                  <a:lnTo>
                    <a:pt x="226665" y="101923"/>
                  </a:lnTo>
                  <a:cubicBezTo>
                    <a:pt x="231163" y="101923"/>
                    <a:pt x="234800" y="105627"/>
                    <a:pt x="234800" y="110125"/>
                  </a:cubicBezTo>
                  <a:lnTo>
                    <a:pt x="234800" y="110125"/>
                  </a:lnTo>
                  <a:cubicBezTo>
                    <a:pt x="234800" y="114622"/>
                    <a:pt x="231097" y="118260"/>
                    <a:pt x="226665" y="118260"/>
                  </a:cubicBezTo>
                  <a:lnTo>
                    <a:pt x="75864" y="118260"/>
                  </a:lnTo>
                  <a:cubicBezTo>
                    <a:pt x="71366" y="118260"/>
                    <a:pt x="67728" y="114556"/>
                    <a:pt x="67728" y="110125"/>
                  </a:cubicBezTo>
                  <a:lnTo>
                    <a:pt x="67728" y="110125"/>
                  </a:lnTo>
                  <a:cubicBezTo>
                    <a:pt x="67728" y="105627"/>
                    <a:pt x="71432" y="101923"/>
                    <a:pt x="75864" y="101923"/>
                  </a:cubicBezTo>
                  <a:lnTo>
                    <a:pt x="75864" y="101923"/>
                  </a:lnTo>
                  <a:close/>
                  <a:moveTo>
                    <a:pt x="113895" y="51854"/>
                  </a:moveTo>
                  <a:lnTo>
                    <a:pt x="113895" y="28837"/>
                  </a:lnTo>
                  <a:cubicBezTo>
                    <a:pt x="113895" y="27382"/>
                    <a:pt x="114688" y="26060"/>
                    <a:pt x="115879" y="25001"/>
                  </a:cubicBezTo>
                  <a:lnTo>
                    <a:pt x="115879" y="25001"/>
                  </a:lnTo>
                  <a:cubicBezTo>
                    <a:pt x="117268" y="23811"/>
                    <a:pt x="119318" y="23149"/>
                    <a:pt x="121501" y="23149"/>
                  </a:cubicBezTo>
                  <a:lnTo>
                    <a:pt x="180962" y="23149"/>
                  </a:lnTo>
                  <a:cubicBezTo>
                    <a:pt x="183144" y="23149"/>
                    <a:pt x="185129" y="23877"/>
                    <a:pt x="186584" y="25001"/>
                  </a:cubicBezTo>
                  <a:lnTo>
                    <a:pt x="186584" y="25001"/>
                  </a:lnTo>
                  <a:cubicBezTo>
                    <a:pt x="187840" y="25993"/>
                    <a:pt x="188568" y="27382"/>
                    <a:pt x="188568" y="28837"/>
                  </a:cubicBezTo>
                  <a:lnTo>
                    <a:pt x="188568" y="51854"/>
                  </a:lnTo>
                  <a:lnTo>
                    <a:pt x="113829" y="51854"/>
                  </a:lnTo>
                  <a:close/>
                </a:path>
              </a:pathLst>
            </a:custGeom>
            <a:solidFill>
              <a:schemeClr val="bg1">
                <a:lumMod val="85000"/>
              </a:schemeClr>
            </a:solidFill>
            <a:ln w="6610" cap="flat">
              <a:noFill/>
              <a:prstDash val="solid"/>
              <a:miter/>
            </a:ln>
          </p:spPr>
          <p:txBody>
            <a:bodyPr rtlCol="0" anchor="ctr"/>
            <a:lstStyle/>
            <a:p>
              <a:endParaRPr lang="en-US" sz="1351"/>
            </a:p>
          </p:txBody>
        </p:sp>
        <p:sp>
          <p:nvSpPr>
            <p:cNvPr id="20" name="Freeform: Shape 70">
              <a:extLst>
                <a:ext uri="{FF2B5EF4-FFF2-40B4-BE49-F238E27FC236}">
                  <a16:creationId xmlns:a16="http://schemas.microsoft.com/office/drawing/2014/main" id="{4240D142-59A8-BC78-8999-B330D1F1367D}"/>
                </a:ext>
              </a:extLst>
            </p:cNvPr>
            <p:cNvSpPr/>
            <p:nvPr/>
          </p:nvSpPr>
          <p:spPr>
            <a:xfrm>
              <a:off x="2991258" y="522276"/>
              <a:ext cx="500640" cy="542905"/>
            </a:xfrm>
            <a:custGeom>
              <a:avLst/>
              <a:gdLst>
                <a:gd name="connsiteX0" fmla="*/ 267325 w 486337"/>
                <a:gd name="connsiteY0" fmla="*/ 527394 h 527394"/>
                <a:gd name="connsiteX1" fmla="*/ 215074 w 486337"/>
                <a:gd name="connsiteY1" fmla="*/ 527394 h 527394"/>
                <a:gd name="connsiteX2" fmla="*/ 215074 w 486337"/>
                <a:gd name="connsiteY2" fmla="*/ 501732 h 527394"/>
                <a:gd name="connsiteX3" fmla="*/ 267325 w 486337"/>
                <a:gd name="connsiteY3" fmla="*/ 501732 h 527394"/>
                <a:gd name="connsiteX4" fmla="*/ 267325 w 486337"/>
                <a:gd name="connsiteY4" fmla="*/ 527394 h 527394"/>
                <a:gd name="connsiteX5" fmla="*/ 267325 w 486337"/>
                <a:gd name="connsiteY5" fmla="*/ 527394 h 527394"/>
                <a:gd name="connsiteX6" fmla="*/ 242787 w 486337"/>
                <a:gd name="connsiteY6" fmla="*/ 109714 h 527394"/>
                <a:gd name="connsiteX7" fmla="*/ 383535 w 486337"/>
                <a:gd name="connsiteY7" fmla="*/ 246824 h 527394"/>
                <a:gd name="connsiteX8" fmla="*/ 331879 w 486337"/>
                <a:gd name="connsiteY8" fmla="*/ 362902 h 527394"/>
                <a:gd name="connsiteX9" fmla="*/ 290871 w 486337"/>
                <a:gd name="connsiteY9" fmla="*/ 433143 h 527394"/>
                <a:gd name="connsiteX10" fmla="*/ 194769 w 486337"/>
                <a:gd name="connsiteY10" fmla="*/ 433143 h 527394"/>
                <a:gd name="connsiteX11" fmla="*/ 153761 w 486337"/>
                <a:gd name="connsiteY11" fmla="*/ 362902 h 527394"/>
                <a:gd name="connsiteX12" fmla="*/ 104883 w 486337"/>
                <a:gd name="connsiteY12" fmla="*/ 277382 h 527394"/>
                <a:gd name="connsiteX13" fmla="*/ 242853 w 486337"/>
                <a:gd name="connsiteY13" fmla="*/ 109780 h 527394"/>
                <a:gd name="connsiteX14" fmla="*/ 242853 w 486337"/>
                <a:gd name="connsiteY14" fmla="*/ 109780 h 527394"/>
                <a:gd name="connsiteX15" fmla="*/ 282207 w 486337"/>
                <a:gd name="connsiteY15" fmla="*/ 395245 h 527394"/>
                <a:gd name="connsiteX16" fmla="*/ 292326 w 486337"/>
                <a:gd name="connsiteY16" fmla="*/ 369780 h 527394"/>
                <a:gd name="connsiteX17" fmla="*/ 343718 w 486337"/>
                <a:gd name="connsiteY17" fmla="*/ 269048 h 527394"/>
                <a:gd name="connsiteX18" fmla="*/ 242787 w 486337"/>
                <a:gd name="connsiteY18" fmla="*/ 147613 h 527394"/>
                <a:gd name="connsiteX19" fmla="*/ 141856 w 486337"/>
                <a:gd name="connsiteY19" fmla="*/ 269048 h 527394"/>
                <a:gd name="connsiteX20" fmla="*/ 193247 w 486337"/>
                <a:gd name="connsiteY20" fmla="*/ 369780 h 527394"/>
                <a:gd name="connsiteX21" fmla="*/ 203367 w 486337"/>
                <a:gd name="connsiteY21" fmla="*/ 395245 h 527394"/>
                <a:gd name="connsiteX22" fmla="*/ 218645 w 486337"/>
                <a:gd name="connsiteY22" fmla="*/ 395245 h 527394"/>
                <a:gd name="connsiteX23" fmla="*/ 216397 w 486337"/>
                <a:gd name="connsiteY23" fmla="*/ 334593 h 527394"/>
                <a:gd name="connsiteX24" fmla="*/ 195893 w 486337"/>
                <a:gd name="connsiteY24" fmla="*/ 268320 h 527394"/>
                <a:gd name="connsiteX25" fmla="*/ 195893 w 486337"/>
                <a:gd name="connsiteY25" fmla="*/ 268320 h 527394"/>
                <a:gd name="connsiteX26" fmla="*/ 209452 w 486337"/>
                <a:gd name="connsiteY26" fmla="*/ 234919 h 527394"/>
                <a:gd name="connsiteX27" fmla="*/ 209452 w 486337"/>
                <a:gd name="connsiteY27" fmla="*/ 234919 h 527394"/>
                <a:gd name="connsiteX28" fmla="*/ 239811 w 486337"/>
                <a:gd name="connsiteY28" fmla="*/ 228040 h 527394"/>
                <a:gd name="connsiteX29" fmla="*/ 271161 w 486337"/>
                <a:gd name="connsiteY29" fmla="*/ 232670 h 527394"/>
                <a:gd name="connsiteX30" fmla="*/ 289549 w 486337"/>
                <a:gd name="connsiteY30" fmla="*/ 268188 h 527394"/>
                <a:gd name="connsiteX31" fmla="*/ 289549 w 486337"/>
                <a:gd name="connsiteY31" fmla="*/ 268188 h 527394"/>
                <a:gd name="connsiteX32" fmla="*/ 268912 w 486337"/>
                <a:gd name="connsiteY32" fmla="*/ 334660 h 527394"/>
                <a:gd name="connsiteX33" fmla="*/ 266664 w 486337"/>
                <a:gd name="connsiteY33" fmla="*/ 395245 h 527394"/>
                <a:gd name="connsiteX34" fmla="*/ 282141 w 486337"/>
                <a:gd name="connsiteY34" fmla="*/ 395245 h 527394"/>
                <a:gd name="connsiteX35" fmla="*/ 235974 w 486337"/>
                <a:gd name="connsiteY35" fmla="*/ 395245 h 527394"/>
                <a:gd name="connsiteX36" fmla="*/ 249533 w 486337"/>
                <a:gd name="connsiteY36" fmla="*/ 395245 h 527394"/>
                <a:gd name="connsiteX37" fmla="*/ 251848 w 486337"/>
                <a:gd name="connsiteY37" fmla="*/ 331617 h 527394"/>
                <a:gd name="connsiteX38" fmla="*/ 271691 w 486337"/>
                <a:gd name="connsiteY38" fmla="*/ 263426 h 527394"/>
                <a:gd name="connsiteX39" fmla="*/ 259190 w 486337"/>
                <a:gd name="connsiteY39" fmla="*/ 250131 h 527394"/>
                <a:gd name="connsiteX40" fmla="*/ 243845 w 486337"/>
                <a:gd name="connsiteY40" fmla="*/ 247420 h 527394"/>
                <a:gd name="connsiteX41" fmla="*/ 228037 w 486337"/>
                <a:gd name="connsiteY41" fmla="*/ 249801 h 527394"/>
                <a:gd name="connsiteX42" fmla="*/ 212957 w 486337"/>
                <a:gd name="connsiteY42" fmla="*/ 264087 h 527394"/>
                <a:gd name="connsiteX43" fmla="*/ 233329 w 486337"/>
                <a:gd name="connsiteY43" fmla="*/ 331948 h 527394"/>
                <a:gd name="connsiteX44" fmla="*/ 235974 w 486337"/>
                <a:gd name="connsiteY44" fmla="*/ 395245 h 527394"/>
                <a:gd name="connsiteX45" fmla="*/ 235974 w 486337"/>
                <a:gd name="connsiteY45" fmla="*/ 395245 h 527394"/>
                <a:gd name="connsiteX46" fmla="*/ 291467 w 486337"/>
                <a:gd name="connsiteY46" fmla="*/ 464825 h 527394"/>
                <a:gd name="connsiteX47" fmla="*/ 194239 w 486337"/>
                <a:gd name="connsiteY47" fmla="*/ 464825 h 527394"/>
                <a:gd name="connsiteX48" fmla="*/ 194239 w 486337"/>
                <a:gd name="connsiteY48" fmla="*/ 439162 h 527394"/>
                <a:gd name="connsiteX49" fmla="*/ 291467 w 486337"/>
                <a:gd name="connsiteY49" fmla="*/ 439162 h 527394"/>
                <a:gd name="connsiteX50" fmla="*/ 291467 w 486337"/>
                <a:gd name="connsiteY50" fmla="*/ 464825 h 527394"/>
                <a:gd name="connsiteX51" fmla="*/ 291467 w 486337"/>
                <a:gd name="connsiteY51" fmla="*/ 464825 h 527394"/>
                <a:gd name="connsiteX52" fmla="*/ 56402 w 486337"/>
                <a:gd name="connsiteY52" fmla="*/ 266071 h 527394"/>
                <a:gd name="connsiteX53" fmla="*/ 13741 w 486337"/>
                <a:gd name="connsiteY53" fmla="*/ 266071 h 527394"/>
                <a:gd name="connsiteX54" fmla="*/ 13741 w 486337"/>
                <a:gd name="connsiteY54" fmla="*/ 222881 h 527394"/>
                <a:gd name="connsiteX55" fmla="*/ 56402 w 486337"/>
                <a:gd name="connsiteY55" fmla="*/ 222881 h 527394"/>
                <a:gd name="connsiteX56" fmla="*/ 56402 w 486337"/>
                <a:gd name="connsiteY56" fmla="*/ 266071 h 527394"/>
                <a:gd name="connsiteX57" fmla="*/ 56402 w 486337"/>
                <a:gd name="connsiteY57" fmla="*/ 266071 h 527394"/>
                <a:gd name="connsiteX58" fmla="*/ 282471 w 486337"/>
                <a:gd name="connsiteY58" fmla="*/ 496110 h 527394"/>
                <a:gd name="connsiteX59" fmla="*/ 199663 w 486337"/>
                <a:gd name="connsiteY59" fmla="*/ 496110 h 527394"/>
                <a:gd name="connsiteX60" fmla="*/ 199663 w 486337"/>
                <a:gd name="connsiteY60" fmla="*/ 470447 h 527394"/>
                <a:gd name="connsiteX61" fmla="*/ 282471 w 486337"/>
                <a:gd name="connsiteY61" fmla="*/ 470447 h 527394"/>
                <a:gd name="connsiteX62" fmla="*/ 282471 w 486337"/>
                <a:gd name="connsiteY62" fmla="*/ 496110 h 527394"/>
                <a:gd name="connsiteX63" fmla="*/ 282471 w 486337"/>
                <a:gd name="connsiteY63" fmla="*/ 496110 h 527394"/>
                <a:gd name="connsiteX64" fmla="*/ 359459 w 486337"/>
                <a:gd name="connsiteY64" fmla="*/ 97346 h 527394"/>
                <a:gd name="connsiteX65" fmla="*/ 390017 w 486337"/>
                <a:gd name="connsiteY65" fmla="*/ 127837 h 527394"/>
                <a:gd name="connsiteX66" fmla="*/ 421301 w 486337"/>
                <a:gd name="connsiteY66" fmla="*/ 96552 h 527394"/>
                <a:gd name="connsiteX67" fmla="*/ 390744 w 486337"/>
                <a:gd name="connsiteY67" fmla="*/ 65995 h 527394"/>
                <a:gd name="connsiteX68" fmla="*/ 359459 w 486337"/>
                <a:gd name="connsiteY68" fmla="*/ 97280 h 527394"/>
                <a:gd name="connsiteX69" fmla="*/ 359459 w 486337"/>
                <a:gd name="connsiteY69" fmla="*/ 97280 h 527394"/>
                <a:gd name="connsiteX70" fmla="*/ 429370 w 486337"/>
                <a:gd name="connsiteY70" fmla="*/ 222881 h 527394"/>
                <a:gd name="connsiteX71" fmla="*/ 472693 w 486337"/>
                <a:gd name="connsiteY71" fmla="*/ 222881 h 527394"/>
                <a:gd name="connsiteX72" fmla="*/ 472693 w 486337"/>
                <a:gd name="connsiteY72" fmla="*/ 266071 h 527394"/>
                <a:gd name="connsiteX73" fmla="*/ 429370 w 486337"/>
                <a:gd name="connsiteY73" fmla="*/ 266071 h 527394"/>
                <a:gd name="connsiteX74" fmla="*/ 429370 w 486337"/>
                <a:gd name="connsiteY74" fmla="*/ 222881 h 527394"/>
                <a:gd name="connsiteX75" fmla="*/ 429370 w 486337"/>
                <a:gd name="connsiteY75" fmla="*/ 222881 h 527394"/>
                <a:gd name="connsiteX76" fmla="*/ 95822 w 486337"/>
                <a:gd name="connsiteY76" fmla="*/ 127903 h 527394"/>
                <a:gd name="connsiteX77" fmla="*/ 126313 w 486337"/>
                <a:gd name="connsiteY77" fmla="*/ 97412 h 527394"/>
                <a:gd name="connsiteX78" fmla="*/ 126313 w 486337"/>
                <a:gd name="connsiteY78" fmla="*/ 97412 h 527394"/>
                <a:gd name="connsiteX79" fmla="*/ 95425 w 486337"/>
                <a:gd name="connsiteY79" fmla="*/ 66458 h 527394"/>
                <a:gd name="connsiteX80" fmla="*/ 95425 w 486337"/>
                <a:gd name="connsiteY80" fmla="*/ 66458 h 527394"/>
                <a:gd name="connsiteX81" fmla="*/ 64868 w 486337"/>
                <a:gd name="connsiteY81" fmla="*/ 96949 h 527394"/>
                <a:gd name="connsiteX82" fmla="*/ 64868 w 486337"/>
                <a:gd name="connsiteY82" fmla="*/ 96949 h 527394"/>
                <a:gd name="connsiteX83" fmla="*/ 95822 w 486337"/>
                <a:gd name="connsiteY83" fmla="*/ 127903 h 527394"/>
                <a:gd name="connsiteX84" fmla="*/ 95822 w 486337"/>
                <a:gd name="connsiteY84" fmla="*/ 127903 h 527394"/>
                <a:gd name="connsiteX85" fmla="*/ 221291 w 486337"/>
                <a:gd name="connsiteY85" fmla="*/ 57992 h 527394"/>
                <a:gd name="connsiteX86" fmla="*/ 221291 w 486337"/>
                <a:gd name="connsiteY86" fmla="*/ 13545 h 527394"/>
                <a:gd name="connsiteX87" fmla="*/ 264481 w 486337"/>
                <a:gd name="connsiteY87" fmla="*/ 13545 h 527394"/>
                <a:gd name="connsiteX88" fmla="*/ 264481 w 486337"/>
                <a:gd name="connsiteY88" fmla="*/ 57992 h 527394"/>
                <a:gd name="connsiteX89" fmla="*/ 221291 w 486337"/>
                <a:gd name="connsiteY89" fmla="*/ 57992 h 5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6337" h="527394">
                  <a:moveTo>
                    <a:pt x="267325" y="527394"/>
                  </a:moveTo>
                  <a:lnTo>
                    <a:pt x="215074" y="527394"/>
                  </a:lnTo>
                  <a:cubicBezTo>
                    <a:pt x="196422" y="527394"/>
                    <a:pt x="196620" y="501732"/>
                    <a:pt x="215074" y="501732"/>
                  </a:cubicBezTo>
                  <a:lnTo>
                    <a:pt x="267325" y="501732"/>
                  </a:lnTo>
                  <a:cubicBezTo>
                    <a:pt x="285911" y="501732"/>
                    <a:pt x="285845" y="527394"/>
                    <a:pt x="267325" y="527394"/>
                  </a:cubicBezTo>
                  <a:lnTo>
                    <a:pt x="267325" y="527394"/>
                  </a:lnTo>
                  <a:close/>
                  <a:moveTo>
                    <a:pt x="242787" y="109714"/>
                  </a:moveTo>
                  <a:cubicBezTo>
                    <a:pt x="319114" y="109714"/>
                    <a:pt x="383535" y="169969"/>
                    <a:pt x="383535" y="246824"/>
                  </a:cubicBezTo>
                  <a:cubicBezTo>
                    <a:pt x="383535" y="317926"/>
                    <a:pt x="350200" y="318653"/>
                    <a:pt x="331879" y="362902"/>
                  </a:cubicBezTo>
                  <a:cubicBezTo>
                    <a:pt x="323016" y="384398"/>
                    <a:pt x="322421" y="433143"/>
                    <a:pt x="290871" y="433143"/>
                  </a:cubicBezTo>
                  <a:lnTo>
                    <a:pt x="194769" y="433143"/>
                  </a:lnTo>
                  <a:cubicBezTo>
                    <a:pt x="163484" y="433143"/>
                    <a:pt x="162293" y="383604"/>
                    <a:pt x="153761" y="362902"/>
                  </a:cubicBezTo>
                  <a:cubicBezTo>
                    <a:pt x="140136" y="329831"/>
                    <a:pt x="112952" y="317728"/>
                    <a:pt x="104883" y="277382"/>
                  </a:cubicBezTo>
                  <a:cubicBezTo>
                    <a:pt x="87620" y="190935"/>
                    <a:pt x="151446" y="109780"/>
                    <a:pt x="242853" y="109780"/>
                  </a:cubicBezTo>
                  <a:lnTo>
                    <a:pt x="242853" y="109780"/>
                  </a:lnTo>
                  <a:close/>
                  <a:moveTo>
                    <a:pt x="282207" y="395245"/>
                  </a:moveTo>
                  <a:cubicBezTo>
                    <a:pt x="287697" y="387903"/>
                    <a:pt x="289813" y="379503"/>
                    <a:pt x="292326" y="369780"/>
                  </a:cubicBezTo>
                  <a:cubicBezTo>
                    <a:pt x="304563" y="321961"/>
                    <a:pt x="336575" y="305359"/>
                    <a:pt x="343718" y="269048"/>
                  </a:cubicBezTo>
                  <a:cubicBezTo>
                    <a:pt x="356417" y="204693"/>
                    <a:pt x="308531" y="147613"/>
                    <a:pt x="242787" y="147613"/>
                  </a:cubicBezTo>
                  <a:cubicBezTo>
                    <a:pt x="177043" y="147613"/>
                    <a:pt x="129355" y="205751"/>
                    <a:pt x="141856" y="269048"/>
                  </a:cubicBezTo>
                  <a:cubicBezTo>
                    <a:pt x="149131" y="305690"/>
                    <a:pt x="180680" y="320704"/>
                    <a:pt x="193247" y="369780"/>
                  </a:cubicBezTo>
                  <a:cubicBezTo>
                    <a:pt x="195761" y="379503"/>
                    <a:pt x="197877" y="387837"/>
                    <a:pt x="203367" y="395245"/>
                  </a:cubicBezTo>
                  <a:lnTo>
                    <a:pt x="218645" y="395245"/>
                  </a:lnTo>
                  <a:cubicBezTo>
                    <a:pt x="218976" y="371500"/>
                    <a:pt x="219175" y="353444"/>
                    <a:pt x="216397" y="334593"/>
                  </a:cubicBezTo>
                  <a:cubicBezTo>
                    <a:pt x="213619" y="315611"/>
                    <a:pt x="207732" y="295769"/>
                    <a:pt x="195893" y="268320"/>
                  </a:cubicBezTo>
                  <a:lnTo>
                    <a:pt x="195893" y="268320"/>
                  </a:lnTo>
                  <a:cubicBezTo>
                    <a:pt x="188287" y="252843"/>
                    <a:pt x="195761" y="241599"/>
                    <a:pt x="209452" y="234919"/>
                  </a:cubicBezTo>
                  <a:lnTo>
                    <a:pt x="209452" y="234919"/>
                  </a:lnTo>
                  <a:cubicBezTo>
                    <a:pt x="217918" y="230752"/>
                    <a:pt x="228765" y="228437"/>
                    <a:pt x="239811" y="228040"/>
                  </a:cubicBezTo>
                  <a:cubicBezTo>
                    <a:pt x="250790" y="227644"/>
                    <a:pt x="262034" y="229165"/>
                    <a:pt x="271161" y="232670"/>
                  </a:cubicBezTo>
                  <a:cubicBezTo>
                    <a:pt x="286771" y="238623"/>
                    <a:pt x="296427" y="250330"/>
                    <a:pt x="289549" y="268188"/>
                  </a:cubicBezTo>
                  <a:lnTo>
                    <a:pt x="289549" y="268188"/>
                  </a:lnTo>
                  <a:cubicBezTo>
                    <a:pt x="277643" y="295769"/>
                    <a:pt x="271757" y="315611"/>
                    <a:pt x="268912" y="334660"/>
                  </a:cubicBezTo>
                  <a:cubicBezTo>
                    <a:pt x="266135" y="353444"/>
                    <a:pt x="266333" y="371500"/>
                    <a:pt x="266664" y="395245"/>
                  </a:cubicBezTo>
                  <a:lnTo>
                    <a:pt x="282141" y="395245"/>
                  </a:lnTo>
                  <a:close/>
                  <a:moveTo>
                    <a:pt x="235974" y="395245"/>
                  </a:moveTo>
                  <a:lnTo>
                    <a:pt x="249533" y="395245"/>
                  </a:lnTo>
                  <a:cubicBezTo>
                    <a:pt x="249203" y="371169"/>
                    <a:pt x="249136" y="351724"/>
                    <a:pt x="251848" y="331617"/>
                  </a:cubicBezTo>
                  <a:cubicBezTo>
                    <a:pt x="254626" y="311312"/>
                    <a:pt x="260380" y="290345"/>
                    <a:pt x="271691" y="263426"/>
                  </a:cubicBezTo>
                  <a:cubicBezTo>
                    <a:pt x="270897" y="257142"/>
                    <a:pt x="265936" y="252645"/>
                    <a:pt x="259190" y="250131"/>
                  </a:cubicBezTo>
                  <a:cubicBezTo>
                    <a:pt x="254626" y="248412"/>
                    <a:pt x="249269" y="247486"/>
                    <a:pt x="243845" y="247420"/>
                  </a:cubicBezTo>
                  <a:cubicBezTo>
                    <a:pt x="238422" y="247420"/>
                    <a:pt x="232932" y="248213"/>
                    <a:pt x="228037" y="249801"/>
                  </a:cubicBezTo>
                  <a:cubicBezTo>
                    <a:pt x="220167" y="252446"/>
                    <a:pt x="214082" y="257209"/>
                    <a:pt x="212957" y="264087"/>
                  </a:cubicBezTo>
                  <a:cubicBezTo>
                    <a:pt x="224466" y="291271"/>
                    <a:pt x="230352" y="311973"/>
                    <a:pt x="233329" y="331948"/>
                  </a:cubicBezTo>
                  <a:cubicBezTo>
                    <a:pt x="236239" y="351790"/>
                    <a:pt x="236305" y="370971"/>
                    <a:pt x="235974" y="395245"/>
                  </a:cubicBezTo>
                  <a:lnTo>
                    <a:pt x="235974" y="395245"/>
                  </a:lnTo>
                  <a:close/>
                  <a:moveTo>
                    <a:pt x="291467" y="464825"/>
                  </a:moveTo>
                  <a:lnTo>
                    <a:pt x="194239" y="464825"/>
                  </a:lnTo>
                  <a:cubicBezTo>
                    <a:pt x="178895" y="464825"/>
                    <a:pt x="178895" y="439162"/>
                    <a:pt x="194239" y="439162"/>
                  </a:cubicBezTo>
                  <a:lnTo>
                    <a:pt x="291467" y="439162"/>
                  </a:lnTo>
                  <a:cubicBezTo>
                    <a:pt x="306811" y="439162"/>
                    <a:pt x="306811" y="464825"/>
                    <a:pt x="291467" y="464825"/>
                  </a:cubicBezTo>
                  <a:lnTo>
                    <a:pt x="291467" y="464825"/>
                  </a:lnTo>
                  <a:close/>
                  <a:moveTo>
                    <a:pt x="56402" y="266071"/>
                  </a:moveTo>
                  <a:lnTo>
                    <a:pt x="13741" y="266071"/>
                  </a:lnTo>
                  <a:cubicBezTo>
                    <a:pt x="-4580" y="266071"/>
                    <a:pt x="-4580" y="222881"/>
                    <a:pt x="13741" y="222881"/>
                  </a:cubicBezTo>
                  <a:lnTo>
                    <a:pt x="56402" y="222881"/>
                  </a:lnTo>
                  <a:cubicBezTo>
                    <a:pt x="75120" y="222881"/>
                    <a:pt x="74061" y="266071"/>
                    <a:pt x="56402" y="266071"/>
                  </a:cubicBezTo>
                  <a:lnTo>
                    <a:pt x="56402" y="266071"/>
                  </a:lnTo>
                  <a:close/>
                  <a:moveTo>
                    <a:pt x="282471" y="496110"/>
                  </a:moveTo>
                  <a:lnTo>
                    <a:pt x="199663" y="496110"/>
                  </a:lnTo>
                  <a:cubicBezTo>
                    <a:pt x="184384" y="496110"/>
                    <a:pt x="184318" y="470447"/>
                    <a:pt x="199663" y="470447"/>
                  </a:cubicBezTo>
                  <a:lnTo>
                    <a:pt x="282471" y="470447"/>
                  </a:lnTo>
                  <a:cubicBezTo>
                    <a:pt x="297816" y="470447"/>
                    <a:pt x="297750" y="496110"/>
                    <a:pt x="282471" y="496110"/>
                  </a:cubicBezTo>
                  <a:lnTo>
                    <a:pt x="282471" y="496110"/>
                  </a:lnTo>
                  <a:close/>
                  <a:moveTo>
                    <a:pt x="359459" y="97346"/>
                  </a:moveTo>
                  <a:cubicBezTo>
                    <a:pt x="346165" y="110772"/>
                    <a:pt x="377781" y="140073"/>
                    <a:pt x="390017" y="127837"/>
                  </a:cubicBezTo>
                  <a:lnTo>
                    <a:pt x="421301" y="96552"/>
                  </a:lnTo>
                  <a:cubicBezTo>
                    <a:pt x="434066" y="83787"/>
                    <a:pt x="403509" y="53230"/>
                    <a:pt x="390744" y="65995"/>
                  </a:cubicBezTo>
                  <a:lnTo>
                    <a:pt x="359459" y="97280"/>
                  </a:lnTo>
                  <a:lnTo>
                    <a:pt x="359459" y="97280"/>
                  </a:lnTo>
                  <a:close/>
                  <a:moveTo>
                    <a:pt x="429370" y="222881"/>
                  </a:moveTo>
                  <a:lnTo>
                    <a:pt x="472693" y="222881"/>
                  </a:lnTo>
                  <a:cubicBezTo>
                    <a:pt x="491411" y="222881"/>
                    <a:pt x="490352" y="266071"/>
                    <a:pt x="472693" y="266071"/>
                  </a:cubicBezTo>
                  <a:lnTo>
                    <a:pt x="429370" y="266071"/>
                  </a:lnTo>
                  <a:cubicBezTo>
                    <a:pt x="411579" y="266071"/>
                    <a:pt x="410917" y="222881"/>
                    <a:pt x="429370" y="222881"/>
                  </a:cubicBezTo>
                  <a:lnTo>
                    <a:pt x="429370" y="222881"/>
                  </a:lnTo>
                  <a:close/>
                  <a:moveTo>
                    <a:pt x="95822" y="127903"/>
                  </a:moveTo>
                  <a:cubicBezTo>
                    <a:pt x="108653" y="140668"/>
                    <a:pt x="139012" y="110111"/>
                    <a:pt x="126313" y="97412"/>
                  </a:cubicBezTo>
                  <a:lnTo>
                    <a:pt x="126313" y="97412"/>
                  </a:lnTo>
                  <a:lnTo>
                    <a:pt x="95425" y="66458"/>
                  </a:lnTo>
                  <a:lnTo>
                    <a:pt x="95425" y="66458"/>
                  </a:lnTo>
                  <a:cubicBezTo>
                    <a:pt x="83056" y="54024"/>
                    <a:pt x="51706" y="83655"/>
                    <a:pt x="64868" y="96949"/>
                  </a:cubicBezTo>
                  <a:lnTo>
                    <a:pt x="64868" y="96949"/>
                  </a:lnTo>
                  <a:lnTo>
                    <a:pt x="95822" y="127903"/>
                  </a:lnTo>
                  <a:lnTo>
                    <a:pt x="95822" y="127903"/>
                  </a:lnTo>
                  <a:close/>
                  <a:moveTo>
                    <a:pt x="221291" y="57992"/>
                  </a:moveTo>
                  <a:lnTo>
                    <a:pt x="221291" y="13545"/>
                  </a:lnTo>
                  <a:cubicBezTo>
                    <a:pt x="221291" y="-3982"/>
                    <a:pt x="264481" y="-5040"/>
                    <a:pt x="264481" y="13545"/>
                  </a:cubicBezTo>
                  <a:lnTo>
                    <a:pt x="264481" y="57992"/>
                  </a:lnTo>
                  <a:cubicBezTo>
                    <a:pt x="264481" y="75652"/>
                    <a:pt x="221291" y="76710"/>
                    <a:pt x="221291" y="57992"/>
                  </a:cubicBezTo>
                  <a:close/>
                </a:path>
              </a:pathLst>
            </a:custGeom>
            <a:solidFill>
              <a:schemeClr val="bg1">
                <a:lumMod val="85000"/>
              </a:schemeClr>
            </a:solidFill>
            <a:ln w="6610" cap="flat">
              <a:noFill/>
              <a:prstDash val="solid"/>
              <a:miter/>
            </a:ln>
          </p:spPr>
          <p:txBody>
            <a:bodyPr rtlCol="0" anchor="ctr"/>
            <a:lstStyle/>
            <a:p>
              <a:endParaRPr lang="en-US" sz="1351"/>
            </a:p>
          </p:txBody>
        </p:sp>
        <p:sp>
          <p:nvSpPr>
            <p:cNvPr id="21" name="Freeform: Shape 71">
              <a:extLst>
                <a:ext uri="{FF2B5EF4-FFF2-40B4-BE49-F238E27FC236}">
                  <a16:creationId xmlns:a16="http://schemas.microsoft.com/office/drawing/2014/main" id="{0C14CA59-6173-8467-A803-2CB30FBFE143}"/>
                </a:ext>
              </a:extLst>
            </p:cNvPr>
            <p:cNvSpPr/>
            <p:nvPr/>
          </p:nvSpPr>
          <p:spPr>
            <a:xfrm>
              <a:off x="4380974" y="411436"/>
              <a:ext cx="282285" cy="279494"/>
            </a:xfrm>
            <a:custGeom>
              <a:avLst/>
              <a:gdLst>
                <a:gd name="connsiteX0" fmla="*/ 170379 w 274220"/>
                <a:gd name="connsiteY0" fmla="*/ 216479 h 271508"/>
                <a:gd name="connsiteX1" fmla="*/ 170379 w 274220"/>
                <a:gd name="connsiteY1" fmla="*/ 81552 h 271508"/>
                <a:gd name="connsiteX2" fmla="*/ 149214 w 274220"/>
                <a:gd name="connsiteY2" fmla="*/ 60453 h 271508"/>
                <a:gd name="connsiteX3" fmla="*/ 124940 w 274220"/>
                <a:gd name="connsiteY3" fmla="*/ 60453 h 271508"/>
                <a:gd name="connsiteX4" fmla="*/ 103775 w 274220"/>
                <a:gd name="connsiteY4" fmla="*/ 81552 h 271508"/>
                <a:gd name="connsiteX5" fmla="*/ 103775 w 274220"/>
                <a:gd name="connsiteY5" fmla="*/ 216479 h 271508"/>
                <a:gd name="connsiteX6" fmla="*/ 124940 w 274220"/>
                <a:gd name="connsiteY6" fmla="*/ 237644 h 271508"/>
                <a:gd name="connsiteX7" fmla="*/ 149214 w 274220"/>
                <a:gd name="connsiteY7" fmla="*/ 237644 h 271508"/>
                <a:gd name="connsiteX8" fmla="*/ 170379 w 274220"/>
                <a:gd name="connsiteY8" fmla="*/ 216479 h 271508"/>
                <a:gd name="connsiteX9" fmla="*/ 170379 w 274220"/>
                <a:gd name="connsiteY9" fmla="*/ 216479 h 271508"/>
                <a:gd name="connsiteX10" fmla="*/ 57807 w 274220"/>
                <a:gd name="connsiteY10" fmla="*/ 237644 h 271508"/>
                <a:gd name="connsiteX11" fmla="*/ 33534 w 274220"/>
                <a:gd name="connsiteY11" fmla="*/ 237644 h 271508"/>
                <a:gd name="connsiteX12" fmla="*/ 12368 w 274220"/>
                <a:gd name="connsiteY12" fmla="*/ 216479 h 271508"/>
                <a:gd name="connsiteX13" fmla="*/ 12368 w 274220"/>
                <a:gd name="connsiteY13" fmla="*/ 152719 h 271508"/>
                <a:gd name="connsiteX14" fmla="*/ 33534 w 274220"/>
                <a:gd name="connsiteY14" fmla="*/ 131621 h 271508"/>
                <a:gd name="connsiteX15" fmla="*/ 57807 w 274220"/>
                <a:gd name="connsiteY15" fmla="*/ 131621 h 271508"/>
                <a:gd name="connsiteX16" fmla="*/ 78972 w 274220"/>
                <a:gd name="connsiteY16" fmla="*/ 152719 h 271508"/>
                <a:gd name="connsiteX17" fmla="*/ 78972 w 274220"/>
                <a:gd name="connsiteY17" fmla="*/ 216479 h 271508"/>
                <a:gd name="connsiteX18" fmla="*/ 57807 w 274220"/>
                <a:gd name="connsiteY18" fmla="*/ 237644 h 271508"/>
                <a:gd name="connsiteX19" fmla="*/ 57807 w 274220"/>
                <a:gd name="connsiteY19" fmla="*/ 237644 h 271508"/>
                <a:gd name="connsiteX20" fmla="*/ 240687 w 274220"/>
                <a:gd name="connsiteY20" fmla="*/ 237644 h 271508"/>
                <a:gd name="connsiteX21" fmla="*/ 216413 w 274220"/>
                <a:gd name="connsiteY21" fmla="*/ 237644 h 271508"/>
                <a:gd name="connsiteX22" fmla="*/ 195248 w 274220"/>
                <a:gd name="connsiteY22" fmla="*/ 216479 h 271508"/>
                <a:gd name="connsiteX23" fmla="*/ 195248 w 274220"/>
                <a:gd name="connsiteY23" fmla="*/ 21165 h 271508"/>
                <a:gd name="connsiteX24" fmla="*/ 216413 w 274220"/>
                <a:gd name="connsiteY24" fmla="*/ 0 h 271508"/>
                <a:gd name="connsiteX25" fmla="*/ 240687 w 274220"/>
                <a:gd name="connsiteY25" fmla="*/ 0 h 271508"/>
                <a:gd name="connsiteX26" fmla="*/ 261852 w 274220"/>
                <a:gd name="connsiteY26" fmla="*/ 21165 h 271508"/>
                <a:gd name="connsiteX27" fmla="*/ 261852 w 274220"/>
                <a:gd name="connsiteY27" fmla="*/ 216479 h 271508"/>
                <a:gd name="connsiteX28" fmla="*/ 240687 w 274220"/>
                <a:gd name="connsiteY28" fmla="*/ 237644 h 271508"/>
                <a:gd name="connsiteX29" fmla="*/ 240687 w 274220"/>
                <a:gd name="connsiteY29" fmla="*/ 237644 h 271508"/>
                <a:gd name="connsiteX30" fmla="*/ 0 w 274220"/>
                <a:gd name="connsiteY30" fmla="*/ 268268 h 271508"/>
                <a:gd name="connsiteX31" fmla="*/ 0 w 274220"/>
                <a:gd name="connsiteY31" fmla="*/ 255502 h 271508"/>
                <a:gd name="connsiteX32" fmla="*/ 3241 w 274220"/>
                <a:gd name="connsiteY32" fmla="*/ 252262 h 271508"/>
                <a:gd name="connsiteX33" fmla="*/ 270979 w 274220"/>
                <a:gd name="connsiteY33" fmla="*/ 252262 h 271508"/>
                <a:gd name="connsiteX34" fmla="*/ 274220 w 274220"/>
                <a:gd name="connsiteY34" fmla="*/ 255502 h 271508"/>
                <a:gd name="connsiteX35" fmla="*/ 274220 w 274220"/>
                <a:gd name="connsiteY35" fmla="*/ 268268 h 271508"/>
                <a:gd name="connsiteX36" fmla="*/ 270979 w 274220"/>
                <a:gd name="connsiteY36" fmla="*/ 271509 h 271508"/>
                <a:gd name="connsiteX37" fmla="*/ 3241 w 274220"/>
                <a:gd name="connsiteY37" fmla="*/ 271509 h 271508"/>
                <a:gd name="connsiteX38" fmla="*/ 0 w 274220"/>
                <a:gd name="connsiteY38" fmla="*/ 268268 h 27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4220" h="271508">
                  <a:moveTo>
                    <a:pt x="170379" y="216479"/>
                  </a:moveTo>
                  <a:lnTo>
                    <a:pt x="170379" y="81552"/>
                  </a:lnTo>
                  <a:cubicBezTo>
                    <a:pt x="170379" y="69911"/>
                    <a:pt x="160921" y="60453"/>
                    <a:pt x="149214" y="60453"/>
                  </a:cubicBezTo>
                  <a:lnTo>
                    <a:pt x="124940" y="60453"/>
                  </a:lnTo>
                  <a:cubicBezTo>
                    <a:pt x="113299" y="60453"/>
                    <a:pt x="103775" y="69911"/>
                    <a:pt x="103775" y="81552"/>
                  </a:cubicBezTo>
                  <a:lnTo>
                    <a:pt x="103775" y="216479"/>
                  </a:lnTo>
                  <a:cubicBezTo>
                    <a:pt x="103775" y="228120"/>
                    <a:pt x="113299" y="237644"/>
                    <a:pt x="124940" y="237644"/>
                  </a:cubicBezTo>
                  <a:lnTo>
                    <a:pt x="149214" y="237644"/>
                  </a:lnTo>
                  <a:cubicBezTo>
                    <a:pt x="160855" y="237644"/>
                    <a:pt x="170379" y="228186"/>
                    <a:pt x="170379" y="216479"/>
                  </a:cubicBezTo>
                  <a:lnTo>
                    <a:pt x="170379" y="216479"/>
                  </a:lnTo>
                  <a:close/>
                  <a:moveTo>
                    <a:pt x="57807" y="237644"/>
                  </a:moveTo>
                  <a:lnTo>
                    <a:pt x="33534" y="237644"/>
                  </a:lnTo>
                  <a:cubicBezTo>
                    <a:pt x="21893" y="237644"/>
                    <a:pt x="12368" y="228186"/>
                    <a:pt x="12368" y="216479"/>
                  </a:cubicBezTo>
                  <a:lnTo>
                    <a:pt x="12368" y="152719"/>
                  </a:lnTo>
                  <a:cubicBezTo>
                    <a:pt x="12368" y="141079"/>
                    <a:pt x="21893" y="131621"/>
                    <a:pt x="33534" y="131621"/>
                  </a:cubicBezTo>
                  <a:lnTo>
                    <a:pt x="57807" y="131621"/>
                  </a:lnTo>
                  <a:cubicBezTo>
                    <a:pt x="69448" y="131621"/>
                    <a:pt x="78972" y="141079"/>
                    <a:pt x="78972" y="152719"/>
                  </a:cubicBezTo>
                  <a:lnTo>
                    <a:pt x="78972" y="216479"/>
                  </a:lnTo>
                  <a:cubicBezTo>
                    <a:pt x="78972" y="228120"/>
                    <a:pt x="69514" y="237644"/>
                    <a:pt x="57807" y="237644"/>
                  </a:cubicBezTo>
                  <a:lnTo>
                    <a:pt x="57807" y="237644"/>
                  </a:lnTo>
                  <a:close/>
                  <a:moveTo>
                    <a:pt x="240687" y="237644"/>
                  </a:moveTo>
                  <a:lnTo>
                    <a:pt x="216413" y="237644"/>
                  </a:lnTo>
                  <a:cubicBezTo>
                    <a:pt x="204772" y="237644"/>
                    <a:pt x="195248" y="228186"/>
                    <a:pt x="195248" y="216479"/>
                  </a:cubicBezTo>
                  <a:lnTo>
                    <a:pt x="195248" y="21165"/>
                  </a:lnTo>
                  <a:cubicBezTo>
                    <a:pt x="195248" y="9524"/>
                    <a:pt x="204772" y="0"/>
                    <a:pt x="216413" y="0"/>
                  </a:cubicBezTo>
                  <a:lnTo>
                    <a:pt x="240687" y="0"/>
                  </a:lnTo>
                  <a:cubicBezTo>
                    <a:pt x="252328" y="0"/>
                    <a:pt x="261852" y="9524"/>
                    <a:pt x="261852" y="21165"/>
                  </a:cubicBezTo>
                  <a:lnTo>
                    <a:pt x="261852" y="216479"/>
                  </a:lnTo>
                  <a:cubicBezTo>
                    <a:pt x="261852" y="228120"/>
                    <a:pt x="252328" y="237644"/>
                    <a:pt x="240687" y="237644"/>
                  </a:cubicBezTo>
                  <a:lnTo>
                    <a:pt x="240687" y="237644"/>
                  </a:lnTo>
                  <a:close/>
                  <a:moveTo>
                    <a:pt x="0" y="268268"/>
                  </a:moveTo>
                  <a:lnTo>
                    <a:pt x="0" y="255502"/>
                  </a:lnTo>
                  <a:cubicBezTo>
                    <a:pt x="0" y="253717"/>
                    <a:pt x="1455" y="252262"/>
                    <a:pt x="3241" y="252262"/>
                  </a:cubicBezTo>
                  <a:lnTo>
                    <a:pt x="270979" y="252262"/>
                  </a:lnTo>
                  <a:cubicBezTo>
                    <a:pt x="272765" y="252262"/>
                    <a:pt x="274220" y="253717"/>
                    <a:pt x="274220" y="255502"/>
                  </a:cubicBezTo>
                  <a:lnTo>
                    <a:pt x="274220" y="268268"/>
                  </a:lnTo>
                  <a:cubicBezTo>
                    <a:pt x="274220" y="270054"/>
                    <a:pt x="272765" y="271509"/>
                    <a:pt x="270979" y="271509"/>
                  </a:cubicBezTo>
                  <a:lnTo>
                    <a:pt x="3241" y="271509"/>
                  </a:lnTo>
                  <a:cubicBezTo>
                    <a:pt x="1455" y="271509"/>
                    <a:pt x="0" y="270054"/>
                    <a:pt x="0" y="268268"/>
                  </a:cubicBezTo>
                  <a:close/>
                </a:path>
              </a:pathLst>
            </a:custGeom>
            <a:solidFill>
              <a:schemeClr val="bg1">
                <a:lumMod val="85000"/>
              </a:schemeClr>
            </a:solidFill>
            <a:ln w="6610" cap="flat">
              <a:noFill/>
              <a:prstDash val="solid"/>
              <a:miter/>
            </a:ln>
          </p:spPr>
          <p:txBody>
            <a:bodyPr rtlCol="0" anchor="ctr"/>
            <a:lstStyle/>
            <a:p>
              <a:endParaRPr lang="en-US" sz="1351"/>
            </a:p>
          </p:txBody>
        </p:sp>
        <p:sp>
          <p:nvSpPr>
            <p:cNvPr id="22" name="Freeform: Shape 74">
              <a:extLst>
                <a:ext uri="{FF2B5EF4-FFF2-40B4-BE49-F238E27FC236}">
                  <a16:creationId xmlns:a16="http://schemas.microsoft.com/office/drawing/2014/main" id="{9304A671-CD26-B8EB-AF1F-F486D40DDC36}"/>
                </a:ext>
              </a:extLst>
            </p:cNvPr>
            <p:cNvSpPr/>
            <p:nvPr/>
          </p:nvSpPr>
          <p:spPr>
            <a:xfrm>
              <a:off x="3838769" y="59550"/>
              <a:ext cx="182870" cy="182809"/>
            </a:xfrm>
            <a:custGeom>
              <a:avLst/>
              <a:gdLst>
                <a:gd name="connsiteX0" fmla="*/ 144320 w 177646"/>
                <a:gd name="connsiteY0" fmla="*/ 2572 h 177586"/>
                <a:gd name="connsiteX1" fmla="*/ 161847 w 177646"/>
                <a:gd name="connsiteY1" fmla="*/ 15734 h 177586"/>
                <a:gd name="connsiteX2" fmla="*/ 162111 w 177646"/>
                <a:gd name="connsiteY2" fmla="*/ 15998 h 177586"/>
                <a:gd name="connsiteX3" fmla="*/ 175009 w 177646"/>
                <a:gd name="connsiteY3" fmla="*/ 33195 h 177586"/>
                <a:gd name="connsiteX4" fmla="*/ 177456 w 177646"/>
                <a:gd name="connsiteY4" fmla="*/ 45960 h 177586"/>
                <a:gd name="connsiteX5" fmla="*/ 171636 w 177646"/>
                <a:gd name="connsiteY5" fmla="*/ 57601 h 177586"/>
                <a:gd name="connsiteX6" fmla="*/ 171636 w 177646"/>
                <a:gd name="connsiteY6" fmla="*/ 57601 h 177586"/>
                <a:gd name="connsiteX7" fmla="*/ 71035 w 177646"/>
                <a:gd name="connsiteY7" fmla="*/ 158268 h 177586"/>
                <a:gd name="connsiteX8" fmla="*/ 68588 w 177646"/>
                <a:gd name="connsiteY8" fmla="*/ 159656 h 177586"/>
                <a:gd name="connsiteX9" fmla="*/ 6614 w 177646"/>
                <a:gd name="connsiteY9" fmla="*/ 177382 h 177586"/>
                <a:gd name="connsiteX10" fmla="*/ 198 w 177646"/>
                <a:gd name="connsiteY10" fmla="*/ 173811 h 177586"/>
                <a:gd name="connsiteX11" fmla="*/ 198 w 177646"/>
                <a:gd name="connsiteY11" fmla="*/ 170967 h 177586"/>
                <a:gd name="connsiteX12" fmla="*/ 17924 w 177646"/>
                <a:gd name="connsiteY12" fmla="*/ 108993 h 177586"/>
                <a:gd name="connsiteX13" fmla="*/ 19379 w 177646"/>
                <a:gd name="connsiteY13" fmla="*/ 106545 h 177586"/>
                <a:gd name="connsiteX14" fmla="*/ 119914 w 177646"/>
                <a:gd name="connsiteY14" fmla="*/ 6011 h 177586"/>
                <a:gd name="connsiteX15" fmla="*/ 131554 w 177646"/>
                <a:gd name="connsiteY15" fmla="*/ 191 h 177586"/>
                <a:gd name="connsiteX16" fmla="*/ 144320 w 177646"/>
                <a:gd name="connsiteY16" fmla="*/ 2638 h 177586"/>
                <a:gd name="connsiteX17" fmla="*/ 144320 w 177646"/>
                <a:gd name="connsiteY17" fmla="*/ 2638 h 177586"/>
                <a:gd name="connsiteX18" fmla="*/ 19842 w 177646"/>
                <a:gd name="connsiteY18" fmla="*/ 139880 h 177586"/>
                <a:gd name="connsiteX19" fmla="*/ 38230 w 177646"/>
                <a:gd name="connsiteY19" fmla="*/ 157540 h 177586"/>
                <a:gd name="connsiteX20" fmla="*/ 61180 w 177646"/>
                <a:gd name="connsiteY20" fmla="*/ 150992 h 177586"/>
                <a:gd name="connsiteX21" fmla="*/ 57344 w 177646"/>
                <a:gd name="connsiteY21" fmla="*/ 134854 h 177586"/>
                <a:gd name="connsiteX22" fmla="*/ 37833 w 177646"/>
                <a:gd name="connsiteY22" fmla="*/ 136640 h 177586"/>
                <a:gd name="connsiteX23" fmla="*/ 37039 w 177646"/>
                <a:gd name="connsiteY23" fmla="*/ 136640 h 177586"/>
                <a:gd name="connsiteX24" fmla="*/ 31748 w 177646"/>
                <a:gd name="connsiteY24" fmla="*/ 134325 h 177586"/>
                <a:gd name="connsiteX25" fmla="*/ 24737 w 177646"/>
                <a:gd name="connsiteY25" fmla="*/ 122948 h 177586"/>
                <a:gd name="connsiteX26" fmla="*/ 19842 w 177646"/>
                <a:gd name="connsiteY26" fmla="*/ 139880 h 177586"/>
                <a:gd name="connsiteX27" fmla="*/ 19842 w 177646"/>
                <a:gd name="connsiteY27" fmla="*/ 139880 h 177586"/>
                <a:gd name="connsiteX28" fmla="*/ 167138 w 177646"/>
                <a:gd name="connsiteY28" fmla="*/ 41661 h 177586"/>
                <a:gd name="connsiteX29" fmla="*/ 70109 w 177646"/>
                <a:gd name="connsiteY29" fmla="*/ 138690 h 177586"/>
                <a:gd name="connsiteX30" fmla="*/ 70837 w 177646"/>
                <a:gd name="connsiteY30" fmla="*/ 143717 h 177586"/>
                <a:gd name="connsiteX31" fmla="*/ 164228 w 177646"/>
                <a:gd name="connsiteY31" fmla="*/ 50325 h 177586"/>
                <a:gd name="connsiteX32" fmla="*/ 164228 w 177646"/>
                <a:gd name="connsiteY32" fmla="*/ 50325 h 177586"/>
                <a:gd name="connsiteX33" fmla="*/ 167138 w 177646"/>
                <a:gd name="connsiteY33" fmla="*/ 44571 h 177586"/>
                <a:gd name="connsiteX34" fmla="*/ 167138 w 177646"/>
                <a:gd name="connsiteY34" fmla="*/ 41661 h 177586"/>
                <a:gd name="connsiteX35" fmla="*/ 167138 w 177646"/>
                <a:gd name="connsiteY35" fmla="*/ 41661 h 177586"/>
                <a:gd name="connsiteX36" fmla="*/ 36179 w 177646"/>
                <a:gd name="connsiteY36" fmla="*/ 121890 h 177586"/>
                <a:gd name="connsiteX37" fmla="*/ 143790 w 177646"/>
                <a:gd name="connsiteY37" fmla="*/ 14279 h 177586"/>
                <a:gd name="connsiteX38" fmla="*/ 139293 w 177646"/>
                <a:gd name="connsiteY38" fmla="*/ 11567 h 177586"/>
                <a:gd name="connsiteX39" fmla="*/ 132943 w 177646"/>
                <a:gd name="connsiteY39" fmla="*/ 10310 h 177586"/>
                <a:gd name="connsiteX40" fmla="*/ 127189 w 177646"/>
                <a:gd name="connsiteY40" fmla="*/ 13220 h 177586"/>
                <a:gd name="connsiteX41" fmla="*/ 29433 w 177646"/>
                <a:gd name="connsiteY41" fmla="*/ 110977 h 177586"/>
                <a:gd name="connsiteX42" fmla="*/ 36113 w 177646"/>
                <a:gd name="connsiteY42" fmla="*/ 121890 h 17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646" h="177586">
                  <a:moveTo>
                    <a:pt x="144320" y="2572"/>
                  </a:moveTo>
                  <a:cubicBezTo>
                    <a:pt x="150934" y="6276"/>
                    <a:pt x="156754" y="10641"/>
                    <a:pt x="161847" y="15734"/>
                  </a:cubicBezTo>
                  <a:lnTo>
                    <a:pt x="162111" y="15998"/>
                  </a:lnTo>
                  <a:cubicBezTo>
                    <a:pt x="167072" y="21025"/>
                    <a:pt x="171371" y="26779"/>
                    <a:pt x="175009" y="33195"/>
                  </a:cubicBezTo>
                  <a:cubicBezTo>
                    <a:pt x="177258" y="37230"/>
                    <a:pt x="178051" y="41661"/>
                    <a:pt x="177456" y="45960"/>
                  </a:cubicBezTo>
                  <a:cubicBezTo>
                    <a:pt x="176861" y="50259"/>
                    <a:pt x="174877" y="54294"/>
                    <a:pt x="171636" y="57601"/>
                  </a:cubicBezTo>
                  <a:lnTo>
                    <a:pt x="171636" y="57601"/>
                  </a:lnTo>
                  <a:lnTo>
                    <a:pt x="71035" y="158268"/>
                  </a:lnTo>
                  <a:cubicBezTo>
                    <a:pt x="70374" y="158995"/>
                    <a:pt x="69514" y="159392"/>
                    <a:pt x="68588" y="159656"/>
                  </a:cubicBezTo>
                  <a:lnTo>
                    <a:pt x="6614" y="177382"/>
                  </a:lnTo>
                  <a:cubicBezTo>
                    <a:pt x="3902" y="178176"/>
                    <a:pt x="992" y="176589"/>
                    <a:pt x="198" y="173811"/>
                  </a:cubicBezTo>
                  <a:cubicBezTo>
                    <a:pt x="-66" y="172819"/>
                    <a:pt x="-66" y="171827"/>
                    <a:pt x="198" y="170967"/>
                  </a:cubicBezTo>
                  <a:lnTo>
                    <a:pt x="17924" y="108993"/>
                  </a:lnTo>
                  <a:cubicBezTo>
                    <a:pt x="18189" y="108067"/>
                    <a:pt x="18652" y="107207"/>
                    <a:pt x="19379" y="106545"/>
                  </a:cubicBezTo>
                  <a:lnTo>
                    <a:pt x="119914" y="6011"/>
                  </a:lnTo>
                  <a:cubicBezTo>
                    <a:pt x="123154" y="2770"/>
                    <a:pt x="127255" y="786"/>
                    <a:pt x="131554" y="191"/>
                  </a:cubicBezTo>
                  <a:cubicBezTo>
                    <a:pt x="135854" y="-405"/>
                    <a:pt x="140285" y="389"/>
                    <a:pt x="144320" y="2638"/>
                  </a:cubicBezTo>
                  <a:lnTo>
                    <a:pt x="144320" y="2638"/>
                  </a:lnTo>
                  <a:close/>
                  <a:moveTo>
                    <a:pt x="19842" y="139880"/>
                  </a:moveTo>
                  <a:cubicBezTo>
                    <a:pt x="28176" y="145238"/>
                    <a:pt x="34129" y="151190"/>
                    <a:pt x="38230" y="157540"/>
                  </a:cubicBezTo>
                  <a:lnTo>
                    <a:pt x="61180" y="150992"/>
                  </a:lnTo>
                  <a:lnTo>
                    <a:pt x="57344" y="134854"/>
                  </a:lnTo>
                  <a:lnTo>
                    <a:pt x="37833" y="136640"/>
                  </a:lnTo>
                  <a:lnTo>
                    <a:pt x="37039" y="136640"/>
                  </a:lnTo>
                  <a:cubicBezTo>
                    <a:pt x="34989" y="137036"/>
                    <a:pt x="32872" y="136176"/>
                    <a:pt x="31748" y="134325"/>
                  </a:cubicBezTo>
                  <a:lnTo>
                    <a:pt x="24737" y="122948"/>
                  </a:lnTo>
                  <a:lnTo>
                    <a:pt x="19842" y="139880"/>
                  </a:lnTo>
                  <a:lnTo>
                    <a:pt x="19842" y="139880"/>
                  </a:lnTo>
                  <a:close/>
                  <a:moveTo>
                    <a:pt x="167138" y="41661"/>
                  </a:moveTo>
                  <a:lnTo>
                    <a:pt x="70109" y="138690"/>
                  </a:lnTo>
                  <a:lnTo>
                    <a:pt x="70837" y="143717"/>
                  </a:lnTo>
                  <a:lnTo>
                    <a:pt x="164228" y="50325"/>
                  </a:lnTo>
                  <a:lnTo>
                    <a:pt x="164228" y="50325"/>
                  </a:lnTo>
                  <a:cubicBezTo>
                    <a:pt x="165882" y="48672"/>
                    <a:pt x="166874" y="46688"/>
                    <a:pt x="167138" y="44571"/>
                  </a:cubicBezTo>
                  <a:cubicBezTo>
                    <a:pt x="167270" y="43645"/>
                    <a:pt x="167270" y="42653"/>
                    <a:pt x="167138" y="41661"/>
                  </a:cubicBezTo>
                  <a:lnTo>
                    <a:pt x="167138" y="41661"/>
                  </a:lnTo>
                  <a:close/>
                  <a:moveTo>
                    <a:pt x="36179" y="121890"/>
                  </a:moveTo>
                  <a:lnTo>
                    <a:pt x="143790" y="14279"/>
                  </a:lnTo>
                  <a:cubicBezTo>
                    <a:pt x="142335" y="13353"/>
                    <a:pt x="140814" y="12427"/>
                    <a:pt x="139293" y="11567"/>
                  </a:cubicBezTo>
                  <a:cubicBezTo>
                    <a:pt x="137309" y="10443"/>
                    <a:pt x="135060" y="10046"/>
                    <a:pt x="132943" y="10310"/>
                  </a:cubicBezTo>
                  <a:cubicBezTo>
                    <a:pt x="130827" y="10575"/>
                    <a:pt x="128843" y="11567"/>
                    <a:pt x="127189" y="13220"/>
                  </a:cubicBezTo>
                  <a:lnTo>
                    <a:pt x="29433" y="110977"/>
                  </a:lnTo>
                  <a:lnTo>
                    <a:pt x="36113" y="121890"/>
                  </a:lnTo>
                  <a:close/>
                </a:path>
              </a:pathLst>
            </a:custGeom>
            <a:solidFill>
              <a:schemeClr val="bg1">
                <a:lumMod val="85000"/>
              </a:schemeClr>
            </a:solidFill>
            <a:ln w="6610" cap="flat">
              <a:noFill/>
              <a:prstDash val="solid"/>
              <a:miter/>
            </a:ln>
          </p:spPr>
          <p:txBody>
            <a:bodyPr rtlCol="0" anchor="ctr"/>
            <a:lstStyle/>
            <a:p>
              <a:endParaRPr lang="en-US" sz="1351"/>
            </a:p>
          </p:txBody>
        </p:sp>
        <p:grpSp>
          <p:nvGrpSpPr>
            <p:cNvPr id="23" name="Group 1">
              <a:extLst>
                <a:ext uri="{FF2B5EF4-FFF2-40B4-BE49-F238E27FC236}">
                  <a16:creationId xmlns:a16="http://schemas.microsoft.com/office/drawing/2014/main" id="{0230948C-CE51-3380-9777-B3A3844DE80A}"/>
                </a:ext>
              </a:extLst>
            </p:cNvPr>
            <p:cNvGrpSpPr/>
            <p:nvPr/>
          </p:nvGrpSpPr>
          <p:grpSpPr>
            <a:xfrm>
              <a:off x="3228172" y="1694074"/>
              <a:ext cx="342220" cy="350118"/>
              <a:chOff x="3228172" y="1694074"/>
              <a:chExt cx="342220" cy="350118"/>
            </a:xfrm>
          </p:grpSpPr>
          <p:sp>
            <p:nvSpPr>
              <p:cNvPr id="34" name="Freeform: Shape 88">
                <a:extLst>
                  <a:ext uri="{FF2B5EF4-FFF2-40B4-BE49-F238E27FC236}">
                    <a16:creationId xmlns:a16="http://schemas.microsoft.com/office/drawing/2014/main" id="{1CDB456C-97FA-488C-BE55-AAB3A95CD095}"/>
                  </a:ext>
                </a:extLst>
              </p:cNvPr>
              <p:cNvSpPr/>
              <p:nvPr/>
            </p:nvSpPr>
            <p:spPr>
              <a:xfrm>
                <a:off x="3315663" y="1789531"/>
                <a:ext cx="254729" cy="254661"/>
              </a:xfrm>
              <a:custGeom>
                <a:avLst/>
                <a:gdLst>
                  <a:gd name="connsiteX0" fmla="*/ 177654 w 247451"/>
                  <a:gd name="connsiteY0" fmla="*/ 177655 h 247385"/>
                  <a:gd name="connsiteX1" fmla="*/ 26522 w 247451"/>
                  <a:gd name="connsiteY1" fmla="*/ 247301 h 247385"/>
                  <a:gd name="connsiteX2" fmla="*/ 0 w 247451"/>
                  <a:gd name="connsiteY2" fmla="*/ 194785 h 247385"/>
                  <a:gd name="connsiteX3" fmla="*/ 65546 w 247451"/>
                  <a:gd name="connsiteY3" fmla="*/ 156424 h 247385"/>
                  <a:gd name="connsiteX4" fmla="*/ 87571 w 247451"/>
                  <a:gd name="connsiteY4" fmla="*/ 179374 h 247385"/>
                  <a:gd name="connsiteX5" fmla="*/ 144981 w 247451"/>
                  <a:gd name="connsiteY5" fmla="*/ 144915 h 247385"/>
                  <a:gd name="connsiteX6" fmla="*/ 178845 w 247451"/>
                  <a:gd name="connsiteY6" fmla="*/ 88100 h 247385"/>
                  <a:gd name="connsiteX7" fmla="*/ 156489 w 247451"/>
                  <a:gd name="connsiteY7" fmla="*/ 65546 h 247385"/>
                  <a:gd name="connsiteX8" fmla="*/ 194851 w 247451"/>
                  <a:gd name="connsiteY8" fmla="*/ 0 h 247385"/>
                  <a:gd name="connsiteX9" fmla="*/ 247367 w 247451"/>
                  <a:gd name="connsiteY9" fmla="*/ 26523 h 247385"/>
                  <a:gd name="connsiteX10" fmla="*/ 177721 w 247451"/>
                  <a:gd name="connsiteY10" fmla="*/ 177655 h 24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451" h="247385">
                    <a:moveTo>
                      <a:pt x="177654" y="177655"/>
                    </a:moveTo>
                    <a:cubicBezTo>
                      <a:pt x="119054" y="236255"/>
                      <a:pt x="49606" y="248558"/>
                      <a:pt x="26522" y="247301"/>
                    </a:cubicBezTo>
                    <a:cubicBezTo>
                      <a:pt x="9392" y="224020"/>
                      <a:pt x="7143" y="211717"/>
                      <a:pt x="0" y="194785"/>
                    </a:cubicBezTo>
                    <a:cubicBezTo>
                      <a:pt x="13294" y="178581"/>
                      <a:pt x="49010" y="160590"/>
                      <a:pt x="65546" y="156424"/>
                    </a:cubicBezTo>
                    <a:lnTo>
                      <a:pt x="87571" y="179374"/>
                    </a:lnTo>
                    <a:cubicBezTo>
                      <a:pt x="97558" y="176398"/>
                      <a:pt x="119715" y="170181"/>
                      <a:pt x="144981" y="144915"/>
                    </a:cubicBezTo>
                    <a:cubicBezTo>
                      <a:pt x="170247" y="119649"/>
                      <a:pt x="175869" y="98087"/>
                      <a:pt x="178845" y="88100"/>
                    </a:cubicBezTo>
                    <a:lnTo>
                      <a:pt x="156489" y="65546"/>
                    </a:lnTo>
                    <a:cubicBezTo>
                      <a:pt x="163434" y="41735"/>
                      <a:pt x="180300" y="15874"/>
                      <a:pt x="194851" y="0"/>
                    </a:cubicBezTo>
                    <a:cubicBezTo>
                      <a:pt x="211717" y="7143"/>
                      <a:pt x="224019" y="9326"/>
                      <a:pt x="247367" y="26523"/>
                    </a:cubicBezTo>
                    <a:cubicBezTo>
                      <a:pt x="248624" y="49540"/>
                      <a:pt x="236321" y="119054"/>
                      <a:pt x="177721" y="177655"/>
                    </a:cubicBezTo>
                    <a:close/>
                  </a:path>
                </a:pathLst>
              </a:custGeom>
              <a:solidFill>
                <a:schemeClr val="bg1">
                  <a:lumMod val="85000"/>
                </a:schemeClr>
              </a:solidFill>
              <a:ln w="19830" cap="flat">
                <a:noFill/>
                <a:prstDash val="solid"/>
                <a:miter/>
              </a:ln>
            </p:spPr>
            <p:txBody>
              <a:bodyPr rtlCol="0" anchor="ctr"/>
              <a:lstStyle/>
              <a:p>
                <a:endParaRPr lang="en-US" sz="1351"/>
              </a:p>
            </p:txBody>
          </p:sp>
          <p:sp>
            <p:nvSpPr>
              <p:cNvPr id="35" name="Freeform: Shape 89">
                <a:extLst>
                  <a:ext uri="{FF2B5EF4-FFF2-40B4-BE49-F238E27FC236}">
                    <a16:creationId xmlns:a16="http://schemas.microsoft.com/office/drawing/2014/main" id="{537A7185-8816-B195-B907-96B7290D3320}"/>
                  </a:ext>
                </a:extLst>
              </p:cNvPr>
              <p:cNvSpPr/>
              <p:nvPr/>
            </p:nvSpPr>
            <p:spPr>
              <a:xfrm>
                <a:off x="3347527" y="184529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351"/>
              </a:p>
            </p:txBody>
          </p:sp>
          <p:sp>
            <p:nvSpPr>
              <p:cNvPr id="36" name="Freeform: Shape 90">
                <a:extLst>
                  <a:ext uri="{FF2B5EF4-FFF2-40B4-BE49-F238E27FC236}">
                    <a16:creationId xmlns:a16="http://schemas.microsoft.com/office/drawing/2014/main" id="{FC7F8B95-1DD1-3490-D368-4FFC77345DAA}"/>
                  </a:ext>
                </a:extLst>
              </p:cNvPr>
              <p:cNvSpPr/>
              <p:nvPr/>
            </p:nvSpPr>
            <p:spPr>
              <a:xfrm>
                <a:off x="3347527" y="1877090"/>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351"/>
              </a:p>
            </p:txBody>
          </p:sp>
          <p:sp>
            <p:nvSpPr>
              <p:cNvPr id="37" name="Freeform: Shape 91">
                <a:extLst>
                  <a:ext uri="{FF2B5EF4-FFF2-40B4-BE49-F238E27FC236}">
                    <a16:creationId xmlns:a16="http://schemas.microsoft.com/office/drawing/2014/main" id="{363B85D8-2F9E-00D9-0EB9-03CD19F5CD73}"/>
                  </a:ext>
                </a:extLst>
              </p:cNvPr>
              <p:cNvSpPr/>
              <p:nvPr/>
            </p:nvSpPr>
            <p:spPr>
              <a:xfrm>
                <a:off x="3347527" y="1908954"/>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351"/>
              </a:p>
            </p:txBody>
          </p:sp>
          <p:sp>
            <p:nvSpPr>
              <p:cNvPr id="38" name="Freeform: Shape 92">
                <a:extLst>
                  <a:ext uri="{FF2B5EF4-FFF2-40B4-BE49-F238E27FC236}">
                    <a16:creationId xmlns:a16="http://schemas.microsoft.com/office/drawing/2014/main" id="{C038AB8F-77F9-F73C-3916-6C85786B7470}"/>
                  </a:ext>
                </a:extLst>
              </p:cNvPr>
              <p:cNvSpPr/>
              <p:nvPr/>
            </p:nvSpPr>
            <p:spPr>
              <a:xfrm>
                <a:off x="3347527" y="1710006"/>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351"/>
              </a:p>
            </p:txBody>
          </p:sp>
          <p:sp>
            <p:nvSpPr>
              <p:cNvPr id="39" name="Freeform: Shape 93">
                <a:extLst>
                  <a:ext uri="{FF2B5EF4-FFF2-40B4-BE49-F238E27FC236}">
                    <a16:creationId xmlns:a16="http://schemas.microsoft.com/office/drawing/2014/main" id="{88ADB5C4-F8B3-E437-6578-248C75EFE670}"/>
                  </a:ext>
                </a:extLst>
              </p:cNvPr>
              <p:cNvSpPr/>
              <p:nvPr/>
            </p:nvSpPr>
            <p:spPr>
              <a:xfrm>
                <a:off x="3347527" y="174180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351"/>
              </a:p>
            </p:txBody>
          </p:sp>
          <p:sp>
            <p:nvSpPr>
              <p:cNvPr id="40" name="Freeform: Shape 94">
                <a:extLst>
                  <a:ext uri="{FF2B5EF4-FFF2-40B4-BE49-F238E27FC236}">
                    <a16:creationId xmlns:a16="http://schemas.microsoft.com/office/drawing/2014/main" id="{C785486C-58CD-D619-FD33-358DF8AA9551}"/>
                  </a:ext>
                </a:extLst>
              </p:cNvPr>
              <p:cNvSpPr/>
              <p:nvPr/>
            </p:nvSpPr>
            <p:spPr>
              <a:xfrm>
                <a:off x="3347527" y="1773667"/>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351"/>
              </a:p>
            </p:txBody>
          </p:sp>
          <p:sp>
            <p:nvSpPr>
              <p:cNvPr id="41" name="Freeform: Shape 95">
                <a:extLst>
                  <a:ext uri="{FF2B5EF4-FFF2-40B4-BE49-F238E27FC236}">
                    <a16:creationId xmlns:a16="http://schemas.microsoft.com/office/drawing/2014/main" id="{520D0DAE-D04B-21EE-43D8-BC863635982D}"/>
                  </a:ext>
                </a:extLst>
              </p:cNvPr>
              <p:cNvSpPr/>
              <p:nvPr/>
            </p:nvSpPr>
            <p:spPr>
              <a:xfrm>
                <a:off x="3252070" y="1853260"/>
                <a:ext cx="47728" cy="47728"/>
              </a:xfrm>
              <a:custGeom>
                <a:avLst/>
                <a:gdLst>
                  <a:gd name="connsiteX0" fmla="*/ 0 w 46364"/>
                  <a:gd name="connsiteY0" fmla="*/ 0 h 46364"/>
                  <a:gd name="connsiteX1" fmla="*/ 46365 w 46364"/>
                  <a:gd name="connsiteY1" fmla="*/ 46365 h 46364"/>
                </a:gdLst>
                <a:ahLst/>
                <a:cxnLst>
                  <a:cxn ang="0">
                    <a:pos x="connsiteX0" y="connsiteY0"/>
                  </a:cxn>
                  <a:cxn ang="0">
                    <a:pos x="connsiteX1" y="connsiteY1"/>
                  </a:cxn>
                </a:cxnLst>
                <a:rect l="l" t="t" r="r" b="b"/>
                <a:pathLst>
                  <a:path w="46364" h="46364">
                    <a:moveTo>
                      <a:pt x="0" y="0"/>
                    </a:moveTo>
                    <a:lnTo>
                      <a:pt x="46365" y="46365"/>
                    </a:lnTo>
                  </a:path>
                </a:pathLst>
              </a:custGeom>
              <a:solidFill>
                <a:schemeClr val="bg1">
                  <a:lumMod val="85000"/>
                </a:schemeClr>
              </a:solidFill>
              <a:ln w="19830" cap="flat">
                <a:noFill/>
                <a:prstDash val="solid"/>
                <a:miter/>
              </a:ln>
            </p:spPr>
            <p:txBody>
              <a:bodyPr rtlCol="0" anchor="ctr"/>
              <a:lstStyle/>
              <a:p>
                <a:endParaRPr lang="en-US" sz="1351"/>
              </a:p>
            </p:txBody>
          </p:sp>
          <p:sp>
            <p:nvSpPr>
              <p:cNvPr id="42" name="Freeform: Shape 96">
                <a:extLst>
                  <a:ext uri="{FF2B5EF4-FFF2-40B4-BE49-F238E27FC236}">
                    <a16:creationId xmlns:a16="http://schemas.microsoft.com/office/drawing/2014/main" id="{38214F09-5FDE-4DEB-AAA4-92B38CE706A6}"/>
                  </a:ext>
                </a:extLst>
              </p:cNvPr>
              <p:cNvSpPr/>
              <p:nvPr/>
            </p:nvSpPr>
            <p:spPr>
              <a:xfrm>
                <a:off x="3252070" y="1853260"/>
                <a:ext cx="47728" cy="47728"/>
              </a:xfrm>
              <a:custGeom>
                <a:avLst/>
                <a:gdLst>
                  <a:gd name="connsiteX0" fmla="*/ 46365 w 46364"/>
                  <a:gd name="connsiteY0" fmla="*/ 0 h 46364"/>
                  <a:gd name="connsiteX1" fmla="*/ 0 w 46364"/>
                  <a:gd name="connsiteY1" fmla="*/ 46365 h 46364"/>
                </a:gdLst>
                <a:ahLst/>
                <a:cxnLst>
                  <a:cxn ang="0">
                    <a:pos x="connsiteX0" y="connsiteY0"/>
                  </a:cxn>
                  <a:cxn ang="0">
                    <a:pos x="connsiteX1" y="connsiteY1"/>
                  </a:cxn>
                </a:cxnLst>
                <a:rect l="l" t="t" r="r" b="b"/>
                <a:pathLst>
                  <a:path w="46364" h="46364">
                    <a:moveTo>
                      <a:pt x="46365" y="0"/>
                    </a:moveTo>
                    <a:lnTo>
                      <a:pt x="0" y="46365"/>
                    </a:lnTo>
                  </a:path>
                </a:pathLst>
              </a:custGeom>
              <a:solidFill>
                <a:schemeClr val="bg1">
                  <a:lumMod val="85000"/>
                </a:schemeClr>
              </a:solidFill>
              <a:ln w="19830" cap="flat">
                <a:noFill/>
                <a:prstDash val="solid"/>
                <a:miter/>
              </a:ln>
            </p:spPr>
            <p:txBody>
              <a:bodyPr rtlCol="0" anchor="ctr"/>
              <a:lstStyle/>
              <a:p>
                <a:endParaRPr lang="en-US" sz="1351"/>
              </a:p>
            </p:txBody>
          </p:sp>
          <p:sp>
            <p:nvSpPr>
              <p:cNvPr id="43" name="Freeform: Shape 97">
                <a:extLst>
                  <a:ext uri="{FF2B5EF4-FFF2-40B4-BE49-F238E27FC236}">
                    <a16:creationId xmlns:a16="http://schemas.microsoft.com/office/drawing/2014/main" id="{F1A35850-DB6F-ED71-8AC0-B371378D3C0D}"/>
                  </a:ext>
                </a:extLst>
              </p:cNvPr>
              <p:cNvSpPr/>
              <p:nvPr/>
            </p:nvSpPr>
            <p:spPr>
              <a:xfrm>
                <a:off x="3228172" y="1829361"/>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sz="1351"/>
              </a:p>
            </p:txBody>
          </p:sp>
          <p:sp>
            <p:nvSpPr>
              <p:cNvPr id="44" name="Freeform: Shape 98">
                <a:extLst>
                  <a:ext uri="{FF2B5EF4-FFF2-40B4-BE49-F238E27FC236}">
                    <a16:creationId xmlns:a16="http://schemas.microsoft.com/office/drawing/2014/main" id="{899A850C-6285-F5F5-53F6-59E031681141}"/>
                  </a:ext>
                </a:extLst>
              </p:cNvPr>
              <p:cNvSpPr/>
              <p:nvPr/>
            </p:nvSpPr>
            <p:spPr>
              <a:xfrm>
                <a:off x="3252070" y="1717973"/>
                <a:ext cx="47728" cy="47728"/>
              </a:xfrm>
              <a:custGeom>
                <a:avLst/>
                <a:gdLst>
                  <a:gd name="connsiteX0" fmla="*/ 46365 w 46364"/>
                  <a:gd name="connsiteY0" fmla="*/ 0 h 46364"/>
                  <a:gd name="connsiteX1" fmla="*/ 15411 w 46364"/>
                  <a:gd name="connsiteY1" fmla="*/ 46365 h 46364"/>
                  <a:gd name="connsiteX2" fmla="*/ 0 w 46364"/>
                  <a:gd name="connsiteY2" fmla="*/ 23149 h 46364"/>
                </a:gdLst>
                <a:ahLst/>
                <a:cxnLst>
                  <a:cxn ang="0">
                    <a:pos x="connsiteX0" y="connsiteY0"/>
                  </a:cxn>
                  <a:cxn ang="0">
                    <a:pos x="connsiteX1" y="connsiteY1"/>
                  </a:cxn>
                  <a:cxn ang="0">
                    <a:pos x="connsiteX2" y="connsiteY2"/>
                  </a:cxn>
                </a:cxnLst>
                <a:rect l="l" t="t" r="r" b="b"/>
                <a:pathLst>
                  <a:path w="46364" h="46364">
                    <a:moveTo>
                      <a:pt x="46365" y="0"/>
                    </a:moveTo>
                    <a:lnTo>
                      <a:pt x="15411" y="46365"/>
                    </a:lnTo>
                    <a:lnTo>
                      <a:pt x="0" y="23149"/>
                    </a:lnTo>
                  </a:path>
                </a:pathLst>
              </a:custGeom>
              <a:solidFill>
                <a:schemeClr val="bg1">
                  <a:lumMod val="85000"/>
                </a:schemeClr>
              </a:solidFill>
              <a:ln w="19830" cap="flat">
                <a:noFill/>
                <a:prstDash val="solid"/>
                <a:miter/>
              </a:ln>
            </p:spPr>
            <p:txBody>
              <a:bodyPr rtlCol="0" anchor="ctr"/>
              <a:lstStyle/>
              <a:p>
                <a:endParaRPr lang="en-US" sz="1351"/>
              </a:p>
            </p:txBody>
          </p:sp>
          <p:sp>
            <p:nvSpPr>
              <p:cNvPr id="45" name="Freeform: Shape 99">
                <a:extLst>
                  <a:ext uri="{FF2B5EF4-FFF2-40B4-BE49-F238E27FC236}">
                    <a16:creationId xmlns:a16="http://schemas.microsoft.com/office/drawing/2014/main" id="{1F65090F-D870-2E91-A880-945C4B791C29}"/>
                  </a:ext>
                </a:extLst>
              </p:cNvPr>
              <p:cNvSpPr/>
              <p:nvPr/>
            </p:nvSpPr>
            <p:spPr>
              <a:xfrm>
                <a:off x="3228172" y="1694074"/>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sz="1351"/>
              </a:p>
            </p:txBody>
          </p:sp>
        </p:grpSp>
        <p:grpSp>
          <p:nvGrpSpPr>
            <p:cNvPr id="24" name="Graphic 13">
              <a:extLst>
                <a:ext uri="{FF2B5EF4-FFF2-40B4-BE49-F238E27FC236}">
                  <a16:creationId xmlns:a16="http://schemas.microsoft.com/office/drawing/2014/main" id="{C1F99FBF-5B9E-AD07-08C8-9ABD88B3CF4F}"/>
                </a:ext>
              </a:extLst>
            </p:cNvPr>
            <p:cNvGrpSpPr/>
            <p:nvPr/>
          </p:nvGrpSpPr>
          <p:grpSpPr>
            <a:xfrm>
              <a:off x="2300137" y="215288"/>
              <a:ext cx="223731" cy="223731"/>
              <a:chOff x="14071726" y="-371109"/>
              <a:chExt cx="217339" cy="217339"/>
            </a:xfrm>
            <a:solidFill>
              <a:schemeClr val="bg1">
                <a:lumMod val="85000"/>
              </a:schemeClr>
            </a:solidFill>
          </p:grpSpPr>
          <p:sp>
            <p:nvSpPr>
              <p:cNvPr id="32" name="Freeform: Shape 86">
                <a:extLst>
                  <a:ext uri="{FF2B5EF4-FFF2-40B4-BE49-F238E27FC236}">
                    <a16:creationId xmlns:a16="http://schemas.microsoft.com/office/drawing/2014/main" id="{0F3533AF-3F92-6234-F228-BF04C3111C67}"/>
                  </a:ext>
                </a:extLst>
              </p:cNvPr>
              <p:cNvSpPr/>
              <p:nvPr/>
            </p:nvSpPr>
            <p:spPr>
              <a:xfrm>
                <a:off x="14109889" y="-329573"/>
                <a:ext cx="141078" cy="141078"/>
              </a:xfrm>
              <a:custGeom>
                <a:avLst/>
                <a:gdLst>
                  <a:gd name="connsiteX0" fmla="*/ 136317 w 141078"/>
                  <a:gd name="connsiteY0" fmla="*/ 44513 h 141078"/>
                  <a:gd name="connsiteX1" fmla="*/ 96566 w 141078"/>
                  <a:gd name="connsiteY1" fmla="*/ 44513 h 141078"/>
                  <a:gd name="connsiteX2" fmla="*/ 96566 w 141078"/>
                  <a:gd name="connsiteY2" fmla="*/ 4762 h 141078"/>
                  <a:gd name="connsiteX3" fmla="*/ 91804 w 141078"/>
                  <a:gd name="connsiteY3" fmla="*/ 0 h 141078"/>
                  <a:gd name="connsiteX4" fmla="*/ 49275 w 141078"/>
                  <a:gd name="connsiteY4" fmla="*/ 0 h 141078"/>
                  <a:gd name="connsiteX5" fmla="*/ 44513 w 141078"/>
                  <a:gd name="connsiteY5" fmla="*/ 4762 h 141078"/>
                  <a:gd name="connsiteX6" fmla="*/ 44513 w 141078"/>
                  <a:gd name="connsiteY6" fmla="*/ 44513 h 141078"/>
                  <a:gd name="connsiteX7" fmla="*/ 4762 w 141078"/>
                  <a:gd name="connsiteY7" fmla="*/ 44513 h 141078"/>
                  <a:gd name="connsiteX8" fmla="*/ 0 w 141078"/>
                  <a:gd name="connsiteY8" fmla="*/ 49275 h 141078"/>
                  <a:gd name="connsiteX9" fmla="*/ 0 w 141078"/>
                  <a:gd name="connsiteY9" fmla="*/ 91804 h 141078"/>
                  <a:gd name="connsiteX10" fmla="*/ 4762 w 141078"/>
                  <a:gd name="connsiteY10" fmla="*/ 96566 h 141078"/>
                  <a:gd name="connsiteX11" fmla="*/ 44513 w 141078"/>
                  <a:gd name="connsiteY11" fmla="*/ 96566 h 141078"/>
                  <a:gd name="connsiteX12" fmla="*/ 44513 w 141078"/>
                  <a:gd name="connsiteY12" fmla="*/ 136317 h 141078"/>
                  <a:gd name="connsiteX13" fmla="*/ 49275 w 141078"/>
                  <a:gd name="connsiteY13" fmla="*/ 141079 h 141078"/>
                  <a:gd name="connsiteX14" fmla="*/ 91804 w 141078"/>
                  <a:gd name="connsiteY14" fmla="*/ 141079 h 141078"/>
                  <a:gd name="connsiteX15" fmla="*/ 96566 w 141078"/>
                  <a:gd name="connsiteY15" fmla="*/ 136317 h 141078"/>
                  <a:gd name="connsiteX16" fmla="*/ 96566 w 141078"/>
                  <a:gd name="connsiteY16" fmla="*/ 96566 h 141078"/>
                  <a:gd name="connsiteX17" fmla="*/ 136317 w 141078"/>
                  <a:gd name="connsiteY17" fmla="*/ 96566 h 141078"/>
                  <a:gd name="connsiteX18" fmla="*/ 141079 w 141078"/>
                  <a:gd name="connsiteY18" fmla="*/ 91804 h 141078"/>
                  <a:gd name="connsiteX19" fmla="*/ 141079 w 141078"/>
                  <a:gd name="connsiteY19" fmla="*/ 49275 h 141078"/>
                  <a:gd name="connsiteX20" fmla="*/ 136317 w 141078"/>
                  <a:gd name="connsiteY20" fmla="*/ 44513 h 14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078" h="141078">
                    <a:moveTo>
                      <a:pt x="136317" y="44513"/>
                    </a:moveTo>
                    <a:lnTo>
                      <a:pt x="96566" y="44513"/>
                    </a:lnTo>
                    <a:lnTo>
                      <a:pt x="96566" y="4762"/>
                    </a:lnTo>
                    <a:cubicBezTo>
                      <a:pt x="96566" y="2117"/>
                      <a:pt x="94449" y="0"/>
                      <a:pt x="91804" y="0"/>
                    </a:cubicBezTo>
                    <a:lnTo>
                      <a:pt x="49275" y="0"/>
                    </a:lnTo>
                    <a:cubicBezTo>
                      <a:pt x="46630" y="0"/>
                      <a:pt x="44513" y="2117"/>
                      <a:pt x="44513" y="4762"/>
                    </a:cubicBezTo>
                    <a:lnTo>
                      <a:pt x="44513" y="44513"/>
                    </a:lnTo>
                    <a:lnTo>
                      <a:pt x="4762" y="44513"/>
                    </a:lnTo>
                    <a:cubicBezTo>
                      <a:pt x="2117" y="44513"/>
                      <a:pt x="0" y="46629"/>
                      <a:pt x="0" y="49275"/>
                    </a:cubicBezTo>
                    <a:lnTo>
                      <a:pt x="0" y="91804"/>
                    </a:lnTo>
                    <a:cubicBezTo>
                      <a:pt x="0" y="94449"/>
                      <a:pt x="2117" y="96566"/>
                      <a:pt x="4762" y="96566"/>
                    </a:cubicBezTo>
                    <a:lnTo>
                      <a:pt x="44513" y="96566"/>
                    </a:lnTo>
                    <a:lnTo>
                      <a:pt x="44513" y="136317"/>
                    </a:lnTo>
                    <a:cubicBezTo>
                      <a:pt x="44513" y="138962"/>
                      <a:pt x="46630" y="141079"/>
                      <a:pt x="49275" y="141079"/>
                    </a:cubicBezTo>
                    <a:lnTo>
                      <a:pt x="91804" y="141079"/>
                    </a:lnTo>
                    <a:cubicBezTo>
                      <a:pt x="94449" y="141079"/>
                      <a:pt x="96566" y="138962"/>
                      <a:pt x="96566" y="136317"/>
                    </a:cubicBezTo>
                    <a:lnTo>
                      <a:pt x="96566" y="96566"/>
                    </a:lnTo>
                    <a:lnTo>
                      <a:pt x="136317" y="96566"/>
                    </a:lnTo>
                    <a:cubicBezTo>
                      <a:pt x="138962" y="96566"/>
                      <a:pt x="141079" y="94449"/>
                      <a:pt x="141079" y="91804"/>
                    </a:cubicBezTo>
                    <a:lnTo>
                      <a:pt x="141079" y="49275"/>
                    </a:lnTo>
                    <a:cubicBezTo>
                      <a:pt x="141079" y="46629"/>
                      <a:pt x="138962" y="44513"/>
                      <a:pt x="136317" y="44513"/>
                    </a:cubicBezTo>
                    <a:close/>
                  </a:path>
                </a:pathLst>
              </a:custGeom>
              <a:grpFill/>
              <a:ln w="19830" cap="flat">
                <a:solidFill>
                  <a:schemeClr val="bg1"/>
                </a:solidFill>
                <a:prstDash val="solid"/>
                <a:miter/>
              </a:ln>
            </p:spPr>
            <p:txBody>
              <a:bodyPr rtlCol="0" anchor="ctr"/>
              <a:lstStyle/>
              <a:p>
                <a:endParaRPr lang="en-US" sz="1351"/>
              </a:p>
            </p:txBody>
          </p:sp>
          <p:sp>
            <p:nvSpPr>
              <p:cNvPr id="33" name="Freeform: Shape 87">
                <a:extLst>
                  <a:ext uri="{FF2B5EF4-FFF2-40B4-BE49-F238E27FC236}">
                    <a16:creationId xmlns:a16="http://schemas.microsoft.com/office/drawing/2014/main" id="{8908B5A2-0900-C773-6C9C-06054ABA83A0}"/>
                  </a:ext>
                </a:extLst>
              </p:cNvPr>
              <p:cNvSpPr/>
              <p:nvPr/>
            </p:nvSpPr>
            <p:spPr>
              <a:xfrm>
                <a:off x="14071726" y="-371109"/>
                <a:ext cx="217339" cy="217339"/>
              </a:xfrm>
              <a:custGeom>
                <a:avLst/>
                <a:gdLst>
                  <a:gd name="connsiteX0" fmla="*/ 108670 w 217339"/>
                  <a:gd name="connsiteY0" fmla="*/ 0 h 217339"/>
                  <a:gd name="connsiteX1" fmla="*/ 0 w 217339"/>
                  <a:gd name="connsiteY1" fmla="*/ 108670 h 217339"/>
                  <a:gd name="connsiteX2" fmla="*/ 108670 w 217339"/>
                  <a:gd name="connsiteY2" fmla="*/ 217339 h 217339"/>
                  <a:gd name="connsiteX3" fmla="*/ 217339 w 217339"/>
                  <a:gd name="connsiteY3" fmla="*/ 108670 h 217339"/>
                  <a:gd name="connsiteX4" fmla="*/ 108670 w 217339"/>
                  <a:gd name="connsiteY4" fmla="*/ 0 h 21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39" h="217339">
                    <a:moveTo>
                      <a:pt x="108670" y="0"/>
                    </a:moveTo>
                    <a:cubicBezTo>
                      <a:pt x="48746" y="0"/>
                      <a:pt x="0" y="48746"/>
                      <a:pt x="0" y="108670"/>
                    </a:cubicBezTo>
                    <a:cubicBezTo>
                      <a:pt x="0" y="168593"/>
                      <a:pt x="48746" y="217339"/>
                      <a:pt x="108670" y="217339"/>
                    </a:cubicBezTo>
                    <a:cubicBezTo>
                      <a:pt x="168593" y="217339"/>
                      <a:pt x="217339" y="168593"/>
                      <a:pt x="217339" y="108670"/>
                    </a:cubicBezTo>
                    <a:cubicBezTo>
                      <a:pt x="217339" y="48746"/>
                      <a:pt x="168593" y="0"/>
                      <a:pt x="108670" y="0"/>
                    </a:cubicBezTo>
                    <a:close/>
                  </a:path>
                </a:pathLst>
              </a:custGeom>
              <a:noFill/>
              <a:ln w="19830" cap="flat">
                <a:solidFill>
                  <a:schemeClr val="bg1">
                    <a:lumMod val="85000"/>
                  </a:schemeClr>
                </a:solidFill>
                <a:prstDash val="solid"/>
                <a:miter/>
              </a:ln>
            </p:spPr>
            <p:txBody>
              <a:bodyPr rtlCol="0" anchor="ctr"/>
              <a:lstStyle/>
              <a:p>
                <a:endParaRPr lang="en-US" sz="1351"/>
              </a:p>
            </p:txBody>
          </p:sp>
        </p:grpSp>
        <p:grpSp>
          <p:nvGrpSpPr>
            <p:cNvPr id="25" name="Graphic 13">
              <a:extLst>
                <a:ext uri="{FF2B5EF4-FFF2-40B4-BE49-F238E27FC236}">
                  <a16:creationId xmlns:a16="http://schemas.microsoft.com/office/drawing/2014/main" id="{5CB57423-61DA-8547-6D97-32C81B13EC70}"/>
                </a:ext>
              </a:extLst>
            </p:cNvPr>
            <p:cNvGrpSpPr/>
            <p:nvPr/>
          </p:nvGrpSpPr>
          <p:grpSpPr>
            <a:xfrm>
              <a:off x="2014949" y="833028"/>
              <a:ext cx="385572" cy="367052"/>
              <a:chOff x="8577795" y="842642"/>
              <a:chExt cx="374556" cy="356565"/>
            </a:xfrm>
            <a:solidFill>
              <a:schemeClr val="bg1">
                <a:lumMod val="85000"/>
              </a:schemeClr>
            </a:solidFill>
          </p:grpSpPr>
          <p:sp>
            <p:nvSpPr>
              <p:cNvPr id="26" name="Freeform: Shape 80">
                <a:extLst>
                  <a:ext uri="{FF2B5EF4-FFF2-40B4-BE49-F238E27FC236}">
                    <a16:creationId xmlns:a16="http://schemas.microsoft.com/office/drawing/2014/main" id="{466CBD47-0DB5-D3BD-61CD-C747C5CA0EB9}"/>
                  </a:ext>
                </a:extLst>
              </p:cNvPr>
              <p:cNvSpPr/>
              <p:nvPr/>
            </p:nvSpPr>
            <p:spPr>
              <a:xfrm>
                <a:off x="8701239" y="842642"/>
                <a:ext cx="127999" cy="178977"/>
              </a:xfrm>
              <a:custGeom>
                <a:avLst/>
                <a:gdLst>
                  <a:gd name="connsiteX0" fmla="*/ 372 w 127999"/>
                  <a:gd name="connsiteY0" fmla="*/ 93193 h 178977"/>
                  <a:gd name="connsiteX1" fmla="*/ 372 w 127999"/>
                  <a:gd name="connsiteY1" fmla="*/ 93920 h 178977"/>
                  <a:gd name="connsiteX2" fmla="*/ 20016 w 127999"/>
                  <a:gd name="connsiteY2" fmla="*/ 151661 h 178977"/>
                  <a:gd name="connsiteX3" fmla="*/ 64000 w 127999"/>
                  <a:gd name="connsiteY3" fmla="*/ 178977 h 178977"/>
                  <a:gd name="connsiteX4" fmla="*/ 107983 w 127999"/>
                  <a:gd name="connsiteY4" fmla="*/ 151661 h 178977"/>
                  <a:gd name="connsiteX5" fmla="*/ 127693 w 127999"/>
                  <a:gd name="connsiteY5" fmla="*/ 93920 h 178977"/>
                  <a:gd name="connsiteX6" fmla="*/ 127693 w 127999"/>
                  <a:gd name="connsiteY6" fmla="*/ 93193 h 178977"/>
                  <a:gd name="connsiteX7" fmla="*/ 127693 w 127999"/>
                  <a:gd name="connsiteY7" fmla="*/ 89092 h 178977"/>
                  <a:gd name="connsiteX8" fmla="*/ 64000 w 127999"/>
                  <a:gd name="connsiteY8" fmla="*/ 0 h 178977"/>
                  <a:gd name="connsiteX9" fmla="*/ 306 w 127999"/>
                  <a:gd name="connsiteY9" fmla="*/ 89092 h 178977"/>
                  <a:gd name="connsiteX10" fmla="*/ 372 w 127999"/>
                  <a:gd name="connsiteY10" fmla="*/ 93193 h 178977"/>
                  <a:gd name="connsiteX11" fmla="*/ 12939 w 127999"/>
                  <a:gd name="connsiteY11" fmla="*/ 79766 h 178977"/>
                  <a:gd name="connsiteX12" fmla="*/ 14460 w 127999"/>
                  <a:gd name="connsiteY12" fmla="*/ 64950 h 178977"/>
                  <a:gd name="connsiteX13" fmla="*/ 18032 w 127999"/>
                  <a:gd name="connsiteY13" fmla="*/ 48614 h 178977"/>
                  <a:gd name="connsiteX14" fmla="*/ 41842 w 127999"/>
                  <a:gd name="connsiteY14" fmla="*/ 46431 h 178977"/>
                  <a:gd name="connsiteX15" fmla="*/ 41842 w 127999"/>
                  <a:gd name="connsiteY15" fmla="*/ 46431 h 178977"/>
                  <a:gd name="connsiteX16" fmla="*/ 64000 w 127999"/>
                  <a:gd name="connsiteY16" fmla="*/ 50465 h 178977"/>
                  <a:gd name="connsiteX17" fmla="*/ 86157 w 127999"/>
                  <a:gd name="connsiteY17" fmla="*/ 46431 h 178977"/>
                  <a:gd name="connsiteX18" fmla="*/ 109967 w 127999"/>
                  <a:gd name="connsiteY18" fmla="*/ 48614 h 178977"/>
                  <a:gd name="connsiteX19" fmla="*/ 113539 w 127999"/>
                  <a:gd name="connsiteY19" fmla="*/ 64950 h 178977"/>
                  <a:gd name="connsiteX20" fmla="*/ 115060 w 127999"/>
                  <a:gd name="connsiteY20" fmla="*/ 79766 h 178977"/>
                  <a:gd name="connsiteX21" fmla="*/ 118698 w 127999"/>
                  <a:gd name="connsiteY21" fmla="*/ 94383 h 178977"/>
                  <a:gd name="connsiteX22" fmla="*/ 100774 w 127999"/>
                  <a:gd name="connsiteY22" fmla="*/ 146370 h 178977"/>
                  <a:gd name="connsiteX23" fmla="*/ 64000 w 127999"/>
                  <a:gd name="connsiteY23" fmla="*/ 170048 h 178977"/>
                  <a:gd name="connsiteX24" fmla="*/ 27225 w 127999"/>
                  <a:gd name="connsiteY24" fmla="*/ 146370 h 178977"/>
                  <a:gd name="connsiteX25" fmla="*/ 9301 w 127999"/>
                  <a:gd name="connsiteY25" fmla="*/ 94383 h 178977"/>
                  <a:gd name="connsiteX26" fmla="*/ 12939 w 127999"/>
                  <a:gd name="connsiteY26" fmla="*/ 79766 h 17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7999" h="178977">
                    <a:moveTo>
                      <a:pt x="372" y="93193"/>
                    </a:moveTo>
                    <a:lnTo>
                      <a:pt x="372" y="93920"/>
                    </a:lnTo>
                    <a:cubicBezTo>
                      <a:pt x="372" y="114424"/>
                      <a:pt x="8243" y="135655"/>
                      <a:pt x="20016" y="151661"/>
                    </a:cubicBezTo>
                    <a:cubicBezTo>
                      <a:pt x="31987" y="167932"/>
                      <a:pt x="47993" y="178977"/>
                      <a:pt x="64000" y="178977"/>
                    </a:cubicBezTo>
                    <a:cubicBezTo>
                      <a:pt x="80006" y="178977"/>
                      <a:pt x="96012" y="167932"/>
                      <a:pt x="107983" y="151661"/>
                    </a:cubicBezTo>
                    <a:cubicBezTo>
                      <a:pt x="119756" y="135655"/>
                      <a:pt x="127693" y="114424"/>
                      <a:pt x="127693" y="93920"/>
                    </a:cubicBezTo>
                    <a:lnTo>
                      <a:pt x="127693" y="93193"/>
                    </a:lnTo>
                    <a:cubicBezTo>
                      <a:pt x="127693" y="91804"/>
                      <a:pt x="127693" y="90481"/>
                      <a:pt x="127693" y="89092"/>
                    </a:cubicBezTo>
                    <a:cubicBezTo>
                      <a:pt x="127693" y="39883"/>
                      <a:pt x="136159" y="0"/>
                      <a:pt x="64000" y="0"/>
                    </a:cubicBezTo>
                    <a:cubicBezTo>
                      <a:pt x="-8160" y="0"/>
                      <a:pt x="306" y="39883"/>
                      <a:pt x="306" y="89092"/>
                    </a:cubicBezTo>
                    <a:cubicBezTo>
                      <a:pt x="306" y="90481"/>
                      <a:pt x="306" y="91870"/>
                      <a:pt x="372" y="93193"/>
                    </a:cubicBezTo>
                    <a:close/>
                    <a:moveTo>
                      <a:pt x="12939" y="79766"/>
                    </a:moveTo>
                    <a:cubicBezTo>
                      <a:pt x="14262" y="74541"/>
                      <a:pt x="14328" y="69646"/>
                      <a:pt x="14460" y="64950"/>
                    </a:cubicBezTo>
                    <a:cubicBezTo>
                      <a:pt x="14592" y="58865"/>
                      <a:pt x="14725" y="53243"/>
                      <a:pt x="18032" y="48614"/>
                    </a:cubicBezTo>
                    <a:cubicBezTo>
                      <a:pt x="23455" y="41206"/>
                      <a:pt x="31921" y="43587"/>
                      <a:pt x="41842" y="46431"/>
                    </a:cubicBezTo>
                    <a:lnTo>
                      <a:pt x="41842" y="46431"/>
                    </a:lnTo>
                    <a:cubicBezTo>
                      <a:pt x="48655" y="48349"/>
                      <a:pt x="55996" y="50465"/>
                      <a:pt x="64000" y="50465"/>
                    </a:cubicBezTo>
                    <a:cubicBezTo>
                      <a:pt x="72003" y="50465"/>
                      <a:pt x="79410" y="48349"/>
                      <a:pt x="86157" y="46431"/>
                    </a:cubicBezTo>
                    <a:cubicBezTo>
                      <a:pt x="96078" y="43587"/>
                      <a:pt x="104610" y="41206"/>
                      <a:pt x="109967" y="48614"/>
                    </a:cubicBezTo>
                    <a:cubicBezTo>
                      <a:pt x="113275" y="53243"/>
                      <a:pt x="113407" y="58865"/>
                      <a:pt x="113539" y="64950"/>
                    </a:cubicBezTo>
                    <a:cubicBezTo>
                      <a:pt x="113671" y="69580"/>
                      <a:pt x="113737" y="74475"/>
                      <a:pt x="115060" y="79766"/>
                    </a:cubicBezTo>
                    <a:lnTo>
                      <a:pt x="118698" y="94383"/>
                    </a:lnTo>
                    <a:cubicBezTo>
                      <a:pt x="118566" y="112836"/>
                      <a:pt x="111356" y="131885"/>
                      <a:pt x="100774" y="146370"/>
                    </a:cubicBezTo>
                    <a:cubicBezTo>
                      <a:pt x="90456" y="160458"/>
                      <a:pt x="76963" y="170048"/>
                      <a:pt x="64000" y="170048"/>
                    </a:cubicBezTo>
                    <a:cubicBezTo>
                      <a:pt x="51036" y="170048"/>
                      <a:pt x="37609" y="160458"/>
                      <a:pt x="27225" y="146370"/>
                    </a:cubicBezTo>
                    <a:cubicBezTo>
                      <a:pt x="16643" y="131885"/>
                      <a:pt x="9367" y="112836"/>
                      <a:pt x="9301" y="94383"/>
                    </a:cubicBezTo>
                    <a:lnTo>
                      <a:pt x="12939" y="79766"/>
                    </a:lnTo>
                    <a:close/>
                  </a:path>
                </a:pathLst>
              </a:custGeom>
              <a:grpFill/>
              <a:ln w="6610" cap="flat">
                <a:noFill/>
                <a:prstDash val="solid"/>
                <a:miter/>
              </a:ln>
            </p:spPr>
            <p:txBody>
              <a:bodyPr rtlCol="0" anchor="ctr"/>
              <a:lstStyle/>
              <a:p>
                <a:endParaRPr lang="en-US" sz="1351"/>
              </a:p>
            </p:txBody>
          </p:sp>
          <p:sp>
            <p:nvSpPr>
              <p:cNvPr id="27" name="Freeform: Shape 81">
                <a:extLst>
                  <a:ext uri="{FF2B5EF4-FFF2-40B4-BE49-F238E27FC236}">
                    <a16:creationId xmlns:a16="http://schemas.microsoft.com/office/drawing/2014/main" id="{EBC625A5-843C-2723-6EF9-AA032560130F}"/>
                  </a:ext>
                </a:extLst>
              </p:cNvPr>
              <p:cNvSpPr/>
              <p:nvPr/>
            </p:nvSpPr>
            <p:spPr>
              <a:xfrm>
                <a:off x="8846195" y="1037820"/>
                <a:ext cx="106156" cy="100605"/>
              </a:xfrm>
              <a:custGeom>
                <a:avLst/>
                <a:gdLst>
                  <a:gd name="connsiteX0" fmla="*/ 0 w 106156"/>
                  <a:gd name="connsiteY0" fmla="*/ 2783 h 100605"/>
                  <a:gd name="connsiteX1" fmla="*/ 46497 w 106156"/>
                  <a:gd name="connsiteY1" fmla="*/ 42798 h 100605"/>
                  <a:gd name="connsiteX2" fmla="*/ 49473 w 106156"/>
                  <a:gd name="connsiteY2" fmla="*/ 59399 h 100605"/>
                  <a:gd name="connsiteX3" fmla="*/ 49473 w 106156"/>
                  <a:gd name="connsiteY3" fmla="*/ 100605 h 100605"/>
                  <a:gd name="connsiteX4" fmla="*/ 93457 w 106156"/>
                  <a:gd name="connsiteY4" fmla="*/ 100605 h 100605"/>
                  <a:gd name="connsiteX5" fmla="*/ 106156 w 106156"/>
                  <a:gd name="connsiteY5" fmla="*/ 87906 h 100605"/>
                  <a:gd name="connsiteX6" fmla="*/ 106156 w 106156"/>
                  <a:gd name="connsiteY6" fmla="*/ 37441 h 100605"/>
                  <a:gd name="connsiteX7" fmla="*/ 0 w 106156"/>
                  <a:gd name="connsiteY7" fmla="*/ 2783 h 10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56" h="100605">
                    <a:moveTo>
                      <a:pt x="0" y="2783"/>
                    </a:moveTo>
                    <a:cubicBezTo>
                      <a:pt x="19247" y="10257"/>
                      <a:pt x="39089" y="22691"/>
                      <a:pt x="46497" y="42798"/>
                    </a:cubicBezTo>
                    <a:cubicBezTo>
                      <a:pt x="48481" y="48155"/>
                      <a:pt x="49473" y="53711"/>
                      <a:pt x="49473" y="59399"/>
                    </a:cubicBezTo>
                    <a:lnTo>
                      <a:pt x="49473" y="100605"/>
                    </a:lnTo>
                    <a:lnTo>
                      <a:pt x="93457" y="100605"/>
                    </a:lnTo>
                    <a:cubicBezTo>
                      <a:pt x="100468" y="100605"/>
                      <a:pt x="106156" y="94917"/>
                      <a:pt x="106156" y="87906"/>
                    </a:cubicBezTo>
                    <a:lnTo>
                      <a:pt x="106156" y="37441"/>
                    </a:lnTo>
                    <a:cubicBezTo>
                      <a:pt x="106156" y="5693"/>
                      <a:pt x="44711" y="-5882"/>
                      <a:pt x="0" y="2783"/>
                    </a:cubicBezTo>
                    <a:close/>
                  </a:path>
                </a:pathLst>
              </a:custGeom>
              <a:grpFill/>
              <a:ln w="6610" cap="flat">
                <a:noFill/>
                <a:prstDash val="solid"/>
                <a:miter/>
              </a:ln>
            </p:spPr>
            <p:txBody>
              <a:bodyPr rtlCol="0" anchor="ctr"/>
              <a:lstStyle/>
              <a:p>
                <a:endParaRPr lang="en-US" sz="1351"/>
              </a:p>
            </p:txBody>
          </p:sp>
          <p:sp>
            <p:nvSpPr>
              <p:cNvPr id="28" name="Freeform: Shape 82">
                <a:extLst>
                  <a:ext uri="{FF2B5EF4-FFF2-40B4-BE49-F238E27FC236}">
                    <a16:creationId xmlns:a16="http://schemas.microsoft.com/office/drawing/2014/main" id="{2397D322-8485-FAE3-7979-07CB86DCC1DE}"/>
                  </a:ext>
                </a:extLst>
              </p:cNvPr>
              <p:cNvSpPr/>
              <p:nvPr/>
            </p:nvSpPr>
            <p:spPr>
              <a:xfrm>
                <a:off x="8645391" y="1043645"/>
                <a:ext cx="239099" cy="155563"/>
              </a:xfrm>
              <a:custGeom>
                <a:avLst/>
                <a:gdLst>
                  <a:gd name="connsiteX0" fmla="*/ 172562 w 239099"/>
                  <a:gd name="connsiteY0" fmla="*/ 0 h 155563"/>
                  <a:gd name="connsiteX1" fmla="*/ 131025 w 239099"/>
                  <a:gd name="connsiteY1" fmla="*/ 112969 h 155563"/>
                  <a:gd name="connsiteX2" fmla="*/ 124742 w 239099"/>
                  <a:gd name="connsiteY2" fmla="*/ 37833 h 155563"/>
                  <a:gd name="connsiteX3" fmla="*/ 125602 w 239099"/>
                  <a:gd name="connsiteY3" fmla="*/ 34063 h 155563"/>
                  <a:gd name="connsiteX4" fmla="*/ 132745 w 239099"/>
                  <a:gd name="connsiteY4" fmla="*/ 20768 h 155563"/>
                  <a:gd name="connsiteX5" fmla="*/ 132811 w 239099"/>
                  <a:gd name="connsiteY5" fmla="*/ 18321 h 155563"/>
                  <a:gd name="connsiteX6" fmla="*/ 130695 w 239099"/>
                  <a:gd name="connsiteY6" fmla="*/ 17064 h 155563"/>
                  <a:gd name="connsiteX7" fmla="*/ 109331 w 239099"/>
                  <a:gd name="connsiteY7" fmla="*/ 17064 h 155563"/>
                  <a:gd name="connsiteX8" fmla="*/ 107214 w 239099"/>
                  <a:gd name="connsiteY8" fmla="*/ 18321 h 155563"/>
                  <a:gd name="connsiteX9" fmla="*/ 107214 w 239099"/>
                  <a:gd name="connsiteY9" fmla="*/ 20768 h 155563"/>
                  <a:gd name="connsiteX10" fmla="*/ 114358 w 239099"/>
                  <a:gd name="connsiteY10" fmla="*/ 34063 h 155563"/>
                  <a:gd name="connsiteX11" fmla="*/ 115218 w 239099"/>
                  <a:gd name="connsiteY11" fmla="*/ 37833 h 155563"/>
                  <a:gd name="connsiteX12" fmla="*/ 108802 w 239099"/>
                  <a:gd name="connsiteY12" fmla="*/ 114291 h 155563"/>
                  <a:gd name="connsiteX13" fmla="*/ 66670 w 239099"/>
                  <a:gd name="connsiteY13" fmla="*/ 0 h 155563"/>
                  <a:gd name="connsiteX14" fmla="*/ 0 w 239099"/>
                  <a:gd name="connsiteY14" fmla="*/ 53508 h 155563"/>
                  <a:gd name="connsiteX15" fmla="*/ 0 w 239099"/>
                  <a:gd name="connsiteY15" fmla="*/ 132017 h 155563"/>
                  <a:gd name="connsiteX16" fmla="*/ 23546 w 239099"/>
                  <a:gd name="connsiteY16" fmla="*/ 155564 h 155563"/>
                  <a:gd name="connsiteX17" fmla="*/ 215553 w 239099"/>
                  <a:gd name="connsiteY17" fmla="*/ 155564 h 155563"/>
                  <a:gd name="connsiteX18" fmla="*/ 239100 w 239099"/>
                  <a:gd name="connsiteY18" fmla="*/ 132017 h 155563"/>
                  <a:gd name="connsiteX19" fmla="*/ 239100 w 239099"/>
                  <a:gd name="connsiteY19" fmla="*/ 53508 h 155563"/>
                  <a:gd name="connsiteX20" fmla="*/ 172429 w 239099"/>
                  <a:gd name="connsiteY20" fmla="*/ 0 h 15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099" h="155563">
                    <a:moveTo>
                      <a:pt x="172562" y="0"/>
                    </a:moveTo>
                    <a:cubicBezTo>
                      <a:pt x="160789" y="47754"/>
                      <a:pt x="149875" y="73350"/>
                      <a:pt x="131025" y="112969"/>
                    </a:cubicBezTo>
                    <a:lnTo>
                      <a:pt x="124742" y="37833"/>
                    </a:lnTo>
                    <a:cubicBezTo>
                      <a:pt x="124610" y="36510"/>
                      <a:pt x="124940" y="35319"/>
                      <a:pt x="125602" y="34063"/>
                    </a:cubicBezTo>
                    <a:lnTo>
                      <a:pt x="132745" y="20768"/>
                    </a:lnTo>
                    <a:cubicBezTo>
                      <a:pt x="133142" y="19974"/>
                      <a:pt x="133274" y="19115"/>
                      <a:pt x="132811" y="18321"/>
                    </a:cubicBezTo>
                    <a:cubicBezTo>
                      <a:pt x="132348" y="17527"/>
                      <a:pt x="131620" y="17064"/>
                      <a:pt x="130695" y="17064"/>
                    </a:cubicBezTo>
                    <a:lnTo>
                      <a:pt x="109331" y="17064"/>
                    </a:lnTo>
                    <a:cubicBezTo>
                      <a:pt x="108405" y="17064"/>
                      <a:pt x="107677" y="17527"/>
                      <a:pt x="107214" y="18321"/>
                    </a:cubicBezTo>
                    <a:cubicBezTo>
                      <a:pt x="106752" y="19115"/>
                      <a:pt x="106818" y="19974"/>
                      <a:pt x="107214" y="20768"/>
                    </a:cubicBezTo>
                    <a:lnTo>
                      <a:pt x="114358" y="34063"/>
                    </a:lnTo>
                    <a:cubicBezTo>
                      <a:pt x="115019" y="35319"/>
                      <a:pt x="115350" y="36444"/>
                      <a:pt x="115218" y="37833"/>
                    </a:cubicBezTo>
                    <a:lnTo>
                      <a:pt x="108802" y="114291"/>
                    </a:lnTo>
                    <a:cubicBezTo>
                      <a:pt x="89621" y="73946"/>
                      <a:pt x="78575" y="48283"/>
                      <a:pt x="66670" y="0"/>
                    </a:cubicBezTo>
                    <a:cubicBezTo>
                      <a:pt x="28904" y="8334"/>
                      <a:pt x="0" y="26192"/>
                      <a:pt x="0" y="53508"/>
                    </a:cubicBezTo>
                    <a:lnTo>
                      <a:pt x="0" y="132017"/>
                    </a:lnTo>
                    <a:cubicBezTo>
                      <a:pt x="0" y="144981"/>
                      <a:pt x="10583" y="155564"/>
                      <a:pt x="23546" y="155564"/>
                    </a:cubicBezTo>
                    <a:lnTo>
                      <a:pt x="215553" y="155564"/>
                    </a:lnTo>
                    <a:cubicBezTo>
                      <a:pt x="228517" y="155564"/>
                      <a:pt x="239100" y="144981"/>
                      <a:pt x="239100" y="132017"/>
                    </a:cubicBezTo>
                    <a:lnTo>
                      <a:pt x="239100" y="53508"/>
                    </a:lnTo>
                    <a:cubicBezTo>
                      <a:pt x="239100" y="26126"/>
                      <a:pt x="210130" y="8334"/>
                      <a:pt x="172429" y="0"/>
                    </a:cubicBezTo>
                    <a:close/>
                  </a:path>
                </a:pathLst>
              </a:custGeom>
              <a:grpFill/>
              <a:ln w="6610" cap="flat">
                <a:noFill/>
                <a:prstDash val="solid"/>
                <a:miter/>
              </a:ln>
            </p:spPr>
            <p:txBody>
              <a:bodyPr rtlCol="0" anchor="ctr"/>
              <a:lstStyle/>
              <a:p>
                <a:endParaRPr lang="en-US" sz="1351"/>
              </a:p>
            </p:txBody>
          </p:sp>
          <p:sp>
            <p:nvSpPr>
              <p:cNvPr id="29" name="Freeform: Shape 83">
                <a:extLst>
                  <a:ext uri="{FF2B5EF4-FFF2-40B4-BE49-F238E27FC236}">
                    <a16:creationId xmlns:a16="http://schemas.microsoft.com/office/drawing/2014/main" id="{589BEB77-EE32-5823-A1D6-EA2704B6F83C}"/>
                  </a:ext>
                </a:extLst>
              </p:cNvPr>
              <p:cNvSpPr/>
              <p:nvPr/>
            </p:nvSpPr>
            <p:spPr>
              <a:xfrm>
                <a:off x="8577795" y="1037813"/>
                <a:ext cx="106222" cy="100612"/>
              </a:xfrm>
              <a:custGeom>
                <a:avLst/>
                <a:gdLst>
                  <a:gd name="connsiteX0" fmla="*/ 106222 w 106222"/>
                  <a:gd name="connsiteY0" fmla="*/ 2790 h 100612"/>
                  <a:gd name="connsiteX1" fmla="*/ 0 w 106222"/>
                  <a:gd name="connsiteY1" fmla="*/ 37448 h 100612"/>
                  <a:gd name="connsiteX2" fmla="*/ 0 w 106222"/>
                  <a:gd name="connsiteY2" fmla="*/ 87913 h 100612"/>
                  <a:gd name="connsiteX3" fmla="*/ 12699 w 106222"/>
                  <a:gd name="connsiteY3" fmla="*/ 100612 h 100612"/>
                  <a:gd name="connsiteX4" fmla="*/ 56683 w 106222"/>
                  <a:gd name="connsiteY4" fmla="*/ 100612 h 100612"/>
                  <a:gd name="connsiteX5" fmla="*/ 56683 w 106222"/>
                  <a:gd name="connsiteY5" fmla="*/ 59406 h 100612"/>
                  <a:gd name="connsiteX6" fmla="*/ 59659 w 106222"/>
                  <a:gd name="connsiteY6" fmla="*/ 42871 h 100612"/>
                  <a:gd name="connsiteX7" fmla="*/ 106222 w 106222"/>
                  <a:gd name="connsiteY7" fmla="*/ 2856 h 1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22" h="100612">
                    <a:moveTo>
                      <a:pt x="106222" y="2790"/>
                    </a:moveTo>
                    <a:cubicBezTo>
                      <a:pt x="61511" y="-5875"/>
                      <a:pt x="0" y="5634"/>
                      <a:pt x="0" y="37448"/>
                    </a:cubicBezTo>
                    <a:lnTo>
                      <a:pt x="0" y="87913"/>
                    </a:lnTo>
                    <a:cubicBezTo>
                      <a:pt x="0" y="94924"/>
                      <a:pt x="5688" y="100612"/>
                      <a:pt x="12699" y="100612"/>
                    </a:cubicBezTo>
                    <a:lnTo>
                      <a:pt x="56683" y="100612"/>
                    </a:lnTo>
                    <a:lnTo>
                      <a:pt x="56683" y="59406"/>
                    </a:lnTo>
                    <a:cubicBezTo>
                      <a:pt x="56683" y="53718"/>
                      <a:pt x="57675" y="48162"/>
                      <a:pt x="59659" y="42871"/>
                    </a:cubicBezTo>
                    <a:cubicBezTo>
                      <a:pt x="67133" y="22764"/>
                      <a:pt x="86975" y="10330"/>
                      <a:pt x="106222" y="2856"/>
                    </a:cubicBezTo>
                    <a:close/>
                  </a:path>
                </a:pathLst>
              </a:custGeom>
              <a:grpFill/>
              <a:ln w="6610" cap="flat">
                <a:noFill/>
                <a:prstDash val="solid"/>
                <a:miter/>
              </a:ln>
            </p:spPr>
            <p:txBody>
              <a:bodyPr rtlCol="0" anchor="ctr"/>
              <a:lstStyle/>
              <a:p>
                <a:endParaRPr lang="en-US" sz="1351"/>
              </a:p>
            </p:txBody>
          </p:sp>
          <p:sp>
            <p:nvSpPr>
              <p:cNvPr id="30" name="Freeform: Shape 84">
                <a:extLst>
                  <a:ext uri="{FF2B5EF4-FFF2-40B4-BE49-F238E27FC236}">
                    <a16:creationId xmlns:a16="http://schemas.microsoft.com/office/drawing/2014/main" id="{7643803D-8A0E-1070-699F-1DBD5DC82849}"/>
                  </a:ext>
                </a:extLst>
              </p:cNvPr>
              <p:cNvSpPr/>
              <p:nvPr/>
            </p:nvSpPr>
            <p:spPr>
              <a:xfrm>
                <a:off x="8612591" y="912686"/>
                <a:ext cx="82863" cy="116275"/>
              </a:xfrm>
              <a:custGeom>
                <a:avLst/>
                <a:gdLst>
                  <a:gd name="connsiteX0" fmla="*/ 324 w 82863"/>
                  <a:gd name="connsiteY0" fmla="*/ 60717 h 116275"/>
                  <a:gd name="connsiteX1" fmla="*/ 324 w 82863"/>
                  <a:gd name="connsiteY1" fmla="*/ 61180 h 116275"/>
                  <a:gd name="connsiteX2" fmla="*/ 13023 w 82863"/>
                  <a:gd name="connsiteY2" fmla="*/ 98550 h 116275"/>
                  <a:gd name="connsiteX3" fmla="*/ 41464 w 82863"/>
                  <a:gd name="connsiteY3" fmla="*/ 116276 h 116275"/>
                  <a:gd name="connsiteX4" fmla="*/ 69905 w 82863"/>
                  <a:gd name="connsiteY4" fmla="*/ 98550 h 116275"/>
                  <a:gd name="connsiteX5" fmla="*/ 82670 w 82863"/>
                  <a:gd name="connsiteY5" fmla="*/ 61180 h 116275"/>
                  <a:gd name="connsiteX6" fmla="*/ 82670 w 82863"/>
                  <a:gd name="connsiteY6" fmla="*/ 60717 h 116275"/>
                  <a:gd name="connsiteX7" fmla="*/ 82670 w 82863"/>
                  <a:gd name="connsiteY7" fmla="*/ 58072 h 116275"/>
                  <a:gd name="connsiteX8" fmla="*/ 52774 w 82863"/>
                  <a:gd name="connsiteY8" fmla="*/ 992 h 116275"/>
                  <a:gd name="connsiteX9" fmla="*/ 41067 w 82863"/>
                  <a:gd name="connsiteY9" fmla="*/ 0 h 116275"/>
                  <a:gd name="connsiteX10" fmla="*/ 27971 w 82863"/>
                  <a:gd name="connsiteY10" fmla="*/ 1257 h 116275"/>
                  <a:gd name="connsiteX11" fmla="*/ 192 w 82863"/>
                  <a:gd name="connsiteY11" fmla="*/ 58072 h 116275"/>
                  <a:gd name="connsiteX12" fmla="*/ 192 w 82863"/>
                  <a:gd name="connsiteY12" fmla="*/ 60717 h 116275"/>
                  <a:gd name="connsiteX13" fmla="*/ 8460 w 82863"/>
                  <a:gd name="connsiteY13" fmla="*/ 51987 h 116275"/>
                  <a:gd name="connsiteX14" fmla="*/ 9386 w 82863"/>
                  <a:gd name="connsiteY14" fmla="*/ 42396 h 116275"/>
                  <a:gd name="connsiteX15" fmla="*/ 11701 w 82863"/>
                  <a:gd name="connsiteY15" fmla="*/ 31814 h 116275"/>
                  <a:gd name="connsiteX16" fmla="*/ 24929 w 82863"/>
                  <a:gd name="connsiteY16" fmla="*/ 28573 h 116275"/>
                  <a:gd name="connsiteX17" fmla="*/ 41464 w 82863"/>
                  <a:gd name="connsiteY17" fmla="*/ 36708 h 116275"/>
                  <a:gd name="connsiteX18" fmla="*/ 58396 w 82863"/>
                  <a:gd name="connsiteY18" fmla="*/ 28507 h 116275"/>
                  <a:gd name="connsiteX19" fmla="*/ 71227 w 82863"/>
                  <a:gd name="connsiteY19" fmla="*/ 31814 h 116275"/>
                  <a:gd name="connsiteX20" fmla="*/ 73542 w 82863"/>
                  <a:gd name="connsiteY20" fmla="*/ 42396 h 116275"/>
                  <a:gd name="connsiteX21" fmla="*/ 74535 w 82863"/>
                  <a:gd name="connsiteY21" fmla="*/ 51987 h 116275"/>
                  <a:gd name="connsiteX22" fmla="*/ 76849 w 82863"/>
                  <a:gd name="connsiteY22" fmla="*/ 61445 h 116275"/>
                  <a:gd name="connsiteX23" fmla="*/ 65209 w 82863"/>
                  <a:gd name="connsiteY23" fmla="*/ 95111 h 116275"/>
                  <a:gd name="connsiteX24" fmla="*/ 41398 w 82863"/>
                  <a:gd name="connsiteY24" fmla="*/ 110455 h 116275"/>
                  <a:gd name="connsiteX25" fmla="*/ 17587 w 82863"/>
                  <a:gd name="connsiteY25" fmla="*/ 95111 h 116275"/>
                  <a:gd name="connsiteX26" fmla="*/ 5946 w 82863"/>
                  <a:gd name="connsiteY26" fmla="*/ 61445 h 116275"/>
                  <a:gd name="connsiteX27" fmla="*/ 8327 w 82863"/>
                  <a:gd name="connsiteY27" fmla="*/ 51987 h 11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863" h="116275">
                    <a:moveTo>
                      <a:pt x="324" y="60717"/>
                    </a:moveTo>
                    <a:lnTo>
                      <a:pt x="324" y="61180"/>
                    </a:lnTo>
                    <a:cubicBezTo>
                      <a:pt x="324" y="74475"/>
                      <a:pt x="5417" y="88166"/>
                      <a:pt x="13023" y="98550"/>
                    </a:cubicBezTo>
                    <a:cubicBezTo>
                      <a:pt x="20762" y="109066"/>
                      <a:pt x="31146" y="116276"/>
                      <a:pt x="41464" y="116276"/>
                    </a:cubicBezTo>
                    <a:cubicBezTo>
                      <a:pt x="51782" y="116276"/>
                      <a:pt x="62232" y="109133"/>
                      <a:pt x="69905" y="98550"/>
                    </a:cubicBezTo>
                    <a:cubicBezTo>
                      <a:pt x="77511" y="88166"/>
                      <a:pt x="82670" y="74475"/>
                      <a:pt x="82670" y="61180"/>
                    </a:cubicBezTo>
                    <a:lnTo>
                      <a:pt x="82670" y="60717"/>
                    </a:lnTo>
                    <a:cubicBezTo>
                      <a:pt x="82670" y="59858"/>
                      <a:pt x="82670" y="58998"/>
                      <a:pt x="82670" y="58072"/>
                    </a:cubicBezTo>
                    <a:cubicBezTo>
                      <a:pt x="82670" y="29036"/>
                      <a:pt x="87167" y="5093"/>
                      <a:pt x="52774" y="992"/>
                    </a:cubicBezTo>
                    <a:cubicBezTo>
                      <a:pt x="49335" y="331"/>
                      <a:pt x="45433" y="0"/>
                      <a:pt x="41067" y="0"/>
                    </a:cubicBezTo>
                    <a:cubicBezTo>
                      <a:pt x="36107" y="0"/>
                      <a:pt x="31807" y="463"/>
                      <a:pt x="27971" y="1257"/>
                    </a:cubicBezTo>
                    <a:cubicBezTo>
                      <a:pt x="-4107" y="6085"/>
                      <a:pt x="192" y="29631"/>
                      <a:pt x="192" y="58072"/>
                    </a:cubicBezTo>
                    <a:cubicBezTo>
                      <a:pt x="192" y="58998"/>
                      <a:pt x="192" y="59858"/>
                      <a:pt x="192" y="60717"/>
                    </a:cubicBezTo>
                    <a:close/>
                    <a:moveTo>
                      <a:pt x="8460" y="51987"/>
                    </a:moveTo>
                    <a:cubicBezTo>
                      <a:pt x="9320" y="48547"/>
                      <a:pt x="9386" y="45439"/>
                      <a:pt x="9386" y="42396"/>
                    </a:cubicBezTo>
                    <a:cubicBezTo>
                      <a:pt x="9452" y="38428"/>
                      <a:pt x="9518" y="34790"/>
                      <a:pt x="11701" y="31814"/>
                    </a:cubicBezTo>
                    <a:cubicBezTo>
                      <a:pt x="12164" y="30293"/>
                      <a:pt x="17587" y="29234"/>
                      <a:pt x="24929" y="28573"/>
                    </a:cubicBezTo>
                    <a:lnTo>
                      <a:pt x="41464" y="36708"/>
                    </a:lnTo>
                    <a:lnTo>
                      <a:pt x="58396" y="28507"/>
                    </a:lnTo>
                    <a:cubicBezTo>
                      <a:pt x="65738" y="29102"/>
                      <a:pt x="71095" y="30226"/>
                      <a:pt x="71227" y="31814"/>
                    </a:cubicBezTo>
                    <a:cubicBezTo>
                      <a:pt x="73410" y="34790"/>
                      <a:pt x="73476" y="38428"/>
                      <a:pt x="73542" y="42396"/>
                    </a:cubicBezTo>
                    <a:cubicBezTo>
                      <a:pt x="73609" y="45373"/>
                      <a:pt x="73675" y="48547"/>
                      <a:pt x="74535" y="51987"/>
                    </a:cubicBezTo>
                    <a:lnTo>
                      <a:pt x="76849" y="61445"/>
                    </a:lnTo>
                    <a:cubicBezTo>
                      <a:pt x="76783" y="73416"/>
                      <a:pt x="72153" y="85719"/>
                      <a:pt x="65209" y="95111"/>
                    </a:cubicBezTo>
                    <a:cubicBezTo>
                      <a:pt x="58528" y="104238"/>
                      <a:pt x="49798" y="110455"/>
                      <a:pt x="41398" y="110455"/>
                    </a:cubicBezTo>
                    <a:cubicBezTo>
                      <a:pt x="32998" y="110455"/>
                      <a:pt x="24267" y="104238"/>
                      <a:pt x="17587" y="95111"/>
                    </a:cubicBezTo>
                    <a:cubicBezTo>
                      <a:pt x="10709" y="85719"/>
                      <a:pt x="6079" y="73416"/>
                      <a:pt x="5946" y="61445"/>
                    </a:cubicBezTo>
                    <a:lnTo>
                      <a:pt x="8327" y="51987"/>
                    </a:lnTo>
                    <a:close/>
                  </a:path>
                </a:pathLst>
              </a:custGeom>
              <a:grpFill/>
              <a:ln w="6610" cap="flat">
                <a:noFill/>
                <a:prstDash val="solid"/>
                <a:miter/>
              </a:ln>
            </p:spPr>
            <p:txBody>
              <a:bodyPr rtlCol="0" anchor="ctr"/>
              <a:lstStyle/>
              <a:p>
                <a:endParaRPr lang="en-US" sz="1351"/>
              </a:p>
            </p:txBody>
          </p:sp>
          <p:sp>
            <p:nvSpPr>
              <p:cNvPr id="31" name="Freeform: Shape 85">
                <a:extLst>
                  <a:ext uri="{FF2B5EF4-FFF2-40B4-BE49-F238E27FC236}">
                    <a16:creationId xmlns:a16="http://schemas.microsoft.com/office/drawing/2014/main" id="{DD1B19C2-73FC-8CEF-84B2-C1C09D3BEF66}"/>
                  </a:ext>
                </a:extLst>
              </p:cNvPr>
              <p:cNvSpPr/>
              <p:nvPr/>
            </p:nvSpPr>
            <p:spPr>
              <a:xfrm>
                <a:off x="8820003" y="912620"/>
                <a:ext cx="112439" cy="116342"/>
              </a:xfrm>
              <a:custGeom>
                <a:avLst/>
                <a:gdLst>
                  <a:gd name="connsiteX0" fmla="*/ 9260 w 112439"/>
                  <a:gd name="connsiteY0" fmla="*/ 85653 h 116342"/>
                  <a:gd name="connsiteX1" fmla="*/ 0 w 112439"/>
                  <a:gd name="connsiteY1" fmla="*/ 110522 h 116342"/>
                  <a:gd name="connsiteX2" fmla="*/ 40015 w 112439"/>
                  <a:gd name="connsiteY2" fmla="*/ 110522 h 116342"/>
                  <a:gd name="connsiteX3" fmla="*/ 56484 w 112439"/>
                  <a:gd name="connsiteY3" fmla="*/ 116342 h 116342"/>
                  <a:gd name="connsiteX4" fmla="*/ 72953 w 112439"/>
                  <a:gd name="connsiteY4" fmla="*/ 110522 h 116342"/>
                  <a:gd name="connsiteX5" fmla="*/ 112440 w 112439"/>
                  <a:gd name="connsiteY5" fmla="*/ 110522 h 116342"/>
                  <a:gd name="connsiteX6" fmla="*/ 103180 w 112439"/>
                  <a:gd name="connsiteY6" fmla="*/ 85653 h 116342"/>
                  <a:gd name="connsiteX7" fmla="*/ 97426 w 112439"/>
                  <a:gd name="connsiteY7" fmla="*/ 28705 h 116342"/>
                  <a:gd name="connsiteX8" fmla="*/ 68985 w 112439"/>
                  <a:gd name="connsiteY8" fmla="*/ 1124 h 116342"/>
                  <a:gd name="connsiteX9" fmla="*/ 56551 w 112439"/>
                  <a:gd name="connsiteY9" fmla="*/ 0 h 116342"/>
                  <a:gd name="connsiteX10" fmla="*/ 44248 w 112439"/>
                  <a:gd name="connsiteY10" fmla="*/ 1124 h 116342"/>
                  <a:gd name="connsiteX11" fmla="*/ 16866 w 112439"/>
                  <a:gd name="connsiteY11" fmla="*/ 22223 h 116342"/>
                  <a:gd name="connsiteX12" fmla="*/ 16866 w 112439"/>
                  <a:gd name="connsiteY12" fmla="*/ 22091 h 116342"/>
                  <a:gd name="connsiteX13" fmla="*/ 9392 w 112439"/>
                  <a:gd name="connsiteY13" fmla="*/ 85586 h 116342"/>
                  <a:gd name="connsiteX14" fmla="*/ 21893 w 112439"/>
                  <a:gd name="connsiteY14" fmla="*/ 58204 h 116342"/>
                  <a:gd name="connsiteX15" fmla="*/ 68985 w 112439"/>
                  <a:gd name="connsiteY15" fmla="*/ 28375 h 116342"/>
                  <a:gd name="connsiteX16" fmla="*/ 86248 w 112439"/>
                  <a:gd name="connsiteY16" fmla="*/ 31946 h 116342"/>
                  <a:gd name="connsiteX17" fmla="*/ 88563 w 112439"/>
                  <a:gd name="connsiteY17" fmla="*/ 42529 h 116342"/>
                  <a:gd name="connsiteX18" fmla="*/ 89555 w 112439"/>
                  <a:gd name="connsiteY18" fmla="*/ 52119 h 116342"/>
                  <a:gd name="connsiteX19" fmla="*/ 91870 w 112439"/>
                  <a:gd name="connsiteY19" fmla="*/ 61577 h 116342"/>
                  <a:gd name="connsiteX20" fmla="*/ 80229 w 112439"/>
                  <a:gd name="connsiteY20" fmla="*/ 95243 h 116342"/>
                  <a:gd name="connsiteX21" fmla="*/ 56418 w 112439"/>
                  <a:gd name="connsiteY21" fmla="*/ 110588 h 116342"/>
                  <a:gd name="connsiteX22" fmla="*/ 32607 w 112439"/>
                  <a:gd name="connsiteY22" fmla="*/ 95243 h 116342"/>
                  <a:gd name="connsiteX23" fmla="*/ 20967 w 112439"/>
                  <a:gd name="connsiteY23" fmla="*/ 61577 h 116342"/>
                  <a:gd name="connsiteX24" fmla="*/ 21827 w 112439"/>
                  <a:gd name="connsiteY24" fmla="*/ 58204 h 1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439" h="116342">
                    <a:moveTo>
                      <a:pt x="9260" y="85653"/>
                    </a:moveTo>
                    <a:cubicBezTo>
                      <a:pt x="13030" y="110059"/>
                      <a:pt x="0" y="110522"/>
                      <a:pt x="0" y="110522"/>
                    </a:cubicBezTo>
                    <a:lnTo>
                      <a:pt x="40015" y="110522"/>
                    </a:lnTo>
                    <a:cubicBezTo>
                      <a:pt x="45240" y="114159"/>
                      <a:pt x="50862" y="116342"/>
                      <a:pt x="56484" y="116342"/>
                    </a:cubicBezTo>
                    <a:cubicBezTo>
                      <a:pt x="62106" y="116342"/>
                      <a:pt x="67728" y="114159"/>
                      <a:pt x="72953" y="110522"/>
                    </a:cubicBezTo>
                    <a:lnTo>
                      <a:pt x="112440" y="110522"/>
                    </a:lnTo>
                    <a:cubicBezTo>
                      <a:pt x="112440" y="110522"/>
                      <a:pt x="99344" y="110059"/>
                      <a:pt x="103180" y="85653"/>
                    </a:cubicBezTo>
                    <a:cubicBezTo>
                      <a:pt x="106024" y="67398"/>
                      <a:pt x="100402" y="40941"/>
                      <a:pt x="97426" y="28705"/>
                    </a:cubicBezTo>
                    <a:cubicBezTo>
                      <a:pt x="95838" y="14286"/>
                      <a:pt x="89753" y="3968"/>
                      <a:pt x="68985" y="1124"/>
                    </a:cubicBezTo>
                    <a:cubicBezTo>
                      <a:pt x="65347" y="397"/>
                      <a:pt x="61180" y="0"/>
                      <a:pt x="56551" y="0"/>
                    </a:cubicBezTo>
                    <a:cubicBezTo>
                      <a:pt x="51921" y="0"/>
                      <a:pt x="47886" y="397"/>
                      <a:pt x="44248" y="1124"/>
                    </a:cubicBezTo>
                    <a:cubicBezTo>
                      <a:pt x="26655" y="3439"/>
                      <a:pt x="19578" y="11244"/>
                      <a:pt x="16866" y="22223"/>
                    </a:cubicBezTo>
                    <a:lnTo>
                      <a:pt x="16866" y="22091"/>
                    </a:lnTo>
                    <a:cubicBezTo>
                      <a:pt x="16866" y="22091"/>
                      <a:pt x="5556" y="61180"/>
                      <a:pt x="9392" y="85586"/>
                    </a:cubicBezTo>
                    <a:close/>
                    <a:moveTo>
                      <a:pt x="21893" y="58204"/>
                    </a:moveTo>
                    <a:cubicBezTo>
                      <a:pt x="66141" y="43455"/>
                      <a:pt x="68853" y="30425"/>
                      <a:pt x="68985" y="28375"/>
                    </a:cubicBezTo>
                    <a:cubicBezTo>
                      <a:pt x="78575" y="28904"/>
                      <a:pt x="86049" y="30094"/>
                      <a:pt x="86248" y="31946"/>
                    </a:cubicBezTo>
                    <a:cubicBezTo>
                      <a:pt x="88430" y="34922"/>
                      <a:pt x="88497" y="38560"/>
                      <a:pt x="88563" y="42529"/>
                    </a:cubicBezTo>
                    <a:cubicBezTo>
                      <a:pt x="88563" y="45505"/>
                      <a:pt x="88695" y="48680"/>
                      <a:pt x="89555" y="52119"/>
                    </a:cubicBezTo>
                    <a:lnTo>
                      <a:pt x="91870" y="61577"/>
                    </a:lnTo>
                    <a:cubicBezTo>
                      <a:pt x="91804" y="73549"/>
                      <a:pt x="87108" y="85851"/>
                      <a:pt x="80229" y="95243"/>
                    </a:cubicBezTo>
                    <a:cubicBezTo>
                      <a:pt x="73549" y="104370"/>
                      <a:pt x="64818" y="110588"/>
                      <a:pt x="56418" y="110588"/>
                    </a:cubicBezTo>
                    <a:cubicBezTo>
                      <a:pt x="48018" y="110588"/>
                      <a:pt x="39288" y="104370"/>
                      <a:pt x="32607" y="95243"/>
                    </a:cubicBezTo>
                    <a:cubicBezTo>
                      <a:pt x="25729" y="85851"/>
                      <a:pt x="21033" y="73549"/>
                      <a:pt x="20967" y="61577"/>
                    </a:cubicBezTo>
                    <a:lnTo>
                      <a:pt x="21827" y="58204"/>
                    </a:lnTo>
                    <a:close/>
                  </a:path>
                </a:pathLst>
              </a:custGeom>
              <a:grpFill/>
              <a:ln w="6610" cap="flat">
                <a:noFill/>
                <a:prstDash val="solid"/>
                <a:miter/>
              </a:ln>
            </p:spPr>
            <p:txBody>
              <a:bodyPr rtlCol="0" anchor="ctr"/>
              <a:lstStyle/>
              <a:p>
                <a:endParaRPr lang="en-US" sz="1351"/>
              </a:p>
            </p:txBody>
          </p:sp>
        </p:grpSp>
      </p:grpSp>
      <p:sp>
        <p:nvSpPr>
          <p:cNvPr id="8" name="Rectangle 9">
            <a:extLst>
              <a:ext uri="{FF2B5EF4-FFF2-40B4-BE49-F238E27FC236}">
                <a16:creationId xmlns:a16="http://schemas.microsoft.com/office/drawing/2014/main" id="{C9973C7A-8334-5870-8116-BA7ED0AA43C3}"/>
              </a:ext>
            </a:extLst>
          </p:cNvPr>
          <p:cNvSpPr/>
          <p:nvPr userDrawn="1"/>
        </p:nvSpPr>
        <p:spPr>
          <a:xfrm>
            <a:off x="0" y="5216498"/>
            <a:ext cx="12199499" cy="1641503"/>
          </a:xfrm>
          <a:prstGeom prst="rect">
            <a:avLst/>
          </a:prstGeom>
          <a:solidFill>
            <a:srgbClr val="00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7" name="Picture Placeholder 25">
            <a:extLst>
              <a:ext uri="{FF2B5EF4-FFF2-40B4-BE49-F238E27FC236}">
                <a16:creationId xmlns:a16="http://schemas.microsoft.com/office/drawing/2014/main" id="{2F811DEC-A62D-1F26-26CB-2DE3C80EA687}"/>
              </a:ext>
            </a:extLst>
          </p:cNvPr>
          <p:cNvSpPr>
            <a:spLocks noGrp="1"/>
          </p:cNvSpPr>
          <p:nvPr>
            <p:ph type="pic" sz="quarter" idx="13" hasCustomPrompt="1"/>
          </p:nvPr>
        </p:nvSpPr>
        <p:spPr>
          <a:xfrm>
            <a:off x="6895395" y="1"/>
            <a:ext cx="5296605" cy="5216497"/>
          </a:xfrm>
          <a:prstGeom prst="rect">
            <a:avLst/>
          </a:prstGeom>
          <a:solidFill>
            <a:srgbClr val="F1F1F2"/>
          </a:solidFill>
        </p:spPr>
        <p:txBody>
          <a:bodyPr vert="horz"/>
          <a:lstStyle>
            <a:lvl1pPr marL="0" indent="0">
              <a:buNone/>
              <a:defRPr sz="1333"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2" name="Marcador de texto 6">
            <a:extLst>
              <a:ext uri="{FF2B5EF4-FFF2-40B4-BE49-F238E27FC236}">
                <a16:creationId xmlns:a16="http://schemas.microsoft.com/office/drawing/2014/main" id="{C9C4AAD4-2D6A-AFA9-1C66-145C1A182161}"/>
              </a:ext>
            </a:extLst>
          </p:cNvPr>
          <p:cNvSpPr>
            <a:spLocks noGrp="1"/>
          </p:cNvSpPr>
          <p:nvPr>
            <p:ph type="body" sz="quarter" idx="10" hasCustomPrompt="1"/>
          </p:nvPr>
        </p:nvSpPr>
        <p:spPr>
          <a:xfrm>
            <a:off x="1032933" y="2456481"/>
            <a:ext cx="5063067" cy="628363"/>
          </a:xfrm>
          <a:prstGeom prst="rect">
            <a:avLst/>
          </a:prstGeom>
        </p:spPr>
        <p:txBody>
          <a:bodyPr/>
          <a:lstStyle>
            <a:lvl1pPr marL="0" indent="0">
              <a:buNone/>
              <a:defRPr b="1">
                <a:solidFill>
                  <a:schemeClr val="tx2"/>
                </a:solidFill>
                <a:latin typeface="+mj-lt"/>
              </a:defRPr>
            </a:lvl1pPr>
          </a:lstStyle>
          <a:p>
            <a:pPr lvl="0"/>
            <a:r>
              <a:rPr lang="en-US"/>
              <a:t>Title Here</a:t>
            </a:r>
          </a:p>
        </p:txBody>
      </p:sp>
      <p:sp>
        <p:nvSpPr>
          <p:cNvPr id="6" name="Marcador de texto 14">
            <a:extLst>
              <a:ext uri="{FF2B5EF4-FFF2-40B4-BE49-F238E27FC236}">
                <a16:creationId xmlns:a16="http://schemas.microsoft.com/office/drawing/2014/main" id="{0A40FD3C-F68F-37E3-2CE1-329C6CD63672}"/>
              </a:ext>
            </a:extLst>
          </p:cNvPr>
          <p:cNvSpPr>
            <a:spLocks noGrp="1"/>
          </p:cNvSpPr>
          <p:nvPr>
            <p:ph type="body" sz="quarter" idx="12" hasCustomPrompt="1"/>
          </p:nvPr>
        </p:nvSpPr>
        <p:spPr>
          <a:xfrm>
            <a:off x="1032933" y="3317300"/>
            <a:ext cx="5063067" cy="1434403"/>
          </a:xfrm>
          <a:prstGeom prst="rect">
            <a:avLst/>
          </a:prstGeom>
        </p:spPr>
        <p:txBody>
          <a:bodyPr/>
          <a:lstStyle>
            <a:lvl1pPr marL="0" indent="0">
              <a:buNone/>
              <a:defRPr sz="1600">
                <a:solidFill>
                  <a:schemeClr val="tx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7" name="Marcador de texto 14">
            <a:extLst>
              <a:ext uri="{FF2B5EF4-FFF2-40B4-BE49-F238E27FC236}">
                <a16:creationId xmlns:a16="http://schemas.microsoft.com/office/drawing/2014/main" id="{C83FD595-27BD-6BCA-83ED-471FFB00E683}"/>
              </a:ext>
            </a:extLst>
          </p:cNvPr>
          <p:cNvSpPr>
            <a:spLocks noGrp="1"/>
          </p:cNvSpPr>
          <p:nvPr>
            <p:ph type="body" sz="quarter" idx="14" hasCustomPrompt="1"/>
          </p:nvPr>
        </p:nvSpPr>
        <p:spPr>
          <a:xfrm>
            <a:off x="1032934" y="5629436"/>
            <a:ext cx="7364213" cy="678081"/>
          </a:xfrm>
          <a:prstGeom prst="rect">
            <a:avLst/>
          </a:prstGeom>
        </p:spPr>
        <p:txBody>
          <a:bodyPr/>
          <a:lstStyle>
            <a:lvl1pPr marL="0" indent="0">
              <a:buNone/>
              <a:defRPr sz="1600">
                <a:solidFill>
                  <a:schemeClr val="bg1"/>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9" name="Graphic 9">
            <a:extLst>
              <a:ext uri="{FF2B5EF4-FFF2-40B4-BE49-F238E27FC236}">
                <a16:creationId xmlns:a16="http://schemas.microsoft.com/office/drawing/2014/main" id="{3257BFA2-B799-9BB8-38D6-9AFDCE846C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42505" y="5845598"/>
            <a:ext cx="1466851" cy="525525"/>
          </a:xfrm>
          <a:prstGeom prst="rect">
            <a:avLst/>
          </a:prstGeom>
        </p:spPr>
      </p:pic>
      <p:pic>
        <p:nvPicPr>
          <p:cNvPr id="10" name="Graphic 9">
            <a:extLst>
              <a:ext uri="{FF2B5EF4-FFF2-40B4-BE49-F238E27FC236}">
                <a16:creationId xmlns:a16="http://schemas.microsoft.com/office/drawing/2014/main" id="{8079A3EF-72F4-7F57-F1E2-B3842602CC1C}"/>
              </a:ext>
            </a:extLst>
          </p:cNvPr>
          <p:cNvPicPr>
            <a:picLocks noChangeAspect="1"/>
          </p:cNvPicPr>
          <p:nvPr userDrawn="1"/>
        </p:nvPicPr>
        <p:blipFill>
          <a:blip r:embed="rId4"/>
          <a:srcRect/>
          <a:stretch/>
        </p:blipFill>
        <p:spPr>
          <a:xfrm>
            <a:off x="10462265" y="5845598"/>
            <a:ext cx="1247681" cy="525525"/>
          </a:xfrm>
          <a:prstGeom prst="rect">
            <a:avLst/>
          </a:prstGeom>
        </p:spPr>
      </p:pic>
    </p:spTree>
    <p:extLst>
      <p:ext uri="{BB962C8B-B14F-4D97-AF65-F5344CB8AC3E}">
        <p14:creationId xmlns:p14="http://schemas.microsoft.com/office/powerpoint/2010/main" val="17038369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ft Side Photo Inset">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97529380-92D7-5C27-3B19-F333A062A91E}"/>
              </a:ext>
            </a:extLst>
          </p:cNvPr>
          <p:cNvGrpSpPr/>
          <p:nvPr userDrawn="1"/>
        </p:nvGrpSpPr>
        <p:grpSpPr>
          <a:xfrm>
            <a:off x="3072003" y="-173892"/>
            <a:ext cx="4200963" cy="2366525"/>
            <a:chOff x="1804767" y="-114622"/>
            <a:chExt cx="4200963" cy="2366525"/>
          </a:xfrm>
        </p:grpSpPr>
        <p:sp>
          <p:nvSpPr>
            <p:cNvPr id="5" name="Freeform: Shape 56">
              <a:extLst>
                <a:ext uri="{FF2B5EF4-FFF2-40B4-BE49-F238E27FC236}">
                  <a16:creationId xmlns:a16="http://schemas.microsoft.com/office/drawing/2014/main" id="{A3B13B6F-FE88-818B-A296-0BA996E09315}"/>
                </a:ext>
              </a:extLst>
            </p:cNvPr>
            <p:cNvSpPr/>
            <p:nvPr/>
          </p:nvSpPr>
          <p:spPr>
            <a:xfrm>
              <a:off x="3703216" y="907121"/>
              <a:ext cx="1034978" cy="1034911"/>
            </a:xfrm>
            <a:custGeom>
              <a:avLst/>
              <a:gdLst>
                <a:gd name="connsiteX0" fmla="*/ 619278 w 1005408"/>
                <a:gd name="connsiteY0" fmla="*/ 12501 h 1005342"/>
                <a:gd name="connsiteX1" fmla="*/ 636607 w 1005408"/>
                <a:gd name="connsiteY1" fmla="*/ 74938 h 1005342"/>
                <a:gd name="connsiteX2" fmla="*/ 724971 w 1005408"/>
                <a:gd name="connsiteY2" fmla="*/ 113432 h 1005342"/>
                <a:gd name="connsiteX3" fmla="*/ 782447 w 1005408"/>
                <a:gd name="connsiteY3" fmla="*/ 83668 h 1005342"/>
                <a:gd name="connsiteX4" fmla="*/ 848721 w 1005408"/>
                <a:gd name="connsiteY4" fmla="*/ 136515 h 1005342"/>
                <a:gd name="connsiteX5" fmla="*/ 832516 w 1005408"/>
                <a:gd name="connsiteY5" fmla="*/ 199349 h 1005342"/>
                <a:gd name="connsiteX6" fmla="*/ 889662 w 1005408"/>
                <a:gd name="connsiteY6" fmla="*/ 276734 h 1005342"/>
                <a:gd name="connsiteX7" fmla="*/ 954480 w 1005408"/>
                <a:gd name="connsiteY7" fmla="*/ 279710 h 1005342"/>
                <a:gd name="connsiteX8" fmla="*/ 985434 w 1005408"/>
                <a:gd name="connsiteY8" fmla="*/ 358616 h 1005342"/>
                <a:gd name="connsiteX9" fmla="*/ 940061 w 1005408"/>
                <a:gd name="connsiteY9" fmla="*/ 404783 h 1005342"/>
                <a:gd name="connsiteX10" fmla="*/ 950842 w 1005408"/>
                <a:gd name="connsiteY10" fmla="*/ 500555 h 1005342"/>
                <a:gd name="connsiteX11" fmla="*/ 1005409 w 1005408"/>
                <a:gd name="connsiteY11" fmla="*/ 535477 h 1005342"/>
                <a:gd name="connsiteX12" fmla="*/ 992776 w 1005408"/>
                <a:gd name="connsiteY12" fmla="*/ 619278 h 1005342"/>
                <a:gd name="connsiteX13" fmla="*/ 930339 w 1005408"/>
                <a:gd name="connsiteY13" fmla="*/ 636607 h 1005342"/>
                <a:gd name="connsiteX14" fmla="*/ 891844 w 1005408"/>
                <a:gd name="connsiteY14" fmla="*/ 724905 h 1005342"/>
                <a:gd name="connsiteX15" fmla="*/ 921608 w 1005408"/>
                <a:gd name="connsiteY15" fmla="*/ 782381 h 1005342"/>
                <a:gd name="connsiteX16" fmla="*/ 868761 w 1005408"/>
                <a:gd name="connsiteY16" fmla="*/ 848655 h 1005342"/>
                <a:gd name="connsiteX17" fmla="*/ 805927 w 1005408"/>
                <a:gd name="connsiteY17" fmla="*/ 832450 h 1005342"/>
                <a:gd name="connsiteX18" fmla="*/ 728542 w 1005408"/>
                <a:gd name="connsiteY18" fmla="*/ 889596 h 1005342"/>
                <a:gd name="connsiteX19" fmla="*/ 725566 w 1005408"/>
                <a:gd name="connsiteY19" fmla="*/ 954414 h 1005342"/>
                <a:gd name="connsiteX20" fmla="*/ 646660 w 1005408"/>
                <a:gd name="connsiteY20" fmla="*/ 985368 h 1005342"/>
                <a:gd name="connsiteX21" fmla="*/ 600494 w 1005408"/>
                <a:gd name="connsiteY21" fmla="*/ 939995 h 1005342"/>
                <a:gd name="connsiteX22" fmla="*/ 504722 w 1005408"/>
                <a:gd name="connsiteY22" fmla="*/ 950776 h 1005342"/>
                <a:gd name="connsiteX23" fmla="*/ 469799 w 1005408"/>
                <a:gd name="connsiteY23" fmla="*/ 1005342 h 1005342"/>
                <a:gd name="connsiteX24" fmla="*/ 385998 w 1005408"/>
                <a:gd name="connsiteY24" fmla="*/ 992710 h 1005342"/>
                <a:gd name="connsiteX25" fmla="*/ 368670 w 1005408"/>
                <a:gd name="connsiteY25" fmla="*/ 930272 h 1005342"/>
                <a:gd name="connsiteX26" fmla="*/ 280371 w 1005408"/>
                <a:gd name="connsiteY26" fmla="*/ 891779 h 1005342"/>
                <a:gd name="connsiteX27" fmla="*/ 222895 w 1005408"/>
                <a:gd name="connsiteY27" fmla="*/ 921542 h 1005342"/>
                <a:gd name="connsiteX28" fmla="*/ 156622 w 1005408"/>
                <a:gd name="connsiteY28" fmla="*/ 868695 h 1005342"/>
                <a:gd name="connsiteX29" fmla="*/ 172826 w 1005408"/>
                <a:gd name="connsiteY29" fmla="*/ 805861 h 1005342"/>
                <a:gd name="connsiteX30" fmla="*/ 115680 w 1005408"/>
                <a:gd name="connsiteY30" fmla="*/ 728476 h 1005342"/>
                <a:gd name="connsiteX31" fmla="*/ 50862 w 1005408"/>
                <a:gd name="connsiteY31" fmla="*/ 725500 h 1005342"/>
                <a:gd name="connsiteX32" fmla="*/ 19908 w 1005408"/>
                <a:gd name="connsiteY32" fmla="*/ 646660 h 1005342"/>
                <a:gd name="connsiteX33" fmla="*/ 65281 w 1005408"/>
                <a:gd name="connsiteY33" fmla="*/ 600494 h 1005342"/>
                <a:gd name="connsiteX34" fmla="*/ 54566 w 1005408"/>
                <a:gd name="connsiteY34" fmla="*/ 504722 h 1005342"/>
                <a:gd name="connsiteX35" fmla="*/ 0 w 1005408"/>
                <a:gd name="connsiteY35" fmla="*/ 469799 h 1005342"/>
                <a:gd name="connsiteX36" fmla="*/ 12633 w 1005408"/>
                <a:gd name="connsiteY36" fmla="*/ 385999 h 1005342"/>
                <a:gd name="connsiteX37" fmla="*/ 75070 w 1005408"/>
                <a:gd name="connsiteY37" fmla="*/ 368670 h 1005342"/>
                <a:gd name="connsiteX38" fmla="*/ 113564 w 1005408"/>
                <a:gd name="connsiteY38" fmla="*/ 280371 h 1005342"/>
                <a:gd name="connsiteX39" fmla="*/ 83801 w 1005408"/>
                <a:gd name="connsiteY39" fmla="*/ 222829 h 1005342"/>
                <a:gd name="connsiteX40" fmla="*/ 136647 w 1005408"/>
                <a:gd name="connsiteY40" fmla="*/ 156556 h 1005342"/>
                <a:gd name="connsiteX41" fmla="*/ 199481 w 1005408"/>
                <a:gd name="connsiteY41" fmla="*/ 172826 h 1005342"/>
                <a:gd name="connsiteX42" fmla="*/ 276866 w 1005408"/>
                <a:gd name="connsiteY42" fmla="*/ 115681 h 1005342"/>
                <a:gd name="connsiteX43" fmla="*/ 279842 w 1005408"/>
                <a:gd name="connsiteY43" fmla="*/ 50862 h 1005342"/>
                <a:gd name="connsiteX44" fmla="*/ 358748 w 1005408"/>
                <a:gd name="connsiteY44" fmla="*/ 19908 h 1005342"/>
                <a:gd name="connsiteX45" fmla="*/ 404915 w 1005408"/>
                <a:gd name="connsiteY45" fmla="*/ 65281 h 1005342"/>
                <a:gd name="connsiteX46" fmla="*/ 500687 w 1005408"/>
                <a:gd name="connsiteY46" fmla="*/ 54566 h 1005342"/>
                <a:gd name="connsiteX47" fmla="*/ 535609 w 1005408"/>
                <a:gd name="connsiteY47" fmla="*/ 0 h 1005342"/>
                <a:gd name="connsiteX48" fmla="*/ 619410 w 1005408"/>
                <a:gd name="connsiteY48" fmla="*/ 12633 h 1005342"/>
                <a:gd name="connsiteX49" fmla="*/ 619410 w 1005408"/>
                <a:gd name="connsiteY49" fmla="*/ 12633 h 1005342"/>
                <a:gd name="connsiteX50" fmla="*/ 449097 w 1005408"/>
                <a:gd name="connsiteY50" fmla="*/ 857253 h 1005342"/>
                <a:gd name="connsiteX51" fmla="*/ 857253 w 1005408"/>
                <a:gd name="connsiteY51" fmla="*/ 556047 h 1005342"/>
                <a:gd name="connsiteX52" fmla="*/ 555981 w 1005408"/>
                <a:gd name="connsiteY52" fmla="*/ 147891 h 1005342"/>
                <a:gd name="connsiteX53" fmla="*/ 147825 w 1005408"/>
                <a:gd name="connsiteY53" fmla="*/ 449163 h 1005342"/>
                <a:gd name="connsiteX54" fmla="*/ 449031 w 1005408"/>
                <a:gd name="connsiteY54" fmla="*/ 857319 h 100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5408" h="1005342">
                  <a:moveTo>
                    <a:pt x="619278" y="12501"/>
                  </a:moveTo>
                  <a:lnTo>
                    <a:pt x="636607" y="74938"/>
                  </a:lnTo>
                  <a:cubicBezTo>
                    <a:pt x="667825" y="84660"/>
                    <a:pt x="697324" y="97624"/>
                    <a:pt x="724971" y="113432"/>
                  </a:cubicBezTo>
                  <a:lnTo>
                    <a:pt x="782447" y="83668"/>
                  </a:lnTo>
                  <a:lnTo>
                    <a:pt x="848721" y="136515"/>
                  </a:lnTo>
                  <a:lnTo>
                    <a:pt x="832516" y="199349"/>
                  </a:lnTo>
                  <a:cubicBezTo>
                    <a:pt x="854276" y="223027"/>
                    <a:pt x="873391" y="249021"/>
                    <a:pt x="889662" y="276734"/>
                  </a:cubicBezTo>
                  <a:lnTo>
                    <a:pt x="954480" y="279710"/>
                  </a:lnTo>
                  <a:lnTo>
                    <a:pt x="985434" y="358616"/>
                  </a:lnTo>
                  <a:lnTo>
                    <a:pt x="940061" y="404783"/>
                  </a:lnTo>
                  <a:cubicBezTo>
                    <a:pt x="947006" y="435803"/>
                    <a:pt x="950710" y="467815"/>
                    <a:pt x="950842" y="500555"/>
                  </a:cubicBezTo>
                  <a:lnTo>
                    <a:pt x="1005409" y="535477"/>
                  </a:lnTo>
                  <a:lnTo>
                    <a:pt x="992776" y="619278"/>
                  </a:lnTo>
                  <a:lnTo>
                    <a:pt x="930339" y="636607"/>
                  </a:lnTo>
                  <a:cubicBezTo>
                    <a:pt x="920616" y="667825"/>
                    <a:pt x="907586" y="697324"/>
                    <a:pt x="891844" y="724905"/>
                  </a:cubicBezTo>
                  <a:lnTo>
                    <a:pt x="921608" y="782381"/>
                  </a:lnTo>
                  <a:lnTo>
                    <a:pt x="868761" y="848655"/>
                  </a:lnTo>
                  <a:lnTo>
                    <a:pt x="805927" y="832450"/>
                  </a:lnTo>
                  <a:cubicBezTo>
                    <a:pt x="782249" y="854210"/>
                    <a:pt x="756256" y="873325"/>
                    <a:pt x="728542" y="889596"/>
                  </a:cubicBezTo>
                  <a:lnTo>
                    <a:pt x="725566" y="954414"/>
                  </a:lnTo>
                  <a:lnTo>
                    <a:pt x="646660" y="985368"/>
                  </a:lnTo>
                  <a:lnTo>
                    <a:pt x="600494" y="939995"/>
                  </a:lnTo>
                  <a:cubicBezTo>
                    <a:pt x="569474" y="946940"/>
                    <a:pt x="537461" y="950644"/>
                    <a:pt x="504722" y="950776"/>
                  </a:cubicBezTo>
                  <a:lnTo>
                    <a:pt x="469799" y="1005342"/>
                  </a:lnTo>
                  <a:lnTo>
                    <a:pt x="385998" y="992710"/>
                  </a:lnTo>
                  <a:lnTo>
                    <a:pt x="368670" y="930272"/>
                  </a:lnTo>
                  <a:cubicBezTo>
                    <a:pt x="337451" y="920550"/>
                    <a:pt x="307952" y="907586"/>
                    <a:pt x="280371" y="891779"/>
                  </a:cubicBezTo>
                  <a:lnTo>
                    <a:pt x="222895" y="921542"/>
                  </a:lnTo>
                  <a:lnTo>
                    <a:pt x="156622" y="868695"/>
                  </a:lnTo>
                  <a:lnTo>
                    <a:pt x="172826" y="805861"/>
                  </a:lnTo>
                  <a:cubicBezTo>
                    <a:pt x="151066" y="782183"/>
                    <a:pt x="131951" y="756190"/>
                    <a:pt x="115680" y="728476"/>
                  </a:cubicBezTo>
                  <a:lnTo>
                    <a:pt x="50862" y="725500"/>
                  </a:lnTo>
                  <a:lnTo>
                    <a:pt x="19908" y="646660"/>
                  </a:lnTo>
                  <a:lnTo>
                    <a:pt x="65281" y="600494"/>
                  </a:lnTo>
                  <a:cubicBezTo>
                    <a:pt x="58336" y="569474"/>
                    <a:pt x="54632" y="537461"/>
                    <a:pt x="54566" y="504722"/>
                  </a:cubicBezTo>
                  <a:lnTo>
                    <a:pt x="0" y="469799"/>
                  </a:lnTo>
                  <a:lnTo>
                    <a:pt x="12633" y="385999"/>
                  </a:lnTo>
                  <a:lnTo>
                    <a:pt x="75070" y="368670"/>
                  </a:lnTo>
                  <a:cubicBezTo>
                    <a:pt x="84793" y="337451"/>
                    <a:pt x="97822" y="307952"/>
                    <a:pt x="113564" y="280371"/>
                  </a:cubicBezTo>
                  <a:lnTo>
                    <a:pt x="83801" y="222829"/>
                  </a:lnTo>
                  <a:lnTo>
                    <a:pt x="136647" y="156556"/>
                  </a:lnTo>
                  <a:lnTo>
                    <a:pt x="199481" y="172826"/>
                  </a:lnTo>
                  <a:cubicBezTo>
                    <a:pt x="223159" y="151066"/>
                    <a:pt x="249153" y="131951"/>
                    <a:pt x="276866" y="115681"/>
                  </a:cubicBezTo>
                  <a:lnTo>
                    <a:pt x="279842" y="50862"/>
                  </a:lnTo>
                  <a:lnTo>
                    <a:pt x="358748" y="19908"/>
                  </a:lnTo>
                  <a:lnTo>
                    <a:pt x="404915" y="65281"/>
                  </a:lnTo>
                  <a:cubicBezTo>
                    <a:pt x="435935" y="58336"/>
                    <a:pt x="467947" y="54632"/>
                    <a:pt x="500687" y="54566"/>
                  </a:cubicBezTo>
                  <a:lnTo>
                    <a:pt x="535609" y="0"/>
                  </a:lnTo>
                  <a:lnTo>
                    <a:pt x="619410" y="12633"/>
                  </a:lnTo>
                  <a:lnTo>
                    <a:pt x="619410" y="12633"/>
                  </a:lnTo>
                  <a:close/>
                  <a:moveTo>
                    <a:pt x="449097" y="857253"/>
                  </a:moveTo>
                  <a:cubicBezTo>
                    <a:pt x="645006" y="886818"/>
                    <a:pt x="827754" y="751890"/>
                    <a:pt x="857253" y="556047"/>
                  </a:cubicBezTo>
                  <a:cubicBezTo>
                    <a:pt x="886752" y="360137"/>
                    <a:pt x="751890" y="177390"/>
                    <a:pt x="555981" y="147891"/>
                  </a:cubicBezTo>
                  <a:cubicBezTo>
                    <a:pt x="360071" y="118392"/>
                    <a:pt x="177324" y="253254"/>
                    <a:pt x="147825" y="449163"/>
                  </a:cubicBezTo>
                  <a:cubicBezTo>
                    <a:pt x="118326" y="645073"/>
                    <a:pt x="253188" y="827820"/>
                    <a:pt x="449031" y="857319"/>
                  </a:cubicBezTo>
                  <a:close/>
                </a:path>
              </a:pathLst>
            </a:custGeom>
            <a:solidFill>
              <a:schemeClr val="bg1">
                <a:lumMod val="85000"/>
              </a:schemeClr>
            </a:solidFill>
            <a:ln w="6610" cap="flat">
              <a:noFill/>
              <a:prstDash val="solid"/>
              <a:miter/>
            </a:ln>
          </p:spPr>
          <p:txBody>
            <a:bodyPr rtlCol="0" anchor="ctr"/>
            <a:lstStyle/>
            <a:p>
              <a:endParaRPr lang="en-US" sz="1351"/>
            </a:p>
          </p:txBody>
        </p:sp>
        <p:sp>
          <p:nvSpPr>
            <p:cNvPr id="8" name="Freeform: Shape 58">
              <a:extLst>
                <a:ext uri="{FF2B5EF4-FFF2-40B4-BE49-F238E27FC236}">
                  <a16:creationId xmlns:a16="http://schemas.microsoft.com/office/drawing/2014/main" id="{075C03AA-6222-F5FA-1377-7C3BCE420B20}"/>
                </a:ext>
              </a:extLst>
            </p:cNvPr>
            <p:cNvSpPr/>
            <p:nvPr/>
          </p:nvSpPr>
          <p:spPr>
            <a:xfrm>
              <a:off x="3645608" y="-114622"/>
              <a:ext cx="530731" cy="542647"/>
            </a:xfrm>
            <a:custGeom>
              <a:avLst/>
              <a:gdLst>
                <a:gd name="connsiteX0" fmla="*/ 349886 w 515568"/>
                <a:gd name="connsiteY0" fmla="*/ 13294 h 527143"/>
                <a:gd name="connsiteX1" fmla="*/ 360997 w 515568"/>
                <a:gd name="connsiteY1" fmla="*/ 69713 h 527143"/>
                <a:gd name="connsiteX2" fmla="*/ 425551 w 515568"/>
                <a:gd name="connsiteY2" fmla="*/ 120840 h 527143"/>
                <a:gd name="connsiteX3" fmla="*/ 484284 w 515568"/>
                <a:gd name="connsiteY3" fmla="*/ 117400 h 527143"/>
                <a:gd name="connsiteX4" fmla="*/ 513188 w 515568"/>
                <a:gd name="connsiteY4" fmla="*/ 175274 h 527143"/>
                <a:gd name="connsiteX5" fmla="*/ 473106 w 515568"/>
                <a:gd name="connsiteY5" fmla="*/ 222564 h 527143"/>
                <a:gd name="connsiteX6" fmla="*/ 472379 w 515568"/>
                <a:gd name="connsiteY6" fmla="*/ 297171 h 527143"/>
                <a:gd name="connsiteX7" fmla="*/ 515569 w 515568"/>
                <a:gd name="connsiteY7" fmla="*/ 345322 h 527143"/>
                <a:gd name="connsiteX8" fmla="*/ 488385 w 515568"/>
                <a:gd name="connsiteY8" fmla="*/ 403989 h 527143"/>
                <a:gd name="connsiteX9" fmla="*/ 419598 w 515568"/>
                <a:gd name="connsiteY9" fmla="*/ 401939 h 527143"/>
                <a:gd name="connsiteX10" fmla="*/ 368736 w 515568"/>
                <a:gd name="connsiteY10" fmla="*/ 442086 h 527143"/>
                <a:gd name="connsiteX11" fmla="*/ 357029 w 515568"/>
                <a:gd name="connsiteY11" fmla="*/ 511865 h 527143"/>
                <a:gd name="connsiteX12" fmla="*/ 294195 w 515568"/>
                <a:gd name="connsiteY12" fmla="*/ 527143 h 527143"/>
                <a:gd name="connsiteX13" fmla="*/ 250608 w 515568"/>
                <a:gd name="connsiteY13" fmla="*/ 469005 h 527143"/>
                <a:gd name="connsiteX14" fmla="*/ 220580 w 515568"/>
                <a:gd name="connsiteY14" fmla="*/ 464839 h 527143"/>
                <a:gd name="connsiteX15" fmla="*/ 191478 w 515568"/>
                <a:gd name="connsiteY15" fmla="*/ 456439 h 527143"/>
                <a:gd name="connsiteX16" fmla="*/ 127983 w 515568"/>
                <a:gd name="connsiteY16" fmla="*/ 491758 h 527143"/>
                <a:gd name="connsiteX17" fmla="*/ 76856 w 515568"/>
                <a:gd name="connsiteY17" fmla="*/ 452140 h 527143"/>
                <a:gd name="connsiteX18" fmla="*/ 94648 w 515568"/>
                <a:gd name="connsiteY18" fmla="*/ 383684 h 527143"/>
                <a:gd name="connsiteX19" fmla="*/ 64554 w 515568"/>
                <a:gd name="connsiteY19" fmla="*/ 326273 h 527143"/>
                <a:gd name="connsiteX20" fmla="*/ 926 w 515568"/>
                <a:gd name="connsiteY20" fmla="*/ 300082 h 527143"/>
                <a:gd name="connsiteX21" fmla="*/ 0 w 515568"/>
                <a:gd name="connsiteY21" fmla="*/ 235396 h 527143"/>
                <a:gd name="connsiteX22" fmla="*/ 59064 w 515568"/>
                <a:gd name="connsiteY22" fmla="*/ 209072 h 527143"/>
                <a:gd name="connsiteX23" fmla="*/ 88827 w 515568"/>
                <a:gd name="connsiteY23" fmla="*/ 140682 h 527143"/>
                <a:gd name="connsiteX24" fmla="*/ 71565 w 515568"/>
                <a:gd name="connsiteY24" fmla="*/ 81221 h 527143"/>
                <a:gd name="connsiteX25" fmla="*/ 121567 w 515568"/>
                <a:gd name="connsiteY25" fmla="*/ 40148 h 527143"/>
                <a:gd name="connsiteX26" fmla="*/ 173818 w 515568"/>
                <a:gd name="connsiteY26" fmla="*/ 67265 h 527143"/>
                <a:gd name="connsiteX27" fmla="*/ 253584 w 515568"/>
                <a:gd name="connsiteY27" fmla="*/ 46960 h 527143"/>
                <a:gd name="connsiteX28" fmla="*/ 286721 w 515568"/>
                <a:gd name="connsiteY28" fmla="*/ 0 h 527143"/>
                <a:gd name="connsiteX29" fmla="*/ 349952 w 515568"/>
                <a:gd name="connsiteY29" fmla="*/ 13493 h 527143"/>
                <a:gd name="connsiteX30" fmla="*/ 349952 w 515568"/>
                <a:gd name="connsiteY30" fmla="*/ 13493 h 527143"/>
                <a:gd name="connsiteX31" fmla="*/ 231295 w 515568"/>
                <a:gd name="connsiteY31" fmla="*/ 414373 h 527143"/>
                <a:gd name="connsiteX32" fmla="*/ 421119 w 515568"/>
                <a:gd name="connsiteY32" fmla="*/ 291285 h 527143"/>
                <a:gd name="connsiteX33" fmla="*/ 298031 w 515568"/>
                <a:gd name="connsiteY33" fmla="*/ 101460 h 527143"/>
                <a:gd name="connsiteX34" fmla="*/ 108207 w 515568"/>
                <a:gd name="connsiteY34" fmla="*/ 224549 h 527143"/>
                <a:gd name="connsiteX35" fmla="*/ 231295 w 515568"/>
                <a:gd name="connsiteY35" fmla="*/ 414373 h 52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5568" h="527143">
                  <a:moveTo>
                    <a:pt x="349886" y="13294"/>
                  </a:moveTo>
                  <a:lnTo>
                    <a:pt x="360997" y="69713"/>
                  </a:lnTo>
                  <a:cubicBezTo>
                    <a:pt x="385999" y="82478"/>
                    <a:pt x="407825" y="100005"/>
                    <a:pt x="425551" y="120840"/>
                  </a:cubicBezTo>
                  <a:lnTo>
                    <a:pt x="484284" y="117400"/>
                  </a:lnTo>
                  <a:lnTo>
                    <a:pt x="513188" y="175274"/>
                  </a:lnTo>
                  <a:lnTo>
                    <a:pt x="473106" y="222564"/>
                  </a:lnTo>
                  <a:cubicBezTo>
                    <a:pt x="477207" y="246640"/>
                    <a:pt x="477207" y="271839"/>
                    <a:pt x="472379" y="297171"/>
                  </a:cubicBezTo>
                  <a:lnTo>
                    <a:pt x="515569" y="345322"/>
                  </a:lnTo>
                  <a:lnTo>
                    <a:pt x="488385" y="403989"/>
                  </a:lnTo>
                  <a:lnTo>
                    <a:pt x="419598" y="401939"/>
                  </a:lnTo>
                  <a:cubicBezTo>
                    <a:pt x="404783" y="417879"/>
                    <a:pt x="387586" y="431371"/>
                    <a:pt x="368736" y="442086"/>
                  </a:cubicBezTo>
                  <a:lnTo>
                    <a:pt x="357029" y="511865"/>
                  </a:lnTo>
                  <a:lnTo>
                    <a:pt x="294195" y="527143"/>
                  </a:lnTo>
                  <a:lnTo>
                    <a:pt x="250608" y="469005"/>
                  </a:lnTo>
                  <a:cubicBezTo>
                    <a:pt x="240687" y="468344"/>
                    <a:pt x="230634" y="466955"/>
                    <a:pt x="220580" y="464839"/>
                  </a:cubicBezTo>
                  <a:cubicBezTo>
                    <a:pt x="210527" y="462722"/>
                    <a:pt x="200870" y="459878"/>
                    <a:pt x="191478" y="456439"/>
                  </a:cubicBezTo>
                  <a:lnTo>
                    <a:pt x="127983" y="491758"/>
                  </a:lnTo>
                  <a:lnTo>
                    <a:pt x="76856" y="452140"/>
                  </a:lnTo>
                  <a:lnTo>
                    <a:pt x="94648" y="383684"/>
                  </a:lnTo>
                  <a:cubicBezTo>
                    <a:pt x="81750" y="366223"/>
                    <a:pt x="71631" y="346909"/>
                    <a:pt x="64554" y="326273"/>
                  </a:cubicBezTo>
                  <a:lnTo>
                    <a:pt x="926" y="300082"/>
                  </a:lnTo>
                  <a:lnTo>
                    <a:pt x="0" y="235396"/>
                  </a:lnTo>
                  <a:lnTo>
                    <a:pt x="59064" y="209072"/>
                  </a:lnTo>
                  <a:cubicBezTo>
                    <a:pt x="65017" y="184004"/>
                    <a:pt x="75268" y="160987"/>
                    <a:pt x="88827" y="140682"/>
                  </a:cubicBezTo>
                  <a:lnTo>
                    <a:pt x="71565" y="81221"/>
                  </a:lnTo>
                  <a:lnTo>
                    <a:pt x="121567" y="40148"/>
                  </a:lnTo>
                  <a:lnTo>
                    <a:pt x="173818" y="67265"/>
                  </a:lnTo>
                  <a:cubicBezTo>
                    <a:pt x="198489" y="55492"/>
                    <a:pt x="225541" y="48415"/>
                    <a:pt x="253584" y="46960"/>
                  </a:cubicBezTo>
                  <a:lnTo>
                    <a:pt x="286721" y="0"/>
                  </a:lnTo>
                  <a:lnTo>
                    <a:pt x="349952" y="13493"/>
                  </a:lnTo>
                  <a:lnTo>
                    <a:pt x="349952" y="13493"/>
                  </a:lnTo>
                  <a:close/>
                  <a:moveTo>
                    <a:pt x="231295" y="414373"/>
                  </a:moveTo>
                  <a:cubicBezTo>
                    <a:pt x="317675" y="432826"/>
                    <a:pt x="402666" y="377665"/>
                    <a:pt x="421119" y="291285"/>
                  </a:cubicBezTo>
                  <a:cubicBezTo>
                    <a:pt x="439507" y="204838"/>
                    <a:pt x="384411" y="119914"/>
                    <a:pt x="298031" y="101460"/>
                  </a:cubicBezTo>
                  <a:cubicBezTo>
                    <a:pt x="211651" y="83073"/>
                    <a:pt x="126660" y="138168"/>
                    <a:pt x="108207" y="224549"/>
                  </a:cubicBezTo>
                  <a:cubicBezTo>
                    <a:pt x="89819" y="310995"/>
                    <a:pt x="144915" y="395920"/>
                    <a:pt x="231295" y="414373"/>
                  </a:cubicBezTo>
                  <a:close/>
                </a:path>
              </a:pathLst>
            </a:custGeom>
            <a:solidFill>
              <a:schemeClr val="bg1">
                <a:lumMod val="85000"/>
              </a:schemeClr>
            </a:solidFill>
            <a:ln w="6610" cap="flat">
              <a:noFill/>
              <a:prstDash val="solid"/>
              <a:miter/>
            </a:ln>
          </p:spPr>
          <p:txBody>
            <a:bodyPr rtlCol="0" anchor="ctr"/>
            <a:lstStyle/>
            <a:p>
              <a:endParaRPr lang="en-US" sz="1351"/>
            </a:p>
          </p:txBody>
        </p:sp>
        <p:sp>
          <p:nvSpPr>
            <p:cNvPr id="9" name="Freeform: Shape 59">
              <a:extLst>
                <a:ext uri="{FF2B5EF4-FFF2-40B4-BE49-F238E27FC236}">
                  <a16:creationId xmlns:a16="http://schemas.microsoft.com/office/drawing/2014/main" id="{F821E5D5-0ACC-EC54-9B93-AC403E92DD72}"/>
                </a:ext>
              </a:extLst>
            </p:cNvPr>
            <p:cNvSpPr/>
            <p:nvPr/>
          </p:nvSpPr>
          <p:spPr>
            <a:xfrm>
              <a:off x="4116118" y="147670"/>
              <a:ext cx="812063" cy="807024"/>
            </a:xfrm>
            <a:custGeom>
              <a:avLst/>
              <a:gdLst>
                <a:gd name="connsiteX0" fmla="*/ 513849 w 788862"/>
                <a:gd name="connsiteY0" fmla="*/ 16006 h 783968"/>
                <a:gd name="connsiteX1" fmla="*/ 526680 w 788862"/>
                <a:gd name="connsiteY1" fmla="*/ 85256 h 783968"/>
                <a:gd name="connsiteX2" fmla="*/ 594078 w 788862"/>
                <a:gd name="connsiteY2" fmla="*/ 124213 h 783968"/>
                <a:gd name="connsiteX3" fmla="*/ 660483 w 788862"/>
                <a:gd name="connsiteY3" fmla="*/ 100799 h 783968"/>
                <a:gd name="connsiteX4" fmla="*/ 712007 w 788862"/>
                <a:gd name="connsiteY4" fmla="*/ 158077 h 783968"/>
                <a:gd name="connsiteX5" fmla="*/ 681649 w 788862"/>
                <a:gd name="connsiteY5" fmla="*/ 221704 h 783968"/>
                <a:gd name="connsiteX6" fmla="*/ 713330 w 788862"/>
                <a:gd name="connsiteY6" fmla="*/ 292740 h 783968"/>
                <a:gd name="connsiteX7" fmla="*/ 780860 w 788862"/>
                <a:gd name="connsiteY7" fmla="*/ 312847 h 783968"/>
                <a:gd name="connsiteX8" fmla="*/ 788863 w 788862"/>
                <a:gd name="connsiteY8" fmla="*/ 389438 h 783968"/>
                <a:gd name="connsiteX9" fmla="*/ 726889 w 788862"/>
                <a:gd name="connsiteY9" fmla="*/ 423104 h 783968"/>
                <a:gd name="connsiteX10" fmla="*/ 721002 w 788862"/>
                <a:gd name="connsiteY10" fmla="*/ 461598 h 783968"/>
                <a:gd name="connsiteX11" fmla="*/ 710684 w 788862"/>
                <a:gd name="connsiteY11" fmla="*/ 499166 h 783968"/>
                <a:gd name="connsiteX12" fmla="*/ 753544 w 788862"/>
                <a:gd name="connsiteY12" fmla="*/ 555121 h 783968"/>
                <a:gd name="connsiteX13" fmla="*/ 714983 w 788862"/>
                <a:gd name="connsiteY13" fmla="*/ 621791 h 783968"/>
                <a:gd name="connsiteX14" fmla="*/ 645139 w 788862"/>
                <a:gd name="connsiteY14" fmla="*/ 612597 h 783968"/>
                <a:gd name="connsiteX15" fmla="*/ 587265 w 788862"/>
                <a:gd name="connsiteY15" fmla="*/ 664584 h 783968"/>
                <a:gd name="connsiteX16" fmla="*/ 589051 w 788862"/>
                <a:gd name="connsiteY16" fmla="*/ 735091 h 783968"/>
                <a:gd name="connsiteX17" fmla="*/ 518677 w 788862"/>
                <a:gd name="connsiteY17" fmla="*/ 766375 h 783968"/>
                <a:gd name="connsiteX18" fmla="*/ 467616 w 788862"/>
                <a:gd name="connsiteY18" fmla="*/ 717894 h 783968"/>
                <a:gd name="connsiteX19" fmla="*/ 390165 w 788862"/>
                <a:gd name="connsiteY19" fmla="*/ 725963 h 783968"/>
                <a:gd name="connsiteX20" fmla="*/ 350216 w 788862"/>
                <a:gd name="connsiteY20" fmla="*/ 783969 h 783968"/>
                <a:gd name="connsiteX21" fmla="*/ 274948 w 788862"/>
                <a:gd name="connsiteY21" fmla="*/ 767963 h 783968"/>
                <a:gd name="connsiteX22" fmla="*/ 262116 w 788862"/>
                <a:gd name="connsiteY22" fmla="*/ 698713 h 783968"/>
                <a:gd name="connsiteX23" fmla="*/ 194719 w 788862"/>
                <a:gd name="connsiteY23" fmla="*/ 659756 h 783968"/>
                <a:gd name="connsiteX24" fmla="*/ 128313 w 788862"/>
                <a:gd name="connsiteY24" fmla="*/ 683170 h 783968"/>
                <a:gd name="connsiteX25" fmla="*/ 76790 w 788862"/>
                <a:gd name="connsiteY25" fmla="*/ 625892 h 783968"/>
                <a:gd name="connsiteX26" fmla="*/ 107148 w 788862"/>
                <a:gd name="connsiteY26" fmla="*/ 562264 h 783968"/>
                <a:gd name="connsiteX27" fmla="*/ 75533 w 788862"/>
                <a:gd name="connsiteY27" fmla="*/ 491229 h 783968"/>
                <a:gd name="connsiteX28" fmla="*/ 8003 w 788862"/>
                <a:gd name="connsiteY28" fmla="*/ 471122 h 783968"/>
                <a:gd name="connsiteX29" fmla="*/ 0 w 788862"/>
                <a:gd name="connsiteY29" fmla="*/ 394531 h 783968"/>
                <a:gd name="connsiteX30" fmla="*/ 61974 w 788862"/>
                <a:gd name="connsiteY30" fmla="*/ 360865 h 783968"/>
                <a:gd name="connsiteX31" fmla="*/ 67860 w 788862"/>
                <a:gd name="connsiteY31" fmla="*/ 322371 h 783968"/>
                <a:gd name="connsiteX32" fmla="*/ 78178 w 788862"/>
                <a:gd name="connsiteY32" fmla="*/ 284803 h 783968"/>
                <a:gd name="connsiteX33" fmla="*/ 35319 w 788862"/>
                <a:gd name="connsiteY33" fmla="*/ 228848 h 783968"/>
                <a:gd name="connsiteX34" fmla="*/ 73879 w 788862"/>
                <a:gd name="connsiteY34" fmla="*/ 162178 h 783968"/>
                <a:gd name="connsiteX35" fmla="*/ 143724 w 788862"/>
                <a:gd name="connsiteY35" fmla="*/ 171371 h 783968"/>
                <a:gd name="connsiteX36" fmla="*/ 201597 w 788862"/>
                <a:gd name="connsiteY36" fmla="*/ 119384 h 783968"/>
                <a:gd name="connsiteX37" fmla="*/ 199812 w 788862"/>
                <a:gd name="connsiteY37" fmla="*/ 48878 h 783968"/>
                <a:gd name="connsiteX38" fmla="*/ 270186 w 788862"/>
                <a:gd name="connsiteY38" fmla="*/ 17593 h 783968"/>
                <a:gd name="connsiteX39" fmla="*/ 321313 w 788862"/>
                <a:gd name="connsiteY39" fmla="*/ 66075 h 783968"/>
                <a:gd name="connsiteX40" fmla="*/ 398764 w 788862"/>
                <a:gd name="connsiteY40" fmla="*/ 58006 h 783968"/>
                <a:gd name="connsiteX41" fmla="*/ 438713 w 788862"/>
                <a:gd name="connsiteY41" fmla="*/ 0 h 783968"/>
                <a:gd name="connsiteX42" fmla="*/ 514047 w 788862"/>
                <a:gd name="connsiteY42" fmla="*/ 16072 h 783968"/>
                <a:gd name="connsiteX43" fmla="*/ 514047 w 788862"/>
                <a:gd name="connsiteY43" fmla="*/ 16072 h 783968"/>
                <a:gd name="connsiteX44" fmla="*/ 338708 w 788862"/>
                <a:gd name="connsiteY44" fmla="*/ 653208 h 783968"/>
                <a:gd name="connsiteX45" fmla="*/ 655589 w 788862"/>
                <a:gd name="connsiteY45" fmla="*/ 447642 h 783968"/>
                <a:gd name="connsiteX46" fmla="*/ 450023 w 788862"/>
                <a:gd name="connsiteY46" fmla="*/ 130761 h 783968"/>
                <a:gd name="connsiteX47" fmla="*/ 133142 w 788862"/>
                <a:gd name="connsiteY47" fmla="*/ 336327 h 783968"/>
                <a:gd name="connsiteX48" fmla="*/ 338708 w 788862"/>
                <a:gd name="connsiteY48" fmla="*/ 653208 h 7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8862" h="783968">
                  <a:moveTo>
                    <a:pt x="513849" y="16006"/>
                  </a:moveTo>
                  <a:lnTo>
                    <a:pt x="526680" y="85256"/>
                  </a:lnTo>
                  <a:cubicBezTo>
                    <a:pt x="550954" y="95706"/>
                    <a:pt x="573508" y="108802"/>
                    <a:pt x="594078" y="124213"/>
                  </a:cubicBezTo>
                  <a:lnTo>
                    <a:pt x="660483" y="100799"/>
                  </a:lnTo>
                  <a:lnTo>
                    <a:pt x="712007" y="158077"/>
                  </a:lnTo>
                  <a:lnTo>
                    <a:pt x="681649" y="221704"/>
                  </a:lnTo>
                  <a:cubicBezTo>
                    <a:pt x="694877" y="243994"/>
                    <a:pt x="705525" y="267871"/>
                    <a:pt x="713330" y="292740"/>
                  </a:cubicBezTo>
                  <a:lnTo>
                    <a:pt x="780860" y="312847"/>
                  </a:lnTo>
                  <a:lnTo>
                    <a:pt x="788863" y="389438"/>
                  </a:lnTo>
                  <a:lnTo>
                    <a:pt x="726889" y="423104"/>
                  </a:lnTo>
                  <a:cubicBezTo>
                    <a:pt x="725698" y="435869"/>
                    <a:pt x="723714" y="448766"/>
                    <a:pt x="721002" y="461598"/>
                  </a:cubicBezTo>
                  <a:cubicBezTo>
                    <a:pt x="718290" y="474495"/>
                    <a:pt x="714785" y="486996"/>
                    <a:pt x="710684" y="499166"/>
                  </a:cubicBezTo>
                  <a:lnTo>
                    <a:pt x="753544" y="555121"/>
                  </a:lnTo>
                  <a:lnTo>
                    <a:pt x="714983" y="621791"/>
                  </a:lnTo>
                  <a:lnTo>
                    <a:pt x="645139" y="612597"/>
                  </a:lnTo>
                  <a:cubicBezTo>
                    <a:pt x="627876" y="632175"/>
                    <a:pt x="608430" y="649636"/>
                    <a:pt x="587265" y="664584"/>
                  </a:cubicBezTo>
                  <a:lnTo>
                    <a:pt x="589051" y="735091"/>
                  </a:lnTo>
                  <a:lnTo>
                    <a:pt x="518677" y="766375"/>
                  </a:lnTo>
                  <a:lnTo>
                    <a:pt x="467616" y="717894"/>
                  </a:lnTo>
                  <a:cubicBezTo>
                    <a:pt x="442549" y="723516"/>
                    <a:pt x="416556" y="726360"/>
                    <a:pt x="390165" y="725963"/>
                  </a:cubicBezTo>
                  <a:lnTo>
                    <a:pt x="350216" y="783969"/>
                  </a:lnTo>
                  <a:lnTo>
                    <a:pt x="274948" y="767963"/>
                  </a:lnTo>
                  <a:lnTo>
                    <a:pt x="262116" y="698713"/>
                  </a:lnTo>
                  <a:cubicBezTo>
                    <a:pt x="237843" y="688263"/>
                    <a:pt x="215289" y="675167"/>
                    <a:pt x="194719" y="659756"/>
                  </a:cubicBezTo>
                  <a:lnTo>
                    <a:pt x="128313" y="683170"/>
                  </a:lnTo>
                  <a:lnTo>
                    <a:pt x="76790" y="625892"/>
                  </a:lnTo>
                  <a:lnTo>
                    <a:pt x="107148" y="562264"/>
                  </a:lnTo>
                  <a:cubicBezTo>
                    <a:pt x="93920" y="539975"/>
                    <a:pt x="83271" y="516098"/>
                    <a:pt x="75533" y="491229"/>
                  </a:cubicBezTo>
                  <a:lnTo>
                    <a:pt x="8003" y="471122"/>
                  </a:lnTo>
                  <a:lnTo>
                    <a:pt x="0" y="394531"/>
                  </a:lnTo>
                  <a:lnTo>
                    <a:pt x="61974" y="360865"/>
                  </a:lnTo>
                  <a:cubicBezTo>
                    <a:pt x="63231" y="348100"/>
                    <a:pt x="65149" y="335202"/>
                    <a:pt x="67860" y="322371"/>
                  </a:cubicBezTo>
                  <a:cubicBezTo>
                    <a:pt x="70572" y="309474"/>
                    <a:pt x="74078" y="296973"/>
                    <a:pt x="78178" y="284803"/>
                  </a:cubicBezTo>
                  <a:lnTo>
                    <a:pt x="35319" y="228848"/>
                  </a:lnTo>
                  <a:lnTo>
                    <a:pt x="73879" y="162178"/>
                  </a:lnTo>
                  <a:lnTo>
                    <a:pt x="143724" y="171371"/>
                  </a:lnTo>
                  <a:cubicBezTo>
                    <a:pt x="160987" y="151793"/>
                    <a:pt x="180432" y="134332"/>
                    <a:pt x="201597" y="119384"/>
                  </a:cubicBezTo>
                  <a:lnTo>
                    <a:pt x="199812" y="48878"/>
                  </a:lnTo>
                  <a:lnTo>
                    <a:pt x="270186" y="17593"/>
                  </a:lnTo>
                  <a:lnTo>
                    <a:pt x="321313" y="66075"/>
                  </a:lnTo>
                  <a:cubicBezTo>
                    <a:pt x="346380" y="60453"/>
                    <a:pt x="372373" y="57609"/>
                    <a:pt x="398764" y="58006"/>
                  </a:cubicBezTo>
                  <a:lnTo>
                    <a:pt x="438713" y="0"/>
                  </a:lnTo>
                  <a:lnTo>
                    <a:pt x="514047" y="16072"/>
                  </a:lnTo>
                  <a:lnTo>
                    <a:pt x="514047" y="16072"/>
                  </a:lnTo>
                  <a:close/>
                  <a:moveTo>
                    <a:pt x="338708" y="653208"/>
                  </a:moveTo>
                  <a:cubicBezTo>
                    <a:pt x="482961" y="683964"/>
                    <a:pt x="624834" y="591962"/>
                    <a:pt x="655589" y="447642"/>
                  </a:cubicBezTo>
                  <a:cubicBezTo>
                    <a:pt x="686345" y="303389"/>
                    <a:pt x="594342" y="161516"/>
                    <a:pt x="450023" y="130761"/>
                  </a:cubicBezTo>
                  <a:cubicBezTo>
                    <a:pt x="305769" y="100005"/>
                    <a:pt x="163897" y="192007"/>
                    <a:pt x="133142" y="336327"/>
                  </a:cubicBezTo>
                  <a:cubicBezTo>
                    <a:pt x="102386" y="480580"/>
                    <a:pt x="194388" y="622453"/>
                    <a:pt x="338708" y="653208"/>
                  </a:cubicBezTo>
                  <a:close/>
                </a:path>
              </a:pathLst>
            </a:custGeom>
            <a:solidFill>
              <a:schemeClr val="bg1">
                <a:lumMod val="95000"/>
              </a:schemeClr>
            </a:solidFill>
            <a:ln w="6610" cap="flat">
              <a:noFill/>
              <a:prstDash val="solid"/>
              <a:miter/>
            </a:ln>
          </p:spPr>
          <p:txBody>
            <a:bodyPr rtlCol="0" anchor="ctr"/>
            <a:lstStyle/>
            <a:p>
              <a:endParaRPr lang="en-US" sz="1351"/>
            </a:p>
          </p:txBody>
        </p:sp>
        <p:sp>
          <p:nvSpPr>
            <p:cNvPr id="10" name="Freeform: Shape 60">
              <a:extLst>
                <a:ext uri="{FF2B5EF4-FFF2-40B4-BE49-F238E27FC236}">
                  <a16:creationId xmlns:a16="http://schemas.microsoft.com/office/drawing/2014/main" id="{D4B64D1C-A85C-A32C-DA3B-0404208D1E9D}"/>
                </a:ext>
              </a:extLst>
            </p:cNvPr>
            <p:cNvSpPr/>
            <p:nvPr/>
          </p:nvSpPr>
          <p:spPr>
            <a:xfrm>
              <a:off x="2603218" y="159294"/>
              <a:ext cx="1276412" cy="1269195"/>
            </a:xfrm>
            <a:custGeom>
              <a:avLst/>
              <a:gdLst>
                <a:gd name="connsiteX0" fmla="*/ 790847 w 1239944"/>
                <a:gd name="connsiteY0" fmla="*/ 17726 h 1232933"/>
                <a:gd name="connsiteX1" fmla="*/ 806920 w 1239944"/>
                <a:gd name="connsiteY1" fmla="*/ 98153 h 1232933"/>
                <a:gd name="connsiteX2" fmla="*/ 879013 w 1239944"/>
                <a:gd name="connsiteY2" fmla="*/ 130298 h 1232933"/>
                <a:gd name="connsiteX3" fmla="*/ 949519 w 1239944"/>
                <a:gd name="connsiteY3" fmla="*/ 88497 h 1232933"/>
                <a:gd name="connsiteX4" fmla="*/ 1018637 w 1239944"/>
                <a:gd name="connsiteY4" fmla="*/ 138764 h 1232933"/>
                <a:gd name="connsiteX5" fmla="*/ 1000514 w 1239944"/>
                <a:gd name="connsiteY5" fmla="*/ 219125 h 1232933"/>
                <a:gd name="connsiteX6" fmla="*/ 1052699 w 1239944"/>
                <a:gd name="connsiteY6" fmla="*/ 277527 h 1232933"/>
                <a:gd name="connsiteX7" fmla="*/ 1134846 w 1239944"/>
                <a:gd name="connsiteY7" fmla="*/ 267937 h 1232933"/>
                <a:gd name="connsiteX8" fmla="*/ 1177507 w 1239944"/>
                <a:gd name="connsiteY8" fmla="*/ 341949 h 1232933"/>
                <a:gd name="connsiteX9" fmla="*/ 1127769 w 1239944"/>
                <a:gd name="connsiteY9" fmla="*/ 408619 h 1232933"/>
                <a:gd name="connsiteX10" fmla="*/ 1151448 w 1239944"/>
                <a:gd name="connsiteY10" fmla="*/ 482366 h 1232933"/>
                <a:gd name="connsiteX11" fmla="*/ 1231081 w 1239944"/>
                <a:gd name="connsiteY11" fmla="*/ 507235 h 1232933"/>
                <a:gd name="connsiteX12" fmla="*/ 1239944 w 1239944"/>
                <a:gd name="connsiteY12" fmla="*/ 592226 h 1232933"/>
                <a:gd name="connsiteX13" fmla="*/ 1166528 w 1239944"/>
                <a:gd name="connsiteY13" fmla="*/ 633432 h 1232933"/>
                <a:gd name="connsiteX14" fmla="*/ 1158128 w 1239944"/>
                <a:gd name="connsiteY14" fmla="*/ 709097 h 1232933"/>
                <a:gd name="connsiteX15" fmla="*/ 1221689 w 1239944"/>
                <a:gd name="connsiteY15" fmla="*/ 765052 h 1232933"/>
                <a:gd name="connsiteX16" fmla="*/ 1195233 w 1239944"/>
                <a:gd name="connsiteY16" fmla="*/ 846273 h 1232933"/>
                <a:gd name="connsiteX17" fmla="*/ 1110308 w 1239944"/>
                <a:gd name="connsiteY17" fmla="*/ 854144 h 1232933"/>
                <a:gd name="connsiteX18" fmla="*/ 1072542 w 1239944"/>
                <a:gd name="connsiteY18" fmla="*/ 918896 h 1232933"/>
                <a:gd name="connsiteX19" fmla="*/ 1108258 w 1239944"/>
                <a:gd name="connsiteY19" fmla="*/ 996744 h 1232933"/>
                <a:gd name="connsiteX20" fmla="*/ 1051046 w 1239944"/>
                <a:gd name="connsiteY20" fmla="*/ 1060173 h 1232933"/>
                <a:gd name="connsiteX21" fmla="*/ 969229 w 1239944"/>
                <a:gd name="connsiteY21" fmla="*/ 1032460 h 1232933"/>
                <a:gd name="connsiteX22" fmla="*/ 909438 w 1239944"/>
                <a:gd name="connsiteY22" fmla="*/ 1075518 h 1232933"/>
                <a:gd name="connsiteX23" fmla="*/ 910430 w 1239944"/>
                <a:gd name="connsiteY23" fmla="*/ 1162229 h 1232933"/>
                <a:gd name="connsiteX24" fmla="*/ 832384 w 1239944"/>
                <a:gd name="connsiteY24" fmla="*/ 1196953 h 1232933"/>
                <a:gd name="connsiteX25" fmla="*/ 768426 w 1239944"/>
                <a:gd name="connsiteY25" fmla="*/ 1137889 h 1232933"/>
                <a:gd name="connsiteX26" fmla="*/ 696927 w 1239944"/>
                <a:gd name="connsiteY26" fmla="*/ 1152969 h 1232933"/>
                <a:gd name="connsiteX27" fmla="*/ 662402 w 1239944"/>
                <a:gd name="connsiteY27" fmla="*/ 1232934 h 1232933"/>
                <a:gd name="connsiteX28" fmla="*/ 576947 w 1239944"/>
                <a:gd name="connsiteY28" fmla="*/ 1232934 h 1232933"/>
                <a:gd name="connsiteX29" fmla="*/ 542356 w 1239944"/>
                <a:gd name="connsiteY29" fmla="*/ 1152572 h 1232933"/>
                <a:gd name="connsiteX30" fmla="*/ 506574 w 1239944"/>
                <a:gd name="connsiteY30" fmla="*/ 1146223 h 1232933"/>
                <a:gd name="connsiteX31" fmla="*/ 471320 w 1239944"/>
                <a:gd name="connsiteY31" fmla="*/ 1137426 h 1232933"/>
                <a:gd name="connsiteX32" fmla="*/ 406965 w 1239944"/>
                <a:gd name="connsiteY32" fmla="*/ 1196688 h 1232933"/>
                <a:gd name="connsiteX33" fmla="*/ 328919 w 1239944"/>
                <a:gd name="connsiteY33" fmla="*/ 1161898 h 1232933"/>
                <a:gd name="connsiteX34" fmla="*/ 330043 w 1239944"/>
                <a:gd name="connsiteY34" fmla="*/ 1074790 h 1232933"/>
                <a:gd name="connsiteX35" fmla="*/ 270913 w 1239944"/>
                <a:gd name="connsiteY35" fmla="*/ 1031865 h 1232933"/>
                <a:gd name="connsiteX36" fmla="*/ 188436 w 1239944"/>
                <a:gd name="connsiteY36" fmla="*/ 1059710 h 1232933"/>
                <a:gd name="connsiteX37" fmla="*/ 131290 w 1239944"/>
                <a:gd name="connsiteY37" fmla="*/ 996215 h 1232933"/>
                <a:gd name="connsiteX38" fmla="*/ 167535 w 1239944"/>
                <a:gd name="connsiteY38" fmla="*/ 917441 h 1232933"/>
                <a:gd name="connsiteX39" fmla="*/ 130496 w 1239944"/>
                <a:gd name="connsiteY39" fmla="*/ 853747 h 1232933"/>
                <a:gd name="connsiteX40" fmla="*/ 44447 w 1239944"/>
                <a:gd name="connsiteY40" fmla="*/ 845678 h 1232933"/>
                <a:gd name="connsiteX41" fmla="*/ 18056 w 1239944"/>
                <a:gd name="connsiteY41" fmla="*/ 764391 h 1232933"/>
                <a:gd name="connsiteX42" fmla="*/ 82412 w 1239944"/>
                <a:gd name="connsiteY42" fmla="*/ 707907 h 1232933"/>
                <a:gd name="connsiteX43" fmla="*/ 74342 w 1239944"/>
                <a:gd name="connsiteY43" fmla="*/ 633366 h 1232933"/>
                <a:gd name="connsiteX44" fmla="*/ 0 w 1239944"/>
                <a:gd name="connsiteY44" fmla="*/ 591565 h 1232933"/>
                <a:gd name="connsiteX45" fmla="*/ 8995 w 1239944"/>
                <a:gd name="connsiteY45" fmla="*/ 506640 h 1232933"/>
                <a:gd name="connsiteX46" fmla="*/ 89819 w 1239944"/>
                <a:gd name="connsiteY46" fmla="*/ 481440 h 1232933"/>
                <a:gd name="connsiteX47" fmla="*/ 113035 w 1239944"/>
                <a:gd name="connsiteY47" fmla="*/ 408949 h 1232933"/>
                <a:gd name="connsiteX48" fmla="*/ 62768 w 1239944"/>
                <a:gd name="connsiteY48" fmla="*/ 341420 h 1232933"/>
                <a:gd name="connsiteX49" fmla="*/ 105561 w 1239944"/>
                <a:gd name="connsiteY49" fmla="*/ 267474 h 1232933"/>
                <a:gd name="connsiteX50" fmla="*/ 188369 w 1239944"/>
                <a:gd name="connsiteY50" fmla="*/ 277263 h 1232933"/>
                <a:gd name="connsiteX51" fmla="*/ 240092 w 1239944"/>
                <a:gd name="connsiteY51" fmla="*/ 219588 h 1232933"/>
                <a:gd name="connsiteX52" fmla="*/ 221903 w 1239944"/>
                <a:gd name="connsiteY52" fmla="*/ 138433 h 1232933"/>
                <a:gd name="connsiteX53" fmla="*/ 291020 w 1239944"/>
                <a:gd name="connsiteY53" fmla="*/ 88232 h 1232933"/>
                <a:gd name="connsiteX54" fmla="*/ 362122 w 1239944"/>
                <a:gd name="connsiteY54" fmla="*/ 130496 h 1232933"/>
                <a:gd name="connsiteX55" fmla="*/ 433554 w 1239944"/>
                <a:gd name="connsiteY55" fmla="*/ 98484 h 1232933"/>
                <a:gd name="connsiteX56" fmla="*/ 449758 w 1239944"/>
                <a:gd name="connsiteY56" fmla="*/ 17726 h 1232933"/>
                <a:gd name="connsiteX57" fmla="*/ 533361 w 1239944"/>
                <a:gd name="connsiteY57" fmla="*/ 0 h 1232933"/>
                <a:gd name="connsiteX58" fmla="*/ 580718 w 1239944"/>
                <a:gd name="connsiteY58" fmla="*/ 66935 h 1232933"/>
                <a:gd name="connsiteX59" fmla="*/ 659624 w 1239944"/>
                <a:gd name="connsiteY59" fmla="*/ 66935 h 1232933"/>
                <a:gd name="connsiteX60" fmla="*/ 707113 w 1239944"/>
                <a:gd name="connsiteY60" fmla="*/ 0 h 1232933"/>
                <a:gd name="connsiteX61" fmla="*/ 790649 w 1239944"/>
                <a:gd name="connsiteY61" fmla="*/ 17858 h 1232933"/>
                <a:gd name="connsiteX62" fmla="*/ 790649 w 1239944"/>
                <a:gd name="connsiteY62" fmla="*/ 17858 h 1232933"/>
                <a:gd name="connsiteX63" fmla="*/ 530649 w 1239944"/>
                <a:gd name="connsiteY63" fmla="*/ 1033519 h 1232933"/>
                <a:gd name="connsiteX64" fmla="*/ 1042381 w 1239944"/>
                <a:gd name="connsiteY64" fmla="*/ 701623 h 1232933"/>
                <a:gd name="connsiteX65" fmla="*/ 710486 w 1239944"/>
                <a:gd name="connsiteY65" fmla="*/ 189891 h 1232933"/>
                <a:gd name="connsiteX66" fmla="*/ 198754 w 1239944"/>
                <a:gd name="connsiteY66" fmla="*/ 521786 h 1232933"/>
                <a:gd name="connsiteX67" fmla="*/ 530649 w 1239944"/>
                <a:gd name="connsiteY67" fmla="*/ 1033519 h 12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944" h="1232933">
                  <a:moveTo>
                    <a:pt x="790847" y="17726"/>
                  </a:moveTo>
                  <a:lnTo>
                    <a:pt x="806920" y="98153"/>
                  </a:lnTo>
                  <a:cubicBezTo>
                    <a:pt x="831987" y="107214"/>
                    <a:pt x="856062" y="117995"/>
                    <a:pt x="879013" y="130298"/>
                  </a:cubicBezTo>
                  <a:lnTo>
                    <a:pt x="949519" y="88497"/>
                  </a:lnTo>
                  <a:lnTo>
                    <a:pt x="1018637" y="138764"/>
                  </a:lnTo>
                  <a:lnTo>
                    <a:pt x="1000514" y="219125"/>
                  </a:lnTo>
                  <a:cubicBezTo>
                    <a:pt x="1019298" y="237380"/>
                    <a:pt x="1036759" y="256891"/>
                    <a:pt x="1052699" y="277527"/>
                  </a:cubicBezTo>
                  <a:lnTo>
                    <a:pt x="1134846" y="267937"/>
                  </a:lnTo>
                  <a:lnTo>
                    <a:pt x="1177507" y="341949"/>
                  </a:lnTo>
                  <a:lnTo>
                    <a:pt x="1127769" y="408619"/>
                  </a:lnTo>
                  <a:cubicBezTo>
                    <a:pt x="1137360" y="432496"/>
                    <a:pt x="1145297" y="457166"/>
                    <a:pt x="1151448" y="482366"/>
                  </a:cubicBezTo>
                  <a:lnTo>
                    <a:pt x="1231081" y="507235"/>
                  </a:lnTo>
                  <a:lnTo>
                    <a:pt x="1239944" y="592226"/>
                  </a:lnTo>
                  <a:lnTo>
                    <a:pt x="1166528" y="633432"/>
                  </a:lnTo>
                  <a:cubicBezTo>
                    <a:pt x="1165536" y="658499"/>
                    <a:pt x="1162758" y="683765"/>
                    <a:pt x="1158128" y="709097"/>
                  </a:cubicBezTo>
                  <a:lnTo>
                    <a:pt x="1221689" y="765052"/>
                  </a:lnTo>
                  <a:lnTo>
                    <a:pt x="1195233" y="846273"/>
                  </a:lnTo>
                  <a:lnTo>
                    <a:pt x="1110308" y="854144"/>
                  </a:lnTo>
                  <a:cubicBezTo>
                    <a:pt x="1099130" y="876764"/>
                    <a:pt x="1086497" y="898326"/>
                    <a:pt x="1072542" y="918896"/>
                  </a:cubicBezTo>
                  <a:lnTo>
                    <a:pt x="1108258" y="996744"/>
                  </a:lnTo>
                  <a:lnTo>
                    <a:pt x="1051046" y="1060173"/>
                  </a:lnTo>
                  <a:lnTo>
                    <a:pt x="969229" y="1032460"/>
                  </a:lnTo>
                  <a:cubicBezTo>
                    <a:pt x="950313" y="1048136"/>
                    <a:pt x="930339" y="1062554"/>
                    <a:pt x="909438" y="1075518"/>
                  </a:cubicBezTo>
                  <a:lnTo>
                    <a:pt x="910430" y="1162229"/>
                  </a:lnTo>
                  <a:lnTo>
                    <a:pt x="832384" y="1196953"/>
                  </a:lnTo>
                  <a:lnTo>
                    <a:pt x="768426" y="1137889"/>
                  </a:lnTo>
                  <a:cubicBezTo>
                    <a:pt x="745078" y="1144503"/>
                    <a:pt x="721201" y="1149530"/>
                    <a:pt x="696927" y="1152969"/>
                  </a:cubicBezTo>
                  <a:lnTo>
                    <a:pt x="662402" y="1232934"/>
                  </a:lnTo>
                  <a:lnTo>
                    <a:pt x="576947" y="1232934"/>
                  </a:lnTo>
                  <a:lnTo>
                    <a:pt x="542356" y="1152572"/>
                  </a:lnTo>
                  <a:cubicBezTo>
                    <a:pt x="530450" y="1150853"/>
                    <a:pt x="518545" y="1148736"/>
                    <a:pt x="506574" y="1146223"/>
                  </a:cubicBezTo>
                  <a:cubicBezTo>
                    <a:pt x="494668" y="1143709"/>
                    <a:pt x="482895" y="1140733"/>
                    <a:pt x="471320" y="1137426"/>
                  </a:cubicBezTo>
                  <a:lnTo>
                    <a:pt x="406965" y="1196688"/>
                  </a:lnTo>
                  <a:lnTo>
                    <a:pt x="328919" y="1161898"/>
                  </a:lnTo>
                  <a:lnTo>
                    <a:pt x="330043" y="1074790"/>
                  </a:lnTo>
                  <a:cubicBezTo>
                    <a:pt x="309275" y="1061761"/>
                    <a:pt x="289565" y="1047408"/>
                    <a:pt x="270913" y="1031865"/>
                  </a:cubicBezTo>
                  <a:lnTo>
                    <a:pt x="188436" y="1059710"/>
                  </a:lnTo>
                  <a:lnTo>
                    <a:pt x="131290" y="996215"/>
                  </a:lnTo>
                  <a:lnTo>
                    <a:pt x="167535" y="917441"/>
                  </a:lnTo>
                  <a:cubicBezTo>
                    <a:pt x="153778" y="897070"/>
                    <a:pt x="141409" y="875838"/>
                    <a:pt x="130496" y="853747"/>
                  </a:cubicBezTo>
                  <a:lnTo>
                    <a:pt x="44447" y="845678"/>
                  </a:lnTo>
                  <a:lnTo>
                    <a:pt x="18056" y="764391"/>
                  </a:lnTo>
                  <a:lnTo>
                    <a:pt x="82412" y="707907"/>
                  </a:lnTo>
                  <a:cubicBezTo>
                    <a:pt x="78046" y="683501"/>
                    <a:pt x="75335" y="658565"/>
                    <a:pt x="74342" y="633366"/>
                  </a:cubicBezTo>
                  <a:lnTo>
                    <a:pt x="0" y="591565"/>
                  </a:lnTo>
                  <a:lnTo>
                    <a:pt x="8995" y="506640"/>
                  </a:lnTo>
                  <a:lnTo>
                    <a:pt x="89819" y="481440"/>
                  </a:lnTo>
                  <a:cubicBezTo>
                    <a:pt x="95971" y="456439"/>
                    <a:pt x="103709" y="432231"/>
                    <a:pt x="113035" y="408949"/>
                  </a:cubicBezTo>
                  <a:lnTo>
                    <a:pt x="62768" y="341420"/>
                  </a:lnTo>
                  <a:lnTo>
                    <a:pt x="105561" y="267474"/>
                  </a:lnTo>
                  <a:lnTo>
                    <a:pt x="188369" y="277263"/>
                  </a:lnTo>
                  <a:cubicBezTo>
                    <a:pt x="204243" y="256759"/>
                    <a:pt x="221572" y="237512"/>
                    <a:pt x="240092" y="219588"/>
                  </a:cubicBezTo>
                  <a:lnTo>
                    <a:pt x="221903" y="138433"/>
                  </a:lnTo>
                  <a:lnTo>
                    <a:pt x="291020" y="88232"/>
                  </a:lnTo>
                  <a:lnTo>
                    <a:pt x="362122" y="130496"/>
                  </a:lnTo>
                  <a:cubicBezTo>
                    <a:pt x="385073" y="118128"/>
                    <a:pt x="408949" y="107479"/>
                    <a:pt x="433554" y="98484"/>
                  </a:cubicBezTo>
                  <a:lnTo>
                    <a:pt x="449758" y="17726"/>
                  </a:lnTo>
                  <a:lnTo>
                    <a:pt x="533361" y="0"/>
                  </a:lnTo>
                  <a:lnTo>
                    <a:pt x="580718" y="66935"/>
                  </a:lnTo>
                  <a:cubicBezTo>
                    <a:pt x="606711" y="65083"/>
                    <a:pt x="633101" y="65083"/>
                    <a:pt x="659624" y="66935"/>
                  </a:cubicBezTo>
                  <a:lnTo>
                    <a:pt x="707113" y="0"/>
                  </a:lnTo>
                  <a:lnTo>
                    <a:pt x="790649" y="17858"/>
                  </a:lnTo>
                  <a:lnTo>
                    <a:pt x="790649" y="17858"/>
                  </a:lnTo>
                  <a:close/>
                  <a:moveTo>
                    <a:pt x="530649" y="1033519"/>
                  </a:moveTo>
                  <a:cubicBezTo>
                    <a:pt x="763597" y="1083190"/>
                    <a:pt x="992709" y="934572"/>
                    <a:pt x="1042381" y="701623"/>
                  </a:cubicBezTo>
                  <a:cubicBezTo>
                    <a:pt x="1092053" y="468675"/>
                    <a:pt x="943434" y="239563"/>
                    <a:pt x="710486" y="189891"/>
                  </a:cubicBezTo>
                  <a:cubicBezTo>
                    <a:pt x="477538" y="140219"/>
                    <a:pt x="248425" y="288838"/>
                    <a:pt x="198754" y="521786"/>
                  </a:cubicBezTo>
                  <a:cubicBezTo>
                    <a:pt x="149082" y="754734"/>
                    <a:pt x="297700" y="983847"/>
                    <a:pt x="530649" y="1033519"/>
                  </a:cubicBezTo>
                  <a:close/>
                </a:path>
              </a:pathLst>
            </a:custGeom>
            <a:solidFill>
              <a:schemeClr val="bg1">
                <a:lumMod val="95000"/>
              </a:schemeClr>
            </a:solidFill>
            <a:ln w="6610" cap="flat">
              <a:noFill/>
              <a:prstDash val="solid"/>
              <a:miter/>
            </a:ln>
          </p:spPr>
          <p:txBody>
            <a:bodyPr rtlCol="0" anchor="ctr"/>
            <a:lstStyle/>
            <a:p>
              <a:endParaRPr lang="en-US" sz="1351"/>
            </a:p>
          </p:txBody>
        </p:sp>
        <p:sp>
          <p:nvSpPr>
            <p:cNvPr id="11" name="Freeform: Shape 63">
              <a:extLst>
                <a:ext uri="{FF2B5EF4-FFF2-40B4-BE49-F238E27FC236}">
                  <a16:creationId xmlns:a16="http://schemas.microsoft.com/office/drawing/2014/main" id="{5973BF34-5EE4-6BF1-FD55-4693270451C1}"/>
                </a:ext>
              </a:extLst>
            </p:cNvPr>
            <p:cNvSpPr/>
            <p:nvPr/>
          </p:nvSpPr>
          <p:spPr>
            <a:xfrm rot="21243256">
              <a:off x="2969377" y="1441542"/>
              <a:ext cx="811041" cy="810361"/>
            </a:xfrm>
            <a:custGeom>
              <a:avLst/>
              <a:gdLst>
                <a:gd name="connsiteX0" fmla="*/ 494800 w 787870"/>
                <a:gd name="connsiteY0" fmla="*/ 12236 h 787209"/>
                <a:gd name="connsiteX1" fmla="*/ 511005 w 787870"/>
                <a:gd name="connsiteY1" fmla="*/ 80758 h 787209"/>
                <a:gd name="connsiteX2" fmla="*/ 580255 w 787870"/>
                <a:gd name="connsiteY2" fmla="*/ 116342 h 787209"/>
                <a:gd name="connsiteX3" fmla="*/ 645469 w 787870"/>
                <a:gd name="connsiteY3" fmla="*/ 89687 h 787209"/>
                <a:gd name="connsiteX4" fmla="*/ 699705 w 787870"/>
                <a:gd name="connsiteY4" fmla="*/ 144320 h 787209"/>
                <a:gd name="connsiteX5" fmla="*/ 672521 w 787870"/>
                <a:gd name="connsiteY5" fmla="*/ 209402 h 787209"/>
                <a:gd name="connsiteX6" fmla="*/ 707642 w 787870"/>
                <a:gd name="connsiteY6" fmla="*/ 278850 h 787209"/>
                <a:gd name="connsiteX7" fmla="*/ 776098 w 787870"/>
                <a:gd name="connsiteY7" fmla="*/ 295584 h 787209"/>
                <a:gd name="connsiteX8" fmla="*/ 787871 w 787870"/>
                <a:gd name="connsiteY8" fmla="*/ 371712 h 787209"/>
                <a:gd name="connsiteX9" fmla="*/ 727617 w 787870"/>
                <a:gd name="connsiteY9" fmla="*/ 408354 h 787209"/>
                <a:gd name="connsiteX10" fmla="*/ 723582 w 787870"/>
                <a:gd name="connsiteY10" fmla="*/ 447113 h 787209"/>
                <a:gd name="connsiteX11" fmla="*/ 715116 w 787870"/>
                <a:gd name="connsiteY11" fmla="*/ 485144 h 787209"/>
                <a:gd name="connsiteX12" fmla="*/ 760687 w 787870"/>
                <a:gd name="connsiteY12" fmla="*/ 538917 h 787209"/>
                <a:gd name="connsiteX13" fmla="*/ 725434 w 787870"/>
                <a:gd name="connsiteY13" fmla="*/ 607372 h 787209"/>
                <a:gd name="connsiteX14" fmla="*/ 655192 w 787870"/>
                <a:gd name="connsiteY14" fmla="*/ 601618 h 787209"/>
                <a:gd name="connsiteX15" fmla="*/ 599964 w 787870"/>
                <a:gd name="connsiteY15" fmla="*/ 656383 h 787209"/>
                <a:gd name="connsiteX16" fmla="*/ 605190 w 787870"/>
                <a:gd name="connsiteY16" fmla="*/ 726691 h 787209"/>
                <a:gd name="connsiteX17" fmla="*/ 536469 w 787870"/>
                <a:gd name="connsiteY17" fmla="*/ 761348 h 787209"/>
                <a:gd name="connsiteX18" fmla="*/ 483027 w 787870"/>
                <a:gd name="connsiteY18" fmla="*/ 715447 h 787209"/>
                <a:gd name="connsiteX19" fmla="*/ 406039 w 787870"/>
                <a:gd name="connsiteY19" fmla="*/ 727286 h 787209"/>
                <a:gd name="connsiteX20" fmla="*/ 369000 w 787870"/>
                <a:gd name="connsiteY20" fmla="*/ 787210 h 787209"/>
                <a:gd name="connsiteX21" fmla="*/ 293005 w 787870"/>
                <a:gd name="connsiteY21" fmla="*/ 774907 h 787209"/>
                <a:gd name="connsiteX22" fmla="*/ 276800 w 787870"/>
                <a:gd name="connsiteY22" fmla="*/ 706385 h 787209"/>
                <a:gd name="connsiteX23" fmla="*/ 207550 w 787870"/>
                <a:gd name="connsiteY23" fmla="*/ 670801 h 787209"/>
                <a:gd name="connsiteX24" fmla="*/ 142335 w 787870"/>
                <a:gd name="connsiteY24" fmla="*/ 697456 h 787209"/>
                <a:gd name="connsiteX25" fmla="*/ 88100 w 787870"/>
                <a:gd name="connsiteY25" fmla="*/ 642824 h 787209"/>
                <a:gd name="connsiteX26" fmla="*/ 115284 w 787870"/>
                <a:gd name="connsiteY26" fmla="*/ 577741 h 787209"/>
                <a:gd name="connsiteX27" fmla="*/ 80229 w 787870"/>
                <a:gd name="connsiteY27" fmla="*/ 508359 h 787209"/>
                <a:gd name="connsiteX28" fmla="*/ 11773 w 787870"/>
                <a:gd name="connsiteY28" fmla="*/ 491626 h 787209"/>
                <a:gd name="connsiteX29" fmla="*/ 0 w 787870"/>
                <a:gd name="connsiteY29" fmla="*/ 415564 h 787209"/>
                <a:gd name="connsiteX30" fmla="*/ 60255 w 787870"/>
                <a:gd name="connsiteY30" fmla="*/ 378922 h 787209"/>
                <a:gd name="connsiteX31" fmla="*/ 64223 w 787870"/>
                <a:gd name="connsiteY31" fmla="*/ 340163 h 787209"/>
                <a:gd name="connsiteX32" fmla="*/ 72689 w 787870"/>
                <a:gd name="connsiteY32" fmla="*/ 302132 h 787209"/>
                <a:gd name="connsiteX33" fmla="*/ 27118 w 787870"/>
                <a:gd name="connsiteY33" fmla="*/ 248293 h 787209"/>
                <a:gd name="connsiteX34" fmla="*/ 62371 w 787870"/>
                <a:gd name="connsiteY34" fmla="*/ 179837 h 787209"/>
                <a:gd name="connsiteX35" fmla="*/ 132613 w 787870"/>
                <a:gd name="connsiteY35" fmla="*/ 185591 h 787209"/>
                <a:gd name="connsiteX36" fmla="*/ 187840 w 787870"/>
                <a:gd name="connsiteY36" fmla="*/ 130827 h 787209"/>
                <a:gd name="connsiteX37" fmla="*/ 182615 w 787870"/>
                <a:gd name="connsiteY37" fmla="*/ 60519 h 787209"/>
                <a:gd name="connsiteX38" fmla="*/ 251336 w 787870"/>
                <a:gd name="connsiteY38" fmla="*/ 25861 h 787209"/>
                <a:gd name="connsiteX39" fmla="*/ 304711 w 787870"/>
                <a:gd name="connsiteY39" fmla="*/ 71763 h 787209"/>
                <a:gd name="connsiteX40" fmla="*/ 381699 w 787870"/>
                <a:gd name="connsiteY40" fmla="*/ 59857 h 787209"/>
                <a:gd name="connsiteX41" fmla="*/ 418805 w 787870"/>
                <a:gd name="connsiteY41" fmla="*/ 0 h 787209"/>
                <a:gd name="connsiteX42" fmla="*/ 494800 w 787870"/>
                <a:gd name="connsiteY42" fmla="*/ 12302 h 787209"/>
                <a:gd name="connsiteX43" fmla="*/ 494800 w 787870"/>
                <a:gd name="connsiteY43" fmla="*/ 12302 h 787209"/>
                <a:gd name="connsiteX44" fmla="*/ 351076 w 787870"/>
                <a:gd name="connsiteY44" fmla="*/ 657243 h 787209"/>
                <a:gd name="connsiteX45" fmla="*/ 657507 w 787870"/>
                <a:gd name="connsiteY45" fmla="*/ 436398 h 787209"/>
                <a:gd name="connsiteX46" fmla="*/ 436663 w 787870"/>
                <a:gd name="connsiteY46" fmla="*/ 129967 h 787209"/>
                <a:gd name="connsiteX47" fmla="*/ 130232 w 787870"/>
                <a:gd name="connsiteY47" fmla="*/ 350812 h 787209"/>
                <a:gd name="connsiteX48" fmla="*/ 351076 w 787870"/>
                <a:gd name="connsiteY48" fmla="*/ 657243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7870" h="787209">
                  <a:moveTo>
                    <a:pt x="494800" y="12236"/>
                  </a:moveTo>
                  <a:lnTo>
                    <a:pt x="511005" y="80758"/>
                  </a:lnTo>
                  <a:cubicBezTo>
                    <a:pt x="535742" y="90018"/>
                    <a:pt x="558891" y="101989"/>
                    <a:pt x="580255" y="116342"/>
                  </a:cubicBezTo>
                  <a:lnTo>
                    <a:pt x="645469" y="89687"/>
                  </a:lnTo>
                  <a:lnTo>
                    <a:pt x="699705" y="144320"/>
                  </a:lnTo>
                  <a:lnTo>
                    <a:pt x="672521" y="209402"/>
                  </a:lnTo>
                  <a:cubicBezTo>
                    <a:pt x="686808" y="231030"/>
                    <a:pt x="698647" y="254312"/>
                    <a:pt x="707642" y="278850"/>
                  </a:cubicBezTo>
                  <a:lnTo>
                    <a:pt x="776098" y="295584"/>
                  </a:lnTo>
                  <a:lnTo>
                    <a:pt x="787871" y="371712"/>
                  </a:lnTo>
                  <a:lnTo>
                    <a:pt x="727617" y="408354"/>
                  </a:lnTo>
                  <a:cubicBezTo>
                    <a:pt x="727021" y="421186"/>
                    <a:pt x="725698" y="434149"/>
                    <a:pt x="723582" y="447113"/>
                  </a:cubicBezTo>
                  <a:cubicBezTo>
                    <a:pt x="721466" y="460076"/>
                    <a:pt x="718621" y="472776"/>
                    <a:pt x="715116" y="485144"/>
                  </a:cubicBezTo>
                  <a:lnTo>
                    <a:pt x="760687" y="538917"/>
                  </a:lnTo>
                  <a:lnTo>
                    <a:pt x="725434" y="607372"/>
                  </a:lnTo>
                  <a:lnTo>
                    <a:pt x="655192" y="601618"/>
                  </a:lnTo>
                  <a:cubicBezTo>
                    <a:pt x="638922" y="622056"/>
                    <a:pt x="620336" y="640377"/>
                    <a:pt x="599964" y="656383"/>
                  </a:cubicBezTo>
                  <a:lnTo>
                    <a:pt x="605190" y="726691"/>
                  </a:lnTo>
                  <a:lnTo>
                    <a:pt x="536469" y="761348"/>
                  </a:lnTo>
                  <a:lnTo>
                    <a:pt x="483027" y="715447"/>
                  </a:lnTo>
                  <a:cubicBezTo>
                    <a:pt x="458224" y="722325"/>
                    <a:pt x="432430" y="726360"/>
                    <a:pt x="406039" y="727286"/>
                  </a:cubicBezTo>
                  <a:lnTo>
                    <a:pt x="369000" y="787210"/>
                  </a:lnTo>
                  <a:lnTo>
                    <a:pt x="293005" y="774907"/>
                  </a:lnTo>
                  <a:lnTo>
                    <a:pt x="276800" y="706385"/>
                  </a:lnTo>
                  <a:cubicBezTo>
                    <a:pt x="252063" y="697126"/>
                    <a:pt x="228914" y="685154"/>
                    <a:pt x="207550" y="670801"/>
                  </a:cubicBezTo>
                  <a:lnTo>
                    <a:pt x="142335" y="697456"/>
                  </a:lnTo>
                  <a:lnTo>
                    <a:pt x="88100" y="642824"/>
                  </a:lnTo>
                  <a:lnTo>
                    <a:pt x="115284" y="577741"/>
                  </a:lnTo>
                  <a:cubicBezTo>
                    <a:pt x="100997" y="556113"/>
                    <a:pt x="89224" y="532832"/>
                    <a:pt x="80229" y="508359"/>
                  </a:cubicBezTo>
                  <a:lnTo>
                    <a:pt x="11773" y="491626"/>
                  </a:lnTo>
                  <a:lnTo>
                    <a:pt x="0" y="415564"/>
                  </a:lnTo>
                  <a:lnTo>
                    <a:pt x="60255" y="378922"/>
                  </a:lnTo>
                  <a:cubicBezTo>
                    <a:pt x="60850" y="366090"/>
                    <a:pt x="62106" y="353126"/>
                    <a:pt x="64223" y="340163"/>
                  </a:cubicBezTo>
                  <a:cubicBezTo>
                    <a:pt x="66339" y="327199"/>
                    <a:pt x="69183" y="314500"/>
                    <a:pt x="72689" y="302132"/>
                  </a:cubicBezTo>
                  <a:lnTo>
                    <a:pt x="27118" y="248293"/>
                  </a:lnTo>
                  <a:lnTo>
                    <a:pt x="62371" y="179837"/>
                  </a:lnTo>
                  <a:lnTo>
                    <a:pt x="132613" y="185591"/>
                  </a:lnTo>
                  <a:cubicBezTo>
                    <a:pt x="148883" y="165154"/>
                    <a:pt x="167469" y="146833"/>
                    <a:pt x="187840" y="130827"/>
                  </a:cubicBezTo>
                  <a:lnTo>
                    <a:pt x="182615" y="60519"/>
                  </a:lnTo>
                  <a:lnTo>
                    <a:pt x="251336" y="25861"/>
                  </a:lnTo>
                  <a:lnTo>
                    <a:pt x="304711" y="71763"/>
                  </a:lnTo>
                  <a:cubicBezTo>
                    <a:pt x="329514" y="64884"/>
                    <a:pt x="355309" y="60850"/>
                    <a:pt x="381699" y="59857"/>
                  </a:cubicBezTo>
                  <a:lnTo>
                    <a:pt x="418805" y="0"/>
                  </a:lnTo>
                  <a:lnTo>
                    <a:pt x="494800" y="12302"/>
                  </a:lnTo>
                  <a:lnTo>
                    <a:pt x="494800" y="12302"/>
                  </a:lnTo>
                  <a:close/>
                  <a:moveTo>
                    <a:pt x="351076" y="657243"/>
                  </a:moveTo>
                  <a:cubicBezTo>
                    <a:pt x="496652" y="680855"/>
                    <a:pt x="633895" y="581974"/>
                    <a:pt x="657507" y="436398"/>
                  </a:cubicBezTo>
                  <a:cubicBezTo>
                    <a:pt x="681120" y="290822"/>
                    <a:pt x="582305" y="153579"/>
                    <a:pt x="436663" y="129967"/>
                  </a:cubicBezTo>
                  <a:cubicBezTo>
                    <a:pt x="291086" y="106355"/>
                    <a:pt x="153844" y="205235"/>
                    <a:pt x="130232" y="350812"/>
                  </a:cubicBezTo>
                  <a:cubicBezTo>
                    <a:pt x="106619" y="496388"/>
                    <a:pt x="205434" y="633564"/>
                    <a:pt x="351076" y="657243"/>
                  </a:cubicBezTo>
                  <a:close/>
                </a:path>
              </a:pathLst>
            </a:custGeom>
            <a:solidFill>
              <a:schemeClr val="bg1">
                <a:lumMod val="85000"/>
              </a:schemeClr>
            </a:solidFill>
            <a:ln w="6610" cap="flat">
              <a:solidFill>
                <a:schemeClr val="bg1">
                  <a:lumMod val="85000"/>
                </a:schemeClr>
              </a:solidFill>
              <a:prstDash val="solid"/>
              <a:miter/>
            </a:ln>
          </p:spPr>
          <p:txBody>
            <a:bodyPr rtlCol="0" anchor="ctr"/>
            <a:lstStyle/>
            <a:p>
              <a:endParaRPr lang="en-US" sz="1351"/>
            </a:p>
          </p:txBody>
        </p:sp>
        <p:sp>
          <p:nvSpPr>
            <p:cNvPr id="12" name="Freeform: Shape 64">
              <a:extLst>
                <a:ext uri="{FF2B5EF4-FFF2-40B4-BE49-F238E27FC236}">
                  <a16:creationId xmlns:a16="http://schemas.microsoft.com/office/drawing/2014/main" id="{0EAF1FFA-3492-45A1-27A7-4E64D83132A1}"/>
                </a:ext>
              </a:extLst>
            </p:cNvPr>
            <p:cNvSpPr/>
            <p:nvPr/>
          </p:nvSpPr>
          <p:spPr>
            <a:xfrm>
              <a:off x="1804767" y="610385"/>
              <a:ext cx="806003" cy="812267"/>
            </a:xfrm>
            <a:custGeom>
              <a:avLst/>
              <a:gdLst>
                <a:gd name="connsiteX0" fmla="*/ 392877 w 782976"/>
                <a:gd name="connsiteY0" fmla="*/ 66 h 789061"/>
                <a:gd name="connsiteX1" fmla="*/ 425882 w 782976"/>
                <a:gd name="connsiteY1" fmla="*/ 62305 h 789061"/>
                <a:gd name="connsiteX2" fmla="*/ 501877 w 782976"/>
                <a:gd name="connsiteY2" fmla="*/ 79303 h 789061"/>
                <a:gd name="connsiteX3" fmla="*/ 558230 w 782976"/>
                <a:gd name="connsiteY3" fmla="*/ 37039 h 789061"/>
                <a:gd name="connsiteX4" fmla="*/ 624503 w 782976"/>
                <a:gd name="connsiteY4" fmla="*/ 76261 h 789061"/>
                <a:gd name="connsiteX5" fmla="*/ 614582 w 782976"/>
                <a:gd name="connsiteY5" fmla="*/ 146105 h 789061"/>
                <a:gd name="connsiteX6" fmla="*/ 666039 w 782976"/>
                <a:gd name="connsiteY6" fmla="*/ 204442 h 789061"/>
                <a:gd name="connsiteX7" fmla="*/ 736479 w 782976"/>
                <a:gd name="connsiteY7" fmla="*/ 203383 h 789061"/>
                <a:gd name="connsiteX8" fmla="*/ 767037 w 782976"/>
                <a:gd name="connsiteY8" fmla="*/ 274022 h 789061"/>
                <a:gd name="connsiteX9" fmla="*/ 718026 w 782976"/>
                <a:gd name="connsiteY9" fmla="*/ 324686 h 789061"/>
                <a:gd name="connsiteX10" fmla="*/ 723913 w 782976"/>
                <a:gd name="connsiteY10" fmla="*/ 363180 h 789061"/>
                <a:gd name="connsiteX11" fmla="*/ 725302 w 782976"/>
                <a:gd name="connsiteY11" fmla="*/ 402137 h 789061"/>
                <a:gd name="connsiteX12" fmla="*/ 782976 w 782976"/>
                <a:gd name="connsiteY12" fmla="*/ 442681 h 789061"/>
                <a:gd name="connsiteX13" fmla="*/ 766177 w 782976"/>
                <a:gd name="connsiteY13" fmla="*/ 517818 h 789061"/>
                <a:gd name="connsiteX14" fmla="*/ 696795 w 782976"/>
                <a:gd name="connsiteY14" fmla="*/ 529987 h 789061"/>
                <a:gd name="connsiteX15" fmla="*/ 657176 w 782976"/>
                <a:gd name="connsiteY15" fmla="*/ 596922 h 789061"/>
                <a:gd name="connsiteX16" fmla="*/ 679995 w 782976"/>
                <a:gd name="connsiteY16" fmla="*/ 663658 h 789061"/>
                <a:gd name="connsiteX17" fmla="*/ 622254 w 782976"/>
                <a:gd name="connsiteY17" fmla="*/ 714587 h 789061"/>
                <a:gd name="connsiteX18" fmla="*/ 558957 w 782976"/>
                <a:gd name="connsiteY18" fmla="*/ 683633 h 789061"/>
                <a:gd name="connsiteX19" fmla="*/ 487525 w 782976"/>
                <a:gd name="connsiteY19" fmla="*/ 714521 h 789061"/>
                <a:gd name="connsiteX20" fmla="*/ 466757 w 782976"/>
                <a:gd name="connsiteY20" fmla="*/ 781852 h 789061"/>
                <a:gd name="connsiteX21" fmla="*/ 390099 w 782976"/>
                <a:gd name="connsiteY21" fmla="*/ 789062 h 789061"/>
                <a:gd name="connsiteX22" fmla="*/ 357095 w 782976"/>
                <a:gd name="connsiteY22" fmla="*/ 726823 h 789061"/>
                <a:gd name="connsiteX23" fmla="*/ 281099 w 782976"/>
                <a:gd name="connsiteY23" fmla="*/ 709825 h 789061"/>
                <a:gd name="connsiteX24" fmla="*/ 224747 w 782976"/>
                <a:gd name="connsiteY24" fmla="*/ 752089 h 789061"/>
                <a:gd name="connsiteX25" fmla="*/ 158474 w 782976"/>
                <a:gd name="connsiteY25" fmla="*/ 712867 h 789061"/>
                <a:gd name="connsiteX26" fmla="*/ 168395 w 782976"/>
                <a:gd name="connsiteY26" fmla="*/ 643022 h 789061"/>
                <a:gd name="connsiteX27" fmla="*/ 116937 w 782976"/>
                <a:gd name="connsiteY27" fmla="*/ 584686 h 789061"/>
                <a:gd name="connsiteX28" fmla="*/ 46497 w 782976"/>
                <a:gd name="connsiteY28" fmla="*/ 585744 h 789061"/>
                <a:gd name="connsiteX29" fmla="*/ 15940 w 782976"/>
                <a:gd name="connsiteY29" fmla="*/ 515106 h 789061"/>
                <a:gd name="connsiteX30" fmla="*/ 64950 w 782976"/>
                <a:gd name="connsiteY30" fmla="*/ 464442 h 789061"/>
                <a:gd name="connsiteX31" fmla="*/ 59064 w 782976"/>
                <a:gd name="connsiteY31" fmla="*/ 425948 h 789061"/>
                <a:gd name="connsiteX32" fmla="*/ 57675 w 782976"/>
                <a:gd name="connsiteY32" fmla="*/ 386991 h 789061"/>
                <a:gd name="connsiteX33" fmla="*/ 0 w 782976"/>
                <a:gd name="connsiteY33" fmla="*/ 346446 h 789061"/>
                <a:gd name="connsiteX34" fmla="*/ 16800 w 782976"/>
                <a:gd name="connsiteY34" fmla="*/ 271310 h 789061"/>
                <a:gd name="connsiteX35" fmla="*/ 86182 w 782976"/>
                <a:gd name="connsiteY35" fmla="*/ 259140 h 789061"/>
                <a:gd name="connsiteX36" fmla="*/ 125800 w 782976"/>
                <a:gd name="connsiteY36" fmla="*/ 192206 h 789061"/>
                <a:gd name="connsiteX37" fmla="*/ 102981 w 782976"/>
                <a:gd name="connsiteY37" fmla="*/ 125469 h 789061"/>
                <a:gd name="connsiteX38" fmla="*/ 160722 w 782976"/>
                <a:gd name="connsiteY38" fmla="*/ 74541 h 789061"/>
                <a:gd name="connsiteX39" fmla="*/ 223953 w 782976"/>
                <a:gd name="connsiteY39" fmla="*/ 105495 h 789061"/>
                <a:gd name="connsiteX40" fmla="*/ 295452 w 782976"/>
                <a:gd name="connsiteY40" fmla="*/ 74607 h 789061"/>
                <a:gd name="connsiteX41" fmla="*/ 316220 w 782976"/>
                <a:gd name="connsiteY41" fmla="*/ 7276 h 789061"/>
                <a:gd name="connsiteX42" fmla="*/ 392877 w 782976"/>
                <a:gd name="connsiteY42" fmla="*/ 0 h 789061"/>
                <a:gd name="connsiteX43" fmla="*/ 392877 w 782976"/>
                <a:gd name="connsiteY43" fmla="*/ 0 h 789061"/>
                <a:gd name="connsiteX44" fmla="*/ 416622 w 782976"/>
                <a:gd name="connsiteY44" fmla="*/ 660484 h 789061"/>
                <a:gd name="connsiteX45" fmla="*/ 657375 w 782976"/>
                <a:gd name="connsiteY45" fmla="*/ 369463 h 789061"/>
                <a:gd name="connsiteX46" fmla="*/ 366355 w 782976"/>
                <a:gd name="connsiteY46" fmla="*/ 128710 h 789061"/>
                <a:gd name="connsiteX47" fmla="*/ 125602 w 782976"/>
                <a:gd name="connsiteY47" fmla="*/ 419731 h 789061"/>
                <a:gd name="connsiteX48" fmla="*/ 416622 w 782976"/>
                <a:gd name="connsiteY48" fmla="*/ 660484 h 78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2976" h="789061">
                  <a:moveTo>
                    <a:pt x="392877" y="66"/>
                  </a:moveTo>
                  <a:lnTo>
                    <a:pt x="425882" y="62305"/>
                  </a:lnTo>
                  <a:cubicBezTo>
                    <a:pt x="452140" y="65017"/>
                    <a:pt x="477604" y="70771"/>
                    <a:pt x="501877" y="79303"/>
                  </a:cubicBezTo>
                  <a:lnTo>
                    <a:pt x="558230" y="37039"/>
                  </a:lnTo>
                  <a:lnTo>
                    <a:pt x="624503" y="76261"/>
                  </a:lnTo>
                  <a:lnTo>
                    <a:pt x="614582" y="146105"/>
                  </a:lnTo>
                  <a:cubicBezTo>
                    <a:pt x="633895" y="163434"/>
                    <a:pt x="651158" y="183012"/>
                    <a:pt x="666039" y="204442"/>
                  </a:cubicBezTo>
                  <a:lnTo>
                    <a:pt x="736479" y="203383"/>
                  </a:lnTo>
                  <a:lnTo>
                    <a:pt x="767037" y="274022"/>
                  </a:lnTo>
                  <a:lnTo>
                    <a:pt x="718026" y="324686"/>
                  </a:lnTo>
                  <a:cubicBezTo>
                    <a:pt x="720672" y="337253"/>
                    <a:pt x="722722" y="350084"/>
                    <a:pt x="723913" y="363180"/>
                  </a:cubicBezTo>
                  <a:cubicBezTo>
                    <a:pt x="725169" y="376276"/>
                    <a:pt x="725566" y="389240"/>
                    <a:pt x="725302" y="402137"/>
                  </a:cubicBezTo>
                  <a:lnTo>
                    <a:pt x="782976" y="442681"/>
                  </a:lnTo>
                  <a:lnTo>
                    <a:pt x="766177" y="517818"/>
                  </a:lnTo>
                  <a:lnTo>
                    <a:pt x="696795" y="529987"/>
                  </a:lnTo>
                  <a:cubicBezTo>
                    <a:pt x="686212" y="553864"/>
                    <a:pt x="672852" y="576286"/>
                    <a:pt x="657176" y="596922"/>
                  </a:cubicBezTo>
                  <a:lnTo>
                    <a:pt x="679995" y="663658"/>
                  </a:lnTo>
                  <a:lnTo>
                    <a:pt x="622254" y="714587"/>
                  </a:lnTo>
                  <a:lnTo>
                    <a:pt x="558957" y="683633"/>
                  </a:lnTo>
                  <a:cubicBezTo>
                    <a:pt x="536734" y="696530"/>
                    <a:pt x="512791" y="706981"/>
                    <a:pt x="487525" y="714521"/>
                  </a:cubicBezTo>
                  <a:lnTo>
                    <a:pt x="466757" y="781852"/>
                  </a:lnTo>
                  <a:lnTo>
                    <a:pt x="390099" y="789062"/>
                  </a:lnTo>
                  <a:lnTo>
                    <a:pt x="357095" y="726823"/>
                  </a:lnTo>
                  <a:cubicBezTo>
                    <a:pt x="330837" y="724111"/>
                    <a:pt x="305373" y="718357"/>
                    <a:pt x="281099" y="709825"/>
                  </a:cubicBezTo>
                  <a:lnTo>
                    <a:pt x="224747" y="752089"/>
                  </a:lnTo>
                  <a:lnTo>
                    <a:pt x="158474" y="712867"/>
                  </a:lnTo>
                  <a:lnTo>
                    <a:pt x="168395" y="643022"/>
                  </a:lnTo>
                  <a:cubicBezTo>
                    <a:pt x="149082" y="625693"/>
                    <a:pt x="131819" y="606182"/>
                    <a:pt x="116937" y="584686"/>
                  </a:cubicBezTo>
                  <a:lnTo>
                    <a:pt x="46497" y="585744"/>
                  </a:lnTo>
                  <a:lnTo>
                    <a:pt x="15940" y="515106"/>
                  </a:lnTo>
                  <a:lnTo>
                    <a:pt x="64950" y="464442"/>
                  </a:lnTo>
                  <a:cubicBezTo>
                    <a:pt x="62305" y="451875"/>
                    <a:pt x="60254" y="439044"/>
                    <a:pt x="59064" y="425948"/>
                  </a:cubicBezTo>
                  <a:cubicBezTo>
                    <a:pt x="57807" y="412852"/>
                    <a:pt x="57410" y="399888"/>
                    <a:pt x="57675" y="386991"/>
                  </a:cubicBezTo>
                  <a:lnTo>
                    <a:pt x="0" y="346446"/>
                  </a:lnTo>
                  <a:lnTo>
                    <a:pt x="16800" y="271310"/>
                  </a:lnTo>
                  <a:lnTo>
                    <a:pt x="86182" y="259140"/>
                  </a:lnTo>
                  <a:cubicBezTo>
                    <a:pt x="96764" y="235263"/>
                    <a:pt x="110125" y="212842"/>
                    <a:pt x="125800" y="192206"/>
                  </a:cubicBezTo>
                  <a:lnTo>
                    <a:pt x="102981" y="125469"/>
                  </a:lnTo>
                  <a:lnTo>
                    <a:pt x="160722" y="74541"/>
                  </a:lnTo>
                  <a:lnTo>
                    <a:pt x="223953" y="105495"/>
                  </a:lnTo>
                  <a:cubicBezTo>
                    <a:pt x="246177" y="92597"/>
                    <a:pt x="270120" y="82147"/>
                    <a:pt x="295452" y="74607"/>
                  </a:cubicBezTo>
                  <a:lnTo>
                    <a:pt x="316220" y="7276"/>
                  </a:lnTo>
                  <a:lnTo>
                    <a:pt x="392877" y="0"/>
                  </a:lnTo>
                  <a:lnTo>
                    <a:pt x="392877" y="0"/>
                  </a:lnTo>
                  <a:close/>
                  <a:moveTo>
                    <a:pt x="416622" y="660484"/>
                  </a:moveTo>
                  <a:cubicBezTo>
                    <a:pt x="563455" y="646594"/>
                    <a:pt x="671264" y="516296"/>
                    <a:pt x="657375" y="369463"/>
                  </a:cubicBezTo>
                  <a:cubicBezTo>
                    <a:pt x="643485" y="222630"/>
                    <a:pt x="513188" y="114821"/>
                    <a:pt x="366355" y="128710"/>
                  </a:cubicBezTo>
                  <a:cubicBezTo>
                    <a:pt x="219522" y="142600"/>
                    <a:pt x="111712" y="272898"/>
                    <a:pt x="125602" y="419731"/>
                  </a:cubicBezTo>
                  <a:cubicBezTo>
                    <a:pt x="139491" y="566563"/>
                    <a:pt x="269789" y="674373"/>
                    <a:pt x="416622" y="660484"/>
                  </a:cubicBezTo>
                  <a:close/>
                </a:path>
              </a:pathLst>
            </a:custGeom>
            <a:solidFill>
              <a:schemeClr val="bg1">
                <a:lumMod val="85000"/>
              </a:schemeClr>
            </a:solidFill>
            <a:ln w="6610" cap="flat">
              <a:noFill/>
              <a:prstDash val="solid"/>
              <a:miter/>
            </a:ln>
          </p:spPr>
          <p:txBody>
            <a:bodyPr rtlCol="0" anchor="ctr"/>
            <a:lstStyle/>
            <a:p>
              <a:endParaRPr lang="en-US" sz="1351"/>
            </a:p>
          </p:txBody>
        </p:sp>
        <p:sp>
          <p:nvSpPr>
            <p:cNvPr id="2" name="Freeform: Shape 65">
              <a:extLst>
                <a:ext uri="{FF2B5EF4-FFF2-40B4-BE49-F238E27FC236}">
                  <a16:creationId xmlns:a16="http://schemas.microsoft.com/office/drawing/2014/main" id="{02A083AE-0CC2-2A4E-D01D-28E5C4C3DA87}"/>
                </a:ext>
              </a:extLst>
            </p:cNvPr>
            <p:cNvSpPr/>
            <p:nvPr/>
          </p:nvSpPr>
          <p:spPr>
            <a:xfrm rot="2004859">
              <a:off x="2131920" y="65146"/>
              <a:ext cx="544150" cy="540564"/>
            </a:xfrm>
            <a:custGeom>
              <a:avLst/>
              <a:gdLst>
                <a:gd name="connsiteX0" fmla="*/ 385536 w 568084"/>
                <a:gd name="connsiteY0" fmla="*/ 14816 h 580717"/>
                <a:gd name="connsiteX1" fmla="*/ 397772 w 568084"/>
                <a:gd name="connsiteY1" fmla="*/ 76922 h 580717"/>
                <a:gd name="connsiteX2" fmla="*/ 468873 w 568084"/>
                <a:gd name="connsiteY2" fmla="*/ 133208 h 580717"/>
                <a:gd name="connsiteX3" fmla="*/ 533559 w 568084"/>
                <a:gd name="connsiteY3" fmla="*/ 129438 h 580717"/>
                <a:gd name="connsiteX4" fmla="*/ 565373 w 568084"/>
                <a:gd name="connsiteY4" fmla="*/ 193198 h 580717"/>
                <a:gd name="connsiteX5" fmla="*/ 521257 w 568084"/>
                <a:gd name="connsiteY5" fmla="*/ 245251 h 580717"/>
                <a:gd name="connsiteX6" fmla="*/ 520463 w 568084"/>
                <a:gd name="connsiteY6" fmla="*/ 327398 h 580717"/>
                <a:gd name="connsiteX7" fmla="*/ 568085 w 568084"/>
                <a:gd name="connsiteY7" fmla="*/ 380377 h 580717"/>
                <a:gd name="connsiteX8" fmla="*/ 538123 w 568084"/>
                <a:gd name="connsiteY8" fmla="*/ 444996 h 580717"/>
                <a:gd name="connsiteX9" fmla="*/ 462325 w 568084"/>
                <a:gd name="connsiteY9" fmla="*/ 442748 h 580717"/>
                <a:gd name="connsiteX10" fmla="*/ 406304 w 568084"/>
                <a:gd name="connsiteY10" fmla="*/ 486996 h 580717"/>
                <a:gd name="connsiteX11" fmla="*/ 393407 w 568084"/>
                <a:gd name="connsiteY11" fmla="*/ 563852 h 580717"/>
                <a:gd name="connsiteX12" fmla="*/ 324223 w 568084"/>
                <a:gd name="connsiteY12" fmla="*/ 580718 h 580717"/>
                <a:gd name="connsiteX13" fmla="*/ 276205 w 568084"/>
                <a:gd name="connsiteY13" fmla="*/ 516693 h 580717"/>
                <a:gd name="connsiteX14" fmla="*/ 243134 w 568084"/>
                <a:gd name="connsiteY14" fmla="*/ 512063 h 580717"/>
                <a:gd name="connsiteX15" fmla="*/ 211056 w 568084"/>
                <a:gd name="connsiteY15" fmla="*/ 502803 h 580717"/>
                <a:gd name="connsiteX16" fmla="*/ 141079 w 568084"/>
                <a:gd name="connsiteY16" fmla="*/ 541694 h 580717"/>
                <a:gd name="connsiteX17" fmla="*/ 84727 w 568084"/>
                <a:gd name="connsiteY17" fmla="*/ 498107 h 580717"/>
                <a:gd name="connsiteX18" fmla="*/ 104304 w 568084"/>
                <a:gd name="connsiteY18" fmla="*/ 422641 h 580717"/>
                <a:gd name="connsiteX19" fmla="*/ 71168 w 568084"/>
                <a:gd name="connsiteY19" fmla="*/ 359410 h 580717"/>
                <a:gd name="connsiteX20" fmla="*/ 1058 w 568084"/>
                <a:gd name="connsiteY20" fmla="*/ 330572 h 580717"/>
                <a:gd name="connsiteX21" fmla="*/ 0 w 568084"/>
                <a:gd name="connsiteY21" fmla="*/ 259339 h 580717"/>
                <a:gd name="connsiteX22" fmla="*/ 65017 w 568084"/>
                <a:gd name="connsiteY22" fmla="*/ 230369 h 580717"/>
                <a:gd name="connsiteX23" fmla="*/ 97823 w 568084"/>
                <a:gd name="connsiteY23" fmla="*/ 155034 h 580717"/>
                <a:gd name="connsiteX24" fmla="*/ 78774 w 568084"/>
                <a:gd name="connsiteY24" fmla="*/ 89489 h 580717"/>
                <a:gd name="connsiteX25" fmla="*/ 133870 w 568084"/>
                <a:gd name="connsiteY25" fmla="*/ 44314 h 580717"/>
                <a:gd name="connsiteX26" fmla="*/ 191346 w 568084"/>
                <a:gd name="connsiteY26" fmla="*/ 74144 h 580717"/>
                <a:gd name="connsiteX27" fmla="*/ 279247 w 568084"/>
                <a:gd name="connsiteY27" fmla="*/ 51722 h 580717"/>
                <a:gd name="connsiteX28" fmla="*/ 315757 w 568084"/>
                <a:gd name="connsiteY28" fmla="*/ 0 h 580717"/>
                <a:gd name="connsiteX29" fmla="*/ 385470 w 568084"/>
                <a:gd name="connsiteY29" fmla="*/ 14816 h 580717"/>
                <a:gd name="connsiteX30" fmla="*/ 385470 w 568084"/>
                <a:gd name="connsiteY30" fmla="*/ 14816 h 580717"/>
                <a:gd name="connsiteX31" fmla="*/ 254974 w 568084"/>
                <a:gd name="connsiteY31" fmla="*/ 456637 h 580717"/>
                <a:gd name="connsiteX32" fmla="*/ 464045 w 568084"/>
                <a:gd name="connsiteY32" fmla="*/ 321048 h 580717"/>
                <a:gd name="connsiteX33" fmla="*/ 328456 w 568084"/>
                <a:gd name="connsiteY33" fmla="*/ 111977 h 580717"/>
                <a:gd name="connsiteX34" fmla="*/ 119385 w 568084"/>
                <a:gd name="connsiteY34" fmla="*/ 247566 h 580717"/>
                <a:gd name="connsiteX35" fmla="*/ 254974 w 568084"/>
                <a:gd name="connsiteY35" fmla="*/ 456637 h 58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084" h="580717">
                  <a:moveTo>
                    <a:pt x="385536" y="14816"/>
                  </a:moveTo>
                  <a:lnTo>
                    <a:pt x="397772" y="76922"/>
                  </a:lnTo>
                  <a:cubicBezTo>
                    <a:pt x="425352" y="91010"/>
                    <a:pt x="449362" y="110257"/>
                    <a:pt x="468873" y="133208"/>
                  </a:cubicBezTo>
                  <a:lnTo>
                    <a:pt x="533559" y="129438"/>
                  </a:lnTo>
                  <a:lnTo>
                    <a:pt x="565373" y="193198"/>
                  </a:lnTo>
                  <a:lnTo>
                    <a:pt x="521257" y="245251"/>
                  </a:lnTo>
                  <a:cubicBezTo>
                    <a:pt x="525755" y="271773"/>
                    <a:pt x="525755" y="299486"/>
                    <a:pt x="520463" y="327398"/>
                  </a:cubicBezTo>
                  <a:lnTo>
                    <a:pt x="568085" y="380377"/>
                  </a:lnTo>
                  <a:lnTo>
                    <a:pt x="538123" y="444996"/>
                  </a:lnTo>
                  <a:lnTo>
                    <a:pt x="462325" y="442748"/>
                  </a:lnTo>
                  <a:cubicBezTo>
                    <a:pt x="445989" y="460275"/>
                    <a:pt x="427072" y="475223"/>
                    <a:pt x="406304" y="486996"/>
                  </a:cubicBezTo>
                  <a:lnTo>
                    <a:pt x="393407" y="563852"/>
                  </a:lnTo>
                  <a:lnTo>
                    <a:pt x="324223" y="580718"/>
                  </a:lnTo>
                  <a:lnTo>
                    <a:pt x="276205" y="516693"/>
                  </a:lnTo>
                  <a:cubicBezTo>
                    <a:pt x="265225" y="515966"/>
                    <a:pt x="254180" y="514444"/>
                    <a:pt x="243134" y="512063"/>
                  </a:cubicBezTo>
                  <a:cubicBezTo>
                    <a:pt x="232089" y="509682"/>
                    <a:pt x="221374" y="506574"/>
                    <a:pt x="211056" y="502803"/>
                  </a:cubicBezTo>
                  <a:lnTo>
                    <a:pt x="141079" y="541694"/>
                  </a:lnTo>
                  <a:lnTo>
                    <a:pt x="84727" y="498107"/>
                  </a:lnTo>
                  <a:lnTo>
                    <a:pt x="104304" y="422641"/>
                  </a:lnTo>
                  <a:cubicBezTo>
                    <a:pt x="90150" y="403460"/>
                    <a:pt x="78907" y="382096"/>
                    <a:pt x="71168" y="359410"/>
                  </a:cubicBezTo>
                  <a:lnTo>
                    <a:pt x="1058" y="330572"/>
                  </a:lnTo>
                  <a:lnTo>
                    <a:pt x="0" y="259339"/>
                  </a:lnTo>
                  <a:lnTo>
                    <a:pt x="65017" y="230369"/>
                  </a:lnTo>
                  <a:cubicBezTo>
                    <a:pt x="71631" y="202722"/>
                    <a:pt x="82875" y="177390"/>
                    <a:pt x="97823" y="155034"/>
                  </a:cubicBezTo>
                  <a:lnTo>
                    <a:pt x="78774" y="89489"/>
                  </a:lnTo>
                  <a:lnTo>
                    <a:pt x="133870" y="44314"/>
                  </a:lnTo>
                  <a:lnTo>
                    <a:pt x="191346" y="74144"/>
                  </a:lnTo>
                  <a:cubicBezTo>
                    <a:pt x="218530" y="61180"/>
                    <a:pt x="248360" y="53376"/>
                    <a:pt x="279247" y="51722"/>
                  </a:cubicBezTo>
                  <a:lnTo>
                    <a:pt x="315757" y="0"/>
                  </a:lnTo>
                  <a:lnTo>
                    <a:pt x="385470" y="14816"/>
                  </a:lnTo>
                  <a:lnTo>
                    <a:pt x="385470" y="14816"/>
                  </a:lnTo>
                  <a:close/>
                  <a:moveTo>
                    <a:pt x="254974" y="456637"/>
                  </a:moveTo>
                  <a:cubicBezTo>
                    <a:pt x="350150" y="476942"/>
                    <a:pt x="443740" y="416225"/>
                    <a:pt x="464045" y="321048"/>
                  </a:cubicBezTo>
                  <a:cubicBezTo>
                    <a:pt x="484350" y="225871"/>
                    <a:pt x="423633" y="132282"/>
                    <a:pt x="328456" y="111977"/>
                  </a:cubicBezTo>
                  <a:cubicBezTo>
                    <a:pt x="233279" y="91671"/>
                    <a:pt x="139690" y="152389"/>
                    <a:pt x="119385" y="247566"/>
                  </a:cubicBezTo>
                  <a:cubicBezTo>
                    <a:pt x="99079" y="342742"/>
                    <a:pt x="159797" y="436332"/>
                    <a:pt x="254974" y="456637"/>
                  </a:cubicBezTo>
                  <a:close/>
                </a:path>
              </a:pathLst>
            </a:custGeom>
            <a:solidFill>
              <a:schemeClr val="bg1">
                <a:lumMod val="85000"/>
              </a:schemeClr>
            </a:solidFill>
            <a:ln w="6610" cap="flat">
              <a:noFill/>
              <a:prstDash val="solid"/>
              <a:miter/>
            </a:ln>
          </p:spPr>
          <p:txBody>
            <a:bodyPr rtlCol="0" anchor="ctr"/>
            <a:lstStyle/>
            <a:p>
              <a:endParaRPr lang="en-US" sz="1351"/>
            </a:p>
          </p:txBody>
        </p:sp>
        <p:sp>
          <p:nvSpPr>
            <p:cNvPr id="3" name="Freeform: Shape 67">
              <a:extLst>
                <a:ext uri="{FF2B5EF4-FFF2-40B4-BE49-F238E27FC236}">
                  <a16:creationId xmlns:a16="http://schemas.microsoft.com/office/drawing/2014/main" id="{2CBB9AB9-E1E7-4E3D-C6FC-A0EC672764CA}"/>
                </a:ext>
              </a:extLst>
            </p:cNvPr>
            <p:cNvSpPr/>
            <p:nvPr/>
          </p:nvSpPr>
          <p:spPr>
            <a:xfrm>
              <a:off x="5119486" y="1161706"/>
              <a:ext cx="662939" cy="544200"/>
            </a:xfrm>
            <a:custGeom>
              <a:avLst/>
              <a:gdLst>
                <a:gd name="connsiteX0" fmla="*/ 496189 w 643998"/>
                <a:gd name="connsiteY0" fmla="*/ 118855 h 528652"/>
                <a:gd name="connsiteX1" fmla="*/ 515899 w 643998"/>
                <a:gd name="connsiteY1" fmla="*/ 89092 h 528652"/>
                <a:gd name="connsiteX2" fmla="*/ 518347 w 643998"/>
                <a:gd name="connsiteY2" fmla="*/ 86975 h 528652"/>
                <a:gd name="connsiteX3" fmla="*/ 606116 w 643998"/>
                <a:gd name="connsiteY3" fmla="*/ 46762 h 528652"/>
                <a:gd name="connsiteX4" fmla="*/ 612994 w 643998"/>
                <a:gd name="connsiteY4" fmla="*/ 48283 h 528652"/>
                <a:gd name="connsiteX5" fmla="*/ 613457 w 643998"/>
                <a:gd name="connsiteY5" fmla="*/ 55360 h 528652"/>
                <a:gd name="connsiteX6" fmla="*/ 585149 w 643998"/>
                <a:gd name="connsiteY6" fmla="*/ 97690 h 528652"/>
                <a:gd name="connsiteX7" fmla="*/ 639120 w 643998"/>
                <a:gd name="connsiteY7" fmla="*/ 106950 h 528652"/>
                <a:gd name="connsiteX8" fmla="*/ 643948 w 643998"/>
                <a:gd name="connsiteY8" fmla="*/ 111977 h 528652"/>
                <a:gd name="connsiteX9" fmla="*/ 640575 w 643998"/>
                <a:gd name="connsiteY9" fmla="*/ 118062 h 528652"/>
                <a:gd name="connsiteX10" fmla="*/ 551417 w 643998"/>
                <a:gd name="connsiteY10" fmla="*/ 158871 h 528652"/>
                <a:gd name="connsiteX11" fmla="*/ 547978 w 643998"/>
                <a:gd name="connsiteY11" fmla="*/ 159334 h 528652"/>
                <a:gd name="connsiteX12" fmla="*/ 508558 w 643998"/>
                <a:gd name="connsiteY12" fmla="*/ 152389 h 528652"/>
                <a:gd name="connsiteX13" fmla="*/ 383022 w 643998"/>
                <a:gd name="connsiteY13" fmla="*/ 209865 h 528652"/>
                <a:gd name="connsiteX14" fmla="*/ 393406 w 643998"/>
                <a:gd name="connsiteY14" fmla="*/ 232552 h 528652"/>
                <a:gd name="connsiteX15" fmla="*/ 393208 w 643998"/>
                <a:gd name="connsiteY15" fmla="*/ 237049 h 528652"/>
                <a:gd name="connsiteX16" fmla="*/ 389504 w 643998"/>
                <a:gd name="connsiteY16" fmla="*/ 239496 h 528652"/>
                <a:gd name="connsiteX17" fmla="*/ 256495 w 643998"/>
                <a:gd name="connsiteY17" fmla="*/ 254378 h 528652"/>
                <a:gd name="connsiteX18" fmla="*/ 250476 w 643998"/>
                <a:gd name="connsiteY18" fmla="*/ 250939 h 528652"/>
                <a:gd name="connsiteX19" fmla="*/ 251799 w 643998"/>
                <a:gd name="connsiteY19" fmla="*/ 244192 h 528652"/>
                <a:gd name="connsiteX20" fmla="*/ 349026 w 643998"/>
                <a:gd name="connsiteY20" fmla="*/ 154175 h 528652"/>
                <a:gd name="connsiteX21" fmla="*/ 354185 w 643998"/>
                <a:gd name="connsiteY21" fmla="*/ 152720 h 528652"/>
                <a:gd name="connsiteX22" fmla="*/ 358352 w 643998"/>
                <a:gd name="connsiteY22" fmla="*/ 156027 h 528652"/>
                <a:gd name="connsiteX23" fmla="*/ 368141 w 643998"/>
                <a:gd name="connsiteY23" fmla="*/ 177456 h 528652"/>
                <a:gd name="connsiteX24" fmla="*/ 496189 w 643998"/>
                <a:gd name="connsiteY24" fmla="*/ 118855 h 528652"/>
                <a:gd name="connsiteX25" fmla="*/ 496189 w 643998"/>
                <a:gd name="connsiteY25" fmla="*/ 118855 h 528652"/>
                <a:gd name="connsiteX26" fmla="*/ 247566 w 643998"/>
                <a:gd name="connsiteY26" fmla="*/ 135391 h 528652"/>
                <a:gd name="connsiteX27" fmla="*/ 136383 w 643998"/>
                <a:gd name="connsiteY27" fmla="*/ 246573 h 528652"/>
                <a:gd name="connsiteX28" fmla="*/ 247566 w 643998"/>
                <a:gd name="connsiteY28" fmla="*/ 357756 h 528652"/>
                <a:gd name="connsiteX29" fmla="*/ 356566 w 643998"/>
                <a:gd name="connsiteY29" fmla="*/ 268863 h 528652"/>
                <a:gd name="connsiteX30" fmla="*/ 296576 w 643998"/>
                <a:gd name="connsiteY30" fmla="*/ 275543 h 528652"/>
                <a:gd name="connsiteX31" fmla="*/ 247698 w 643998"/>
                <a:gd name="connsiteY31" fmla="*/ 303322 h 528652"/>
                <a:gd name="connsiteX32" fmla="*/ 190751 w 643998"/>
                <a:gd name="connsiteY32" fmla="*/ 246375 h 528652"/>
                <a:gd name="connsiteX33" fmla="*/ 247698 w 643998"/>
                <a:gd name="connsiteY33" fmla="*/ 189428 h 528652"/>
                <a:gd name="connsiteX34" fmla="*/ 268863 w 643998"/>
                <a:gd name="connsiteY34" fmla="*/ 193462 h 528652"/>
                <a:gd name="connsiteX35" fmla="*/ 310598 w 643998"/>
                <a:gd name="connsiteY35" fmla="*/ 154770 h 528652"/>
                <a:gd name="connsiteX36" fmla="*/ 247632 w 643998"/>
                <a:gd name="connsiteY36" fmla="*/ 135258 h 528652"/>
                <a:gd name="connsiteX37" fmla="*/ 247632 w 643998"/>
                <a:gd name="connsiteY37" fmla="*/ 135258 h 528652"/>
                <a:gd name="connsiteX38" fmla="*/ 352465 w 643998"/>
                <a:gd name="connsiteY38" fmla="*/ 472048 h 528652"/>
                <a:gd name="connsiteX39" fmla="*/ 395523 w 643998"/>
                <a:gd name="connsiteY39" fmla="*/ 517090 h 528652"/>
                <a:gd name="connsiteX40" fmla="*/ 447973 w 643998"/>
                <a:gd name="connsiteY40" fmla="*/ 464640 h 528652"/>
                <a:gd name="connsiteX41" fmla="*/ 414241 w 643998"/>
                <a:gd name="connsiteY41" fmla="*/ 430908 h 528652"/>
                <a:gd name="connsiteX42" fmla="*/ 495330 w 643998"/>
                <a:gd name="connsiteY42" fmla="*/ 247632 h 528652"/>
                <a:gd name="connsiteX43" fmla="*/ 488517 w 643998"/>
                <a:gd name="connsiteY43" fmla="*/ 189758 h 528652"/>
                <a:gd name="connsiteX44" fmla="*/ 434149 w 643998"/>
                <a:gd name="connsiteY44" fmla="*/ 214627 h 528652"/>
                <a:gd name="connsiteX45" fmla="*/ 436993 w 643998"/>
                <a:gd name="connsiteY45" fmla="*/ 247301 h 528652"/>
                <a:gd name="connsiteX46" fmla="*/ 247698 w 643998"/>
                <a:gd name="connsiteY46" fmla="*/ 436596 h 528652"/>
                <a:gd name="connsiteX47" fmla="*/ 58403 w 643998"/>
                <a:gd name="connsiteY47" fmla="*/ 247301 h 528652"/>
                <a:gd name="connsiteX48" fmla="*/ 247698 w 643998"/>
                <a:gd name="connsiteY48" fmla="*/ 58006 h 528652"/>
                <a:gd name="connsiteX49" fmla="*/ 399888 w 643998"/>
                <a:gd name="connsiteY49" fmla="*/ 134795 h 528652"/>
                <a:gd name="connsiteX50" fmla="*/ 453727 w 643998"/>
                <a:gd name="connsiteY50" fmla="*/ 110191 h 528652"/>
                <a:gd name="connsiteX51" fmla="*/ 291483 w 643998"/>
                <a:gd name="connsiteY51" fmla="*/ 3836 h 528652"/>
                <a:gd name="connsiteX52" fmla="*/ 247698 w 643998"/>
                <a:gd name="connsiteY52" fmla="*/ 0 h 528652"/>
                <a:gd name="connsiteX53" fmla="*/ 0 w 643998"/>
                <a:gd name="connsiteY53" fmla="*/ 247632 h 528652"/>
                <a:gd name="connsiteX54" fmla="*/ 81486 w 643998"/>
                <a:gd name="connsiteY54" fmla="*/ 431305 h 528652"/>
                <a:gd name="connsiteX55" fmla="*/ 48151 w 643998"/>
                <a:gd name="connsiteY55" fmla="*/ 464640 h 528652"/>
                <a:gd name="connsiteX56" fmla="*/ 100601 w 643998"/>
                <a:gd name="connsiteY56" fmla="*/ 517090 h 528652"/>
                <a:gd name="connsiteX57" fmla="*/ 143460 w 643998"/>
                <a:gd name="connsiteY57" fmla="*/ 472379 h 528652"/>
                <a:gd name="connsiteX58" fmla="*/ 247632 w 643998"/>
                <a:gd name="connsiteY58" fmla="*/ 495330 h 528652"/>
                <a:gd name="connsiteX59" fmla="*/ 352465 w 643998"/>
                <a:gd name="connsiteY59" fmla="*/ 472048 h 52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3998" h="528652">
                  <a:moveTo>
                    <a:pt x="496189" y="118855"/>
                  </a:moveTo>
                  <a:lnTo>
                    <a:pt x="515899" y="89092"/>
                  </a:lnTo>
                  <a:cubicBezTo>
                    <a:pt x="516561" y="88100"/>
                    <a:pt x="517288" y="87505"/>
                    <a:pt x="518347" y="86975"/>
                  </a:cubicBezTo>
                  <a:lnTo>
                    <a:pt x="606116" y="46762"/>
                  </a:lnTo>
                  <a:cubicBezTo>
                    <a:pt x="608497" y="45637"/>
                    <a:pt x="611275" y="46299"/>
                    <a:pt x="612994" y="48283"/>
                  </a:cubicBezTo>
                  <a:cubicBezTo>
                    <a:pt x="614714" y="50333"/>
                    <a:pt x="614912" y="53111"/>
                    <a:pt x="613457" y="55360"/>
                  </a:cubicBezTo>
                  <a:lnTo>
                    <a:pt x="585149" y="97690"/>
                  </a:lnTo>
                  <a:lnTo>
                    <a:pt x="639120" y="106950"/>
                  </a:lnTo>
                  <a:cubicBezTo>
                    <a:pt x="641700" y="107413"/>
                    <a:pt x="643618" y="109397"/>
                    <a:pt x="643948" y="111977"/>
                  </a:cubicBezTo>
                  <a:cubicBezTo>
                    <a:pt x="644279" y="114556"/>
                    <a:pt x="642956" y="117003"/>
                    <a:pt x="640575" y="118062"/>
                  </a:cubicBezTo>
                  <a:lnTo>
                    <a:pt x="551417" y="158871"/>
                  </a:lnTo>
                  <a:cubicBezTo>
                    <a:pt x="550293" y="159400"/>
                    <a:pt x="549168" y="159532"/>
                    <a:pt x="547978" y="159334"/>
                  </a:cubicBezTo>
                  <a:lnTo>
                    <a:pt x="508558" y="152389"/>
                  </a:lnTo>
                  <a:lnTo>
                    <a:pt x="383022" y="209865"/>
                  </a:lnTo>
                  <a:lnTo>
                    <a:pt x="393406" y="232552"/>
                  </a:lnTo>
                  <a:cubicBezTo>
                    <a:pt x="394068" y="234007"/>
                    <a:pt x="394002" y="235594"/>
                    <a:pt x="393208" y="237049"/>
                  </a:cubicBezTo>
                  <a:cubicBezTo>
                    <a:pt x="392414" y="238438"/>
                    <a:pt x="391091" y="239298"/>
                    <a:pt x="389504" y="239496"/>
                  </a:cubicBezTo>
                  <a:cubicBezTo>
                    <a:pt x="345190" y="244457"/>
                    <a:pt x="300875" y="249418"/>
                    <a:pt x="256495" y="254378"/>
                  </a:cubicBezTo>
                  <a:cubicBezTo>
                    <a:pt x="253915" y="254643"/>
                    <a:pt x="251600" y="253320"/>
                    <a:pt x="250476" y="250939"/>
                  </a:cubicBezTo>
                  <a:cubicBezTo>
                    <a:pt x="249418" y="248624"/>
                    <a:pt x="249947" y="245978"/>
                    <a:pt x="251799" y="244192"/>
                  </a:cubicBezTo>
                  <a:cubicBezTo>
                    <a:pt x="284208" y="214231"/>
                    <a:pt x="316617" y="184203"/>
                    <a:pt x="349026" y="154175"/>
                  </a:cubicBezTo>
                  <a:cubicBezTo>
                    <a:pt x="350415" y="152852"/>
                    <a:pt x="352267" y="152389"/>
                    <a:pt x="354185" y="152720"/>
                  </a:cubicBezTo>
                  <a:cubicBezTo>
                    <a:pt x="356103" y="153116"/>
                    <a:pt x="357558" y="154241"/>
                    <a:pt x="358352" y="156027"/>
                  </a:cubicBezTo>
                  <a:lnTo>
                    <a:pt x="368141" y="177456"/>
                  </a:lnTo>
                  <a:lnTo>
                    <a:pt x="496189" y="118855"/>
                  </a:lnTo>
                  <a:lnTo>
                    <a:pt x="496189" y="118855"/>
                  </a:lnTo>
                  <a:close/>
                  <a:moveTo>
                    <a:pt x="247566" y="135391"/>
                  </a:moveTo>
                  <a:cubicBezTo>
                    <a:pt x="186187" y="135391"/>
                    <a:pt x="136383" y="185195"/>
                    <a:pt x="136383" y="246573"/>
                  </a:cubicBezTo>
                  <a:cubicBezTo>
                    <a:pt x="136383" y="307952"/>
                    <a:pt x="186187" y="357756"/>
                    <a:pt x="247566" y="357756"/>
                  </a:cubicBezTo>
                  <a:cubicBezTo>
                    <a:pt x="301338" y="357756"/>
                    <a:pt x="346182" y="319593"/>
                    <a:pt x="356566" y="268863"/>
                  </a:cubicBezTo>
                  <a:lnTo>
                    <a:pt x="296576" y="275543"/>
                  </a:lnTo>
                  <a:cubicBezTo>
                    <a:pt x="286655" y="292211"/>
                    <a:pt x="268466" y="303322"/>
                    <a:pt x="247698" y="303322"/>
                  </a:cubicBezTo>
                  <a:cubicBezTo>
                    <a:pt x="216215" y="303322"/>
                    <a:pt x="190751" y="277858"/>
                    <a:pt x="190751" y="246375"/>
                  </a:cubicBezTo>
                  <a:cubicBezTo>
                    <a:pt x="190751" y="214892"/>
                    <a:pt x="216215" y="189428"/>
                    <a:pt x="247698" y="189428"/>
                  </a:cubicBezTo>
                  <a:cubicBezTo>
                    <a:pt x="255172" y="189428"/>
                    <a:pt x="262315" y="190883"/>
                    <a:pt x="268863" y="193462"/>
                  </a:cubicBezTo>
                  <a:lnTo>
                    <a:pt x="310598" y="154770"/>
                  </a:lnTo>
                  <a:cubicBezTo>
                    <a:pt x="292674" y="142468"/>
                    <a:pt x="270979" y="135258"/>
                    <a:pt x="247632" y="135258"/>
                  </a:cubicBezTo>
                  <a:lnTo>
                    <a:pt x="247632" y="135258"/>
                  </a:lnTo>
                  <a:close/>
                  <a:moveTo>
                    <a:pt x="352465" y="472048"/>
                  </a:moveTo>
                  <a:cubicBezTo>
                    <a:pt x="358881" y="483490"/>
                    <a:pt x="385073" y="506706"/>
                    <a:pt x="395523" y="517090"/>
                  </a:cubicBezTo>
                  <a:cubicBezTo>
                    <a:pt x="429255" y="550888"/>
                    <a:pt x="482498" y="499166"/>
                    <a:pt x="447973" y="464640"/>
                  </a:cubicBezTo>
                  <a:lnTo>
                    <a:pt x="414241" y="430908"/>
                  </a:lnTo>
                  <a:cubicBezTo>
                    <a:pt x="464045" y="385602"/>
                    <a:pt x="495330" y="320254"/>
                    <a:pt x="495330" y="247632"/>
                  </a:cubicBezTo>
                  <a:cubicBezTo>
                    <a:pt x="495330" y="227723"/>
                    <a:pt x="492949" y="208344"/>
                    <a:pt x="488517" y="189758"/>
                  </a:cubicBezTo>
                  <a:lnTo>
                    <a:pt x="434149" y="214627"/>
                  </a:lnTo>
                  <a:cubicBezTo>
                    <a:pt x="436001" y="225276"/>
                    <a:pt x="436993" y="236189"/>
                    <a:pt x="436993" y="247301"/>
                  </a:cubicBezTo>
                  <a:cubicBezTo>
                    <a:pt x="436993" y="351870"/>
                    <a:pt x="352267" y="436596"/>
                    <a:pt x="247698" y="436596"/>
                  </a:cubicBezTo>
                  <a:cubicBezTo>
                    <a:pt x="143129" y="436596"/>
                    <a:pt x="58403" y="351870"/>
                    <a:pt x="58403" y="247301"/>
                  </a:cubicBezTo>
                  <a:cubicBezTo>
                    <a:pt x="58403" y="142732"/>
                    <a:pt x="143129" y="58006"/>
                    <a:pt x="247698" y="58006"/>
                  </a:cubicBezTo>
                  <a:cubicBezTo>
                    <a:pt x="310069" y="58006"/>
                    <a:pt x="365429" y="88232"/>
                    <a:pt x="399888" y="134795"/>
                  </a:cubicBezTo>
                  <a:lnTo>
                    <a:pt x="453727" y="110191"/>
                  </a:lnTo>
                  <a:cubicBezTo>
                    <a:pt x="417019" y="55294"/>
                    <a:pt x="359013" y="15874"/>
                    <a:pt x="291483" y="3836"/>
                  </a:cubicBezTo>
                  <a:cubicBezTo>
                    <a:pt x="276998" y="1257"/>
                    <a:pt x="262381" y="0"/>
                    <a:pt x="247698" y="0"/>
                  </a:cubicBezTo>
                  <a:cubicBezTo>
                    <a:pt x="114622" y="0"/>
                    <a:pt x="0" y="107215"/>
                    <a:pt x="0" y="247632"/>
                  </a:cubicBezTo>
                  <a:cubicBezTo>
                    <a:pt x="0" y="320453"/>
                    <a:pt x="31483" y="385999"/>
                    <a:pt x="81486" y="431305"/>
                  </a:cubicBezTo>
                  <a:lnTo>
                    <a:pt x="48151" y="464640"/>
                  </a:lnTo>
                  <a:cubicBezTo>
                    <a:pt x="13228" y="499563"/>
                    <a:pt x="65612" y="552145"/>
                    <a:pt x="100601" y="517090"/>
                  </a:cubicBezTo>
                  <a:cubicBezTo>
                    <a:pt x="111051" y="506640"/>
                    <a:pt x="136978" y="483821"/>
                    <a:pt x="143460" y="472379"/>
                  </a:cubicBezTo>
                  <a:cubicBezTo>
                    <a:pt x="175141" y="487062"/>
                    <a:pt x="210395" y="495330"/>
                    <a:pt x="247632" y="495330"/>
                  </a:cubicBezTo>
                  <a:cubicBezTo>
                    <a:pt x="284869" y="495330"/>
                    <a:pt x="320651" y="486996"/>
                    <a:pt x="352465" y="472048"/>
                  </a:cubicBezTo>
                  <a:close/>
                </a:path>
              </a:pathLst>
            </a:custGeom>
            <a:solidFill>
              <a:schemeClr val="bg1">
                <a:lumMod val="85000"/>
              </a:schemeClr>
            </a:solidFill>
            <a:ln w="6610" cap="flat">
              <a:noFill/>
              <a:prstDash val="solid"/>
              <a:miter/>
            </a:ln>
          </p:spPr>
          <p:txBody>
            <a:bodyPr rtlCol="0" anchor="ctr"/>
            <a:lstStyle/>
            <a:p>
              <a:endParaRPr lang="en-US" sz="1351"/>
            </a:p>
          </p:txBody>
        </p:sp>
        <p:sp>
          <p:nvSpPr>
            <p:cNvPr id="16" name="Freeform: Shape 68">
              <a:extLst>
                <a:ext uri="{FF2B5EF4-FFF2-40B4-BE49-F238E27FC236}">
                  <a16:creationId xmlns:a16="http://schemas.microsoft.com/office/drawing/2014/main" id="{39942EDA-8537-9D54-6F35-F35C727D4A36}"/>
                </a:ext>
              </a:extLst>
            </p:cNvPr>
            <p:cNvSpPr/>
            <p:nvPr/>
          </p:nvSpPr>
          <p:spPr>
            <a:xfrm>
              <a:off x="4729387" y="781627"/>
              <a:ext cx="1276343" cy="1269331"/>
            </a:xfrm>
            <a:custGeom>
              <a:avLst/>
              <a:gdLst>
                <a:gd name="connsiteX0" fmla="*/ 790715 w 1239877"/>
                <a:gd name="connsiteY0" fmla="*/ 17858 h 1233065"/>
                <a:gd name="connsiteX1" fmla="*/ 806787 w 1239877"/>
                <a:gd name="connsiteY1" fmla="*/ 98285 h 1233065"/>
                <a:gd name="connsiteX2" fmla="*/ 878881 w 1239877"/>
                <a:gd name="connsiteY2" fmla="*/ 130430 h 1233065"/>
                <a:gd name="connsiteX3" fmla="*/ 949387 w 1239877"/>
                <a:gd name="connsiteY3" fmla="*/ 88629 h 1233065"/>
                <a:gd name="connsiteX4" fmla="*/ 1018504 w 1239877"/>
                <a:gd name="connsiteY4" fmla="*/ 138896 h 1233065"/>
                <a:gd name="connsiteX5" fmla="*/ 1000382 w 1239877"/>
                <a:gd name="connsiteY5" fmla="*/ 219257 h 1233065"/>
                <a:gd name="connsiteX6" fmla="*/ 1052567 w 1239877"/>
                <a:gd name="connsiteY6" fmla="*/ 277660 h 1233065"/>
                <a:gd name="connsiteX7" fmla="*/ 1134714 w 1239877"/>
                <a:gd name="connsiteY7" fmla="*/ 268069 h 1233065"/>
                <a:gd name="connsiteX8" fmla="*/ 1177441 w 1239877"/>
                <a:gd name="connsiteY8" fmla="*/ 342081 h 1233065"/>
                <a:gd name="connsiteX9" fmla="*/ 1127703 w 1239877"/>
                <a:gd name="connsiteY9" fmla="*/ 408751 h 1233065"/>
                <a:gd name="connsiteX10" fmla="*/ 1151381 w 1239877"/>
                <a:gd name="connsiteY10" fmla="*/ 482498 h 1233065"/>
                <a:gd name="connsiteX11" fmla="*/ 1231015 w 1239877"/>
                <a:gd name="connsiteY11" fmla="*/ 507367 h 1233065"/>
                <a:gd name="connsiteX12" fmla="*/ 1239878 w 1239877"/>
                <a:gd name="connsiteY12" fmla="*/ 592358 h 1233065"/>
                <a:gd name="connsiteX13" fmla="*/ 1166462 w 1239877"/>
                <a:gd name="connsiteY13" fmla="*/ 633564 h 1233065"/>
                <a:gd name="connsiteX14" fmla="*/ 1158062 w 1239877"/>
                <a:gd name="connsiteY14" fmla="*/ 709229 h 1233065"/>
                <a:gd name="connsiteX15" fmla="*/ 1221623 w 1239877"/>
                <a:gd name="connsiteY15" fmla="*/ 765185 h 1233065"/>
                <a:gd name="connsiteX16" fmla="*/ 1195167 w 1239877"/>
                <a:gd name="connsiteY16" fmla="*/ 846406 h 1233065"/>
                <a:gd name="connsiteX17" fmla="*/ 1110242 w 1239877"/>
                <a:gd name="connsiteY17" fmla="*/ 854277 h 1233065"/>
                <a:gd name="connsiteX18" fmla="*/ 1072475 w 1239877"/>
                <a:gd name="connsiteY18" fmla="*/ 919029 h 1233065"/>
                <a:gd name="connsiteX19" fmla="*/ 1108191 w 1239877"/>
                <a:gd name="connsiteY19" fmla="*/ 996876 h 1233065"/>
                <a:gd name="connsiteX20" fmla="*/ 1050980 w 1239877"/>
                <a:gd name="connsiteY20" fmla="*/ 1060306 h 1233065"/>
                <a:gd name="connsiteX21" fmla="*/ 969163 w 1239877"/>
                <a:gd name="connsiteY21" fmla="*/ 1032593 h 1233065"/>
                <a:gd name="connsiteX22" fmla="*/ 909372 w 1239877"/>
                <a:gd name="connsiteY22" fmla="*/ 1075650 h 1233065"/>
                <a:gd name="connsiteX23" fmla="*/ 910364 w 1239877"/>
                <a:gd name="connsiteY23" fmla="*/ 1162361 h 1233065"/>
                <a:gd name="connsiteX24" fmla="*/ 832318 w 1239877"/>
                <a:gd name="connsiteY24" fmla="*/ 1197085 h 1233065"/>
                <a:gd name="connsiteX25" fmla="*/ 768359 w 1239877"/>
                <a:gd name="connsiteY25" fmla="*/ 1138021 h 1233065"/>
                <a:gd name="connsiteX26" fmla="*/ 696861 w 1239877"/>
                <a:gd name="connsiteY26" fmla="*/ 1153101 h 1233065"/>
                <a:gd name="connsiteX27" fmla="*/ 662335 w 1239877"/>
                <a:gd name="connsiteY27" fmla="*/ 1233066 h 1233065"/>
                <a:gd name="connsiteX28" fmla="*/ 576881 w 1239877"/>
                <a:gd name="connsiteY28" fmla="*/ 1233066 h 1233065"/>
                <a:gd name="connsiteX29" fmla="*/ 542290 w 1239877"/>
                <a:gd name="connsiteY29" fmla="*/ 1152705 h 1233065"/>
                <a:gd name="connsiteX30" fmla="*/ 506507 w 1239877"/>
                <a:gd name="connsiteY30" fmla="*/ 1146355 h 1233065"/>
                <a:gd name="connsiteX31" fmla="*/ 471254 w 1239877"/>
                <a:gd name="connsiteY31" fmla="*/ 1137558 h 1233065"/>
                <a:gd name="connsiteX32" fmla="*/ 406899 w 1239877"/>
                <a:gd name="connsiteY32" fmla="*/ 1196820 h 1233065"/>
                <a:gd name="connsiteX33" fmla="*/ 328853 w 1239877"/>
                <a:gd name="connsiteY33" fmla="*/ 1162030 h 1233065"/>
                <a:gd name="connsiteX34" fmla="*/ 329977 w 1239877"/>
                <a:gd name="connsiteY34" fmla="*/ 1074923 h 1233065"/>
                <a:gd name="connsiteX35" fmla="*/ 270847 w 1239877"/>
                <a:gd name="connsiteY35" fmla="*/ 1031997 h 1233065"/>
                <a:gd name="connsiteX36" fmla="*/ 188369 w 1239877"/>
                <a:gd name="connsiteY36" fmla="*/ 1059843 h 1233065"/>
                <a:gd name="connsiteX37" fmla="*/ 131224 w 1239877"/>
                <a:gd name="connsiteY37" fmla="*/ 996347 h 1233065"/>
                <a:gd name="connsiteX38" fmla="*/ 167469 w 1239877"/>
                <a:gd name="connsiteY38" fmla="*/ 917573 h 1233065"/>
                <a:gd name="connsiteX39" fmla="*/ 130496 w 1239877"/>
                <a:gd name="connsiteY39" fmla="*/ 853880 h 1233065"/>
                <a:gd name="connsiteX40" fmla="*/ 44447 w 1239877"/>
                <a:gd name="connsiteY40" fmla="*/ 845810 h 1233065"/>
                <a:gd name="connsiteX41" fmla="*/ 18056 w 1239877"/>
                <a:gd name="connsiteY41" fmla="*/ 764523 h 1233065"/>
                <a:gd name="connsiteX42" fmla="*/ 82412 w 1239877"/>
                <a:gd name="connsiteY42" fmla="*/ 708039 h 1233065"/>
                <a:gd name="connsiteX43" fmla="*/ 74342 w 1239877"/>
                <a:gd name="connsiteY43" fmla="*/ 633564 h 1233065"/>
                <a:gd name="connsiteX44" fmla="*/ 0 w 1239877"/>
                <a:gd name="connsiteY44" fmla="*/ 591763 h 1233065"/>
                <a:gd name="connsiteX45" fmla="*/ 8995 w 1239877"/>
                <a:gd name="connsiteY45" fmla="*/ 506838 h 1233065"/>
                <a:gd name="connsiteX46" fmla="*/ 89819 w 1239877"/>
                <a:gd name="connsiteY46" fmla="*/ 481638 h 1233065"/>
                <a:gd name="connsiteX47" fmla="*/ 113035 w 1239877"/>
                <a:gd name="connsiteY47" fmla="*/ 409148 h 1233065"/>
                <a:gd name="connsiteX48" fmla="*/ 62768 w 1239877"/>
                <a:gd name="connsiteY48" fmla="*/ 341552 h 1233065"/>
                <a:gd name="connsiteX49" fmla="*/ 105561 w 1239877"/>
                <a:gd name="connsiteY49" fmla="*/ 267606 h 1233065"/>
                <a:gd name="connsiteX50" fmla="*/ 188369 w 1239877"/>
                <a:gd name="connsiteY50" fmla="*/ 277329 h 1233065"/>
                <a:gd name="connsiteX51" fmla="*/ 240092 w 1239877"/>
                <a:gd name="connsiteY51" fmla="*/ 219654 h 1233065"/>
                <a:gd name="connsiteX52" fmla="*/ 221903 w 1239877"/>
                <a:gd name="connsiteY52" fmla="*/ 138499 h 1233065"/>
                <a:gd name="connsiteX53" fmla="*/ 291020 w 1239877"/>
                <a:gd name="connsiteY53" fmla="*/ 88298 h 1233065"/>
                <a:gd name="connsiteX54" fmla="*/ 362122 w 1239877"/>
                <a:gd name="connsiteY54" fmla="*/ 130496 h 1233065"/>
                <a:gd name="connsiteX55" fmla="*/ 433620 w 1239877"/>
                <a:gd name="connsiteY55" fmla="*/ 98484 h 1233065"/>
                <a:gd name="connsiteX56" fmla="*/ 449824 w 1239877"/>
                <a:gd name="connsiteY56" fmla="*/ 17726 h 1233065"/>
                <a:gd name="connsiteX57" fmla="*/ 533427 w 1239877"/>
                <a:gd name="connsiteY57" fmla="*/ 0 h 1233065"/>
                <a:gd name="connsiteX58" fmla="*/ 580784 w 1239877"/>
                <a:gd name="connsiteY58" fmla="*/ 66935 h 1233065"/>
                <a:gd name="connsiteX59" fmla="*/ 659756 w 1239877"/>
                <a:gd name="connsiteY59" fmla="*/ 66935 h 1233065"/>
                <a:gd name="connsiteX60" fmla="*/ 707179 w 1239877"/>
                <a:gd name="connsiteY60" fmla="*/ 66 h 1233065"/>
                <a:gd name="connsiteX61" fmla="*/ 790715 w 1239877"/>
                <a:gd name="connsiteY61" fmla="*/ 17858 h 1233065"/>
                <a:gd name="connsiteX62" fmla="*/ 790715 w 1239877"/>
                <a:gd name="connsiteY62" fmla="*/ 17858 h 1233065"/>
                <a:gd name="connsiteX63" fmla="*/ 530516 w 1239877"/>
                <a:gd name="connsiteY63" fmla="*/ 1033717 h 1233065"/>
                <a:gd name="connsiteX64" fmla="*/ 1042249 w 1239877"/>
                <a:gd name="connsiteY64" fmla="*/ 701822 h 1233065"/>
                <a:gd name="connsiteX65" fmla="*/ 710354 w 1239877"/>
                <a:gd name="connsiteY65" fmla="*/ 190089 h 1233065"/>
                <a:gd name="connsiteX66" fmla="*/ 198687 w 1239877"/>
                <a:gd name="connsiteY66" fmla="*/ 521984 h 1233065"/>
                <a:gd name="connsiteX67" fmla="*/ 530582 w 1239877"/>
                <a:gd name="connsiteY67" fmla="*/ 1033717 h 123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877" h="1233065">
                  <a:moveTo>
                    <a:pt x="790715" y="17858"/>
                  </a:moveTo>
                  <a:lnTo>
                    <a:pt x="806787" y="98285"/>
                  </a:lnTo>
                  <a:cubicBezTo>
                    <a:pt x="831855" y="107347"/>
                    <a:pt x="855930" y="118128"/>
                    <a:pt x="878881" y="130430"/>
                  </a:cubicBezTo>
                  <a:lnTo>
                    <a:pt x="949387" y="88629"/>
                  </a:lnTo>
                  <a:lnTo>
                    <a:pt x="1018504" y="138896"/>
                  </a:lnTo>
                  <a:lnTo>
                    <a:pt x="1000382" y="219257"/>
                  </a:lnTo>
                  <a:cubicBezTo>
                    <a:pt x="1019166" y="237446"/>
                    <a:pt x="1036627" y="257024"/>
                    <a:pt x="1052567" y="277660"/>
                  </a:cubicBezTo>
                  <a:lnTo>
                    <a:pt x="1134714" y="268069"/>
                  </a:lnTo>
                  <a:lnTo>
                    <a:pt x="1177441" y="342081"/>
                  </a:lnTo>
                  <a:lnTo>
                    <a:pt x="1127703" y="408751"/>
                  </a:lnTo>
                  <a:cubicBezTo>
                    <a:pt x="1137294" y="432628"/>
                    <a:pt x="1145230" y="457299"/>
                    <a:pt x="1151381" y="482498"/>
                  </a:cubicBezTo>
                  <a:lnTo>
                    <a:pt x="1231015" y="507367"/>
                  </a:lnTo>
                  <a:lnTo>
                    <a:pt x="1239878" y="592358"/>
                  </a:lnTo>
                  <a:lnTo>
                    <a:pt x="1166462" y="633564"/>
                  </a:lnTo>
                  <a:cubicBezTo>
                    <a:pt x="1165404" y="658632"/>
                    <a:pt x="1162692" y="683897"/>
                    <a:pt x="1158062" y="709229"/>
                  </a:cubicBezTo>
                  <a:lnTo>
                    <a:pt x="1221623" y="765185"/>
                  </a:lnTo>
                  <a:lnTo>
                    <a:pt x="1195167" y="846406"/>
                  </a:lnTo>
                  <a:lnTo>
                    <a:pt x="1110242" y="854277"/>
                  </a:lnTo>
                  <a:cubicBezTo>
                    <a:pt x="1099130" y="876897"/>
                    <a:pt x="1086431" y="898459"/>
                    <a:pt x="1072475" y="919029"/>
                  </a:cubicBezTo>
                  <a:lnTo>
                    <a:pt x="1108191" y="996876"/>
                  </a:lnTo>
                  <a:lnTo>
                    <a:pt x="1050980" y="1060306"/>
                  </a:lnTo>
                  <a:lnTo>
                    <a:pt x="969163" y="1032593"/>
                  </a:lnTo>
                  <a:cubicBezTo>
                    <a:pt x="950247" y="1048268"/>
                    <a:pt x="930272" y="1062621"/>
                    <a:pt x="909372" y="1075650"/>
                  </a:cubicBezTo>
                  <a:lnTo>
                    <a:pt x="910364" y="1162361"/>
                  </a:lnTo>
                  <a:lnTo>
                    <a:pt x="832318" y="1197085"/>
                  </a:lnTo>
                  <a:lnTo>
                    <a:pt x="768359" y="1138021"/>
                  </a:lnTo>
                  <a:cubicBezTo>
                    <a:pt x="745011" y="1144635"/>
                    <a:pt x="721135" y="1149662"/>
                    <a:pt x="696861" y="1153101"/>
                  </a:cubicBezTo>
                  <a:lnTo>
                    <a:pt x="662335" y="1233066"/>
                  </a:lnTo>
                  <a:lnTo>
                    <a:pt x="576881" y="1233066"/>
                  </a:lnTo>
                  <a:lnTo>
                    <a:pt x="542290" y="1152705"/>
                  </a:lnTo>
                  <a:cubicBezTo>
                    <a:pt x="530384" y="1150985"/>
                    <a:pt x="518479" y="1148868"/>
                    <a:pt x="506507" y="1146355"/>
                  </a:cubicBezTo>
                  <a:cubicBezTo>
                    <a:pt x="494536" y="1143776"/>
                    <a:pt x="482829" y="1140865"/>
                    <a:pt x="471254" y="1137558"/>
                  </a:cubicBezTo>
                  <a:lnTo>
                    <a:pt x="406899" y="1196820"/>
                  </a:lnTo>
                  <a:lnTo>
                    <a:pt x="328853" y="1162030"/>
                  </a:lnTo>
                  <a:lnTo>
                    <a:pt x="329977" y="1074923"/>
                  </a:lnTo>
                  <a:cubicBezTo>
                    <a:pt x="309209" y="1061893"/>
                    <a:pt x="289499" y="1047540"/>
                    <a:pt x="270847" y="1031997"/>
                  </a:cubicBezTo>
                  <a:lnTo>
                    <a:pt x="188369" y="1059843"/>
                  </a:lnTo>
                  <a:lnTo>
                    <a:pt x="131224" y="996347"/>
                  </a:lnTo>
                  <a:lnTo>
                    <a:pt x="167469" y="917573"/>
                  </a:lnTo>
                  <a:cubicBezTo>
                    <a:pt x="153778" y="897202"/>
                    <a:pt x="141343" y="875905"/>
                    <a:pt x="130496" y="853880"/>
                  </a:cubicBezTo>
                  <a:lnTo>
                    <a:pt x="44447" y="845810"/>
                  </a:lnTo>
                  <a:lnTo>
                    <a:pt x="18056" y="764523"/>
                  </a:lnTo>
                  <a:lnTo>
                    <a:pt x="82412" y="708039"/>
                  </a:lnTo>
                  <a:cubicBezTo>
                    <a:pt x="78046" y="683633"/>
                    <a:pt x="75334" y="658698"/>
                    <a:pt x="74342" y="633564"/>
                  </a:cubicBezTo>
                  <a:lnTo>
                    <a:pt x="0" y="591763"/>
                  </a:lnTo>
                  <a:lnTo>
                    <a:pt x="8995" y="506838"/>
                  </a:lnTo>
                  <a:lnTo>
                    <a:pt x="89819" y="481638"/>
                  </a:lnTo>
                  <a:cubicBezTo>
                    <a:pt x="95970" y="456637"/>
                    <a:pt x="103709" y="432430"/>
                    <a:pt x="113035" y="409148"/>
                  </a:cubicBezTo>
                  <a:lnTo>
                    <a:pt x="62768" y="341552"/>
                  </a:lnTo>
                  <a:lnTo>
                    <a:pt x="105561" y="267606"/>
                  </a:lnTo>
                  <a:lnTo>
                    <a:pt x="188369" y="277329"/>
                  </a:lnTo>
                  <a:cubicBezTo>
                    <a:pt x="204309" y="256825"/>
                    <a:pt x="221572" y="237578"/>
                    <a:pt x="240092" y="219654"/>
                  </a:cubicBezTo>
                  <a:lnTo>
                    <a:pt x="221903" y="138499"/>
                  </a:lnTo>
                  <a:lnTo>
                    <a:pt x="291020" y="88298"/>
                  </a:lnTo>
                  <a:lnTo>
                    <a:pt x="362122" y="130496"/>
                  </a:lnTo>
                  <a:cubicBezTo>
                    <a:pt x="385139" y="118194"/>
                    <a:pt x="409016" y="107479"/>
                    <a:pt x="433620" y="98484"/>
                  </a:cubicBezTo>
                  <a:lnTo>
                    <a:pt x="449824" y="17726"/>
                  </a:lnTo>
                  <a:lnTo>
                    <a:pt x="533427" y="0"/>
                  </a:lnTo>
                  <a:lnTo>
                    <a:pt x="580784" y="66935"/>
                  </a:lnTo>
                  <a:cubicBezTo>
                    <a:pt x="606777" y="65083"/>
                    <a:pt x="633167" y="65083"/>
                    <a:pt x="659756" y="66935"/>
                  </a:cubicBezTo>
                  <a:lnTo>
                    <a:pt x="707179" y="66"/>
                  </a:lnTo>
                  <a:lnTo>
                    <a:pt x="790715" y="17858"/>
                  </a:lnTo>
                  <a:lnTo>
                    <a:pt x="790715" y="17858"/>
                  </a:lnTo>
                  <a:close/>
                  <a:moveTo>
                    <a:pt x="530516" y="1033717"/>
                  </a:moveTo>
                  <a:cubicBezTo>
                    <a:pt x="763465" y="1083389"/>
                    <a:pt x="992577" y="934770"/>
                    <a:pt x="1042249" y="701822"/>
                  </a:cubicBezTo>
                  <a:cubicBezTo>
                    <a:pt x="1091921" y="468873"/>
                    <a:pt x="943302" y="239761"/>
                    <a:pt x="710354" y="190089"/>
                  </a:cubicBezTo>
                  <a:cubicBezTo>
                    <a:pt x="477405" y="140417"/>
                    <a:pt x="248293" y="289036"/>
                    <a:pt x="198687" y="521984"/>
                  </a:cubicBezTo>
                  <a:cubicBezTo>
                    <a:pt x="149016" y="754933"/>
                    <a:pt x="297634" y="984045"/>
                    <a:pt x="530582" y="1033717"/>
                  </a:cubicBezTo>
                  <a:close/>
                </a:path>
              </a:pathLst>
            </a:custGeom>
            <a:solidFill>
              <a:schemeClr val="bg1">
                <a:lumMod val="95000"/>
              </a:schemeClr>
            </a:solidFill>
            <a:ln w="6610" cap="flat">
              <a:noFill/>
              <a:prstDash val="solid"/>
              <a:miter/>
            </a:ln>
          </p:spPr>
          <p:txBody>
            <a:bodyPr rtlCol="0" anchor="ctr"/>
            <a:lstStyle/>
            <a:p>
              <a:endParaRPr lang="en-US" sz="1351"/>
            </a:p>
          </p:txBody>
        </p:sp>
        <p:sp>
          <p:nvSpPr>
            <p:cNvPr id="17" name="Freeform: Shape 69">
              <a:extLst>
                <a:ext uri="{FF2B5EF4-FFF2-40B4-BE49-F238E27FC236}">
                  <a16:creationId xmlns:a16="http://schemas.microsoft.com/office/drawing/2014/main" id="{BDD73188-D8C3-A64E-B172-83B0DE1D4C07}"/>
                </a:ext>
              </a:extLst>
            </p:cNvPr>
            <p:cNvSpPr/>
            <p:nvPr/>
          </p:nvSpPr>
          <p:spPr>
            <a:xfrm>
              <a:off x="4064754" y="1215892"/>
              <a:ext cx="311631" cy="417231"/>
            </a:xfrm>
            <a:custGeom>
              <a:avLst/>
              <a:gdLst>
                <a:gd name="connsiteX0" fmla="*/ 19842 w 302727"/>
                <a:gd name="connsiteY0" fmla="*/ 405312 h 405311"/>
                <a:gd name="connsiteX1" fmla="*/ 282819 w 302727"/>
                <a:gd name="connsiteY1" fmla="*/ 405312 h 405311"/>
                <a:gd name="connsiteX2" fmla="*/ 302727 w 302727"/>
                <a:gd name="connsiteY2" fmla="*/ 385403 h 405311"/>
                <a:gd name="connsiteX3" fmla="*/ 302727 w 302727"/>
                <a:gd name="connsiteY3" fmla="*/ 35981 h 405311"/>
                <a:gd name="connsiteX4" fmla="*/ 282819 w 302727"/>
                <a:gd name="connsiteY4" fmla="*/ 16138 h 405311"/>
                <a:gd name="connsiteX5" fmla="*/ 214892 w 302727"/>
                <a:gd name="connsiteY5" fmla="*/ 16138 h 405311"/>
                <a:gd name="connsiteX6" fmla="*/ 214892 w 302727"/>
                <a:gd name="connsiteY6" fmla="*/ 51854 h 405311"/>
                <a:gd name="connsiteX7" fmla="*/ 265622 w 302727"/>
                <a:gd name="connsiteY7" fmla="*/ 51854 h 405311"/>
                <a:gd name="connsiteX8" fmla="*/ 265622 w 302727"/>
                <a:gd name="connsiteY8" fmla="*/ 369596 h 405311"/>
                <a:gd name="connsiteX9" fmla="*/ 37105 w 302727"/>
                <a:gd name="connsiteY9" fmla="*/ 369596 h 405311"/>
                <a:gd name="connsiteX10" fmla="*/ 37105 w 302727"/>
                <a:gd name="connsiteY10" fmla="*/ 51854 h 405311"/>
                <a:gd name="connsiteX11" fmla="*/ 87835 w 302727"/>
                <a:gd name="connsiteY11" fmla="*/ 51854 h 405311"/>
                <a:gd name="connsiteX12" fmla="*/ 87835 w 302727"/>
                <a:gd name="connsiteY12" fmla="*/ 16138 h 405311"/>
                <a:gd name="connsiteX13" fmla="*/ 19908 w 302727"/>
                <a:gd name="connsiteY13" fmla="*/ 16138 h 405311"/>
                <a:gd name="connsiteX14" fmla="*/ 0 w 302727"/>
                <a:gd name="connsiteY14" fmla="*/ 35981 h 405311"/>
                <a:gd name="connsiteX15" fmla="*/ 0 w 302727"/>
                <a:gd name="connsiteY15" fmla="*/ 385403 h 405311"/>
                <a:gd name="connsiteX16" fmla="*/ 19908 w 302727"/>
                <a:gd name="connsiteY16" fmla="*/ 405312 h 405311"/>
                <a:gd name="connsiteX17" fmla="*/ 19908 w 302727"/>
                <a:gd name="connsiteY17" fmla="*/ 405312 h 405311"/>
                <a:gd name="connsiteX18" fmla="*/ 192007 w 302727"/>
                <a:gd name="connsiteY18" fmla="*/ 0 h 405311"/>
                <a:gd name="connsiteX19" fmla="*/ 203780 w 302727"/>
                <a:gd name="connsiteY19" fmla="*/ 3968 h 405311"/>
                <a:gd name="connsiteX20" fmla="*/ 208344 w 302727"/>
                <a:gd name="connsiteY20" fmla="*/ 12831 h 405311"/>
                <a:gd name="connsiteX21" fmla="*/ 208344 w 302727"/>
                <a:gd name="connsiteY21" fmla="*/ 63165 h 405311"/>
                <a:gd name="connsiteX22" fmla="*/ 203780 w 302727"/>
                <a:gd name="connsiteY22" fmla="*/ 72027 h 405311"/>
                <a:gd name="connsiteX23" fmla="*/ 192007 w 302727"/>
                <a:gd name="connsiteY23" fmla="*/ 76062 h 405311"/>
                <a:gd name="connsiteX24" fmla="*/ 110720 w 302727"/>
                <a:gd name="connsiteY24" fmla="*/ 76062 h 405311"/>
                <a:gd name="connsiteX25" fmla="*/ 99013 w 302727"/>
                <a:gd name="connsiteY25" fmla="*/ 72027 h 405311"/>
                <a:gd name="connsiteX26" fmla="*/ 94449 w 302727"/>
                <a:gd name="connsiteY26" fmla="*/ 63165 h 405311"/>
                <a:gd name="connsiteX27" fmla="*/ 94449 w 302727"/>
                <a:gd name="connsiteY27" fmla="*/ 12831 h 405311"/>
                <a:gd name="connsiteX28" fmla="*/ 99013 w 302727"/>
                <a:gd name="connsiteY28" fmla="*/ 3968 h 405311"/>
                <a:gd name="connsiteX29" fmla="*/ 110720 w 302727"/>
                <a:gd name="connsiteY29" fmla="*/ 0 h 405311"/>
                <a:gd name="connsiteX30" fmla="*/ 192007 w 302727"/>
                <a:gd name="connsiteY30" fmla="*/ 0 h 405311"/>
                <a:gd name="connsiteX31" fmla="*/ 121633 w 302727"/>
                <a:gd name="connsiteY31" fmla="*/ 16469 h 405311"/>
                <a:gd name="connsiteX32" fmla="*/ 181094 w 302727"/>
                <a:gd name="connsiteY32" fmla="*/ 16469 h 405311"/>
                <a:gd name="connsiteX33" fmla="*/ 190883 w 302727"/>
                <a:gd name="connsiteY33" fmla="*/ 19842 h 405311"/>
                <a:gd name="connsiteX34" fmla="*/ 190883 w 302727"/>
                <a:gd name="connsiteY34" fmla="*/ 19842 h 405311"/>
                <a:gd name="connsiteX35" fmla="*/ 195314 w 302727"/>
                <a:gd name="connsiteY35" fmla="*/ 28771 h 405311"/>
                <a:gd name="connsiteX36" fmla="*/ 195314 w 302727"/>
                <a:gd name="connsiteY36" fmla="*/ 44777 h 405311"/>
                <a:gd name="connsiteX37" fmla="*/ 190883 w 302727"/>
                <a:gd name="connsiteY37" fmla="*/ 53706 h 405311"/>
                <a:gd name="connsiteX38" fmla="*/ 190883 w 302727"/>
                <a:gd name="connsiteY38" fmla="*/ 53706 h 405311"/>
                <a:gd name="connsiteX39" fmla="*/ 181094 w 302727"/>
                <a:gd name="connsiteY39" fmla="*/ 57080 h 405311"/>
                <a:gd name="connsiteX40" fmla="*/ 121633 w 302727"/>
                <a:gd name="connsiteY40" fmla="*/ 57080 h 405311"/>
                <a:gd name="connsiteX41" fmla="*/ 111844 w 302727"/>
                <a:gd name="connsiteY41" fmla="*/ 53706 h 405311"/>
                <a:gd name="connsiteX42" fmla="*/ 111844 w 302727"/>
                <a:gd name="connsiteY42" fmla="*/ 53706 h 405311"/>
                <a:gd name="connsiteX43" fmla="*/ 107413 w 302727"/>
                <a:gd name="connsiteY43" fmla="*/ 44777 h 405311"/>
                <a:gd name="connsiteX44" fmla="*/ 107413 w 302727"/>
                <a:gd name="connsiteY44" fmla="*/ 28771 h 405311"/>
                <a:gd name="connsiteX45" fmla="*/ 111844 w 302727"/>
                <a:gd name="connsiteY45" fmla="*/ 19842 h 405311"/>
                <a:gd name="connsiteX46" fmla="*/ 111844 w 302727"/>
                <a:gd name="connsiteY46" fmla="*/ 19842 h 405311"/>
                <a:gd name="connsiteX47" fmla="*/ 121633 w 302727"/>
                <a:gd name="connsiteY47" fmla="*/ 16403 h 405311"/>
                <a:gd name="connsiteX48" fmla="*/ 121633 w 302727"/>
                <a:gd name="connsiteY48" fmla="*/ 16403 h 405311"/>
                <a:gd name="connsiteX49" fmla="*/ 75930 w 302727"/>
                <a:gd name="connsiteY49" fmla="*/ 285795 h 405311"/>
                <a:gd name="connsiteX50" fmla="*/ 226731 w 302727"/>
                <a:gd name="connsiteY50" fmla="*/ 285795 h 405311"/>
                <a:gd name="connsiteX51" fmla="*/ 234866 w 302727"/>
                <a:gd name="connsiteY51" fmla="*/ 293997 h 405311"/>
                <a:gd name="connsiteX52" fmla="*/ 234866 w 302727"/>
                <a:gd name="connsiteY52" fmla="*/ 293997 h 405311"/>
                <a:gd name="connsiteX53" fmla="*/ 226731 w 302727"/>
                <a:gd name="connsiteY53" fmla="*/ 302132 h 405311"/>
                <a:gd name="connsiteX54" fmla="*/ 75930 w 302727"/>
                <a:gd name="connsiteY54" fmla="*/ 302132 h 405311"/>
                <a:gd name="connsiteX55" fmla="*/ 67795 w 302727"/>
                <a:gd name="connsiteY55" fmla="*/ 293997 h 405311"/>
                <a:gd name="connsiteX56" fmla="*/ 67795 w 302727"/>
                <a:gd name="connsiteY56" fmla="*/ 293997 h 405311"/>
                <a:gd name="connsiteX57" fmla="*/ 75930 w 302727"/>
                <a:gd name="connsiteY57" fmla="*/ 285795 h 405311"/>
                <a:gd name="connsiteX58" fmla="*/ 75930 w 302727"/>
                <a:gd name="connsiteY58" fmla="*/ 285795 h 405311"/>
                <a:gd name="connsiteX59" fmla="*/ 226930 w 302727"/>
                <a:gd name="connsiteY59" fmla="*/ 255436 h 405311"/>
                <a:gd name="connsiteX60" fmla="*/ 74673 w 302727"/>
                <a:gd name="connsiteY60" fmla="*/ 255436 h 405311"/>
                <a:gd name="connsiteX61" fmla="*/ 74475 w 302727"/>
                <a:gd name="connsiteY61" fmla="*/ 255304 h 405311"/>
                <a:gd name="connsiteX62" fmla="*/ 74078 w 302727"/>
                <a:gd name="connsiteY62" fmla="*/ 255304 h 405311"/>
                <a:gd name="connsiteX63" fmla="*/ 73879 w 302727"/>
                <a:gd name="connsiteY63" fmla="*/ 255172 h 405311"/>
                <a:gd name="connsiteX64" fmla="*/ 73681 w 302727"/>
                <a:gd name="connsiteY64" fmla="*/ 255172 h 405311"/>
                <a:gd name="connsiteX65" fmla="*/ 73483 w 302727"/>
                <a:gd name="connsiteY65" fmla="*/ 255039 h 405311"/>
                <a:gd name="connsiteX66" fmla="*/ 73284 w 302727"/>
                <a:gd name="connsiteY66" fmla="*/ 255039 h 405311"/>
                <a:gd name="connsiteX67" fmla="*/ 73086 w 302727"/>
                <a:gd name="connsiteY67" fmla="*/ 254907 h 405311"/>
                <a:gd name="connsiteX68" fmla="*/ 72887 w 302727"/>
                <a:gd name="connsiteY68" fmla="*/ 254907 h 405311"/>
                <a:gd name="connsiteX69" fmla="*/ 72689 w 302727"/>
                <a:gd name="connsiteY69" fmla="*/ 254775 h 405311"/>
                <a:gd name="connsiteX70" fmla="*/ 72491 w 302727"/>
                <a:gd name="connsiteY70" fmla="*/ 254775 h 405311"/>
                <a:gd name="connsiteX71" fmla="*/ 72491 w 302727"/>
                <a:gd name="connsiteY71" fmla="*/ 254643 h 405311"/>
                <a:gd name="connsiteX72" fmla="*/ 72292 w 302727"/>
                <a:gd name="connsiteY72" fmla="*/ 254643 h 405311"/>
                <a:gd name="connsiteX73" fmla="*/ 72160 w 302727"/>
                <a:gd name="connsiteY73" fmla="*/ 254510 h 405311"/>
                <a:gd name="connsiteX74" fmla="*/ 71961 w 302727"/>
                <a:gd name="connsiteY74" fmla="*/ 254510 h 405311"/>
                <a:gd name="connsiteX75" fmla="*/ 71763 w 302727"/>
                <a:gd name="connsiteY75" fmla="*/ 254312 h 405311"/>
                <a:gd name="connsiteX76" fmla="*/ 71631 w 302727"/>
                <a:gd name="connsiteY76" fmla="*/ 254312 h 405311"/>
                <a:gd name="connsiteX77" fmla="*/ 71631 w 302727"/>
                <a:gd name="connsiteY77" fmla="*/ 254180 h 405311"/>
                <a:gd name="connsiteX78" fmla="*/ 71432 w 302727"/>
                <a:gd name="connsiteY78" fmla="*/ 254180 h 405311"/>
                <a:gd name="connsiteX79" fmla="*/ 71432 w 302727"/>
                <a:gd name="connsiteY79" fmla="*/ 254047 h 405311"/>
                <a:gd name="connsiteX80" fmla="*/ 71300 w 302727"/>
                <a:gd name="connsiteY80" fmla="*/ 254047 h 405311"/>
                <a:gd name="connsiteX81" fmla="*/ 71300 w 302727"/>
                <a:gd name="connsiteY81" fmla="*/ 253915 h 405311"/>
                <a:gd name="connsiteX82" fmla="*/ 71168 w 302727"/>
                <a:gd name="connsiteY82" fmla="*/ 253915 h 405311"/>
                <a:gd name="connsiteX83" fmla="*/ 71168 w 302727"/>
                <a:gd name="connsiteY83" fmla="*/ 253783 h 405311"/>
                <a:gd name="connsiteX84" fmla="*/ 71035 w 302727"/>
                <a:gd name="connsiteY84" fmla="*/ 253650 h 405311"/>
                <a:gd name="connsiteX85" fmla="*/ 71035 w 302727"/>
                <a:gd name="connsiteY85" fmla="*/ 253650 h 405311"/>
                <a:gd name="connsiteX86" fmla="*/ 70903 w 302727"/>
                <a:gd name="connsiteY86" fmla="*/ 253518 h 405311"/>
                <a:gd name="connsiteX87" fmla="*/ 70771 w 302727"/>
                <a:gd name="connsiteY87" fmla="*/ 253386 h 405311"/>
                <a:gd name="connsiteX88" fmla="*/ 70771 w 302727"/>
                <a:gd name="connsiteY88" fmla="*/ 253386 h 405311"/>
                <a:gd name="connsiteX89" fmla="*/ 70639 w 302727"/>
                <a:gd name="connsiteY89" fmla="*/ 253254 h 405311"/>
                <a:gd name="connsiteX90" fmla="*/ 70639 w 302727"/>
                <a:gd name="connsiteY90" fmla="*/ 253254 h 405311"/>
                <a:gd name="connsiteX91" fmla="*/ 70506 w 302727"/>
                <a:gd name="connsiteY91" fmla="*/ 253121 h 405311"/>
                <a:gd name="connsiteX92" fmla="*/ 70506 w 302727"/>
                <a:gd name="connsiteY92" fmla="*/ 253121 h 405311"/>
                <a:gd name="connsiteX93" fmla="*/ 70374 w 302727"/>
                <a:gd name="connsiteY93" fmla="*/ 252989 h 405311"/>
                <a:gd name="connsiteX94" fmla="*/ 70374 w 302727"/>
                <a:gd name="connsiteY94" fmla="*/ 252989 h 405311"/>
                <a:gd name="connsiteX95" fmla="*/ 70242 w 302727"/>
                <a:gd name="connsiteY95" fmla="*/ 252857 h 405311"/>
                <a:gd name="connsiteX96" fmla="*/ 70110 w 302727"/>
                <a:gd name="connsiteY96" fmla="*/ 252725 h 405311"/>
                <a:gd name="connsiteX97" fmla="*/ 69977 w 302727"/>
                <a:gd name="connsiteY97" fmla="*/ 252592 h 405311"/>
                <a:gd name="connsiteX98" fmla="*/ 69977 w 302727"/>
                <a:gd name="connsiteY98" fmla="*/ 252592 h 405311"/>
                <a:gd name="connsiteX99" fmla="*/ 69845 w 302727"/>
                <a:gd name="connsiteY99" fmla="*/ 252460 h 405311"/>
                <a:gd name="connsiteX100" fmla="*/ 69845 w 302727"/>
                <a:gd name="connsiteY100" fmla="*/ 252460 h 405311"/>
                <a:gd name="connsiteX101" fmla="*/ 69713 w 302727"/>
                <a:gd name="connsiteY101" fmla="*/ 252328 h 405311"/>
                <a:gd name="connsiteX102" fmla="*/ 69713 w 302727"/>
                <a:gd name="connsiteY102" fmla="*/ 252328 h 405311"/>
                <a:gd name="connsiteX103" fmla="*/ 69580 w 302727"/>
                <a:gd name="connsiteY103" fmla="*/ 252195 h 405311"/>
                <a:gd name="connsiteX104" fmla="*/ 69448 w 302727"/>
                <a:gd name="connsiteY104" fmla="*/ 252063 h 405311"/>
                <a:gd name="connsiteX105" fmla="*/ 69448 w 302727"/>
                <a:gd name="connsiteY105" fmla="*/ 252063 h 405311"/>
                <a:gd name="connsiteX106" fmla="*/ 69316 w 302727"/>
                <a:gd name="connsiteY106" fmla="*/ 251865 h 405311"/>
                <a:gd name="connsiteX107" fmla="*/ 69183 w 302727"/>
                <a:gd name="connsiteY107" fmla="*/ 251732 h 405311"/>
                <a:gd name="connsiteX108" fmla="*/ 69051 w 302727"/>
                <a:gd name="connsiteY108" fmla="*/ 251600 h 405311"/>
                <a:gd name="connsiteX109" fmla="*/ 69051 w 302727"/>
                <a:gd name="connsiteY109" fmla="*/ 251600 h 405311"/>
                <a:gd name="connsiteX110" fmla="*/ 68919 w 302727"/>
                <a:gd name="connsiteY110" fmla="*/ 251402 h 405311"/>
                <a:gd name="connsiteX111" fmla="*/ 68919 w 302727"/>
                <a:gd name="connsiteY111" fmla="*/ 251269 h 405311"/>
                <a:gd name="connsiteX112" fmla="*/ 68853 w 302727"/>
                <a:gd name="connsiteY112" fmla="*/ 251269 h 405311"/>
                <a:gd name="connsiteX113" fmla="*/ 68720 w 302727"/>
                <a:gd name="connsiteY113" fmla="*/ 251071 h 405311"/>
                <a:gd name="connsiteX114" fmla="*/ 68720 w 302727"/>
                <a:gd name="connsiteY114" fmla="*/ 250873 h 405311"/>
                <a:gd name="connsiteX115" fmla="*/ 68522 w 302727"/>
                <a:gd name="connsiteY115" fmla="*/ 250740 h 405311"/>
                <a:gd name="connsiteX116" fmla="*/ 68522 w 302727"/>
                <a:gd name="connsiteY116" fmla="*/ 250740 h 405311"/>
                <a:gd name="connsiteX117" fmla="*/ 68522 w 302727"/>
                <a:gd name="connsiteY117" fmla="*/ 250542 h 405311"/>
                <a:gd name="connsiteX118" fmla="*/ 68390 w 302727"/>
                <a:gd name="connsiteY118" fmla="*/ 250343 h 405311"/>
                <a:gd name="connsiteX119" fmla="*/ 68390 w 302727"/>
                <a:gd name="connsiteY119" fmla="*/ 250145 h 405311"/>
                <a:gd name="connsiteX120" fmla="*/ 68257 w 302727"/>
                <a:gd name="connsiteY120" fmla="*/ 249947 h 405311"/>
                <a:gd name="connsiteX121" fmla="*/ 68257 w 302727"/>
                <a:gd name="connsiteY121" fmla="*/ 249748 h 405311"/>
                <a:gd name="connsiteX122" fmla="*/ 68125 w 302727"/>
                <a:gd name="connsiteY122" fmla="*/ 249550 h 405311"/>
                <a:gd name="connsiteX123" fmla="*/ 68125 w 302727"/>
                <a:gd name="connsiteY123" fmla="*/ 249351 h 405311"/>
                <a:gd name="connsiteX124" fmla="*/ 67993 w 302727"/>
                <a:gd name="connsiteY124" fmla="*/ 249153 h 405311"/>
                <a:gd name="connsiteX125" fmla="*/ 67993 w 302727"/>
                <a:gd name="connsiteY125" fmla="*/ 248756 h 405311"/>
                <a:gd name="connsiteX126" fmla="*/ 67861 w 302727"/>
                <a:gd name="connsiteY126" fmla="*/ 248558 h 405311"/>
                <a:gd name="connsiteX127" fmla="*/ 67861 w 302727"/>
                <a:gd name="connsiteY127" fmla="*/ 248161 h 405311"/>
                <a:gd name="connsiteX128" fmla="*/ 67728 w 302727"/>
                <a:gd name="connsiteY128" fmla="*/ 247962 h 405311"/>
                <a:gd name="connsiteX129" fmla="*/ 67728 w 302727"/>
                <a:gd name="connsiteY129" fmla="*/ 247103 h 405311"/>
                <a:gd name="connsiteX130" fmla="*/ 75864 w 302727"/>
                <a:gd name="connsiteY130" fmla="*/ 238967 h 405311"/>
                <a:gd name="connsiteX131" fmla="*/ 226665 w 302727"/>
                <a:gd name="connsiteY131" fmla="*/ 238967 h 405311"/>
                <a:gd name="connsiteX132" fmla="*/ 234800 w 302727"/>
                <a:gd name="connsiteY132" fmla="*/ 247103 h 405311"/>
                <a:gd name="connsiteX133" fmla="*/ 234800 w 302727"/>
                <a:gd name="connsiteY133" fmla="*/ 248359 h 405311"/>
                <a:gd name="connsiteX134" fmla="*/ 234668 w 302727"/>
                <a:gd name="connsiteY134" fmla="*/ 248558 h 405311"/>
                <a:gd name="connsiteX135" fmla="*/ 234668 w 302727"/>
                <a:gd name="connsiteY135" fmla="*/ 248955 h 405311"/>
                <a:gd name="connsiteX136" fmla="*/ 234536 w 302727"/>
                <a:gd name="connsiteY136" fmla="*/ 249153 h 405311"/>
                <a:gd name="connsiteX137" fmla="*/ 234536 w 302727"/>
                <a:gd name="connsiteY137" fmla="*/ 249351 h 405311"/>
                <a:gd name="connsiteX138" fmla="*/ 234404 w 302727"/>
                <a:gd name="connsiteY138" fmla="*/ 249550 h 405311"/>
                <a:gd name="connsiteX139" fmla="*/ 234404 w 302727"/>
                <a:gd name="connsiteY139" fmla="*/ 249748 h 405311"/>
                <a:gd name="connsiteX140" fmla="*/ 234271 w 302727"/>
                <a:gd name="connsiteY140" fmla="*/ 249947 h 405311"/>
                <a:gd name="connsiteX141" fmla="*/ 234271 w 302727"/>
                <a:gd name="connsiteY141" fmla="*/ 250145 h 405311"/>
                <a:gd name="connsiteX142" fmla="*/ 234139 w 302727"/>
                <a:gd name="connsiteY142" fmla="*/ 250343 h 405311"/>
                <a:gd name="connsiteX143" fmla="*/ 234139 w 302727"/>
                <a:gd name="connsiteY143" fmla="*/ 250542 h 405311"/>
                <a:gd name="connsiteX144" fmla="*/ 233941 w 302727"/>
                <a:gd name="connsiteY144" fmla="*/ 250740 h 405311"/>
                <a:gd name="connsiteX145" fmla="*/ 233941 w 302727"/>
                <a:gd name="connsiteY145" fmla="*/ 250740 h 405311"/>
                <a:gd name="connsiteX146" fmla="*/ 233941 w 302727"/>
                <a:gd name="connsiteY146" fmla="*/ 250939 h 405311"/>
                <a:gd name="connsiteX147" fmla="*/ 233742 w 302727"/>
                <a:gd name="connsiteY147" fmla="*/ 251137 h 405311"/>
                <a:gd name="connsiteX148" fmla="*/ 233610 w 302727"/>
                <a:gd name="connsiteY148" fmla="*/ 251269 h 405311"/>
                <a:gd name="connsiteX149" fmla="*/ 233610 w 302727"/>
                <a:gd name="connsiteY149" fmla="*/ 251269 h 405311"/>
                <a:gd name="connsiteX150" fmla="*/ 233610 w 302727"/>
                <a:gd name="connsiteY150" fmla="*/ 251468 h 405311"/>
                <a:gd name="connsiteX151" fmla="*/ 233411 w 302727"/>
                <a:gd name="connsiteY151" fmla="*/ 251600 h 405311"/>
                <a:gd name="connsiteX152" fmla="*/ 233411 w 302727"/>
                <a:gd name="connsiteY152" fmla="*/ 251600 h 405311"/>
                <a:gd name="connsiteX153" fmla="*/ 233279 w 302727"/>
                <a:gd name="connsiteY153" fmla="*/ 251732 h 405311"/>
                <a:gd name="connsiteX154" fmla="*/ 233147 w 302727"/>
                <a:gd name="connsiteY154" fmla="*/ 251865 h 405311"/>
                <a:gd name="connsiteX155" fmla="*/ 233015 w 302727"/>
                <a:gd name="connsiteY155" fmla="*/ 251997 h 405311"/>
                <a:gd name="connsiteX156" fmla="*/ 233015 w 302727"/>
                <a:gd name="connsiteY156" fmla="*/ 251997 h 405311"/>
                <a:gd name="connsiteX157" fmla="*/ 232882 w 302727"/>
                <a:gd name="connsiteY157" fmla="*/ 252129 h 405311"/>
                <a:gd name="connsiteX158" fmla="*/ 232750 w 302727"/>
                <a:gd name="connsiteY158" fmla="*/ 252262 h 405311"/>
                <a:gd name="connsiteX159" fmla="*/ 232750 w 302727"/>
                <a:gd name="connsiteY159" fmla="*/ 252262 h 405311"/>
                <a:gd name="connsiteX160" fmla="*/ 232618 w 302727"/>
                <a:gd name="connsiteY160" fmla="*/ 252394 h 405311"/>
                <a:gd name="connsiteX161" fmla="*/ 232618 w 302727"/>
                <a:gd name="connsiteY161" fmla="*/ 252394 h 405311"/>
                <a:gd name="connsiteX162" fmla="*/ 232485 w 302727"/>
                <a:gd name="connsiteY162" fmla="*/ 252526 h 405311"/>
                <a:gd name="connsiteX163" fmla="*/ 232485 w 302727"/>
                <a:gd name="connsiteY163" fmla="*/ 252526 h 405311"/>
                <a:gd name="connsiteX164" fmla="*/ 232353 w 302727"/>
                <a:gd name="connsiteY164" fmla="*/ 252658 h 405311"/>
                <a:gd name="connsiteX165" fmla="*/ 232221 w 302727"/>
                <a:gd name="connsiteY165" fmla="*/ 252791 h 405311"/>
                <a:gd name="connsiteX166" fmla="*/ 232089 w 302727"/>
                <a:gd name="connsiteY166" fmla="*/ 252923 h 405311"/>
                <a:gd name="connsiteX167" fmla="*/ 232089 w 302727"/>
                <a:gd name="connsiteY167" fmla="*/ 252923 h 405311"/>
                <a:gd name="connsiteX168" fmla="*/ 231956 w 302727"/>
                <a:gd name="connsiteY168" fmla="*/ 253055 h 405311"/>
                <a:gd name="connsiteX169" fmla="*/ 231956 w 302727"/>
                <a:gd name="connsiteY169" fmla="*/ 253055 h 405311"/>
                <a:gd name="connsiteX170" fmla="*/ 231824 w 302727"/>
                <a:gd name="connsiteY170" fmla="*/ 253188 h 405311"/>
                <a:gd name="connsiteX171" fmla="*/ 231824 w 302727"/>
                <a:gd name="connsiteY171" fmla="*/ 253188 h 405311"/>
                <a:gd name="connsiteX172" fmla="*/ 231692 w 302727"/>
                <a:gd name="connsiteY172" fmla="*/ 253320 h 405311"/>
                <a:gd name="connsiteX173" fmla="*/ 231692 w 302727"/>
                <a:gd name="connsiteY173" fmla="*/ 253320 h 405311"/>
                <a:gd name="connsiteX174" fmla="*/ 231559 w 302727"/>
                <a:gd name="connsiteY174" fmla="*/ 253452 h 405311"/>
                <a:gd name="connsiteX175" fmla="*/ 231427 w 302727"/>
                <a:gd name="connsiteY175" fmla="*/ 253584 h 405311"/>
                <a:gd name="connsiteX176" fmla="*/ 231427 w 302727"/>
                <a:gd name="connsiteY176" fmla="*/ 253584 h 405311"/>
                <a:gd name="connsiteX177" fmla="*/ 231295 w 302727"/>
                <a:gd name="connsiteY177" fmla="*/ 253717 h 405311"/>
                <a:gd name="connsiteX178" fmla="*/ 231295 w 302727"/>
                <a:gd name="connsiteY178" fmla="*/ 253717 h 405311"/>
                <a:gd name="connsiteX179" fmla="*/ 231163 w 302727"/>
                <a:gd name="connsiteY179" fmla="*/ 253849 h 405311"/>
                <a:gd name="connsiteX180" fmla="*/ 231163 w 302727"/>
                <a:gd name="connsiteY180" fmla="*/ 253849 h 405311"/>
                <a:gd name="connsiteX181" fmla="*/ 231030 w 302727"/>
                <a:gd name="connsiteY181" fmla="*/ 253981 h 405311"/>
                <a:gd name="connsiteX182" fmla="*/ 231030 w 302727"/>
                <a:gd name="connsiteY182" fmla="*/ 253981 h 405311"/>
                <a:gd name="connsiteX183" fmla="*/ 230832 w 302727"/>
                <a:gd name="connsiteY183" fmla="*/ 254114 h 405311"/>
                <a:gd name="connsiteX184" fmla="*/ 230832 w 302727"/>
                <a:gd name="connsiteY184" fmla="*/ 254114 h 405311"/>
                <a:gd name="connsiteX185" fmla="*/ 230700 w 302727"/>
                <a:gd name="connsiteY185" fmla="*/ 254246 h 405311"/>
                <a:gd name="connsiteX186" fmla="*/ 230567 w 302727"/>
                <a:gd name="connsiteY186" fmla="*/ 254378 h 405311"/>
                <a:gd name="connsiteX187" fmla="*/ 230369 w 302727"/>
                <a:gd name="connsiteY187" fmla="*/ 254378 h 405311"/>
                <a:gd name="connsiteX188" fmla="*/ 230171 w 302727"/>
                <a:gd name="connsiteY188" fmla="*/ 254576 h 405311"/>
                <a:gd name="connsiteX189" fmla="*/ 229972 w 302727"/>
                <a:gd name="connsiteY189" fmla="*/ 254576 h 405311"/>
                <a:gd name="connsiteX190" fmla="*/ 229774 w 302727"/>
                <a:gd name="connsiteY190" fmla="*/ 254709 h 405311"/>
                <a:gd name="connsiteX191" fmla="*/ 229575 w 302727"/>
                <a:gd name="connsiteY191" fmla="*/ 254709 h 405311"/>
                <a:gd name="connsiteX192" fmla="*/ 229377 w 302727"/>
                <a:gd name="connsiteY192" fmla="*/ 254841 h 405311"/>
                <a:gd name="connsiteX193" fmla="*/ 229178 w 302727"/>
                <a:gd name="connsiteY193" fmla="*/ 254841 h 405311"/>
                <a:gd name="connsiteX194" fmla="*/ 228980 w 302727"/>
                <a:gd name="connsiteY194" fmla="*/ 254973 h 405311"/>
                <a:gd name="connsiteX195" fmla="*/ 228782 w 302727"/>
                <a:gd name="connsiteY195" fmla="*/ 254973 h 405311"/>
                <a:gd name="connsiteX196" fmla="*/ 228583 w 302727"/>
                <a:gd name="connsiteY196" fmla="*/ 255106 h 405311"/>
                <a:gd name="connsiteX197" fmla="*/ 228385 w 302727"/>
                <a:gd name="connsiteY197" fmla="*/ 255106 h 405311"/>
                <a:gd name="connsiteX198" fmla="*/ 228186 w 302727"/>
                <a:gd name="connsiteY198" fmla="*/ 255238 h 405311"/>
                <a:gd name="connsiteX199" fmla="*/ 227591 w 302727"/>
                <a:gd name="connsiteY199" fmla="*/ 255238 h 405311"/>
                <a:gd name="connsiteX200" fmla="*/ 227591 w 302727"/>
                <a:gd name="connsiteY200" fmla="*/ 255370 h 405311"/>
                <a:gd name="connsiteX201" fmla="*/ 226797 w 302727"/>
                <a:gd name="connsiteY201" fmla="*/ 255370 h 405311"/>
                <a:gd name="connsiteX202" fmla="*/ 234866 w 302727"/>
                <a:gd name="connsiteY202" fmla="*/ 247301 h 405311"/>
                <a:gd name="connsiteX203" fmla="*/ 234866 w 302727"/>
                <a:gd name="connsiteY203" fmla="*/ 247301 h 405311"/>
                <a:gd name="connsiteX204" fmla="*/ 67728 w 302727"/>
                <a:gd name="connsiteY204" fmla="*/ 247301 h 405311"/>
                <a:gd name="connsiteX205" fmla="*/ 67728 w 302727"/>
                <a:gd name="connsiteY205" fmla="*/ 247301 h 405311"/>
                <a:gd name="connsiteX206" fmla="*/ 75864 w 302727"/>
                <a:gd name="connsiteY206" fmla="*/ 192470 h 405311"/>
                <a:gd name="connsiteX207" fmla="*/ 226665 w 302727"/>
                <a:gd name="connsiteY207" fmla="*/ 192470 h 405311"/>
                <a:gd name="connsiteX208" fmla="*/ 234800 w 302727"/>
                <a:gd name="connsiteY208" fmla="*/ 200606 h 405311"/>
                <a:gd name="connsiteX209" fmla="*/ 234800 w 302727"/>
                <a:gd name="connsiteY209" fmla="*/ 200606 h 405311"/>
                <a:gd name="connsiteX210" fmla="*/ 226665 w 302727"/>
                <a:gd name="connsiteY210" fmla="*/ 208807 h 405311"/>
                <a:gd name="connsiteX211" fmla="*/ 75864 w 302727"/>
                <a:gd name="connsiteY211" fmla="*/ 208807 h 405311"/>
                <a:gd name="connsiteX212" fmla="*/ 67728 w 302727"/>
                <a:gd name="connsiteY212" fmla="*/ 200606 h 405311"/>
                <a:gd name="connsiteX213" fmla="*/ 67728 w 302727"/>
                <a:gd name="connsiteY213" fmla="*/ 200606 h 405311"/>
                <a:gd name="connsiteX214" fmla="*/ 75864 w 302727"/>
                <a:gd name="connsiteY214" fmla="*/ 192470 h 405311"/>
                <a:gd name="connsiteX215" fmla="*/ 75864 w 302727"/>
                <a:gd name="connsiteY215" fmla="*/ 192470 h 405311"/>
                <a:gd name="connsiteX216" fmla="*/ 75864 w 302727"/>
                <a:gd name="connsiteY216" fmla="*/ 145841 h 405311"/>
                <a:gd name="connsiteX217" fmla="*/ 226665 w 302727"/>
                <a:gd name="connsiteY217" fmla="*/ 145841 h 405311"/>
                <a:gd name="connsiteX218" fmla="*/ 234800 w 302727"/>
                <a:gd name="connsiteY218" fmla="*/ 153976 h 405311"/>
                <a:gd name="connsiteX219" fmla="*/ 234800 w 302727"/>
                <a:gd name="connsiteY219" fmla="*/ 153976 h 405311"/>
                <a:gd name="connsiteX220" fmla="*/ 226665 w 302727"/>
                <a:gd name="connsiteY220" fmla="*/ 162178 h 405311"/>
                <a:gd name="connsiteX221" fmla="*/ 75864 w 302727"/>
                <a:gd name="connsiteY221" fmla="*/ 162178 h 405311"/>
                <a:gd name="connsiteX222" fmla="*/ 67728 w 302727"/>
                <a:gd name="connsiteY222" fmla="*/ 153976 h 405311"/>
                <a:gd name="connsiteX223" fmla="*/ 67728 w 302727"/>
                <a:gd name="connsiteY223" fmla="*/ 153976 h 405311"/>
                <a:gd name="connsiteX224" fmla="*/ 75864 w 302727"/>
                <a:gd name="connsiteY224" fmla="*/ 145841 h 405311"/>
                <a:gd name="connsiteX225" fmla="*/ 75864 w 302727"/>
                <a:gd name="connsiteY225" fmla="*/ 145841 h 405311"/>
                <a:gd name="connsiteX226" fmla="*/ 75864 w 302727"/>
                <a:gd name="connsiteY226" fmla="*/ 101923 h 405311"/>
                <a:gd name="connsiteX227" fmla="*/ 226665 w 302727"/>
                <a:gd name="connsiteY227" fmla="*/ 101923 h 405311"/>
                <a:gd name="connsiteX228" fmla="*/ 234800 w 302727"/>
                <a:gd name="connsiteY228" fmla="*/ 110125 h 405311"/>
                <a:gd name="connsiteX229" fmla="*/ 234800 w 302727"/>
                <a:gd name="connsiteY229" fmla="*/ 110125 h 405311"/>
                <a:gd name="connsiteX230" fmla="*/ 226665 w 302727"/>
                <a:gd name="connsiteY230" fmla="*/ 118260 h 405311"/>
                <a:gd name="connsiteX231" fmla="*/ 75864 w 302727"/>
                <a:gd name="connsiteY231" fmla="*/ 118260 h 405311"/>
                <a:gd name="connsiteX232" fmla="*/ 67728 w 302727"/>
                <a:gd name="connsiteY232" fmla="*/ 110125 h 405311"/>
                <a:gd name="connsiteX233" fmla="*/ 67728 w 302727"/>
                <a:gd name="connsiteY233" fmla="*/ 110125 h 405311"/>
                <a:gd name="connsiteX234" fmla="*/ 75864 w 302727"/>
                <a:gd name="connsiteY234" fmla="*/ 101923 h 405311"/>
                <a:gd name="connsiteX235" fmla="*/ 75864 w 302727"/>
                <a:gd name="connsiteY235" fmla="*/ 101923 h 405311"/>
                <a:gd name="connsiteX236" fmla="*/ 113895 w 302727"/>
                <a:gd name="connsiteY236" fmla="*/ 51854 h 405311"/>
                <a:gd name="connsiteX237" fmla="*/ 113895 w 302727"/>
                <a:gd name="connsiteY237" fmla="*/ 28837 h 405311"/>
                <a:gd name="connsiteX238" fmla="*/ 115879 w 302727"/>
                <a:gd name="connsiteY238" fmla="*/ 25001 h 405311"/>
                <a:gd name="connsiteX239" fmla="*/ 115879 w 302727"/>
                <a:gd name="connsiteY239" fmla="*/ 25001 h 405311"/>
                <a:gd name="connsiteX240" fmla="*/ 121501 w 302727"/>
                <a:gd name="connsiteY240" fmla="*/ 23149 h 405311"/>
                <a:gd name="connsiteX241" fmla="*/ 180962 w 302727"/>
                <a:gd name="connsiteY241" fmla="*/ 23149 h 405311"/>
                <a:gd name="connsiteX242" fmla="*/ 186584 w 302727"/>
                <a:gd name="connsiteY242" fmla="*/ 25001 h 405311"/>
                <a:gd name="connsiteX243" fmla="*/ 186584 w 302727"/>
                <a:gd name="connsiteY243" fmla="*/ 25001 h 405311"/>
                <a:gd name="connsiteX244" fmla="*/ 188568 w 302727"/>
                <a:gd name="connsiteY244" fmla="*/ 28837 h 405311"/>
                <a:gd name="connsiteX245" fmla="*/ 188568 w 302727"/>
                <a:gd name="connsiteY245" fmla="*/ 51854 h 405311"/>
                <a:gd name="connsiteX246" fmla="*/ 113829 w 302727"/>
                <a:gd name="connsiteY246" fmla="*/ 51854 h 40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02727" h="405311">
                  <a:moveTo>
                    <a:pt x="19842" y="405312"/>
                  </a:moveTo>
                  <a:lnTo>
                    <a:pt x="282819" y="405312"/>
                  </a:lnTo>
                  <a:cubicBezTo>
                    <a:pt x="293732" y="405312"/>
                    <a:pt x="302727" y="396383"/>
                    <a:pt x="302727" y="385403"/>
                  </a:cubicBezTo>
                  <a:lnTo>
                    <a:pt x="302727" y="35981"/>
                  </a:lnTo>
                  <a:cubicBezTo>
                    <a:pt x="302727" y="25067"/>
                    <a:pt x="293798" y="16138"/>
                    <a:pt x="282819" y="16138"/>
                  </a:cubicBezTo>
                  <a:lnTo>
                    <a:pt x="214892" y="16138"/>
                  </a:lnTo>
                  <a:lnTo>
                    <a:pt x="214892" y="51854"/>
                  </a:lnTo>
                  <a:lnTo>
                    <a:pt x="265622" y="51854"/>
                  </a:lnTo>
                  <a:lnTo>
                    <a:pt x="265622" y="369596"/>
                  </a:lnTo>
                  <a:lnTo>
                    <a:pt x="37105" y="369596"/>
                  </a:lnTo>
                  <a:lnTo>
                    <a:pt x="37105" y="51854"/>
                  </a:lnTo>
                  <a:lnTo>
                    <a:pt x="87835" y="51854"/>
                  </a:lnTo>
                  <a:lnTo>
                    <a:pt x="87835" y="16138"/>
                  </a:lnTo>
                  <a:lnTo>
                    <a:pt x="19908" y="16138"/>
                  </a:lnTo>
                  <a:cubicBezTo>
                    <a:pt x="8995" y="16138"/>
                    <a:pt x="0" y="25067"/>
                    <a:pt x="0" y="35981"/>
                  </a:cubicBezTo>
                  <a:lnTo>
                    <a:pt x="0" y="385403"/>
                  </a:lnTo>
                  <a:cubicBezTo>
                    <a:pt x="0" y="396317"/>
                    <a:pt x="8929" y="405312"/>
                    <a:pt x="19908" y="405312"/>
                  </a:cubicBezTo>
                  <a:lnTo>
                    <a:pt x="19908" y="405312"/>
                  </a:lnTo>
                  <a:close/>
                  <a:moveTo>
                    <a:pt x="192007" y="0"/>
                  </a:moveTo>
                  <a:cubicBezTo>
                    <a:pt x="196637" y="0"/>
                    <a:pt x="200738" y="1521"/>
                    <a:pt x="203780" y="3968"/>
                  </a:cubicBezTo>
                  <a:cubicBezTo>
                    <a:pt x="206558" y="6283"/>
                    <a:pt x="208344" y="9458"/>
                    <a:pt x="208344" y="12831"/>
                  </a:cubicBezTo>
                  <a:lnTo>
                    <a:pt x="208344" y="63165"/>
                  </a:lnTo>
                  <a:cubicBezTo>
                    <a:pt x="208344" y="66604"/>
                    <a:pt x="206624" y="69713"/>
                    <a:pt x="203780" y="72027"/>
                  </a:cubicBezTo>
                  <a:cubicBezTo>
                    <a:pt x="200804" y="74475"/>
                    <a:pt x="196637" y="76062"/>
                    <a:pt x="192007" y="76062"/>
                  </a:cubicBezTo>
                  <a:lnTo>
                    <a:pt x="110720" y="76062"/>
                  </a:lnTo>
                  <a:cubicBezTo>
                    <a:pt x="106090" y="76062"/>
                    <a:pt x="101989" y="74541"/>
                    <a:pt x="99013" y="72027"/>
                  </a:cubicBezTo>
                  <a:cubicBezTo>
                    <a:pt x="96169" y="69713"/>
                    <a:pt x="94449" y="66538"/>
                    <a:pt x="94449" y="63165"/>
                  </a:cubicBezTo>
                  <a:lnTo>
                    <a:pt x="94449" y="12831"/>
                  </a:lnTo>
                  <a:cubicBezTo>
                    <a:pt x="94449" y="9392"/>
                    <a:pt x="96169" y="6283"/>
                    <a:pt x="99013" y="3968"/>
                  </a:cubicBezTo>
                  <a:cubicBezTo>
                    <a:pt x="101989" y="1521"/>
                    <a:pt x="106156" y="0"/>
                    <a:pt x="110720" y="0"/>
                  </a:cubicBezTo>
                  <a:lnTo>
                    <a:pt x="192007" y="0"/>
                  </a:lnTo>
                  <a:close/>
                  <a:moveTo>
                    <a:pt x="121633" y="16469"/>
                  </a:moveTo>
                  <a:lnTo>
                    <a:pt x="181094" y="16469"/>
                  </a:lnTo>
                  <a:cubicBezTo>
                    <a:pt x="184864" y="16469"/>
                    <a:pt x="188369" y="17792"/>
                    <a:pt x="190883" y="19842"/>
                  </a:cubicBezTo>
                  <a:lnTo>
                    <a:pt x="190883" y="19842"/>
                  </a:lnTo>
                  <a:cubicBezTo>
                    <a:pt x="193595" y="22091"/>
                    <a:pt x="195314" y="25266"/>
                    <a:pt x="195314" y="28771"/>
                  </a:cubicBezTo>
                  <a:lnTo>
                    <a:pt x="195314" y="44777"/>
                  </a:lnTo>
                  <a:cubicBezTo>
                    <a:pt x="195314" y="48283"/>
                    <a:pt x="193595" y="51458"/>
                    <a:pt x="190883" y="53706"/>
                  </a:cubicBezTo>
                  <a:lnTo>
                    <a:pt x="190883" y="53706"/>
                  </a:lnTo>
                  <a:cubicBezTo>
                    <a:pt x="188369" y="55823"/>
                    <a:pt x="184864" y="57080"/>
                    <a:pt x="181094" y="57080"/>
                  </a:cubicBezTo>
                  <a:lnTo>
                    <a:pt x="121633" y="57080"/>
                  </a:lnTo>
                  <a:cubicBezTo>
                    <a:pt x="117797" y="57080"/>
                    <a:pt x="114358" y="55757"/>
                    <a:pt x="111844" y="53706"/>
                  </a:cubicBezTo>
                  <a:lnTo>
                    <a:pt x="111844" y="53706"/>
                  </a:lnTo>
                  <a:cubicBezTo>
                    <a:pt x="109133" y="51458"/>
                    <a:pt x="107413" y="48283"/>
                    <a:pt x="107413" y="44777"/>
                  </a:cubicBezTo>
                  <a:lnTo>
                    <a:pt x="107413" y="28771"/>
                  </a:lnTo>
                  <a:cubicBezTo>
                    <a:pt x="107413" y="25266"/>
                    <a:pt x="109133" y="22091"/>
                    <a:pt x="111844" y="19842"/>
                  </a:cubicBezTo>
                  <a:lnTo>
                    <a:pt x="111844" y="19842"/>
                  </a:lnTo>
                  <a:cubicBezTo>
                    <a:pt x="114358" y="17726"/>
                    <a:pt x="117863" y="16403"/>
                    <a:pt x="121633" y="16403"/>
                  </a:cubicBezTo>
                  <a:lnTo>
                    <a:pt x="121633" y="16403"/>
                  </a:lnTo>
                  <a:close/>
                  <a:moveTo>
                    <a:pt x="75930" y="285795"/>
                  </a:moveTo>
                  <a:lnTo>
                    <a:pt x="226731" y="285795"/>
                  </a:lnTo>
                  <a:cubicBezTo>
                    <a:pt x="231229" y="285795"/>
                    <a:pt x="234866" y="289499"/>
                    <a:pt x="234866" y="293997"/>
                  </a:cubicBezTo>
                  <a:lnTo>
                    <a:pt x="234866" y="293997"/>
                  </a:lnTo>
                  <a:cubicBezTo>
                    <a:pt x="234866" y="298494"/>
                    <a:pt x="231163" y="302132"/>
                    <a:pt x="226731" y="302132"/>
                  </a:cubicBezTo>
                  <a:lnTo>
                    <a:pt x="75930" y="302132"/>
                  </a:lnTo>
                  <a:cubicBezTo>
                    <a:pt x="71432" y="302132"/>
                    <a:pt x="67795" y="298494"/>
                    <a:pt x="67795" y="293997"/>
                  </a:cubicBezTo>
                  <a:lnTo>
                    <a:pt x="67795" y="293997"/>
                  </a:lnTo>
                  <a:cubicBezTo>
                    <a:pt x="67795" y="289499"/>
                    <a:pt x="71498" y="285795"/>
                    <a:pt x="75930" y="285795"/>
                  </a:cubicBezTo>
                  <a:lnTo>
                    <a:pt x="75930" y="285795"/>
                  </a:lnTo>
                  <a:close/>
                  <a:moveTo>
                    <a:pt x="226930" y="255436"/>
                  </a:moveTo>
                  <a:lnTo>
                    <a:pt x="74673" y="255436"/>
                  </a:lnTo>
                  <a:lnTo>
                    <a:pt x="74475" y="255304"/>
                  </a:lnTo>
                  <a:lnTo>
                    <a:pt x="74078" y="255304"/>
                  </a:lnTo>
                  <a:lnTo>
                    <a:pt x="73879" y="255172"/>
                  </a:lnTo>
                  <a:lnTo>
                    <a:pt x="73681" y="255172"/>
                  </a:lnTo>
                  <a:lnTo>
                    <a:pt x="73483" y="255039"/>
                  </a:lnTo>
                  <a:lnTo>
                    <a:pt x="73284" y="255039"/>
                  </a:lnTo>
                  <a:lnTo>
                    <a:pt x="73086" y="254907"/>
                  </a:lnTo>
                  <a:lnTo>
                    <a:pt x="72887" y="254907"/>
                  </a:lnTo>
                  <a:lnTo>
                    <a:pt x="72689" y="254775"/>
                  </a:lnTo>
                  <a:lnTo>
                    <a:pt x="72491" y="254775"/>
                  </a:lnTo>
                  <a:lnTo>
                    <a:pt x="72491" y="254643"/>
                  </a:lnTo>
                  <a:lnTo>
                    <a:pt x="72292" y="254643"/>
                  </a:lnTo>
                  <a:lnTo>
                    <a:pt x="72160" y="254510"/>
                  </a:lnTo>
                  <a:lnTo>
                    <a:pt x="71961" y="254510"/>
                  </a:lnTo>
                  <a:lnTo>
                    <a:pt x="71763" y="254312"/>
                  </a:lnTo>
                  <a:lnTo>
                    <a:pt x="71631" y="254312"/>
                  </a:lnTo>
                  <a:lnTo>
                    <a:pt x="71631" y="254180"/>
                  </a:lnTo>
                  <a:lnTo>
                    <a:pt x="71432" y="254180"/>
                  </a:lnTo>
                  <a:lnTo>
                    <a:pt x="71432" y="254047"/>
                  </a:lnTo>
                  <a:lnTo>
                    <a:pt x="71300" y="254047"/>
                  </a:lnTo>
                  <a:lnTo>
                    <a:pt x="71300" y="253915"/>
                  </a:lnTo>
                  <a:lnTo>
                    <a:pt x="71168" y="253915"/>
                  </a:lnTo>
                  <a:lnTo>
                    <a:pt x="71168" y="253783"/>
                  </a:lnTo>
                  <a:lnTo>
                    <a:pt x="71035" y="253650"/>
                  </a:lnTo>
                  <a:lnTo>
                    <a:pt x="71035" y="253650"/>
                  </a:lnTo>
                  <a:lnTo>
                    <a:pt x="70903" y="253518"/>
                  </a:lnTo>
                  <a:lnTo>
                    <a:pt x="70771" y="253386"/>
                  </a:lnTo>
                  <a:lnTo>
                    <a:pt x="70771" y="253386"/>
                  </a:lnTo>
                  <a:lnTo>
                    <a:pt x="70639" y="253254"/>
                  </a:lnTo>
                  <a:lnTo>
                    <a:pt x="70639" y="253254"/>
                  </a:lnTo>
                  <a:lnTo>
                    <a:pt x="70506" y="253121"/>
                  </a:lnTo>
                  <a:lnTo>
                    <a:pt x="70506" y="253121"/>
                  </a:lnTo>
                  <a:lnTo>
                    <a:pt x="70374" y="252989"/>
                  </a:lnTo>
                  <a:lnTo>
                    <a:pt x="70374" y="252989"/>
                  </a:lnTo>
                  <a:lnTo>
                    <a:pt x="70242" y="252857"/>
                  </a:lnTo>
                  <a:lnTo>
                    <a:pt x="70110" y="252725"/>
                  </a:lnTo>
                  <a:lnTo>
                    <a:pt x="69977" y="252592"/>
                  </a:lnTo>
                  <a:lnTo>
                    <a:pt x="69977" y="252592"/>
                  </a:lnTo>
                  <a:lnTo>
                    <a:pt x="69845" y="252460"/>
                  </a:lnTo>
                  <a:lnTo>
                    <a:pt x="69845" y="252460"/>
                  </a:lnTo>
                  <a:lnTo>
                    <a:pt x="69713" y="252328"/>
                  </a:lnTo>
                  <a:lnTo>
                    <a:pt x="69713" y="252328"/>
                  </a:lnTo>
                  <a:lnTo>
                    <a:pt x="69580" y="252195"/>
                  </a:lnTo>
                  <a:lnTo>
                    <a:pt x="69448" y="252063"/>
                  </a:lnTo>
                  <a:lnTo>
                    <a:pt x="69448" y="252063"/>
                  </a:lnTo>
                  <a:lnTo>
                    <a:pt x="69316" y="251865"/>
                  </a:lnTo>
                  <a:lnTo>
                    <a:pt x="69183" y="251732"/>
                  </a:lnTo>
                  <a:lnTo>
                    <a:pt x="69051" y="251600"/>
                  </a:lnTo>
                  <a:lnTo>
                    <a:pt x="69051" y="251600"/>
                  </a:lnTo>
                  <a:lnTo>
                    <a:pt x="68919" y="251402"/>
                  </a:lnTo>
                  <a:lnTo>
                    <a:pt x="68919" y="251269"/>
                  </a:lnTo>
                  <a:lnTo>
                    <a:pt x="68853" y="251269"/>
                  </a:lnTo>
                  <a:lnTo>
                    <a:pt x="68720" y="251071"/>
                  </a:lnTo>
                  <a:lnTo>
                    <a:pt x="68720" y="250873"/>
                  </a:lnTo>
                  <a:lnTo>
                    <a:pt x="68522" y="250740"/>
                  </a:lnTo>
                  <a:lnTo>
                    <a:pt x="68522" y="250740"/>
                  </a:lnTo>
                  <a:lnTo>
                    <a:pt x="68522" y="250542"/>
                  </a:lnTo>
                  <a:lnTo>
                    <a:pt x="68390" y="250343"/>
                  </a:lnTo>
                  <a:lnTo>
                    <a:pt x="68390" y="250145"/>
                  </a:lnTo>
                  <a:lnTo>
                    <a:pt x="68257" y="249947"/>
                  </a:lnTo>
                  <a:lnTo>
                    <a:pt x="68257" y="249748"/>
                  </a:lnTo>
                  <a:lnTo>
                    <a:pt x="68125" y="249550"/>
                  </a:lnTo>
                  <a:lnTo>
                    <a:pt x="68125" y="249351"/>
                  </a:lnTo>
                  <a:lnTo>
                    <a:pt x="67993" y="249153"/>
                  </a:lnTo>
                  <a:lnTo>
                    <a:pt x="67993" y="248756"/>
                  </a:lnTo>
                  <a:lnTo>
                    <a:pt x="67861" y="248558"/>
                  </a:lnTo>
                  <a:lnTo>
                    <a:pt x="67861" y="248161"/>
                  </a:lnTo>
                  <a:lnTo>
                    <a:pt x="67728" y="247962"/>
                  </a:lnTo>
                  <a:lnTo>
                    <a:pt x="67728" y="247103"/>
                  </a:lnTo>
                  <a:cubicBezTo>
                    <a:pt x="67728" y="242605"/>
                    <a:pt x="71366" y="238967"/>
                    <a:pt x="75864" y="238967"/>
                  </a:cubicBezTo>
                  <a:lnTo>
                    <a:pt x="226665" y="238967"/>
                  </a:lnTo>
                  <a:cubicBezTo>
                    <a:pt x="231163" y="238967"/>
                    <a:pt x="234800" y="242671"/>
                    <a:pt x="234800" y="247103"/>
                  </a:cubicBezTo>
                  <a:lnTo>
                    <a:pt x="234800" y="248359"/>
                  </a:lnTo>
                  <a:lnTo>
                    <a:pt x="234668" y="248558"/>
                  </a:lnTo>
                  <a:lnTo>
                    <a:pt x="234668" y="248955"/>
                  </a:lnTo>
                  <a:lnTo>
                    <a:pt x="234536" y="249153"/>
                  </a:lnTo>
                  <a:lnTo>
                    <a:pt x="234536" y="249351"/>
                  </a:lnTo>
                  <a:lnTo>
                    <a:pt x="234404" y="249550"/>
                  </a:lnTo>
                  <a:lnTo>
                    <a:pt x="234404" y="249748"/>
                  </a:lnTo>
                  <a:lnTo>
                    <a:pt x="234271" y="249947"/>
                  </a:lnTo>
                  <a:lnTo>
                    <a:pt x="234271" y="250145"/>
                  </a:lnTo>
                  <a:lnTo>
                    <a:pt x="234139" y="250343"/>
                  </a:lnTo>
                  <a:lnTo>
                    <a:pt x="234139" y="250542"/>
                  </a:lnTo>
                  <a:lnTo>
                    <a:pt x="233941" y="250740"/>
                  </a:lnTo>
                  <a:lnTo>
                    <a:pt x="233941" y="250740"/>
                  </a:lnTo>
                  <a:lnTo>
                    <a:pt x="233941" y="250939"/>
                  </a:lnTo>
                  <a:lnTo>
                    <a:pt x="233742" y="251137"/>
                  </a:lnTo>
                  <a:lnTo>
                    <a:pt x="233610" y="251269"/>
                  </a:lnTo>
                  <a:lnTo>
                    <a:pt x="233610" y="251269"/>
                  </a:lnTo>
                  <a:lnTo>
                    <a:pt x="233610" y="251468"/>
                  </a:lnTo>
                  <a:lnTo>
                    <a:pt x="233411" y="251600"/>
                  </a:lnTo>
                  <a:lnTo>
                    <a:pt x="233411" y="251600"/>
                  </a:lnTo>
                  <a:lnTo>
                    <a:pt x="233279" y="251732"/>
                  </a:lnTo>
                  <a:lnTo>
                    <a:pt x="233147" y="251865"/>
                  </a:lnTo>
                  <a:lnTo>
                    <a:pt x="233015" y="251997"/>
                  </a:lnTo>
                  <a:lnTo>
                    <a:pt x="233015" y="251997"/>
                  </a:lnTo>
                  <a:lnTo>
                    <a:pt x="232882" y="252129"/>
                  </a:lnTo>
                  <a:lnTo>
                    <a:pt x="232750" y="252262"/>
                  </a:lnTo>
                  <a:lnTo>
                    <a:pt x="232750" y="252262"/>
                  </a:lnTo>
                  <a:lnTo>
                    <a:pt x="232618" y="252394"/>
                  </a:lnTo>
                  <a:lnTo>
                    <a:pt x="232618" y="252394"/>
                  </a:lnTo>
                  <a:lnTo>
                    <a:pt x="232485" y="252526"/>
                  </a:lnTo>
                  <a:lnTo>
                    <a:pt x="232485" y="252526"/>
                  </a:lnTo>
                  <a:lnTo>
                    <a:pt x="232353" y="252658"/>
                  </a:lnTo>
                  <a:lnTo>
                    <a:pt x="232221" y="252791"/>
                  </a:lnTo>
                  <a:lnTo>
                    <a:pt x="232089" y="252923"/>
                  </a:lnTo>
                  <a:lnTo>
                    <a:pt x="232089" y="252923"/>
                  </a:lnTo>
                  <a:lnTo>
                    <a:pt x="231956" y="253055"/>
                  </a:lnTo>
                  <a:lnTo>
                    <a:pt x="231956" y="253055"/>
                  </a:lnTo>
                  <a:lnTo>
                    <a:pt x="231824" y="253188"/>
                  </a:lnTo>
                  <a:lnTo>
                    <a:pt x="231824" y="253188"/>
                  </a:lnTo>
                  <a:lnTo>
                    <a:pt x="231692" y="253320"/>
                  </a:lnTo>
                  <a:lnTo>
                    <a:pt x="231692" y="253320"/>
                  </a:lnTo>
                  <a:lnTo>
                    <a:pt x="231559" y="253452"/>
                  </a:lnTo>
                  <a:lnTo>
                    <a:pt x="231427" y="253584"/>
                  </a:lnTo>
                  <a:lnTo>
                    <a:pt x="231427" y="253584"/>
                  </a:lnTo>
                  <a:lnTo>
                    <a:pt x="231295" y="253717"/>
                  </a:lnTo>
                  <a:lnTo>
                    <a:pt x="231295" y="253717"/>
                  </a:lnTo>
                  <a:lnTo>
                    <a:pt x="231163" y="253849"/>
                  </a:lnTo>
                  <a:lnTo>
                    <a:pt x="231163" y="253849"/>
                  </a:lnTo>
                  <a:lnTo>
                    <a:pt x="231030" y="253981"/>
                  </a:lnTo>
                  <a:lnTo>
                    <a:pt x="231030" y="253981"/>
                  </a:lnTo>
                  <a:lnTo>
                    <a:pt x="230832" y="254114"/>
                  </a:lnTo>
                  <a:lnTo>
                    <a:pt x="230832" y="254114"/>
                  </a:lnTo>
                  <a:lnTo>
                    <a:pt x="230700" y="254246"/>
                  </a:lnTo>
                  <a:lnTo>
                    <a:pt x="230567" y="254378"/>
                  </a:lnTo>
                  <a:lnTo>
                    <a:pt x="230369" y="254378"/>
                  </a:lnTo>
                  <a:lnTo>
                    <a:pt x="230171" y="254576"/>
                  </a:lnTo>
                  <a:lnTo>
                    <a:pt x="229972" y="254576"/>
                  </a:lnTo>
                  <a:lnTo>
                    <a:pt x="229774" y="254709"/>
                  </a:lnTo>
                  <a:lnTo>
                    <a:pt x="229575" y="254709"/>
                  </a:lnTo>
                  <a:lnTo>
                    <a:pt x="229377" y="254841"/>
                  </a:lnTo>
                  <a:lnTo>
                    <a:pt x="229178" y="254841"/>
                  </a:lnTo>
                  <a:lnTo>
                    <a:pt x="228980" y="254973"/>
                  </a:lnTo>
                  <a:lnTo>
                    <a:pt x="228782" y="254973"/>
                  </a:lnTo>
                  <a:lnTo>
                    <a:pt x="228583" y="255106"/>
                  </a:lnTo>
                  <a:lnTo>
                    <a:pt x="228385" y="255106"/>
                  </a:lnTo>
                  <a:lnTo>
                    <a:pt x="228186" y="255238"/>
                  </a:lnTo>
                  <a:lnTo>
                    <a:pt x="227591" y="255238"/>
                  </a:lnTo>
                  <a:lnTo>
                    <a:pt x="227591" y="255370"/>
                  </a:lnTo>
                  <a:lnTo>
                    <a:pt x="226797" y="255370"/>
                  </a:lnTo>
                  <a:close/>
                  <a:moveTo>
                    <a:pt x="234866" y="247301"/>
                  </a:moveTo>
                  <a:lnTo>
                    <a:pt x="234866" y="247301"/>
                  </a:lnTo>
                  <a:close/>
                  <a:moveTo>
                    <a:pt x="67728" y="247301"/>
                  </a:moveTo>
                  <a:lnTo>
                    <a:pt x="67728" y="247301"/>
                  </a:lnTo>
                  <a:close/>
                  <a:moveTo>
                    <a:pt x="75864" y="192470"/>
                  </a:moveTo>
                  <a:lnTo>
                    <a:pt x="226665" y="192470"/>
                  </a:lnTo>
                  <a:cubicBezTo>
                    <a:pt x="231163" y="192470"/>
                    <a:pt x="234800" y="196174"/>
                    <a:pt x="234800" y="200606"/>
                  </a:cubicBezTo>
                  <a:lnTo>
                    <a:pt x="234800" y="200606"/>
                  </a:lnTo>
                  <a:cubicBezTo>
                    <a:pt x="234800" y="205103"/>
                    <a:pt x="231097" y="208807"/>
                    <a:pt x="226665" y="208807"/>
                  </a:cubicBezTo>
                  <a:lnTo>
                    <a:pt x="75864" y="208807"/>
                  </a:lnTo>
                  <a:cubicBezTo>
                    <a:pt x="71366" y="208807"/>
                    <a:pt x="67728" y="205103"/>
                    <a:pt x="67728" y="200606"/>
                  </a:cubicBezTo>
                  <a:lnTo>
                    <a:pt x="67728" y="200606"/>
                  </a:lnTo>
                  <a:cubicBezTo>
                    <a:pt x="67728" y="196108"/>
                    <a:pt x="71432" y="192470"/>
                    <a:pt x="75864" y="192470"/>
                  </a:cubicBezTo>
                  <a:lnTo>
                    <a:pt x="75864" y="192470"/>
                  </a:lnTo>
                  <a:close/>
                  <a:moveTo>
                    <a:pt x="75864" y="145841"/>
                  </a:moveTo>
                  <a:lnTo>
                    <a:pt x="226665" y="145841"/>
                  </a:lnTo>
                  <a:cubicBezTo>
                    <a:pt x="231163" y="145841"/>
                    <a:pt x="234800" y="149545"/>
                    <a:pt x="234800" y="153976"/>
                  </a:cubicBezTo>
                  <a:lnTo>
                    <a:pt x="234800" y="153976"/>
                  </a:lnTo>
                  <a:cubicBezTo>
                    <a:pt x="234800" y="158474"/>
                    <a:pt x="231097" y="162178"/>
                    <a:pt x="226665" y="162178"/>
                  </a:cubicBezTo>
                  <a:lnTo>
                    <a:pt x="75864" y="162178"/>
                  </a:lnTo>
                  <a:cubicBezTo>
                    <a:pt x="71366" y="162178"/>
                    <a:pt x="67728" y="158540"/>
                    <a:pt x="67728" y="153976"/>
                  </a:cubicBezTo>
                  <a:lnTo>
                    <a:pt x="67728" y="153976"/>
                  </a:lnTo>
                  <a:cubicBezTo>
                    <a:pt x="67728" y="149478"/>
                    <a:pt x="71432" y="145841"/>
                    <a:pt x="75864" y="145841"/>
                  </a:cubicBezTo>
                  <a:lnTo>
                    <a:pt x="75864" y="145841"/>
                  </a:lnTo>
                  <a:close/>
                  <a:moveTo>
                    <a:pt x="75864" y="101923"/>
                  </a:moveTo>
                  <a:lnTo>
                    <a:pt x="226665" y="101923"/>
                  </a:lnTo>
                  <a:cubicBezTo>
                    <a:pt x="231163" y="101923"/>
                    <a:pt x="234800" y="105627"/>
                    <a:pt x="234800" y="110125"/>
                  </a:cubicBezTo>
                  <a:lnTo>
                    <a:pt x="234800" y="110125"/>
                  </a:lnTo>
                  <a:cubicBezTo>
                    <a:pt x="234800" y="114622"/>
                    <a:pt x="231097" y="118260"/>
                    <a:pt x="226665" y="118260"/>
                  </a:cubicBezTo>
                  <a:lnTo>
                    <a:pt x="75864" y="118260"/>
                  </a:lnTo>
                  <a:cubicBezTo>
                    <a:pt x="71366" y="118260"/>
                    <a:pt x="67728" y="114556"/>
                    <a:pt x="67728" y="110125"/>
                  </a:cubicBezTo>
                  <a:lnTo>
                    <a:pt x="67728" y="110125"/>
                  </a:lnTo>
                  <a:cubicBezTo>
                    <a:pt x="67728" y="105627"/>
                    <a:pt x="71432" y="101923"/>
                    <a:pt x="75864" y="101923"/>
                  </a:cubicBezTo>
                  <a:lnTo>
                    <a:pt x="75864" y="101923"/>
                  </a:lnTo>
                  <a:close/>
                  <a:moveTo>
                    <a:pt x="113895" y="51854"/>
                  </a:moveTo>
                  <a:lnTo>
                    <a:pt x="113895" y="28837"/>
                  </a:lnTo>
                  <a:cubicBezTo>
                    <a:pt x="113895" y="27382"/>
                    <a:pt x="114688" y="26060"/>
                    <a:pt x="115879" y="25001"/>
                  </a:cubicBezTo>
                  <a:lnTo>
                    <a:pt x="115879" y="25001"/>
                  </a:lnTo>
                  <a:cubicBezTo>
                    <a:pt x="117268" y="23811"/>
                    <a:pt x="119318" y="23149"/>
                    <a:pt x="121501" y="23149"/>
                  </a:cubicBezTo>
                  <a:lnTo>
                    <a:pt x="180962" y="23149"/>
                  </a:lnTo>
                  <a:cubicBezTo>
                    <a:pt x="183144" y="23149"/>
                    <a:pt x="185129" y="23877"/>
                    <a:pt x="186584" y="25001"/>
                  </a:cubicBezTo>
                  <a:lnTo>
                    <a:pt x="186584" y="25001"/>
                  </a:lnTo>
                  <a:cubicBezTo>
                    <a:pt x="187840" y="25993"/>
                    <a:pt x="188568" y="27382"/>
                    <a:pt x="188568" y="28837"/>
                  </a:cubicBezTo>
                  <a:lnTo>
                    <a:pt x="188568" y="51854"/>
                  </a:lnTo>
                  <a:lnTo>
                    <a:pt x="113829" y="51854"/>
                  </a:lnTo>
                  <a:close/>
                </a:path>
              </a:pathLst>
            </a:custGeom>
            <a:solidFill>
              <a:schemeClr val="bg1">
                <a:lumMod val="85000"/>
              </a:schemeClr>
            </a:solidFill>
            <a:ln w="6610" cap="flat">
              <a:noFill/>
              <a:prstDash val="solid"/>
              <a:miter/>
            </a:ln>
          </p:spPr>
          <p:txBody>
            <a:bodyPr rtlCol="0" anchor="ctr"/>
            <a:lstStyle/>
            <a:p>
              <a:endParaRPr lang="en-US" sz="1351"/>
            </a:p>
          </p:txBody>
        </p:sp>
        <p:sp>
          <p:nvSpPr>
            <p:cNvPr id="18" name="Freeform: Shape 70">
              <a:extLst>
                <a:ext uri="{FF2B5EF4-FFF2-40B4-BE49-F238E27FC236}">
                  <a16:creationId xmlns:a16="http://schemas.microsoft.com/office/drawing/2014/main" id="{5C34F563-FC6D-B7CE-6F6B-6EE43F2E17EF}"/>
                </a:ext>
              </a:extLst>
            </p:cNvPr>
            <p:cNvSpPr/>
            <p:nvPr/>
          </p:nvSpPr>
          <p:spPr>
            <a:xfrm>
              <a:off x="2991258" y="522276"/>
              <a:ext cx="500640" cy="542905"/>
            </a:xfrm>
            <a:custGeom>
              <a:avLst/>
              <a:gdLst>
                <a:gd name="connsiteX0" fmla="*/ 267325 w 486337"/>
                <a:gd name="connsiteY0" fmla="*/ 527394 h 527394"/>
                <a:gd name="connsiteX1" fmla="*/ 215074 w 486337"/>
                <a:gd name="connsiteY1" fmla="*/ 527394 h 527394"/>
                <a:gd name="connsiteX2" fmla="*/ 215074 w 486337"/>
                <a:gd name="connsiteY2" fmla="*/ 501732 h 527394"/>
                <a:gd name="connsiteX3" fmla="*/ 267325 w 486337"/>
                <a:gd name="connsiteY3" fmla="*/ 501732 h 527394"/>
                <a:gd name="connsiteX4" fmla="*/ 267325 w 486337"/>
                <a:gd name="connsiteY4" fmla="*/ 527394 h 527394"/>
                <a:gd name="connsiteX5" fmla="*/ 267325 w 486337"/>
                <a:gd name="connsiteY5" fmla="*/ 527394 h 527394"/>
                <a:gd name="connsiteX6" fmla="*/ 242787 w 486337"/>
                <a:gd name="connsiteY6" fmla="*/ 109714 h 527394"/>
                <a:gd name="connsiteX7" fmla="*/ 383535 w 486337"/>
                <a:gd name="connsiteY7" fmla="*/ 246824 h 527394"/>
                <a:gd name="connsiteX8" fmla="*/ 331879 w 486337"/>
                <a:gd name="connsiteY8" fmla="*/ 362902 h 527394"/>
                <a:gd name="connsiteX9" fmla="*/ 290871 w 486337"/>
                <a:gd name="connsiteY9" fmla="*/ 433143 h 527394"/>
                <a:gd name="connsiteX10" fmla="*/ 194769 w 486337"/>
                <a:gd name="connsiteY10" fmla="*/ 433143 h 527394"/>
                <a:gd name="connsiteX11" fmla="*/ 153761 w 486337"/>
                <a:gd name="connsiteY11" fmla="*/ 362902 h 527394"/>
                <a:gd name="connsiteX12" fmla="*/ 104883 w 486337"/>
                <a:gd name="connsiteY12" fmla="*/ 277382 h 527394"/>
                <a:gd name="connsiteX13" fmla="*/ 242853 w 486337"/>
                <a:gd name="connsiteY13" fmla="*/ 109780 h 527394"/>
                <a:gd name="connsiteX14" fmla="*/ 242853 w 486337"/>
                <a:gd name="connsiteY14" fmla="*/ 109780 h 527394"/>
                <a:gd name="connsiteX15" fmla="*/ 282207 w 486337"/>
                <a:gd name="connsiteY15" fmla="*/ 395245 h 527394"/>
                <a:gd name="connsiteX16" fmla="*/ 292326 w 486337"/>
                <a:gd name="connsiteY16" fmla="*/ 369780 h 527394"/>
                <a:gd name="connsiteX17" fmla="*/ 343718 w 486337"/>
                <a:gd name="connsiteY17" fmla="*/ 269048 h 527394"/>
                <a:gd name="connsiteX18" fmla="*/ 242787 w 486337"/>
                <a:gd name="connsiteY18" fmla="*/ 147613 h 527394"/>
                <a:gd name="connsiteX19" fmla="*/ 141856 w 486337"/>
                <a:gd name="connsiteY19" fmla="*/ 269048 h 527394"/>
                <a:gd name="connsiteX20" fmla="*/ 193247 w 486337"/>
                <a:gd name="connsiteY20" fmla="*/ 369780 h 527394"/>
                <a:gd name="connsiteX21" fmla="*/ 203367 w 486337"/>
                <a:gd name="connsiteY21" fmla="*/ 395245 h 527394"/>
                <a:gd name="connsiteX22" fmla="*/ 218645 w 486337"/>
                <a:gd name="connsiteY22" fmla="*/ 395245 h 527394"/>
                <a:gd name="connsiteX23" fmla="*/ 216397 w 486337"/>
                <a:gd name="connsiteY23" fmla="*/ 334593 h 527394"/>
                <a:gd name="connsiteX24" fmla="*/ 195893 w 486337"/>
                <a:gd name="connsiteY24" fmla="*/ 268320 h 527394"/>
                <a:gd name="connsiteX25" fmla="*/ 195893 w 486337"/>
                <a:gd name="connsiteY25" fmla="*/ 268320 h 527394"/>
                <a:gd name="connsiteX26" fmla="*/ 209452 w 486337"/>
                <a:gd name="connsiteY26" fmla="*/ 234919 h 527394"/>
                <a:gd name="connsiteX27" fmla="*/ 209452 w 486337"/>
                <a:gd name="connsiteY27" fmla="*/ 234919 h 527394"/>
                <a:gd name="connsiteX28" fmla="*/ 239811 w 486337"/>
                <a:gd name="connsiteY28" fmla="*/ 228040 h 527394"/>
                <a:gd name="connsiteX29" fmla="*/ 271161 w 486337"/>
                <a:gd name="connsiteY29" fmla="*/ 232670 h 527394"/>
                <a:gd name="connsiteX30" fmla="*/ 289549 w 486337"/>
                <a:gd name="connsiteY30" fmla="*/ 268188 h 527394"/>
                <a:gd name="connsiteX31" fmla="*/ 289549 w 486337"/>
                <a:gd name="connsiteY31" fmla="*/ 268188 h 527394"/>
                <a:gd name="connsiteX32" fmla="*/ 268912 w 486337"/>
                <a:gd name="connsiteY32" fmla="*/ 334660 h 527394"/>
                <a:gd name="connsiteX33" fmla="*/ 266664 w 486337"/>
                <a:gd name="connsiteY33" fmla="*/ 395245 h 527394"/>
                <a:gd name="connsiteX34" fmla="*/ 282141 w 486337"/>
                <a:gd name="connsiteY34" fmla="*/ 395245 h 527394"/>
                <a:gd name="connsiteX35" fmla="*/ 235974 w 486337"/>
                <a:gd name="connsiteY35" fmla="*/ 395245 h 527394"/>
                <a:gd name="connsiteX36" fmla="*/ 249533 w 486337"/>
                <a:gd name="connsiteY36" fmla="*/ 395245 h 527394"/>
                <a:gd name="connsiteX37" fmla="*/ 251848 w 486337"/>
                <a:gd name="connsiteY37" fmla="*/ 331617 h 527394"/>
                <a:gd name="connsiteX38" fmla="*/ 271691 w 486337"/>
                <a:gd name="connsiteY38" fmla="*/ 263426 h 527394"/>
                <a:gd name="connsiteX39" fmla="*/ 259190 w 486337"/>
                <a:gd name="connsiteY39" fmla="*/ 250131 h 527394"/>
                <a:gd name="connsiteX40" fmla="*/ 243845 w 486337"/>
                <a:gd name="connsiteY40" fmla="*/ 247420 h 527394"/>
                <a:gd name="connsiteX41" fmla="*/ 228037 w 486337"/>
                <a:gd name="connsiteY41" fmla="*/ 249801 h 527394"/>
                <a:gd name="connsiteX42" fmla="*/ 212957 w 486337"/>
                <a:gd name="connsiteY42" fmla="*/ 264087 h 527394"/>
                <a:gd name="connsiteX43" fmla="*/ 233329 w 486337"/>
                <a:gd name="connsiteY43" fmla="*/ 331948 h 527394"/>
                <a:gd name="connsiteX44" fmla="*/ 235974 w 486337"/>
                <a:gd name="connsiteY44" fmla="*/ 395245 h 527394"/>
                <a:gd name="connsiteX45" fmla="*/ 235974 w 486337"/>
                <a:gd name="connsiteY45" fmla="*/ 395245 h 527394"/>
                <a:gd name="connsiteX46" fmla="*/ 291467 w 486337"/>
                <a:gd name="connsiteY46" fmla="*/ 464825 h 527394"/>
                <a:gd name="connsiteX47" fmla="*/ 194239 w 486337"/>
                <a:gd name="connsiteY47" fmla="*/ 464825 h 527394"/>
                <a:gd name="connsiteX48" fmla="*/ 194239 w 486337"/>
                <a:gd name="connsiteY48" fmla="*/ 439162 h 527394"/>
                <a:gd name="connsiteX49" fmla="*/ 291467 w 486337"/>
                <a:gd name="connsiteY49" fmla="*/ 439162 h 527394"/>
                <a:gd name="connsiteX50" fmla="*/ 291467 w 486337"/>
                <a:gd name="connsiteY50" fmla="*/ 464825 h 527394"/>
                <a:gd name="connsiteX51" fmla="*/ 291467 w 486337"/>
                <a:gd name="connsiteY51" fmla="*/ 464825 h 527394"/>
                <a:gd name="connsiteX52" fmla="*/ 56402 w 486337"/>
                <a:gd name="connsiteY52" fmla="*/ 266071 h 527394"/>
                <a:gd name="connsiteX53" fmla="*/ 13741 w 486337"/>
                <a:gd name="connsiteY53" fmla="*/ 266071 h 527394"/>
                <a:gd name="connsiteX54" fmla="*/ 13741 w 486337"/>
                <a:gd name="connsiteY54" fmla="*/ 222881 h 527394"/>
                <a:gd name="connsiteX55" fmla="*/ 56402 w 486337"/>
                <a:gd name="connsiteY55" fmla="*/ 222881 h 527394"/>
                <a:gd name="connsiteX56" fmla="*/ 56402 w 486337"/>
                <a:gd name="connsiteY56" fmla="*/ 266071 h 527394"/>
                <a:gd name="connsiteX57" fmla="*/ 56402 w 486337"/>
                <a:gd name="connsiteY57" fmla="*/ 266071 h 527394"/>
                <a:gd name="connsiteX58" fmla="*/ 282471 w 486337"/>
                <a:gd name="connsiteY58" fmla="*/ 496110 h 527394"/>
                <a:gd name="connsiteX59" fmla="*/ 199663 w 486337"/>
                <a:gd name="connsiteY59" fmla="*/ 496110 h 527394"/>
                <a:gd name="connsiteX60" fmla="*/ 199663 w 486337"/>
                <a:gd name="connsiteY60" fmla="*/ 470447 h 527394"/>
                <a:gd name="connsiteX61" fmla="*/ 282471 w 486337"/>
                <a:gd name="connsiteY61" fmla="*/ 470447 h 527394"/>
                <a:gd name="connsiteX62" fmla="*/ 282471 w 486337"/>
                <a:gd name="connsiteY62" fmla="*/ 496110 h 527394"/>
                <a:gd name="connsiteX63" fmla="*/ 282471 w 486337"/>
                <a:gd name="connsiteY63" fmla="*/ 496110 h 527394"/>
                <a:gd name="connsiteX64" fmla="*/ 359459 w 486337"/>
                <a:gd name="connsiteY64" fmla="*/ 97346 h 527394"/>
                <a:gd name="connsiteX65" fmla="*/ 390017 w 486337"/>
                <a:gd name="connsiteY65" fmla="*/ 127837 h 527394"/>
                <a:gd name="connsiteX66" fmla="*/ 421301 w 486337"/>
                <a:gd name="connsiteY66" fmla="*/ 96552 h 527394"/>
                <a:gd name="connsiteX67" fmla="*/ 390744 w 486337"/>
                <a:gd name="connsiteY67" fmla="*/ 65995 h 527394"/>
                <a:gd name="connsiteX68" fmla="*/ 359459 w 486337"/>
                <a:gd name="connsiteY68" fmla="*/ 97280 h 527394"/>
                <a:gd name="connsiteX69" fmla="*/ 359459 w 486337"/>
                <a:gd name="connsiteY69" fmla="*/ 97280 h 527394"/>
                <a:gd name="connsiteX70" fmla="*/ 429370 w 486337"/>
                <a:gd name="connsiteY70" fmla="*/ 222881 h 527394"/>
                <a:gd name="connsiteX71" fmla="*/ 472693 w 486337"/>
                <a:gd name="connsiteY71" fmla="*/ 222881 h 527394"/>
                <a:gd name="connsiteX72" fmla="*/ 472693 w 486337"/>
                <a:gd name="connsiteY72" fmla="*/ 266071 h 527394"/>
                <a:gd name="connsiteX73" fmla="*/ 429370 w 486337"/>
                <a:gd name="connsiteY73" fmla="*/ 266071 h 527394"/>
                <a:gd name="connsiteX74" fmla="*/ 429370 w 486337"/>
                <a:gd name="connsiteY74" fmla="*/ 222881 h 527394"/>
                <a:gd name="connsiteX75" fmla="*/ 429370 w 486337"/>
                <a:gd name="connsiteY75" fmla="*/ 222881 h 527394"/>
                <a:gd name="connsiteX76" fmla="*/ 95822 w 486337"/>
                <a:gd name="connsiteY76" fmla="*/ 127903 h 527394"/>
                <a:gd name="connsiteX77" fmla="*/ 126313 w 486337"/>
                <a:gd name="connsiteY77" fmla="*/ 97412 h 527394"/>
                <a:gd name="connsiteX78" fmla="*/ 126313 w 486337"/>
                <a:gd name="connsiteY78" fmla="*/ 97412 h 527394"/>
                <a:gd name="connsiteX79" fmla="*/ 95425 w 486337"/>
                <a:gd name="connsiteY79" fmla="*/ 66458 h 527394"/>
                <a:gd name="connsiteX80" fmla="*/ 95425 w 486337"/>
                <a:gd name="connsiteY80" fmla="*/ 66458 h 527394"/>
                <a:gd name="connsiteX81" fmla="*/ 64868 w 486337"/>
                <a:gd name="connsiteY81" fmla="*/ 96949 h 527394"/>
                <a:gd name="connsiteX82" fmla="*/ 64868 w 486337"/>
                <a:gd name="connsiteY82" fmla="*/ 96949 h 527394"/>
                <a:gd name="connsiteX83" fmla="*/ 95822 w 486337"/>
                <a:gd name="connsiteY83" fmla="*/ 127903 h 527394"/>
                <a:gd name="connsiteX84" fmla="*/ 95822 w 486337"/>
                <a:gd name="connsiteY84" fmla="*/ 127903 h 527394"/>
                <a:gd name="connsiteX85" fmla="*/ 221291 w 486337"/>
                <a:gd name="connsiteY85" fmla="*/ 57992 h 527394"/>
                <a:gd name="connsiteX86" fmla="*/ 221291 w 486337"/>
                <a:gd name="connsiteY86" fmla="*/ 13545 h 527394"/>
                <a:gd name="connsiteX87" fmla="*/ 264481 w 486337"/>
                <a:gd name="connsiteY87" fmla="*/ 13545 h 527394"/>
                <a:gd name="connsiteX88" fmla="*/ 264481 w 486337"/>
                <a:gd name="connsiteY88" fmla="*/ 57992 h 527394"/>
                <a:gd name="connsiteX89" fmla="*/ 221291 w 486337"/>
                <a:gd name="connsiteY89" fmla="*/ 57992 h 5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6337" h="527394">
                  <a:moveTo>
                    <a:pt x="267325" y="527394"/>
                  </a:moveTo>
                  <a:lnTo>
                    <a:pt x="215074" y="527394"/>
                  </a:lnTo>
                  <a:cubicBezTo>
                    <a:pt x="196422" y="527394"/>
                    <a:pt x="196620" y="501732"/>
                    <a:pt x="215074" y="501732"/>
                  </a:cubicBezTo>
                  <a:lnTo>
                    <a:pt x="267325" y="501732"/>
                  </a:lnTo>
                  <a:cubicBezTo>
                    <a:pt x="285911" y="501732"/>
                    <a:pt x="285845" y="527394"/>
                    <a:pt x="267325" y="527394"/>
                  </a:cubicBezTo>
                  <a:lnTo>
                    <a:pt x="267325" y="527394"/>
                  </a:lnTo>
                  <a:close/>
                  <a:moveTo>
                    <a:pt x="242787" y="109714"/>
                  </a:moveTo>
                  <a:cubicBezTo>
                    <a:pt x="319114" y="109714"/>
                    <a:pt x="383535" y="169969"/>
                    <a:pt x="383535" y="246824"/>
                  </a:cubicBezTo>
                  <a:cubicBezTo>
                    <a:pt x="383535" y="317926"/>
                    <a:pt x="350200" y="318653"/>
                    <a:pt x="331879" y="362902"/>
                  </a:cubicBezTo>
                  <a:cubicBezTo>
                    <a:pt x="323016" y="384398"/>
                    <a:pt x="322421" y="433143"/>
                    <a:pt x="290871" y="433143"/>
                  </a:cubicBezTo>
                  <a:lnTo>
                    <a:pt x="194769" y="433143"/>
                  </a:lnTo>
                  <a:cubicBezTo>
                    <a:pt x="163484" y="433143"/>
                    <a:pt x="162293" y="383604"/>
                    <a:pt x="153761" y="362902"/>
                  </a:cubicBezTo>
                  <a:cubicBezTo>
                    <a:pt x="140136" y="329831"/>
                    <a:pt x="112952" y="317728"/>
                    <a:pt x="104883" y="277382"/>
                  </a:cubicBezTo>
                  <a:cubicBezTo>
                    <a:pt x="87620" y="190935"/>
                    <a:pt x="151446" y="109780"/>
                    <a:pt x="242853" y="109780"/>
                  </a:cubicBezTo>
                  <a:lnTo>
                    <a:pt x="242853" y="109780"/>
                  </a:lnTo>
                  <a:close/>
                  <a:moveTo>
                    <a:pt x="282207" y="395245"/>
                  </a:moveTo>
                  <a:cubicBezTo>
                    <a:pt x="287697" y="387903"/>
                    <a:pt x="289813" y="379503"/>
                    <a:pt x="292326" y="369780"/>
                  </a:cubicBezTo>
                  <a:cubicBezTo>
                    <a:pt x="304563" y="321961"/>
                    <a:pt x="336575" y="305359"/>
                    <a:pt x="343718" y="269048"/>
                  </a:cubicBezTo>
                  <a:cubicBezTo>
                    <a:pt x="356417" y="204693"/>
                    <a:pt x="308531" y="147613"/>
                    <a:pt x="242787" y="147613"/>
                  </a:cubicBezTo>
                  <a:cubicBezTo>
                    <a:pt x="177043" y="147613"/>
                    <a:pt x="129355" y="205751"/>
                    <a:pt x="141856" y="269048"/>
                  </a:cubicBezTo>
                  <a:cubicBezTo>
                    <a:pt x="149131" y="305690"/>
                    <a:pt x="180680" y="320704"/>
                    <a:pt x="193247" y="369780"/>
                  </a:cubicBezTo>
                  <a:cubicBezTo>
                    <a:pt x="195761" y="379503"/>
                    <a:pt x="197877" y="387837"/>
                    <a:pt x="203367" y="395245"/>
                  </a:cubicBezTo>
                  <a:lnTo>
                    <a:pt x="218645" y="395245"/>
                  </a:lnTo>
                  <a:cubicBezTo>
                    <a:pt x="218976" y="371500"/>
                    <a:pt x="219175" y="353444"/>
                    <a:pt x="216397" y="334593"/>
                  </a:cubicBezTo>
                  <a:cubicBezTo>
                    <a:pt x="213619" y="315611"/>
                    <a:pt x="207732" y="295769"/>
                    <a:pt x="195893" y="268320"/>
                  </a:cubicBezTo>
                  <a:lnTo>
                    <a:pt x="195893" y="268320"/>
                  </a:lnTo>
                  <a:cubicBezTo>
                    <a:pt x="188287" y="252843"/>
                    <a:pt x="195761" y="241599"/>
                    <a:pt x="209452" y="234919"/>
                  </a:cubicBezTo>
                  <a:lnTo>
                    <a:pt x="209452" y="234919"/>
                  </a:lnTo>
                  <a:cubicBezTo>
                    <a:pt x="217918" y="230752"/>
                    <a:pt x="228765" y="228437"/>
                    <a:pt x="239811" y="228040"/>
                  </a:cubicBezTo>
                  <a:cubicBezTo>
                    <a:pt x="250790" y="227644"/>
                    <a:pt x="262034" y="229165"/>
                    <a:pt x="271161" y="232670"/>
                  </a:cubicBezTo>
                  <a:cubicBezTo>
                    <a:pt x="286771" y="238623"/>
                    <a:pt x="296427" y="250330"/>
                    <a:pt x="289549" y="268188"/>
                  </a:cubicBezTo>
                  <a:lnTo>
                    <a:pt x="289549" y="268188"/>
                  </a:lnTo>
                  <a:cubicBezTo>
                    <a:pt x="277643" y="295769"/>
                    <a:pt x="271757" y="315611"/>
                    <a:pt x="268912" y="334660"/>
                  </a:cubicBezTo>
                  <a:cubicBezTo>
                    <a:pt x="266135" y="353444"/>
                    <a:pt x="266333" y="371500"/>
                    <a:pt x="266664" y="395245"/>
                  </a:cubicBezTo>
                  <a:lnTo>
                    <a:pt x="282141" y="395245"/>
                  </a:lnTo>
                  <a:close/>
                  <a:moveTo>
                    <a:pt x="235974" y="395245"/>
                  </a:moveTo>
                  <a:lnTo>
                    <a:pt x="249533" y="395245"/>
                  </a:lnTo>
                  <a:cubicBezTo>
                    <a:pt x="249203" y="371169"/>
                    <a:pt x="249136" y="351724"/>
                    <a:pt x="251848" y="331617"/>
                  </a:cubicBezTo>
                  <a:cubicBezTo>
                    <a:pt x="254626" y="311312"/>
                    <a:pt x="260380" y="290345"/>
                    <a:pt x="271691" y="263426"/>
                  </a:cubicBezTo>
                  <a:cubicBezTo>
                    <a:pt x="270897" y="257142"/>
                    <a:pt x="265936" y="252645"/>
                    <a:pt x="259190" y="250131"/>
                  </a:cubicBezTo>
                  <a:cubicBezTo>
                    <a:pt x="254626" y="248412"/>
                    <a:pt x="249269" y="247486"/>
                    <a:pt x="243845" y="247420"/>
                  </a:cubicBezTo>
                  <a:cubicBezTo>
                    <a:pt x="238422" y="247420"/>
                    <a:pt x="232932" y="248213"/>
                    <a:pt x="228037" y="249801"/>
                  </a:cubicBezTo>
                  <a:cubicBezTo>
                    <a:pt x="220167" y="252446"/>
                    <a:pt x="214082" y="257209"/>
                    <a:pt x="212957" y="264087"/>
                  </a:cubicBezTo>
                  <a:cubicBezTo>
                    <a:pt x="224466" y="291271"/>
                    <a:pt x="230352" y="311973"/>
                    <a:pt x="233329" y="331948"/>
                  </a:cubicBezTo>
                  <a:cubicBezTo>
                    <a:pt x="236239" y="351790"/>
                    <a:pt x="236305" y="370971"/>
                    <a:pt x="235974" y="395245"/>
                  </a:cubicBezTo>
                  <a:lnTo>
                    <a:pt x="235974" y="395245"/>
                  </a:lnTo>
                  <a:close/>
                  <a:moveTo>
                    <a:pt x="291467" y="464825"/>
                  </a:moveTo>
                  <a:lnTo>
                    <a:pt x="194239" y="464825"/>
                  </a:lnTo>
                  <a:cubicBezTo>
                    <a:pt x="178895" y="464825"/>
                    <a:pt x="178895" y="439162"/>
                    <a:pt x="194239" y="439162"/>
                  </a:cubicBezTo>
                  <a:lnTo>
                    <a:pt x="291467" y="439162"/>
                  </a:lnTo>
                  <a:cubicBezTo>
                    <a:pt x="306811" y="439162"/>
                    <a:pt x="306811" y="464825"/>
                    <a:pt x="291467" y="464825"/>
                  </a:cubicBezTo>
                  <a:lnTo>
                    <a:pt x="291467" y="464825"/>
                  </a:lnTo>
                  <a:close/>
                  <a:moveTo>
                    <a:pt x="56402" y="266071"/>
                  </a:moveTo>
                  <a:lnTo>
                    <a:pt x="13741" y="266071"/>
                  </a:lnTo>
                  <a:cubicBezTo>
                    <a:pt x="-4580" y="266071"/>
                    <a:pt x="-4580" y="222881"/>
                    <a:pt x="13741" y="222881"/>
                  </a:cubicBezTo>
                  <a:lnTo>
                    <a:pt x="56402" y="222881"/>
                  </a:lnTo>
                  <a:cubicBezTo>
                    <a:pt x="75120" y="222881"/>
                    <a:pt x="74061" y="266071"/>
                    <a:pt x="56402" y="266071"/>
                  </a:cubicBezTo>
                  <a:lnTo>
                    <a:pt x="56402" y="266071"/>
                  </a:lnTo>
                  <a:close/>
                  <a:moveTo>
                    <a:pt x="282471" y="496110"/>
                  </a:moveTo>
                  <a:lnTo>
                    <a:pt x="199663" y="496110"/>
                  </a:lnTo>
                  <a:cubicBezTo>
                    <a:pt x="184384" y="496110"/>
                    <a:pt x="184318" y="470447"/>
                    <a:pt x="199663" y="470447"/>
                  </a:cubicBezTo>
                  <a:lnTo>
                    <a:pt x="282471" y="470447"/>
                  </a:lnTo>
                  <a:cubicBezTo>
                    <a:pt x="297816" y="470447"/>
                    <a:pt x="297750" y="496110"/>
                    <a:pt x="282471" y="496110"/>
                  </a:cubicBezTo>
                  <a:lnTo>
                    <a:pt x="282471" y="496110"/>
                  </a:lnTo>
                  <a:close/>
                  <a:moveTo>
                    <a:pt x="359459" y="97346"/>
                  </a:moveTo>
                  <a:cubicBezTo>
                    <a:pt x="346165" y="110772"/>
                    <a:pt x="377781" y="140073"/>
                    <a:pt x="390017" y="127837"/>
                  </a:cubicBezTo>
                  <a:lnTo>
                    <a:pt x="421301" y="96552"/>
                  </a:lnTo>
                  <a:cubicBezTo>
                    <a:pt x="434066" y="83787"/>
                    <a:pt x="403509" y="53230"/>
                    <a:pt x="390744" y="65995"/>
                  </a:cubicBezTo>
                  <a:lnTo>
                    <a:pt x="359459" y="97280"/>
                  </a:lnTo>
                  <a:lnTo>
                    <a:pt x="359459" y="97280"/>
                  </a:lnTo>
                  <a:close/>
                  <a:moveTo>
                    <a:pt x="429370" y="222881"/>
                  </a:moveTo>
                  <a:lnTo>
                    <a:pt x="472693" y="222881"/>
                  </a:lnTo>
                  <a:cubicBezTo>
                    <a:pt x="491411" y="222881"/>
                    <a:pt x="490352" y="266071"/>
                    <a:pt x="472693" y="266071"/>
                  </a:cubicBezTo>
                  <a:lnTo>
                    <a:pt x="429370" y="266071"/>
                  </a:lnTo>
                  <a:cubicBezTo>
                    <a:pt x="411579" y="266071"/>
                    <a:pt x="410917" y="222881"/>
                    <a:pt x="429370" y="222881"/>
                  </a:cubicBezTo>
                  <a:lnTo>
                    <a:pt x="429370" y="222881"/>
                  </a:lnTo>
                  <a:close/>
                  <a:moveTo>
                    <a:pt x="95822" y="127903"/>
                  </a:moveTo>
                  <a:cubicBezTo>
                    <a:pt x="108653" y="140668"/>
                    <a:pt x="139012" y="110111"/>
                    <a:pt x="126313" y="97412"/>
                  </a:cubicBezTo>
                  <a:lnTo>
                    <a:pt x="126313" y="97412"/>
                  </a:lnTo>
                  <a:lnTo>
                    <a:pt x="95425" y="66458"/>
                  </a:lnTo>
                  <a:lnTo>
                    <a:pt x="95425" y="66458"/>
                  </a:lnTo>
                  <a:cubicBezTo>
                    <a:pt x="83056" y="54024"/>
                    <a:pt x="51706" y="83655"/>
                    <a:pt x="64868" y="96949"/>
                  </a:cubicBezTo>
                  <a:lnTo>
                    <a:pt x="64868" y="96949"/>
                  </a:lnTo>
                  <a:lnTo>
                    <a:pt x="95822" y="127903"/>
                  </a:lnTo>
                  <a:lnTo>
                    <a:pt x="95822" y="127903"/>
                  </a:lnTo>
                  <a:close/>
                  <a:moveTo>
                    <a:pt x="221291" y="57992"/>
                  </a:moveTo>
                  <a:lnTo>
                    <a:pt x="221291" y="13545"/>
                  </a:lnTo>
                  <a:cubicBezTo>
                    <a:pt x="221291" y="-3982"/>
                    <a:pt x="264481" y="-5040"/>
                    <a:pt x="264481" y="13545"/>
                  </a:cubicBezTo>
                  <a:lnTo>
                    <a:pt x="264481" y="57992"/>
                  </a:lnTo>
                  <a:cubicBezTo>
                    <a:pt x="264481" y="75652"/>
                    <a:pt x="221291" y="76710"/>
                    <a:pt x="221291" y="57992"/>
                  </a:cubicBezTo>
                  <a:close/>
                </a:path>
              </a:pathLst>
            </a:custGeom>
            <a:solidFill>
              <a:schemeClr val="bg1">
                <a:lumMod val="85000"/>
              </a:schemeClr>
            </a:solidFill>
            <a:ln w="6610" cap="flat">
              <a:noFill/>
              <a:prstDash val="solid"/>
              <a:miter/>
            </a:ln>
          </p:spPr>
          <p:txBody>
            <a:bodyPr rtlCol="0" anchor="ctr"/>
            <a:lstStyle/>
            <a:p>
              <a:endParaRPr lang="en-US" sz="1351"/>
            </a:p>
          </p:txBody>
        </p:sp>
        <p:sp>
          <p:nvSpPr>
            <p:cNvPr id="19" name="Freeform: Shape 71">
              <a:extLst>
                <a:ext uri="{FF2B5EF4-FFF2-40B4-BE49-F238E27FC236}">
                  <a16:creationId xmlns:a16="http://schemas.microsoft.com/office/drawing/2014/main" id="{628E576C-DD65-9B32-A262-FC66E52E458F}"/>
                </a:ext>
              </a:extLst>
            </p:cNvPr>
            <p:cNvSpPr/>
            <p:nvPr/>
          </p:nvSpPr>
          <p:spPr>
            <a:xfrm>
              <a:off x="4380974" y="411436"/>
              <a:ext cx="282285" cy="279494"/>
            </a:xfrm>
            <a:custGeom>
              <a:avLst/>
              <a:gdLst>
                <a:gd name="connsiteX0" fmla="*/ 170379 w 274220"/>
                <a:gd name="connsiteY0" fmla="*/ 216479 h 271508"/>
                <a:gd name="connsiteX1" fmla="*/ 170379 w 274220"/>
                <a:gd name="connsiteY1" fmla="*/ 81552 h 271508"/>
                <a:gd name="connsiteX2" fmla="*/ 149214 w 274220"/>
                <a:gd name="connsiteY2" fmla="*/ 60453 h 271508"/>
                <a:gd name="connsiteX3" fmla="*/ 124940 w 274220"/>
                <a:gd name="connsiteY3" fmla="*/ 60453 h 271508"/>
                <a:gd name="connsiteX4" fmla="*/ 103775 w 274220"/>
                <a:gd name="connsiteY4" fmla="*/ 81552 h 271508"/>
                <a:gd name="connsiteX5" fmla="*/ 103775 w 274220"/>
                <a:gd name="connsiteY5" fmla="*/ 216479 h 271508"/>
                <a:gd name="connsiteX6" fmla="*/ 124940 w 274220"/>
                <a:gd name="connsiteY6" fmla="*/ 237644 h 271508"/>
                <a:gd name="connsiteX7" fmla="*/ 149214 w 274220"/>
                <a:gd name="connsiteY7" fmla="*/ 237644 h 271508"/>
                <a:gd name="connsiteX8" fmla="*/ 170379 w 274220"/>
                <a:gd name="connsiteY8" fmla="*/ 216479 h 271508"/>
                <a:gd name="connsiteX9" fmla="*/ 170379 w 274220"/>
                <a:gd name="connsiteY9" fmla="*/ 216479 h 271508"/>
                <a:gd name="connsiteX10" fmla="*/ 57807 w 274220"/>
                <a:gd name="connsiteY10" fmla="*/ 237644 h 271508"/>
                <a:gd name="connsiteX11" fmla="*/ 33534 w 274220"/>
                <a:gd name="connsiteY11" fmla="*/ 237644 h 271508"/>
                <a:gd name="connsiteX12" fmla="*/ 12368 w 274220"/>
                <a:gd name="connsiteY12" fmla="*/ 216479 h 271508"/>
                <a:gd name="connsiteX13" fmla="*/ 12368 w 274220"/>
                <a:gd name="connsiteY13" fmla="*/ 152719 h 271508"/>
                <a:gd name="connsiteX14" fmla="*/ 33534 w 274220"/>
                <a:gd name="connsiteY14" fmla="*/ 131621 h 271508"/>
                <a:gd name="connsiteX15" fmla="*/ 57807 w 274220"/>
                <a:gd name="connsiteY15" fmla="*/ 131621 h 271508"/>
                <a:gd name="connsiteX16" fmla="*/ 78972 w 274220"/>
                <a:gd name="connsiteY16" fmla="*/ 152719 h 271508"/>
                <a:gd name="connsiteX17" fmla="*/ 78972 w 274220"/>
                <a:gd name="connsiteY17" fmla="*/ 216479 h 271508"/>
                <a:gd name="connsiteX18" fmla="*/ 57807 w 274220"/>
                <a:gd name="connsiteY18" fmla="*/ 237644 h 271508"/>
                <a:gd name="connsiteX19" fmla="*/ 57807 w 274220"/>
                <a:gd name="connsiteY19" fmla="*/ 237644 h 271508"/>
                <a:gd name="connsiteX20" fmla="*/ 240687 w 274220"/>
                <a:gd name="connsiteY20" fmla="*/ 237644 h 271508"/>
                <a:gd name="connsiteX21" fmla="*/ 216413 w 274220"/>
                <a:gd name="connsiteY21" fmla="*/ 237644 h 271508"/>
                <a:gd name="connsiteX22" fmla="*/ 195248 w 274220"/>
                <a:gd name="connsiteY22" fmla="*/ 216479 h 271508"/>
                <a:gd name="connsiteX23" fmla="*/ 195248 w 274220"/>
                <a:gd name="connsiteY23" fmla="*/ 21165 h 271508"/>
                <a:gd name="connsiteX24" fmla="*/ 216413 w 274220"/>
                <a:gd name="connsiteY24" fmla="*/ 0 h 271508"/>
                <a:gd name="connsiteX25" fmla="*/ 240687 w 274220"/>
                <a:gd name="connsiteY25" fmla="*/ 0 h 271508"/>
                <a:gd name="connsiteX26" fmla="*/ 261852 w 274220"/>
                <a:gd name="connsiteY26" fmla="*/ 21165 h 271508"/>
                <a:gd name="connsiteX27" fmla="*/ 261852 w 274220"/>
                <a:gd name="connsiteY27" fmla="*/ 216479 h 271508"/>
                <a:gd name="connsiteX28" fmla="*/ 240687 w 274220"/>
                <a:gd name="connsiteY28" fmla="*/ 237644 h 271508"/>
                <a:gd name="connsiteX29" fmla="*/ 240687 w 274220"/>
                <a:gd name="connsiteY29" fmla="*/ 237644 h 271508"/>
                <a:gd name="connsiteX30" fmla="*/ 0 w 274220"/>
                <a:gd name="connsiteY30" fmla="*/ 268268 h 271508"/>
                <a:gd name="connsiteX31" fmla="*/ 0 w 274220"/>
                <a:gd name="connsiteY31" fmla="*/ 255502 h 271508"/>
                <a:gd name="connsiteX32" fmla="*/ 3241 w 274220"/>
                <a:gd name="connsiteY32" fmla="*/ 252262 h 271508"/>
                <a:gd name="connsiteX33" fmla="*/ 270979 w 274220"/>
                <a:gd name="connsiteY33" fmla="*/ 252262 h 271508"/>
                <a:gd name="connsiteX34" fmla="*/ 274220 w 274220"/>
                <a:gd name="connsiteY34" fmla="*/ 255502 h 271508"/>
                <a:gd name="connsiteX35" fmla="*/ 274220 w 274220"/>
                <a:gd name="connsiteY35" fmla="*/ 268268 h 271508"/>
                <a:gd name="connsiteX36" fmla="*/ 270979 w 274220"/>
                <a:gd name="connsiteY36" fmla="*/ 271509 h 271508"/>
                <a:gd name="connsiteX37" fmla="*/ 3241 w 274220"/>
                <a:gd name="connsiteY37" fmla="*/ 271509 h 271508"/>
                <a:gd name="connsiteX38" fmla="*/ 0 w 274220"/>
                <a:gd name="connsiteY38" fmla="*/ 268268 h 27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4220" h="271508">
                  <a:moveTo>
                    <a:pt x="170379" y="216479"/>
                  </a:moveTo>
                  <a:lnTo>
                    <a:pt x="170379" y="81552"/>
                  </a:lnTo>
                  <a:cubicBezTo>
                    <a:pt x="170379" y="69911"/>
                    <a:pt x="160921" y="60453"/>
                    <a:pt x="149214" y="60453"/>
                  </a:cubicBezTo>
                  <a:lnTo>
                    <a:pt x="124940" y="60453"/>
                  </a:lnTo>
                  <a:cubicBezTo>
                    <a:pt x="113299" y="60453"/>
                    <a:pt x="103775" y="69911"/>
                    <a:pt x="103775" y="81552"/>
                  </a:cubicBezTo>
                  <a:lnTo>
                    <a:pt x="103775" y="216479"/>
                  </a:lnTo>
                  <a:cubicBezTo>
                    <a:pt x="103775" y="228120"/>
                    <a:pt x="113299" y="237644"/>
                    <a:pt x="124940" y="237644"/>
                  </a:cubicBezTo>
                  <a:lnTo>
                    <a:pt x="149214" y="237644"/>
                  </a:lnTo>
                  <a:cubicBezTo>
                    <a:pt x="160855" y="237644"/>
                    <a:pt x="170379" y="228186"/>
                    <a:pt x="170379" y="216479"/>
                  </a:cubicBezTo>
                  <a:lnTo>
                    <a:pt x="170379" y="216479"/>
                  </a:lnTo>
                  <a:close/>
                  <a:moveTo>
                    <a:pt x="57807" y="237644"/>
                  </a:moveTo>
                  <a:lnTo>
                    <a:pt x="33534" y="237644"/>
                  </a:lnTo>
                  <a:cubicBezTo>
                    <a:pt x="21893" y="237644"/>
                    <a:pt x="12368" y="228186"/>
                    <a:pt x="12368" y="216479"/>
                  </a:cubicBezTo>
                  <a:lnTo>
                    <a:pt x="12368" y="152719"/>
                  </a:lnTo>
                  <a:cubicBezTo>
                    <a:pt x="12368" y="141079"/>
                    <a:pt x="21893" y="131621"/>
                    <a:pt x="33534" y="131621"/>
                  </a:cubicBezTo>
                  <a:lnTo>
                    <a:pt x="57807" y="131621"/>
                  </a:lnTo>
                  <a:cubicBezTo>
                    <a:pt x="69448" y="131621"/>
                    <a:pt x="78972" y="141079"/>
                    <a:pt x="78972" y="152719"/>
                  </a:cubicBezTo>
                  <a:lnTo>
                    <a:pt x="78972" y="216479"/>
                  </a:lnTo>
                  <a:cubicBezTo>
                    <a:pt x="78972" y="228120"/>
                    <a:pt x="69514" y="237644"/>
                    <a:pt x="57807" y="237644"/>
                  </a:cubicBezTo>
                  <a:lnTo>
                    <a:pt x="57807" y="237644"/>
                  </a:lnTo>
                  <a:close/>
                  <a:moveTo>
                    <a:pt x="240687" y="237644"/>
                  </a:moveTo>
                  <a:lnTo>
                    <a:pt x="216413" y="237644"/>
                  </a:lnTo>
                  <a:cubicBezTo>
                    <a:pt x="204772" y="237644"/>
                    <a:pt x="195248" y="228186"/>
                    <a:pt x="195248" y="216479"/>
                  </a:cubicBezTo>
                  <a:lnTo>
                    <a:pt x="195248" y="21165"/>
                  </a:lnTo>
                  <a:cubicBezTo>
                    <a:pt x="195248" y="9524"/>
                    <a:pt x="204772" y="0"/>
                    <a:pt x="216413" y="0"/>
                  </a:cubicBezTo>
                  <a:lnTo>
                    <a:pt x="240687" y="0"/>
                  </a:lnTo>
                  <a:cubicBezTo>
                    <a:pt x="252328" y="0"/>
                    <a:pt x="261852" y="9524"/>
                    <a:pt x="261852" y="21165"/>
                  </a:cubicBezTo>
                  <a:lnTo>
                    <a:pt x="261852" y="216479"/>
                  </a:lnTo>
                  <a:cubicBezTo>
                    <a:pt x="261852" y="228120"/>
                    <a:pt x="252328" y="237644"/>
                    <a:pt x="240687" y="237644"/>
                  </a:cubicBezTo>
                  <a:lnTo>
                    <a:pt x="240687" y="237644"/>
                  </a:lnTo>
                  <a:close/>
                  <a:moveTo>
                    <a:pt x="0" y="268268"/>
                  </a:moveTo>
                  <a:lnTo>
                    <a:pt x="0" y="255502"/>
                  </a:lnTo>
                  <a:cubicBezTo>
                    <a:pt x="0" y="253717"/>
                    <a:pt x="1455" y="252262"/>
                    <a:pt x="3241" y="252262"/>
                  </a:cubicBezTo>
                  <a:lnTo>
                    <a:pt x="270979" y="252262"/>
                  </a:lnTo>
                  <a:cubicBezTo>
                    <a:pt x="272765" y="252262"/>
                    <a:pt x="274220" y="253717"/>
                    <a:pt x="274220" y="255502"/>
                  </a:cubicBezTo>
                  <a:lnTo>
                    <a:pt x="274220" y="268268"/>
                  </a:lnTo>
                  <a:cubicBezTo>
                    <a:pt x="274220" y="270054"/>
                    <a:pt x="272765" y="271509"/>
                    <a:pt x="270979" y="271509"/>
                  </a:cubicBezTo>
                  <a:lnTo>
                    <a:pt x="3241" y="271509"/>
                  </a:lnTo>
                  <a:cubicBezTo>
                    <a:pt x="1455" y="271509"/>
                    <a:pt x="0" y="270054"/>
                    <a:pt x="0" y="268268"/>
                  </a:cubicBezTo>
                  <a:close/>
                </a:path>
              </a:pathLst>
            </a:custGeom>
            <a:solidFill>
              <a:schemeClr val="bg1">
                <a:lumMod val="85000"/>
              </a:schemeClr>
            </a:solidFill>
            <a:ln w="6610" cap="flat">
              <a:noFill/>
              <a:prstDash val="solid"/>
              <a:miter/>
            </a:ln>
          </p:spPr>
          <p:txBody>
            <a:bodyPr rtlCol="0" anchor="ctr"/>
            <a:lstStyle/>
            <a:p>
              <a:endParaRPr lang="en-US" sz="1351"/>
            </a:p>
          </p:txBody>
        </p:sp>
        <p:sp>
          <p:nvSpPr>
            <p:cNvPr id="20" name="Freeform: Shape 74">
              <a:extLst>
                <a:ext uri="{FF2B5EF4-FFF2-40B4-BE49-F238E27FC236}">
                  <a16:creationId xmlns:a16="http://schemas.microsoft.com/office/drawing/2014/main" id="{AC9C0261-404C-6C20-CA8C-BB08B280FC17}"/>
                </a:ext>
              </a:extLst>
            </p:cNvPr>
            <p:cNvSpPr/>
            <p:nvPr/>
          </p:nvSpPr>
          <p:spPr>
            <a:xfrm>
              <a:off x="3838769" y="59550"/>
              <a:ext cx="182870" cy="182809"/>
            </a:xfrm>
            <a:custGeom>
              <a:avLst/>
              <a:gdLst>
                <a:gd name="connsiteX0" fmla="*/ 144320 w 177646"/>
                <a:gd name="connsiteY0" fmla="*/ 2572 h 177586"/>
                <a:gd name="connsiteX1" fmla="*/ 161847 w 177646"/>
                <a:gd name="connsiteY1" fmla="*/ 15734 h 177586"/>
                <a:gd name="connsiteX2" fmla="*/ 162111 w 177646"/>
                <a:gd name="connsiteY2" fmla="*/ 15998 h 177586"/>
                <a:gd name="connsiteX3" fmla="*/ 175009 w 177646"/>
                <a:gd name="connsiteY3" fmla="*/ 33195 h 177586"/>
                <a:gd name="connsiteX4" fmla="*/ 177456 w 177646"/>
                <a:gd name="connsiteY4" fmla="*/ 45960 h 177586"/>
                <a:gd name="connsiteX5" fmla="*/ 171636 w 177646"/>
                <a:gd name="connsiteY5" fmla="*/ 57601 h 177586"/>
                <a:gd name="connsiteX6" fmla="*/ 171636 w 177646"/>
                <a:gd name="connsiteY6" fmla="*/ 57601 h 177586"/>
                <a:gd name="connsiteX7" fmla="*/ 71035 w 177646"/>
                <a:gd name="connsiteY7" fmla="*/ 158268 h 177586"/>
                <a:gd name="connsiteX8" fmla="*/ 68588 w 177646"/>
                <a:gd name="connsiteY8" fmla="*/ 159656 h 177586"/>
                <a:gd name="connsiteX9" fmla="*/ 6614 w 177646"/>
                <a:gd name="connsiteY9" fmla="*/ 177382 h 177586"/>
                <a:gd name="connsiteX10" fmla="*/ 198 w 177646"/>
                <a:gd name="connsiteY10" fmla="*/ 173811 h 177586"/>
                <a:gd name="connsiteX11" fmla="*/ 198 w 177646"/>
                <a:gd name="connsiteY11" fmla="*/ 170967 h 177586"/>
                <a:gd name="connsiteX12" fmla="*/ 17924 w 177646"/>
                <a:gd name="connsiteY12" fmla="*/ 108993 h 177586"/>
                <a:gd name="connsiteX13" fmla="*/ 19379 w 177646"/>
                <a:gd name="connsiteY13" fmla="*/ 106545 h 177586"/>
                <a:gd name="connsiteX14" fmla="*/ 119914 w 177646"/>
                <a:gd name="connsiteY14" fmla="*/ 6011 h 177586"/>
                <a:gd name="connsiteX15" fmla="*/ 131554 w 177646"/>
                <a:gd name="connsiteY15" fmla="*/ 191 h 177586"/>
                <a:gd name="connsiteX16" fmla="*/ 144320 w 177646"/>
                <a:gd name="connsiteY16" fmla="*/ 2638 h 177586"/>
                <a:gd name="connsiteX17" fmla="*/ 144320 w 177646"/>
                <a:gd name="connsiteY17" fmla="*/ 2638 h 177586"/>
                <a:gd name="connsiteX18" fmla="*/ 19842 w 177646"/>
                <a:gd name="connsiteY18" fmla="*/ 139880 h 177586"/>
                <a:gd name="connsiteX19" fmla="*/ 38230 w 177646"/>
                <a:gd name="connsiteY19" fmla="*/ 157540 h 177586"/>
                <a:gd name="connsiteX20" fmla="*/ 61180 w 177646"/>
                <a:gd name="connsiteY20" fmla="*/ 150992 h 177586"/>
                <a:gd name="connsiteX21" fmla="*/ 57344 w 177646"/>
                <a:gd name="connsiteY21" fmla="*/ 134854 h 177586"/>
                <a:gd name="connsiteX22" fmla="*/ 37833 w 177646"/>
                <a:gd name="connsiteY22" fmla="*/ 136640 h 177586"/>
                <a:gd name="connsiteX23" fmla="*/ 37039 w 177646"/>
                <a:gd name="connsiteY23" fmla="*/ 136640 h 177586"/>
                <a:gd name="connsiteX24" fmla="*/ 31748 w 177646"/>
                <a:gd name="connsiteY24" fmla="*/ 134325 h 177586"/>
                <a:gd name="connsiteX25" fmla="*/ 24737 w 177646"/>
                <a:gd name="connsiteY25" fmla="*/ 122948 h 177586"/>
                <a:gd name="connsiteX26" fmla="*/ 19842 w 177646"/>
                <a:gd name="connsiteY26" fmla="*/ 139880 h 177586"/>
                <a:gd name="connsiteX27" fmla="*/ 19842 w 177646"/>
                <a:gd name="connsiteY27" fmla="*/ 139880 h 177586"/>
                <a:gd name="connsiteX28" fmla="*/ 167138 w 177646"/>
                <a:gd name="connsiteY28" fmla="*/ 41661 h 177586"/>
                <a:gd name="connsiteX29" fmla="*/ 70109 w 177646"/>
                <a:gd name="connsiteY29" fmla="*/ 138690 h 177586"/>
                <a:gd name="connsiteX30" fmla="*/ 70837 w 177646"/>
                <a:gd name="connsiteY30" fmla="*/ 143717 h 177586"/>
                <a:gd name="connsiteX31" fmla="*/ 164228 w 177646"/>
                <a:gd name="connsiteY31" fmla="*/ 50325 h 177586"/>
                <a:gd name="connsiteX32" fmla="*/ 164228 w 177646"/>
                <a:gd name="connsiteY32" fmla="*/ 50325 h 177586"/>
                <a:gd name="connsiteX33" fmla="*/ 167138 w 177646"/>
                <a:gd name="connsiteY33" fmla="*/ 44571 h 177586"/>
                <a:gd name="connsiteX34" fmla="*/ 167138 w 177646"/>
                <a:gd name="connsiteY34" fmla="*/ 41661 h 177586"/>
                <a:gd name="connsiteX35" fmla="*/ 167138 w 177646"/>
                <a:gd name="connsiteY35" fmla="*/ 41661 h 177586"/>
                <a:gd name="connsiteX36" fmla="*/ 36179 w 177646"/>
                <a:gd name="connsiteY36" fmla="*/ 121890 h 177586"/>
                <a:gd name="connsiteX37" fmla="*/ 143790 w 177646"/>
                <a:gd name="connsiteY37" fmla="*/ 14279 h 177586"/>
                <a:gd name="connsiteX38" fmla="*/ 139293 w 177646"/>
                <a:gd name="connsiteY38" fmla="*/ 11567 h 177586"/>
                <a:gd name="connsiteX39" fmla="*/ 132943 w 177646"/>
                <a:gd name="connsiteY39" fmla="*/ 10310 h 177586"/>
                <a:gd name="connsiteX40" fmla="*/ 127189 w 177646"/>
                <a:gd name="connsiteY40" fmla="*/ 13220 h 177586"/>
                <a:gd name="connsiteX41" fmla="*/ 29433 w 177646"/>
                <a:gd name="connsiteY41" fmla="*/ 110977 h 177586"/>
                <a:gd name="connsiteX42" fmla="*/ 36113 w 177646"/>
                <a:gd name="connsiteY42" fmla="*/ 121890 h 17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646" h="177586">
                  <a:moveTo>
                    <a:pt x="144320" y="2572"/>
                  </a:moveTo>
                  <a:cubicBezTo>
                    <a:pt x="150934" y="6276"/>
                    <a:pt x="156754" y="10641"/>
                    <a:pt x="161847" y="15734"/>
                  </a:cubicBezTo>
                  <a:lnTo>
                    <a:pt x="162111" y="15998"/>
                  </a:lnTo>
                  <a:cubicBezTo>
                    <a:pt x="167072" y="21025"/>
                    <a:pt x="171371" y="26779"/>
                    <a:pt x="175009" y="33195"/>
                  </a:cubicBezTo>
                  <a:cubicBezTo>
                    <a:pt x="177258" y="37230"/>
                    <a:pt x="178051" y="41661"/>
                    <a:pt x="177456" y="45960"/>
                  </a:cubicBezTo>
                  <a:cubicBezTo>
                    <a:pt x="176861" y="50259"/>
                    <a:pt x="174877" y="54294"/>
                    <a:pt x="171636" y="57601"/>
                  </a:cubicBezTo>
                  <a:lnTo>
                    <a:pt x="171636" y="57601"/>
                  </a:lnTo>
                  <a:lnTo>
                    <a:pt x="71035" y="158268"/>
                  </a:lnTo>
                  <a:cubicBezTo>
                    <a:pt x="70374" y="158995"/>
                    <a:pt x="69514" y="159392"/>
                    <a:pt x="68588" y="159656"/>
                  </a:cubicBezTo>
                  <a:lnTo>
                    <a:pt x="6614" y="177382"/>
                  </a:lnTo>
                  <a:cubicBezTo>
                    <a:pt x="3902" y="178176"/>
                    <a:pt x="992" y="176589"/>
                    <a:pt x="198" y="173811"/>
                  </a:cubicBezTo>
                  <a:cubicBezTo>
                    <a:pt x="-66" y="172819"/>
                    <a:pt x="-66" y="171827"/>
                    <a:pt x="198" y="170967"/>
                  </a:cubicBezTo>
                  <a:lnTo>
                    <a:pt x="17924" y="108993"/>
                  </a:lnTo>
                  <a:cubicBezTo>
                    <a:pt x="18189" y="108067"/>
                    <a:pt x="18652" y="107207"/>
                    <a:pt x="19379" y="106545"/>
                  </a:cubicBezTo>
                  <a:lnTo>
                    <a:pt x="119914" y="6011"/>
                  </a:lnTo>
                  <a:cubicBezTo>
                    <a:pt x="123154" y="2770"/>
                    <a:pt x="127255" y="786"/>
                    <a:pt x="131554" y="191"/>
                  </a:cubicBezTo>
                  <a:cubicBezTo>
                    <a:pt x="135854" y="-405"/>
                    <a:pt x="140285" y="389"/>
                    <a:pt x="144320" y="2638"/>
                  </a:cubicBezTo>
                  <a:lnTo>
                    <a:pt x="144320" y="2638"/>
                  </a:lnTo>
                  <a:close/>
                  <a:moveTo>
                    <a:pt x="19842" y="139880"/>
                  </a:moveTo>
                  <a:cubicBezTo>
                    <a:pt x="28176" y="145238"/>
                    <a:pt x="34129" y="151190"/>
                    <a:pt x="38230" y="157540"/>
                  </a:cubicBezTo>
                  <a:lnTo>
                    <a:pt x="61180" y="150992"/>
                  </a:lnTo>
                  <a:lnTo>
                    <a:pt x="57344" y="134854"/>
                  </a:lnTo>
                  <a:lnTo>
                    <a:pt x="37833" y="136640"/>
                  </a:lnTo>
                  <a:lnTo>
                    <a:pt x="37039" y="136640"/>
                  </a:lnTo>
                  <a:cubicBezTo>
                    <a:pt x="34989" y="137036"/>
                    <a:pt x="32872" y="136176"/>
                    <a:pt x="31748" y="134325"/>
                  </a:cubicBezTo>
                  <a:lnTo>
                    <a:pt x="24737" y="122948"/>
                  </a:lnTo>
                  <a:lnTo>
                    <a:pt x="19842" y="139880"/>
                  </a:lnTo>
                  <a:lnTo>
                    <a:pt x="19842" y="139880"/>
                  </a:lnTo>
                  <a:close/>
                  <a:moveTo>
                    <a:pt x="167138" y="41661"/>
                  </a:moveTo>
                  <a:lnTo>
                    <a:pt x="70109" y="138690"/>
                  </a:lnTo>
                  <a:lnTo>
                    <a:pt x="70837" y="143717"/>
                  </a:lnTo>
                  <a:lnTo>
                    <a:pt x="164228" y="50325"/>
                  </a:lnTo>
                  <a:lnTo>
                    <a:pt x="164228" y="50325"/>
                  </a:lnTo>
                  <a:cubicBezTo>
                    <a:pt x="165882" y="48672"/>
                    <a:pt x="166874" y="46688"/>
                    <a:pt x="167138" y="44571"/>
                  </a:cubicBezTo>
                  <a:cubicBezTo>
                    <a:pt x="167270" y="43645"/>
                    <a:pt x="167270" y="42653"/>
                    <a:pt x="167138" y="41661"/>
                  </a:cubicBezTo>
                  <a:lnTo>
                    <a:pt x="167138" y="41661"/>
                  </a:lnTo>
                  <a:close/>
                  <a:moveTo>
                    <a:pt x="36179" y="121890"/>
                  </a:moveTo>
                  <a:lnTo>
                    <a:pt x="143790" y="14279"/>
                  </a:lnTo>
                  <a:cubicBezTo>
                    <a:pt x="142335" y="13353"/>
                    <a:pt x="140814" y="12427"/>
                    <a:pt x="139293" y="11567"/>
                  </a:cubicBezTo>
                  <a:cubicBezTo>
                    <a:pt x="137309" y="10443"/>
                    <a:pt x="135060" y="10046"/>
                    <a:pt x="132943" y="10310"/>
                  </a:cubicBezTo>
                  <a:cubicBezTo>
                    <a:pt x="130827" y="10575"/>
                    <a:pt x="128843" y="11567"/>
                    <a:pt x="127189" y="13220"/>
                  </a:cubicBezTo>
                  <a:lnTo>
                    <a:pt x="29433" y="110977"/>
                  </a:lnTo>
                  <a:lnTo>
                    <a:pt x="36113" y="121890"/>
                  </a:lnTo>
                  <a:close/>
                </a:path>
              </a:pathLst>
            </a:custGeom>
            <a:solidFill>
              <a:schemeClr val="bg1">
                <a:lumMod val="85000"/>
              </a:schemeClr>
            </a:solidFill>
            <a:ln w="6610" cap="flat">
              <a:noFill/>
              <a:prstDash val="solid"/>
              <a:miter/>
            </a:ln>
          </p:spPr>
          <p:txBody>
            <a:bodyPr rtlCol="0" anchor="ctr"/>
            <a:lstStyle/>
            <a:p>
              <a:endParaRPr lang="en-US" sz="1351"/>
            </a:p>
          </p:txBody>
        </p:sp>
        <p:grpSp>
          <p:nvGrpSpPr>
            <p:cNvPr id="21" name="Group 1">
              <a:extLst>
                <a:ext uri="{FF2B5EF4-FFF2-40B4-BE49-F238E27FC236}">
                  <a16:creationId xmlns:a16="http://schemas.microsoft.com/office/drawing/2014/main" id="{C2AD7FB6-D3F0-67F6-B992-74BC610C1D60}"/>
                </a:ext>
              </a:extLst>
            </p:cNvPr>
            <p:cNvGrpSpPr/>
            <p:nvPr/>
          </p:nvGrpSpPr>
          <p:grpSpPr>
            <a:xfrm>
              <a:off x="3228172" y="1694074"/>
              <a:ext cx="342220" cy="350118"/>
              <a:chOff x="3228172" y="1694074"/>
              <a:chExt cx="342220" cy="350118"/>
            </a:xfrm>
          </p:grpSpPr>
          <p:sp>
            <p:nvSpPr>
              <p:cNvPr id="32" name="Freeform: Shape 88">
                <a:extLst>
                  <a:ext uri="{FF2B5EF4-FFF2-40B4-BE49-F238E27FC236}">
                    <a16:creationId xmlns:a16="http://schemas.microsoft.com/office/drawing/2014/main" id="{DA7A1E9E-67D5-0F5B-3C55-6E11EBB93126}"/>
                  </a:ext>
                </a:extLst>
              </p:cNvPr>
              <p:cNvSpPr/>
              <p:nvPr/>
            </p:nvSpPr>
            <p:spPr>
              <a:xfrm>
                <a:off x="3315663" y="1789531"/>
                <a:ext cx="254729" cy="254661"/>
              </a:xfrm>
              <a:custGeom>
                <a:avLst/>
                <a:gdLst>
                  <a:gd name="connsiteX0" fmla="*/ 177654 w 247451"/>
                  <a:gd name="connsiteY0" fmla="*/ 177655 h 247385"/>
                  <a:gd name="connsiteX1" fmla="*/ 26522 w 247451"/>
                  <a:gd name="connsiteY1" fmla="*/ 247301 h 247385"/>
                  <a:gd name="connsiteX2" fmla="*/ 0 w 247451"/>
                  <a:gd name="connsiteY2" fmla="*/ 194785 h 247385"/>
                  <a:gd name="connsiteX3" fmla="*/ 65546 w 247451"/>
                  <a:gd name="connsiteY3" fmla="*/ 156424 h 247385"/>
                  <a:gd name="connsiteX4" fmla="*/ 87571 w 247451"/>
                  <a:gd name="connsiteY4" fmla="*/ 179374 h 247385"/>
                  <a:gd name="connsiteX5" fmla="*/ 144981 w 247451"/>
                  <a:gd name="connsiteY5" fmla="*/ 144915 h 247385"/>
                  <a:gd name="connsiteX6" fmla="*/ 178845 w 247451"/>
                  <a:gd name="connsiteY6" fmla="*/ 88100 h 247385"/>
                  <a:gd name="connsiteX7" fmla="*/ 156489 w 247451"/>
                  <a:gd name="connsiteY7" fmla="*/ 65546 h 247385"/>
                  <a:gd name="connsiteX8" fmla="*/ 194851 w 247451"/>
                  <a:gd name="connsiteY8" fmla="*/ 0 h 247385"/>
                  <a:gd name="connsiteX9" fmla="*/ 247367 w 247451"/>
                  <a:gd name="connsiteY9" fmla="*/ 26523 h 247385"/>
                  <a:gd name="connsiteX10" fmla="*/ 177721 w 247451"/>
                  <a:gd name="connsiteY10" fmla="*/ 177655 h 24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451" h="247385">
                    <a:moveTo>
                      <a:pt x="177654" y="177655"/>
                    </a:moveTo>
                    <a:cubicBezTo>
                      <a:pt x="119054" y="236255"/>
                      <a:pt x="49606" y="248558"/>
                      <a:pt x="26522" y="247301"/>
                    </a:cubicBezTo>
                    <a:cubicBezTo>
                      <a:pt x="9392" y="224020"/>
                      <a:pt x="7143" y="211717"/>
                      <a:pt x="0" y="194785"/>
                    </a:cubicBezTo>
                    <a:cubicBezTo>
                      <a:pt x="13294" y="178581"/>
                      <a:pt x="49010" y="160590"/>
                      <a:pt x="65546" y="156424"/>
                    </a:cubicBezTo>
                    <a:lnTo>
                      <a:pt x="87571" y="179374"/>
                    </a:lnTo>
                    <a:cubicBezTo>
                      <a:pt x="97558" y="176398"/>
                      <a:pt x="119715" y="170181"/>
                      <a:pt x="144981" y="144915"/>
                    </a:cubicBezTo>
                    <a:cubicBezTo>
                      <a:pt x="170247" y="119649"/>
                      <a:pt x="175869" y="98087"/>
                      <a:pt x="178845" y="88100"/>
                    </a:cubicBezTo>
                    <a:lnTo>
                      <a:pt x="156489" y="65546"/>
                    </a:lnTo>
                    <a:cubicBezTo>
                      <a:pt x="163434" y="41735"/>
                      <a:pt x="180300" y="15874"/>
                      <a:pt x="194851" y="0"/>
                    </a:cubicBezTo>
                    <a:cubicBezTo>
                      <a:pt x="211717" y="7143"/>
                      <a:pt x="224019" y="9326"/>
                      <a:pt x="247367" y="26523"/>
                    </a:cubicBezTo>
                    <a:cubicBezTo>
                      <a:pt x="248624" y="49540"/>
                      <a:pt x="236321" y="119054"/>
                      <a:pt x="177721" y="177655"/>
                    </a:cubicBezTo>
                    <a:close/>
                  </a:path>
                </a:pathLst>
              </a:custGeom>
              <a:solidFill>
                <a:schemeClr val="bg1">
                  <a:lumMod val="85000"/>
                </a:schemeClr>
              </a:solidFill>
              <a:ln w="19830" cap="flat">
                <a:noFill/>
                <a:prstDash val="solid"/>
                <a:miter/>
              </a:ln>
            </p:spPr>
            <p:txBody>
              <a:bodyPr rtlCol="0" anchor="ctr"/>
              <a:lstStyle/>
              <a:p>
                <a:endParaRPr lang="en-US" sz="1351"/>
              </a:p>
            </p:txBody>
          </p:sp>
          <p:sp>
            <p:nvSpPr>
              <p:cNvPr id="33" name="Freeform: Shape 89">
                <a:extLst>
                  <a:ext uri="{FF2B5EF4-FFF2-40B4-BE49-F238E27FC236}">
                    <a16:creationId xmlns:a16="http://schemas.microsoft.com/office/drawing/2014/main" id="{DCDB7D06-71B8-5ECF-E0E0-F9A623927E54}"/>
                  </a:ext>
                </a:extLst>
              </p:cNvPr>
              <p:cNvSpPr/>
              <p:nvPr/>
            </p:nvSpPr>
            <p:spPr>
              <a:xfrm>
                <a:off x="3347527" y="184529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351"/>
              </a:p>
            </p:txBody>
          </p:sp>
          <p:sp>
            <p:nvSpPr>
              <p:cNvPr id="34" name="Freeform: Shape 90">
                <a:extLst>
                  <a:ext uri="{FF2B5EF4-FFF2-40B4-BE49-F238E27FC236}">
                    <a16:creationId xmlns:a16="http://schemas.microsoft.com/office/drawing/2014/main" id="{DFDB661A-2964-1557-1BAD-24437DF76EDB}"/>
                  </a:ext>
                </a:extLst>
              </p:cNvPr>
              <p:cNvSpPr/>
              <p:nvPr/>
            </p:nvSpPr>
            <p:spPr>
              <a:xfrm>
                <a:off x="3347527" y="1877090"/>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351"/>
              </a:p>
            </p:txBody>
          </p:sp>
          <p:sp>
            <p:nvSpPr>
              <p:cNvPr id="35" name="Freeform: Shape 91">
                <a:extLst>
                  <a:ext uri="{FF2B5EF4-FFF2-40B4-BE49-F238E27FC236}">
                    <a16:creationId xmlns:a16="http://schemas.microsoft.com/office/drawing/2014/main" id="{9F1893EC-CC15-71E7-9414-08412070622D}"/>
                  </a:ext>
                </a:extLst>
              </p:cNvPr>
              <p:cNvSpPr/>
              <p:nvPr/>
            </p:nvSpPr>
            <p:spPr>
              <a:xfrm>
                <a:off x="3347527" y="1908954"/>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351"/>
              </a:p>
            </p:txBody>
          </p:sp>
          <p:sp>
            <p:nvSpPr>
              <p:cNvPr id="36" name="Freeform: Shape 92">
                <a:extLst>
                  <a:ext uri="{FF2B5EF4-FFF2-40B4-BE49-F238E27FC236}">
                    <a16:creationId xmlns:a16="http://schemas.microsoft.com/office/drawing/2014/main" id="{4CFD1627-1269-9CAE-465A-1BF473018467}"/>
                  </a:ext>
                </a:extLst>
              </p:cNvPr>
              <p:cNvSpPr/>
              <p:nvPr/>
            </p:nvSpPr>
            <p:spPr>
              <a:xfrm>
                <a:off x="3347527" y="1710006"/>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351"/>
              </a:p>
            </p:txBody>
          </p:sp>
          <p:sp>
            <p:nvSpPr>
              <p:cNvPr id="37" name="Freeform: Shape 93">
                <a:extLst>
                  <a:ext uri="{FF2B5EF4-FFF2-40B4-BE49-F238E27FC236}">
                    <a16:creationId xmlns:a16="http://schemas.microsoft.com/office/drawing/2014/main" id="{2321968E-8C23-3F18-09BE-662339F1B990}"/>
                  </a:ext>
                </a:extLst>
              </p:cNvPr>
              <p:cNvSpPr/>
              <p:nvPr/>
            </p:nvSpPr>
            <p:spPr>
              <a:xfrm>
                <a:off x="3347527" y="174180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351"/>
              </a:p>
            </p:txBody>
          </p:sp>
          <p:sp>
            <p:nvSpPr>
              <p:cNvPr id="38" name="Freeform: Shape 94">
                <a:extLst>
                  <a:ext uri="{FF2B5EF4-FFF2-40B4-BE49-F238E27FC236}">
                    <a16:creationId xmlns:a16="http://schemas.microsoft.com/office/drawing/2014/main" id="{DFBA7460-A3C6-1D2C-88AB-949D6E182E03}"/>
                  </a:ext>
                </a:extLst>
              </p:cNvPr>
              <p:cNvSpPr/>
              <p:nvPr/>
            </p:nvSpPr>
            <p:spPr>
              <a:xfrm>
                <a:off x="3347527" y="1773667"/>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351"/>
              </a:p>
            </p:txBody>
          </p:sp>
          <p:sp>
            <p:nvSpPr>
              <p:cNvPr id="39" name="Freeform: Shape 95">
                <a:extLst>
                  <a:ext uri="{FF2B5EF4-FFF2-40B4-BE49-F238E27FC236}">
                    <a16:creationId xmlns:a16="http://schemas.microsoft.com/office/drawing/2014/main" id="{71D2762B-8163-2E79-699D-ADD996AE20BE}"/>
                  </a:ext>
                </a:extLst>
              </p:cNvPr>
              <p:cNvSpPr/>
              <p:nvPr/>
            </p:nvSpPr>
            <p:spPr>
              <a:xfrm>
                <a:off x="3252070" y="1853260"/>
                <a:ext cx="47728" cy="47728"/>
              </a:xfrm>
              <a:custGeom>
                <a:avLst/>
                <a:gdLst>
                  <a:gd name="connsiteX0" fmla="*/ 0 w 46364"/>
                  <a:gd name="connsiteY0" fmla="*/ 0 h 46364"/>
                  <a:gd name="connsiteX1" fmla="*/ 46365 w 46364"/>
                  <a:gd name="connsiteY1" fmla="*/ 46365 h 46364"/>
                </a:gdLst>
                <a:ahLst/>
                <a:cxnLst>
                  <a:cxn ang="0">
                    <a:pos x="connsiteX0" y="connsiteY0"/>
                  </a:cxn>
                  <a:cxn ang="0">
                    <a:pos x="connsiteX1" y="connsiteY1"/>
                  </a:cxn>
                </a:cxnLst>
                <a:rect l="l" t="t" r="r" b="b"/>
                <a:pathLst>
                  <a:path w="46364" h="46364">
                    <a:moveTo>
                      <a:pt x="0" y="0"/>
                    </a:moveTo>
                    <a:lnTo>
                      <a:pt x="46365" y="46365"/>
                    </a:lnTo>
                  </a:path>
                </a:pathLst>
              </a:custGeom>
              <a:solidFill>
                <a:schemeClr val="bg1">
                  <a:lumMod val="85000"/>
                </a:schemeClr>
              </a:solidFill>
              <a:ln w="19830" cap="flat">
                <a:noFill/>
                <a:prstDash val="solid"/>
                <a:miter/>
              </a:ln>
            </p:spPr>
            <p:txBody>
              <a:bodyPr rtlCol="0" anchor="ctr"/>
              <a:lstStyle/>
              <a:p>
                <a:endParaRPr lang="en-US" sz="1351"/>
              </a:p>
            </p:txBody>
          </p:sp>
          <p:sp>
            <p:nvSpPr>
              <p:cNvPr id="40" name="Freeform: Shape 96">
                <a:extLst>
                  <a:ext uri="{FF2B5EF4-FFF2-40B4-BE49-F238E27FC236}">
                    <a16:creationId xmlns:a16="http://schemas.microsoft.com/office/drawing/2014/main" id="{A38B4993-0B41-B168-BC61-73EE008532F9}"/>
                  </a:ext>
                </a:extLst>
              </p:cNvPr>
              <p:cNvSpPr/>
              <p:nvPr/>
            </p:nvSpPr>
            <p:spPr>
              <a:xfrm>
                <a:off x="3252070" y="1853260"/>
                <a:ext cx="47728" cy="47728"/>
              </a:xfrm>
              <a:custGeom>
                <a:avLst/>
                <a:gdLst>
                  <a:gd name="connsiteX0" fmla="*/ 46365 w 46364"/>
                  <a:gd name="connsiteY0" fmla="*/ 0 h 46364"/>
                  <a:gd name="connsiteX1" fmla="*/ 0 w 46364"/>
                  <a:gd name="connsiteY1" fmla="*/ 46365 h 46364"/>
                </a:gdLst>
                <a:ahLst/>
                <a:cxnLst>
                  <a:cxn ang="0">
                    <a:pos x="connsiteX0" y="connsiteY0"/>
                  </a:cxn>
                  <a:cxn ang="0">
                    <a:pos x="connsiteX1" y="connsiteY1"/>
                  </a:cxn>
                </a:cxnLst>
                <a:rect l="l" t="t" r="r" b="b"/>
                <a:pathLst>
                  <a:path w="46364" h="46364">
                    <a:moveTo>
                      <a:pt x="46365" y="0"/>
                    </a:moveTo>
                    <a:lnTo>
                      <a:pt x="0" y="46365"/>
                    </a:lnTo>
                  </a:path>
                </a:pathLst>
              </a:custGeom>
              <a:solidFill>
                <a:schemeClr val="bg1">
                  <a:lumMod val="85000"/>
                </a:schemeClr>
              </a:solidFill>
              <a:ln w="19830" cap="flat">
                <a:noFill/>
                <a:prstDash val="solid"/>
                <a:miter/>
              </a:ln>
            </p:spPr>
            <p:txBody>
              <a:bodyPr rtlCol="0" anchor="ctr"/>
              <a:lstStyle/>
              <a:p>
                <a:endParaRPr lang="en-US" sz="1351"/>
              </a:p>
            </p:txBody>
          </p:sp>
          <p:sp>
            <p:nvSpPr>
              <p:cNvPr id="41" name="Freeform: Shape 97">
                <a:extLst>
                  <a:ext uri="{FF2B5EF4-FFF2-40B4-BE49-F238E27FC236}">
                    <a16:creationId xmlns:a16="http://schemas.microsoft.com/office/drawing/2014/main" id="{C202E97D-BA3C-AB42-69A2-B2B5C4DDFD91}"/>
                  </a:ext>
                </a:extLst>
              </p:cNvPr>
              <p:cNvSpPr/>
              <p:nvPr/>
            </p:nvSpPr>
            <p:spPr>
              <a:xfrm>
                <a:off x="3228172" y="1829361"/>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sz="1351"/>
              </a:p>
            </p:txBody>
          </p:sp>
          <p:sp>
            <p:nvSpPr>
              <p:cNvPr id="42" name="Freeform: Shape 98">
                <a:extLst>
                  <a:ext uri="{FF2B5EF4-FFF2-40B4-BE49-F238E27FC236}">
                    <a16:creationId xmlns:a16="http://schemas.microsoft.com/office/drawing/2014/main" id="{6A5C1D7B-65CD-3AFB-A134-96F9C31BB8C9}"/>
                  </a:ext>
                </a:extLst>
              </p:cNvPr>
              <p:cNvSpPr/>
              <p:nvPr/>
            </p:nvSpPr>
            <p:spPr>
              <a:xfrm>
                <a:off x="3252070" y="1717973"/>
                <a:ext cx="47728" cy="47728"/>
              </a:xfrm>
              <a:custGeom>
                <a:avLst/>
                <a:gdLst>
                  <a:gd name="connsiteX0" fmla="*/ 46365 w 46364"/>
                  <a:gd name="connsiteY0" fmla="*/ 0 h 46364"/>
                  <a:gd name="connsiteX1" fmla="*/ 15411 w 46364"/>
                  <a:gd name="connsiteY1" fmla="*/ 46365 h 46364"/>
                  <a:gd name="connsiteX2" fmla="*/ 0 w 46364"/>
                  <a:gd name="connsiteY2" fmla="*/ 23149 h 46364"/>
                </a:gdLst>
                <a:ahLst/>
                <a:cxnLst>
                  <a:cxn ang="0">
                    <a:pos x="connsiteX0" y="connsiteY0"/>
                  </a:cxn>
                  <a:cxn ang="0">
                    <a:pos x="connsiteX1" y="connsiteY1"/>
                  </a:cxn>
                  <a:cxn ang="0">
                    <a:pos x="connsiteX2" y="connsiteY2"/>
                  </a:cxn>
                </a:cxnLst>
                <a:rect l="l" t="t" r="r" b="b"/>
                <a:pathLst>
                  <a:path w="46364" h="46364">
                    <a:moveTo>
                      <a:pt x="46365" y="0"/>
                    </a:moveTo>
                    <a:lnTo>
                      <a:pt x="15411" y="46365"/>
                    </a:lnTo>
                    <a:lnTo>
                      <a:pt x="0" y="23149"/>
                    </a:lnTo>
                  </a:path>
                </a:pathLst>
              </a:custGeom>
              <a:solidFill>
                <a:schemeClr val="bg1">
                  <a:lumMod val="85000"/>
                </a:schemeClr>
              </a:solidFill>
              <a:ln w="19830" cap="flat">
                <a:noFill/>
                <a:prstDash val="solid"/>
                <a:miter/>
              </a:ln>
            </p:spPr>
            <p:txBody>
              <a:bodyPr rtlCol="0" anchor="ctr"/>
              <a:lstStyle/>
              <a:p>
                <a:endParaRPr lang="en-US" sz="1351"/>
              </a:p>
            </p:txBody>
          </p:sp>
          <p:sp>
            <p:nvSpPr>
              <p:cNvPr id="43" name="Freeform: Shape 99">
                <a:extLst>
                  <a:ext uri="{FF2B5EF4-FFF2-40B4-BE49-F238E27FC236}">
                    <a16:creationId xmlns:a16="http://schemas.microsoft.com/office/drawing/2014/main" id="{8A55B464-1B31-1F24-A323-5F3319CBA31D}"/>
                  </a:ext>
                </a:extLst>
              </p:cNvPr>
              <p:cNvSpPr/>
              <p:nvPr/>
            </p:nvSpPr>
            <p:spPr>
              <a:xfrm>
                <a:off x="3228172" y="1694074"/>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sz="1351"/>
              </a:p>
            </p:txBody>
          </p:sp>
        </p:grpSp>
        <p:grpSp>
          <p:nvGrpSpPr>
            <p:cNvPr id="22" name="Graphic 13">
              <a:extLst>
                <a:ext uri="{FF2B5EF4-FFF2-40B4-BE49-F238E27FC236}">
                  <a16:creationId xmlns:a16="http://schemas.microsoft.com/office/drawing/2014/main" id="{63B962EC-94B7-FB6E-E6A9-7E4660EA32FB}"/>
                </a:ext>
              </a:extLst>
            </p:cNvPr>
            <p:cNvGrpSpPr/>
            <p:nvPr/>
          </p:nvGrpSpPr>
          <p:grpSpPr>
            <a:xfrm>
              <a:off x="2300137" y="215288"/>
              <a:ext cx="223731" cy="223731"/>
              <a:chOff x="14071726" y="-371109"/>
              <a:chExt cx="217339" cy="217339"/>
            </a:xfrm>
            <a:solidFill>
              <a:schemeClr val="bg1">
                <a:lumMod val="85000"/>
              </a:schemeClr>
            </a:solidFill>
          </p:grpSpPr>
          <p:sp>
            <p:nvSpPr>
              <p:cNvPr id="30" name="Freeform: Shape 86">
                <a:extLst>
                  <a:ext uri="{FF2B5EF4-FFF2-40B4-BE49-F238E27FC236}">
                    <a16:creationId xmlns:a16="http://schemas.microsoft.com/office/drawing/2014/main" id="{60C8546C-38D6-D58F-5A06-8E60301746DA}"/>
                  </a:ext>
                </a:extLst>
              </p:cNvPr>
              <p:cNvSpPr/>
              <p:nvPr/>
            </p:nvSpPr>
            <p:spPr>
              <a:xfrm>
                <a:off x="14109889" y="-329573"/>
                <a:ext cx="141078" cy="141078"/>
              </a:xfrm>
              <a:custGeom>
                <a:avLst/>
                <a:gdLst>
                  <a:gd name="connsiteX0" fmla="*/ 136317 w 141078"/>
                  <a:gd name="connsiteY0" fmla="*/ 44513 h 141078"/>
                  <a:gd name="connsiteX1" fmla="*/ 96566 w 141078"/>
                  <a:gd name="connsiteY1" fmla="*/ 44513 h 141078"/>
                  <a:gd name="connsiteX2" fmla="*/ 96566 w 141078"/>
                  <a:gd name="connsiteY2" fmla="*/ 4762 h 141078"/>
                  <a:gd name="connsiteX3" fmla="*/ 91804 w 141078"/>
                  <a:gd name="connsiteY3" fmla="*/ 0 h 141078"/>
                  <a:gd name="connsiteX4" fmla="*/ 49275 w 141078"/>
                  <a:gd name="connsiteY4" fmla="*/ 0 h 141078"/>
                  <a:gd name="connsiteX5" fmla="*/ 44513 w 141078"/>
                  <a:gd name="connsiteY5" fmla="*/ 4762 h 141078"/>
                  <a:gd name="connsiteX6" fmla="*/ 44513 w 141078"/>
                  <a:gd name="connsiteY6" fmla="*/ 44513 h 141078"/>
                  <a:gd name="connsiteX7" fmla="*/ 4762 w 141078"/>
                  <a:gd name="connsiteY7" fmla="*/ 44513 h 141078"/>
                  <a:gd name="connsiteX8" fmla="*/ 0 w 141078"/>
                  <a:gd name="connsiteY8" fmla="*/ 49275 h 141078"/>
                  <a:gd name="connsiteX9" fmla="*/ 0 w 141078"/>
                  <a:gd name="connsiteY9" fmla="*/ 91804 h 141078"/>
                  <a:gd name="connsiteX10" fmla="*/ 4762 w 141078"/>
                  <a:gd name="connsiteY10" fmla="*/ 96566 h 141078"/>
                  <a:gd name="connsiteX11" fmla="*/ 44513 w 141078"/>
                  <a:gd name="connsiteY11" fmla="*/ 96566 h 141078"/>
                  <a:gd name="connsiteX12" fmla="*/ 44513 w 141078"/>
                  <a:gd name="connsiteY12" fmla="*/ 136317 h 141078"/>
                  <a:gd name="connsiteX13" fmla="*/ 49275 w 141078"/>
                  <a:gd name="connsiteY13" fmla="*/ 141079 h 141078"/>
                  <a:gd name="connsiteX14" fmla="*/ 91804 w 141078"/>
                  <a:gd name="connsiteY14" fmla="*/ 141079 h 141078"/>
                  <a:gd name="connsiteX15" fmla="*/ 96566 w 141078"/>
                  <a:gd name="connsiteY15" fmla="*/ 136317 h 141078"/>
                  <a:gd name="connsiteX16" fmla="*/ 96566 w 141078"/>
                  <a:gd name="connsiteY16" fmla="*/ 96566 h 141078"/>
                  <a:gd name="connsiteX17" fmla="*/ 136317 w 141078"/>
                  <a:gd name="connsiteY17" fmla="*/ 96566 h 141078"/>
                  <a:gd name="connsiteX18" fmla="*/ 141079 w 141078"/>
                  <a:gd name="connsiteY18" fmla="*/ 91804 h 141078"/>
                  <a:gd name="connsiteX19" fmla="*/ 141079 w 141078"/>
                  <a:gd name="connsiteY19" fmla="*/ 49275 h 141078"/>
                  <a:gd name="connsiteX20" fmla="*/ 136317 w 141078"/>
                  <a:gd name="connsiteY20" fmla="*/ 44513 h 14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078" h="141078">
                    <a:moveTo>
                      <a:pt x="136317" y="44513"/>
                    </a:moveTo>
                    <a:lnTo>
                      <a:pt x="96566" y="44513"/>
                    </a:lnTo>
                    <a:lnTo>
                      <a:pt x="96566" y="4762"/>
                    </a:lnTo>
                    <a:cubicBezTo>
                      <a:pt x="96566" y="2117"/>
                      <a:pt x="94449" y="0"/>
                      <a:pt x="91804" y="0"/>
                    </a:cubicBezTo>
                    <a:lnTo>
                      <a:pt x="49275" y="0"/>
                    </a:lnTo>
                    <a:cubicBezTo>
                      <a:pt x="46630" y="0"/>
                      <a:pt x="44513" y="2117"/>
                      <a:pt x="44513" y="4762"/>
                    </a:cubicBezTo>
                    <a:lnTo>
                      <a:pt x="44513" y="44513"/>
                    </a:lnTo>
                    <a:lnTo>
                      <a:pt x="4762" y="44513"/>
                    </a:lnTo>
                    <a:cubicBezTo>
                      <a:pt x="2117" y="44513"/>
                      <a:pt x="0" y="46629"/>
                      <a:pt x="0" y="49275"/>
                    </a:cubicBezTo>
                    <a:lnTo>
                      <a:pt x="0" y="91804"/>
                    </a:lnTo>
                    <a:cubicBezTo>
                      <a:pt x="0" y="94449"/>
                      <a:pt x="2117" y="96566"/>
                      <a:pt x="4762" y="96566"/>
                    </a:cubicBezTo>
                    <a:lnTo>
                      <a:pt x="44513" y="96566"/>
                    </a:lnTo>
                    <a:lnTo>
                      <a:pt x="44513" y="136317"/>
                    </a:lnTo>
                    <a:cubicBezTo>
                      <a:pt x="44513" y="138962"/>
                      <a:pt x="46630" y="141079"/>
                      <a:pt x="49275" y="141079"/>
                    </a:cubicBezTo>
                    <a:lnTo>
                      <a:pt x="91804" y="141079"/>
                    </a:lnTo>
                    <a:cubicBezTo>
                      <a:pt x="94449" y="141079"/>
                      <a:pt x="96566" y="138962"/>
                      <a:pt x="96566" y="136317"/>
                    </a:cubicBezTo>
                    <a:lnTo>
                      <a:pt x="96566" y="96566"/>
                    </a:lnTo>
                    <a:lnTo>
                      <a:pt x="136317" y="96566"/>
                    </a:lnTo>
                    <a:cubicBezTo>
                      <a:pt x="138962" y="96566"/>
                      <a:pt x="141079" y="94449"/>
                      <a:pt x="141079" y="91804"/>
                    </a:cubicBezTo>
                    <a:lnTo>
                      <a:pt x="141079" y="49275"/>
                    </a:lnTo>
                    <a:cubicBezTo>
                      <a:pt x="141079" y="46629"/>
                      <a:pt x="138962" y="44513"/>
                      <a:pt x="136317" y="44513"/>
                    </a:cubicBezTo>
                    <a:close/>
                  </a:path>
                </a:pathLst>
              </a:custGeom>
              <a:grpFill/>
              <a:ln w="19830" cap="flat">
                <a:solidFill>
                  <a:schemeClr val="bg1"/>
                </a:solidFill>
                <a:prstDash val="solid"/>
                <a:miter/>
              </a:ln>
            </p:spPr>
            <p:txBody>
              <a:bodyPr rtlCol="0" anchor="ctr"/>
              <a:lstStyle/>
              <a:p>
                <a:endParaRPr lang="en-US" sz="1351"/>
              </a:p>
            </p:txBody>
          </p:sp>
          <p:sp>
            <p:nvSpPr>
              <p:cNvPr id="31" name="Freeform: Shape 87">
                <a:extLst>
                  <a:ext uri="{FF2B5EF4-FFF2-40B4-BE49-F238E27FC236}">
                    <a16:creationId xmlns:a16="http://schemas.microsoft.com/office/drawing/2014/main" id="{13332B6A-A660-9B3F-D174-CDA9A0307B69}"/>
                  </a:ext>
                </a:extLst>
              </p:cNvPr>
              <p:cNvSpPr/>
              <p:nvPr/>
            </p:nvSpPr>
            <p:spPr>
              <a:xfrm>
                <a:off x="14071726" y="-371109"/>
                <a:ext cx="217339" cy="217339"/>
              </a:xfrm>
              <a:custGeom>
                <a:avLst/>
                <a:gdLst>
                  <a:gd name="connsiteX0" fmla="*/ 108670 w 217339"/>
                  <a:gd name="connsiteY0" fmla="*/ 0 h 217339"/>
                  <a:gd name="connsiteX1" fmla="*/ 0 w 217339"/>
                  <a:gd name="connsiteY1" fmla="*/ 108670 h 217339"/>
                  <a:gd name="connsiteX2" fmla="*/ 108670 w 217339"/>
                  <a:gd name="connsiteY2" fmla="*/ 217339 h 217339"/>
                  <a:gd name="connsiteX3" fmla="*/ 217339 w 217339"/>
                  <a:gd name="connsiteY3" fmla="*/ 108670 h 217339"/>
                  <a:gd name="connsiteX4" fmla="*/ 108670 w 217339"/>
                  <a:gd name="connsiteY4" fmla="*/ 0 h 21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39" h="217339">
                    <a:moveTo>
                      <a:pt x="108670" y="0"/>
                    </a:moveTo>
                    <a:cubicBezTo>
                      <a:pt x="48746" y="0"/>
                      <a:pt x="0" y="48746"/>
                      <a:pt x="0" y="108670"/>
                    </a:cubicBezTo>
                    <a:cubicBezTo>
                      <a:pt x="0" y="168593"/>
                      <a:pt x="48746" y="217339"/>
                      <a:pt x="108670" y="217339"/>
                    </a:cubicBezTo>
                    <a:cubicBezTo>
                      <a:pt x="168593" y="217339"/>
                      <a:pt x="217339" y="168593"/>
                      <a:pt x="217339" y="108670"/>
                    </a:cubicBezTo>
                    <a:cubicBezTo>
                      <a:pt x="217339" y="48746"/>
                      <a:pt x="168593" y="0"/>
                      <a:pt x="108670" y="0"/>
                    </a:cubicBezTo>
                    <a:close/>
                  </a:path>
                </a:pathLst>
              </a:custGeom>
              <a:noFill/>
              <a:ln w="19830" cap="flat">
                <a:solidFill>
                  <a:schemeClr val="bg1">
                    <a:lumMod val="85000"/>
                  </a:schemeClr>
                </a:solidFill>
                <a:prstDash val="solid"/>
                <a:miter/>
              </a:ln>
            </p:spPr>
            <p:txBody>
              <a:bodyPr rtlCol="0" anchor="ctr"/>
              <a:lstStyle/>
              <a:p>
                <a:endParaRPr lang="en-US" sz="1351"/>
              </a:p>
            </p:txBody>
          </p:sp>
        </p:grpSp>
        <p:grpSp>
          <p:nvGrpSpPr>
            <p:cNvPr id="23" name="Graphic 13">
              <a:extLst>
                <a:ext uri="{FF2B5EF4-FFF2-40B4-BE49-F238E27FC236}">
                  <a16:creationId xmlns:a16="http://schemas.microsoft.com/office/drawing/2014/main" id="{CCBA731B-412B-5D91-E023-700B3F99F6D5}"/>
                </a:ext>
              </a:extLst>
            </p:cNvPr>
            <p:cNvGrpSpPr/>
            <p:nvPr/>
          </p:nvGrpSpPr>
          <p:grpSpPr>
            <a:xfrm>
              <a:off x="2014949" y="833028"/>
              <a:ext cx="385572" cy="367052"/>
              <a:chOff x="8577795" y="842642"/>
              <a:chExt cx="374556" cy="356565"/>
            </a:xfrm>
            <a:solidFill>
              <a:schemeClr val="bg1">
                <a:lumMod val="85000"/>
              </a:schemeClr>
            </a:solidFill>
          </p:grpSpPr>
          <p:sp>
            <p:nvSpPr>
              <p:cNvPr id="24" name="Freeform: Shape 80">
                <a:extLst>
                  <a:ext uri="{FF2B5EF4-FFF2-40B4-BE49-F238E27FC236}">
                    <a16:creationId xmlns:a16="http://schemas.microsoft.com/office/drawing/2014/main" id="{580EDB09-59EE-0A6D-F5A5-B3AD2733D3E2}"/>
                  </a:ext>
                </a:extLst>
              </p:cNvPr>
              <p:cNvSpPr/>
              <p:nvPr/>
            </p:nvSpPr>
            <p:spPr>
              <a:xfrm>
                <a:off x="8701239" y="842642"/>
                <a:ext cx="127999" cy="178977"/>
              </a:xfrm>
              <a:custGeom>
                <a:avLst/>
                <a:gdLst>
                  <a:gd name="connsiteX0" fmla="*/ 372 w 127999"/>
                  <a:gd name="connsiteY0" fmla="*/ 93193 h 178977"/>
                  <a:gd name="connsiteX1" fmla="*/ 372 w 127999"/>
                  <a:gd name="connsiteY1" fmla="*/ 93920 h 178977"/>
                  <a:gd name="connsiteX2" fmla="*/ 20016 w 127999"/>
                  <a:gd name="connsiteY2" fmla="*/ 151661 h 178977"/>
                  <a:gd name="connsiteX3" fmla="*/ 64000 w 127999"/>
                  <a:gd name="connsiteY3" fmla="*/ 178977 h 178977"/>
                  <a:gd name="connsiteX4" fmla="*/ 107983 w 127999"/>
                  <a:gd name="connsiteY4" fmla="*/ 151661 h 178977"/>
                  <a:gd name="connsiteX5" fmla="*/ 127693 w 127999"/>
                  <a:gd name="connsiteY5" fmla="*/ 93920 h 178977"/>
                  <a:gd name="connsiteX6" fmla="*/ 127693 w 127999"/>
                  <a:gd name="connsiteY6" fmla="*/ 93193 h 178977"/>
                  <a:gd name="connsiteX7" fmla="*/ 127693 w 127999"/>
                  <a:gd name="connsiteY7" fmla="*/ 89092 h 178977"/>
                  <a:gd name="connsiteX8" fmla="*/ 64000 w 127999"/>
                  <a:gd name="connsiteY8" fmla="*/ 0 h 178977"/>
                  <a:gd name="connsiteX9" fmla="*/ 306 w 127999"/>
                  <a:gd name="connsiteY9" fmla="*/ 89092 h 178977"/>
                  <a:gd name="connsiteX10" fmla="*/ 372 w 127999"/>
                  <a:gd name="connsiteY10" fmla="*/ 93193 h 178977"/>
                  <a:gd name="connsiteX11" fmla="*/ 12939 w 127999"/>
                  <a:gd name="connsiteY11" fmla="*/ 79766 h 178977"/>
                  <a:gd name="connsiteX12" fmla="*/ 14460 w 127999"/>
                  <a:gd name="connsiteY12" fmla="*/ 64950 h 178977"/>
                  <a:gd name="connsiteX13" fmla="*/ 18032 w 127999"/>
                  <a:gd name="connsiteY13" fmla="*/ 48614 h 178977"/>
                  <a:gd name="connsiteX14" fmla="*/ 41842 w 127999"/>
                  <a:gd name="connsiteY14" fmla="*/ 46431 h 178977"/>
                  <a:gd name="connsiteX15" fmla="*/ 41842 w 127999"/>
                  <a:gd name="connsiteY15" fmla="*/ 46431 h 178977"/>
                  <a:gd name="connsiteX16" fmla="*/ 64000 w 127999"/>
                  <a:gd name="connsiteY16" fmla="*/ 50465 h 178977"/>
                  <a:gd name="connsiteX17" fmla="*/ 86157 w 127999"/>
                  <a:gd name="connsiteY17" fmla="*/ 46431 h 178977"/>
                  <a:gd name="connsiteX18" fmla="*/ 109967 w 127999"/>
                  <a:gd name="connsiteY18" fmla="*/ 48614 h 178977"/>
                  <a:gd name="connsiteX19" fmla="*/ 113539 w 127999"/>
                  <a:gd name="connsiteY19" fmla="*/ 64950 h 178977"/>
                  <a:gd name="connsiteX20" fmla="*/ 115060 w 127999"/>
                  <a:gd name="connsiteY20" fmla="*/ 79766 h 178977"/>
                  <a:gd name="connsiteX21" fmla="*/ 118698 w 127999"/>
                  <a:gd name="connsiteY21" fmla="*/ 94383 h 178977"/>
                  <a:gd name="connsiteX22" fmla="*/ 100774 w 127999"/>
                  <a:gd name="connsiteY22" fmla="*/ 146370 h 178977"/>
                  <a:gd name="connsiteX23" fmla="*/ 64000 w 127999"/>
                  <a:gd name="connsiteY23" fmla="*/ 170048 h 178977"/>
                  <a:gd name="connsiteX24" fmla="*/ 27225 w 127999"/>
                  <a:gd name="connsiteY24" fmla="*/ 146370 h 178977"/>
                  <a:gd name="connsiteX25" fmla="*/ 9301 w 127999"/>
                  <a:gd name="connsiteY25" fmla="*/ 94383 h 178977"/>
                  <a:gd name="connsiteX26" fmla="*/ 12939 w 127999"/>
                  <a:gd name="connsiteY26" fmla="*/ 79766 h 17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7999" h="178977">
                    <a:moveTo>
                      <a:pt x="372" y="93193"/>
                    </a:moveTo>
                    <a:lnTo>
                      <a:pt x="372" y="93920"/>
                    </a:lnTo>
                    <a:cubicBezTo>
                      <a:pt x="372" y="114424"/>
                      <a:pt x="8243" y="135655"/>
                      <a:pt x="20016" y="151661"/>
                    </a:cubicBezTo>
                    <a:cubicBezTo>
                      <a:pt x="31987" y="167932"/>
                      <a:pt x="47993" y="178977"/>
                      <a:pt x="64000" y="178977"/>
                    </a:cubicBezTo>
                    <a:cubicBezTo>
                      <a:pt x="80006" y="178977"/>
                      <a:pt x="96012" y="167932"/>
                      <a:pt x="107983" y="151661"/>
                    </a:cubicBezTo>
                    <a:cubicBezTo>
                      <a:pt x="119756" y="135655"/>
                      <a:pt x="127693" y="114424"/>
                      <a:pt x="127693" y="93920"/>
                    </a:cubicBezTo>
                    <a:lnTo>
                      <a:pt x="127693" y="93193"/>
                    </a:lnTo>
                    <a:cubicBezTo>
                      <a:pt x="127693" y="91804"/>
                      <a:pt x="127693" y="90481"/>
                      <a:pt x="127693" y="89092"/>
                    </a:cubicBezTo>
                    <a:cubicBezTo>
                      <a:pt x="127693" y="39883"/>
                      <a:pt x="136159" y="0"/>
                      <a:pt x="64000" y="0"/>
                    </a:cubicBezTo>
                    <a:cubicBezTo>
                      <a:pt x="-8160" y="0"/>
                      <a:pt x="306" y="39883"/>
                      <a:pt x="306" y="89092"/>
                    </a:cubicBezTo>
                    <a:cubicBezTo>
                      <a:pt x="306" y="90481"/>
                      <a:pt x="306" y="91870"/>
                      <a:pt x="372" y="93193"/>
                    </a:cubicBezTo>
                    <a:close/>
                    <a:moveTo>
                      <a:pt x="12939" y="79766"/>
                    </a:moveTo>
                    <a:cubicBezTo>
                      <a:pt x="14262" y="74541"/>
                      <a:pt x="14328" y="69646"/>
                      <a:pt x="14460" y="64950"/>
                    </a:cubicBezTo>
                    <a:cubicBezTo>
                      <a:pt x="14592" y="58865"/>
                      <a:pt x="14725" y="53243"/>
                      <a:pt x="18032" y="48614"/>
                    </a:cubicBezTo>
                    <a:cubicBezTo>
                      <a:pt x="23455" y="41206"/>
                      <a:pt x="31921" y="43587"/>
                      <a:pt x="41842" y="46431"/>
                    </a:cubicBezTo>
                    <a:lnTo>
                      <a:pt x="41842" y="46431"/>
                    </a:lnTo>
                    <a:cubicBezTo>
                      <a:pt x="48655" y="48349"/>
                      <a:pt x="55996" y="50465"/>
                      <a:pt x="64000" y="50465"/>
                    </a:cubicBezTo>
                    <a:cubicBezTo>
                      <a:pt x="72003" y="50465"/>
                      <a:pt x="79410" y="48349"/>
                      <a:pt x="86157" y="46431"/>
                    </a:cubicBezTo>
                    <a:cubicBezTo>
                      <a:pt x="96078" y="43587"/>
                      <a:pt x="104610" y="41206"/>
                      <a:pt x="109967" y="48614"/>
                    </a:cubicBezTo>
                    <a:cubicBezTo>
                      <a:pt x="113275" y="53243"/>
                      <a:pt x="113407" y="58865"/>
                      <a:pt x="113539" y="64950"/>
                    </a:cubicBezTo>
                    <a:cubicBezTo>
                      <a:pt x="113671" y="69580"/>
                      <a:pt x="113737" y="74475"/>
                      <a:pt x="115060" y="79766"/>
                    </a:cubicBezTo>
                    <a:lnTo>
                      <a:pt x="118698" y="94383"/>
                    </a:lnTo>
                    <a:cubicBezTo>
                      <a:pt x="118566" y="112836"/>
                      <a:pt x="111356" y="131885"/>
                      <a:pt x="100774" y="146370"/>
                    </a:cubicBezTo>
                    <a:cubicBezTo>
                      <a:pt x="90456" y="160458"/>
                      <a:pt x="76963" y="170048"/>
                      <a:pt x="64000" y="170048"/>
                    </a:cubicBezTo>
                    <a:cubicBezTo>
                      <a:pt x="51036" y="170048"/>
                      <a:pt x="37609" y="160458"/>
                      <a:pt x="27225" y="146370"/>
                    </a:cubicBezTo>
                    <a:cubicBezTo>
                      <a:pt x="16643" y="131885"/>
                      <a:pt x="9367" y="112836"/>
                      <a:pt x="9301" y="94383"/>
                    </a:cubicBezTo>
                    <a:lnTo>
                      <a:pt x="12939" y="79766"/>
                    </a:lnTo>
                    <a:close/>
                  </a:path>
                </a:pathLst>
              </a:custGeom>
              <a:grpFill/>
              <a:ln w="6610" cap="flat">
                <a:noFill/>
                <a:prstDash val="solid"/>
                <a:miter/>
              </a:ln>
            </p:spPr>
            <p:txBody>
              <a:bodyPr rtlCol="0" anchor="ctr"/>
              <a:lstStyle/>
              <a:p>
                <a:endParaRPr lang="en-US" sz="1351"/>
              </a:p>
            </p:txBody>
          </p:sp>
          <p:sp>
            <p:nvSpPr>
              <p:cNvPr id="25" name="Freeform: Shape 81">
                <a:extLst>
                  <a:ext uri="{FF2B5EF4-FFF2-40B4-BE49-F238E27FC236}">
                    <a16:creationId xmlns:a16="http://schemas.microsoft.com/office/drawing/2014/main" id="{2699E330-CE1C-ABD7-DE4B-A6CB683F10EB}"/>
                  </a:ext>
                </a:extLst>
              </p:cNvPr>
              <p:cNvSpPr/>
              <p:nvPr/>
            </p:nvSpPr>
            <p:spPr>
              <a:xfrm>
                <a:off x="8846195" y="1037820"/>
                <a:ext cx="106156" cy="100605"/>
              </a:xfrm>
              <a:custGeom>
                <a:avLst/>
                <a:gdLst>
                  <a:gd name="connsiteX0" fmla="*/ 0 w 106156"/>
                  <a:gd name="connsiteY0" fmla="*/ 2783 h 100605"/>
                  <a:gd name="connsiteX1" fmla="*/ 46497 w 106156"/>
                  <a:gd name="connsiteY1" fmla="*/ 42798 h 100605"/>
                  <a:gd name="connsiteX2" fmla="*/ 49473 w 106156"/>
                  <a:gd name="connsiteY2" fmla="*/ 59399 h 100605"/>
                  <a:gd name="connsiteX3" fmla="*/ 49473 w 106156"/>
                  <a:gd name="connsiteY3" fmla="*/ 100605 h 100605"/>
                  <a:gd name="connsiteX4" fmla="*/ 93457 w 106156"/>
                  <a:gd name="connsiteY4" fmla="*/ 100605 h 100605"/>
                  <a:gd name="connsiteX5" fmla="*/ 106156 w 106156"/>
                  <a:gd name="connsiteY5" fmla="*/ 87906 h 100605"/>
                  <a:gd name="connsiteX6" fmla="*/ 106156 w 106156"/>
                  <a:gd name="connsiteY6" fmla="*/ 37441 h 100605"/>
                  <a:gd name="connsiteX7" fmla="*/ 0 w 106156"/>
                  <a:gd name="connsiteY7" fmla="*/ 2783 h 10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56" h="100605">
                    <a:moveTo>
                      <a:pt x="0" y="2783"/>
                    </a:moveTo>
                    <a:cubicBezTo>
                      <a:pt x="19247" y="10257"/>
                      <a:pt x="39089" y="22691"/>
                      <a:pt x="46497" y="42798"/>
                    </a:cubicBezTo>
                    <a:cubicBezTo>
                      <a:pt x="48481" y="48155"/>
                      <a:pt x="49473" y="53711"/>
                      <a:pt x="49473" y="59399"/>
                    </a:cubicBezTo>
                    <a:lnTo>
                      <a:pt x="49473" y="100605"/>
                    </a:lnTo>
                    <a:lnTo>
                      <a:pt x="93457" y="100605"/>
                    </a:lnTo>
                    <a:cubicBezTo>
                      <a:pt x="100468" y="100605"/>
                      <a:pt x="106156" y="94917"/>
                      <a:pt x="106156" y="87906"/>
                    </a:cubicBezTo>
                    <a:lnTo>
                      <a:pt x="106156" y="37441"/>
                    </a:lnTo>
                    <a:cubicBezTo>
                      <a:pt x="106156" y="5693"/>
                      <a:pt x="44711" y="-5882"/>
                      <a:pt x="0" y="2783"/>
                    </a:cubicBezTo>
                    <a:close/>
                  </a:path>
                </a:pathLst>
              </a:custGeom>
              <a:grpFill/>
              <a:ln w="6610" cap="flat">
                <a:noFill/>
                <a:prstDash val="solid"/>
                <a:miter/>
              </a:ln>
            </p:spPr>
            <p:txBody>
              <a:bodyPr rtlCol="0" anchor="ctr"/>
              <a:lstStyle/>
              <a:p>
                <a:endParaRPr lang="en-US" sz="1351"/>
              </a:p>
            </p:txBody>
          </p:sp>
          <p:sp>
            <p:nvSpPr>
              <p:cNvPr id="26" name="Freeform: Shape 82">
                <a:extLst>
                  <a:ext uri="{FF2B5EF4-FFF2-40B4-BE49-F238E27FC236}">
                    <a16:creationId xmlns:a16="http://schemas.microsoft.com/office/drawing/2014/main" id="{43F13D69-1037-FD46-AA2D-A3C8DA9DB289}"/>
                  </a:ext>
                </a:extLst>
              </p:cNvPr>
              <p:cNvSpPr/>
              <p:nvPr/>
            </p:nvSpPr>
            <p:spPr>
              <a:xfrm>
                <a:off x="8645391" y="1043645"/>
                <a:ext cx="239099" cy="155563"/>
              </a:xfrm>
              <a:custGeom>
                <a:avLst/>
                <a:gdLst>
                  <a:gd name="connsiteX0" fmla="*/ 172562 w 239099"/>
                  <a:gd name="connsiteY0" fmla="*/ 0 h 155563"/>
                  <a:gd name="connsiteX1" fmla="*/ 131025 w 239099"/>
                  <a:gd name="connsiteY1" fmla="*/ 112969 h 155563"/>
                  <a:gd name="connsiteX2" fmla="*/ 124742 w 239099"/>
                  <a:gd name="connsiteY2" fmla="*/ 37833 h 155563"/>
                  <a:gd name="connsiteX3" fmla="*/ 125602 w 239099"/>
                  <a:gd name="connsiteY3" fmla="*/ 34063 h 155563"/>
                  <a:gd name="connsiteX4" fmla="*/ 132745 w 239099"/>
                  <a:gd name="connsiteY4" fmla="*/ 20768 h 155563"/>
                  <a:gd name="connsiteX5" fmla="*/ 132811 w 239099"/>
                  <a:gd name="connsiteY5" fmla="*/ 18321 h 155563"/>
                  <a:gd name="connsiteX6" fmla="*/ 130695 w 239099"/>
                  <a:gd name="connsiteY6" fmla="*/ 17064 h 155563"/>
                  <a:gd name="connsiteX7" fmla="*/ 109331 w 239099"/>
                  <a:gd name="connsiteY7" fmla="*/ 17064 h 155563"/>
                  <a:gd name="connsiteX8" fmla="*/ 107214 w 239099"/>
                  <a:gd name="connsiteY8" fmla="*/ 18321 h 155563"/>
                  <a:gd name="connsiteX9" fmla="*/ 107214 w 239099"/>
                  <a:gd name="connsiteY9" fmla="*/ 20768 h 155563"/>
                  <a:gd name="connsiteX10" fmla="*/ 114358 w 239099"/>
                  <a:gd name="connsiteY10" fmla="*/ 34063 h 155563"/>
                  <a:gd name="connsiteX11" fmla="*/ 115218 w 239099"/>
                  <a:gd name="connsiteY11" fmla="*/ 37833 h 155563"/>
                  <a:gd name="connsiteX12" fmla="*/ 108802 w 239099"/>
                  <a:gd name="connsiteY12" fmla="*/ 114291 h 155563"/>
                  <a:gd name="connsiteX13" fmla="*/ 66670 w 239099"/>
                  <a:gd name="connsiteY13" fmla="*/ 0 h 155563"/>
                  <a:gd name="connsiteX14" fmla="*/ 0 w 239099"/>
                  <a:gd name="connsiteY14" fmla="*/ 53508 h 155563"/>
                  <a:gd name="connsiteX15" fmla="*/ 0 w 239099"/>
                  <a:gd name="connsiteY15" fmla="*/ 132017 h 155563"/>
                  <a:gd name="connsiteX16" fmla="*/ 23546 w 239099"/>
                  <a:gd name="connsiteY16" fmla="*/ 155564 h 155563"/>
                  <a:gd name="connsiteX17" fmla="*/ 215553 w 239099"/>
                  <a:gd name="connsiteY17" fmla="*/ 155564 h 155563"/>
                  <a:gd name="connsiteX18" fmla="*/ 239100 w 239099"/>
                  <a:gd name="connsiteY18" fmla="*/ 132017 h 155563"/>
                  <a:gd name="connsiteX19" fmla="*/ 239100 w 239099"/>
                  <a:gd name="connsiteY19" fmla="*/ 53508 h 155563"/>
                  <a:gd name="connsiteX20" fmla="*/ 172429 w 239099"/>
                  <a:gd name="connsiteY20" fmla="*/ 0 h 15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099" h="155563">
                    <a:moveTo>
                      <a:pt x="172562" y="0"/>
                    </a:moveTo>
                    <a:cubicBezTo>
                      <a:pt x="160789" y="47754"/>
                      <a:pt x="149875" y="73350"/>
                      <a:pt x="131025" y="112969"/>
                    </a:cubicBezTo>
                    <a:lnTo>
                      <a:pt x="124742" y="37833"/>
                    </a:lnTo>
                    <a:cubicBezTo>
                      <a:pt x="124610" y="36510"/>
                      <a:pt x="124940" y="35319"/>
                      <a:pt x="125602" y="34063"/>
                    </a:cubicBezTo>
                    <a:lnTo>
                      <a:pt x="132745" y="20768"/>
                    </a:lnTo>
                    <a:cubicBezTo>
                      <a:pt x="133142" y="19974"/>
                      <a:pt x="133274" y="19115"/>
                      <a:pt x="132811" y="18321"/>
                    </a:cubicBezTo>
                    <a:cubicBezTo>
                      <a:pt x="132348" y="17527"/>
                      <a:pt x="131620" y="17064"/>
                      <a:pt x="130695" y="17064"/>
                    </a:cubicBezTo>
                    <a:lnTo>
                      <a:pt x="109331" y="17064"/>
                    </a:lnTo>
                    <a:cubicBezTo>
                      <a:pt x="108405" y="17064"/>
                      <a:pt x="107677" y="17527"/>
                      <a:pt x="107214" y="18321"/>
                    </a:cubicBezTo>
                    <a:cubicBezTo>
                      <a:pt x="106752" y="19115"/>
                      <a:pt x="106818" y="19974"/>
                      <a:pt x="107214" y="20768"/>
                    </a:cubicBezTo>
                    <a:lnTo>
                      <a:pt x="114358" y="34063"/>
                    </a:lnTo>
                    <a:cubicBezTo>
                      <a:pt x="115019" y="35319"/>
                      <a:pt x="115350" y="36444"/>
                      <a:pt x="115218" y="37833"/>
                    </a:cubicBezTo>
                    <a:lnTo>
                      <a:pt x="108802" y="114291"/>
                    </a:lnTo>
                    <a:cubicBezTo>
                      <a:pt x="89621" y="73946"/>
                      <a:pt x="78575" y="48283"/>
                      <a:pt x="66670" y="0"/>
                    </a:cubicBezTo>
                    <a:cubicBezTo>
                      <a:pt x="28904" y="8334"/>
                      <a:pt x="0" y="26192"/>
                      <a:pt x="0" y="53508"/>
                    </a:cubicBezTo>
                    <a:lnTo>
                      <a:pt x="0" y="132017"/>
                    </a:lnTo>
                    <a:cubicBezTo>
                      <a:pt x="0" y="144981"/>
                      <a:pt x="10583" y="155564"/>
                      <a:pt x="23546" y="155564"/>
                    </a:cubicBezTo>
                    <a:lnTo>
                      <a:pt x="215553" y="155564"/>
                    </a:lnTo>
                    <a:cubicBezTo>
                      <a:pt x="228517" y="155564"/>
                      <a:pt x="239100" y="144981"/>
                      <a:pt x="239100" y="132017"/>
                    </a:cubicBezTo>
                    <a:lnTo>
                      <a:pt x="239100" y="53508"/>
                    </a:lnTo>
                    <a:cubicBezTo>
                      <a:pt x="239100" y="26126"/>
                      <a:pt x="210130" y="8334"/>
                      <a:pt x="172429" y="0"/>
                    </a:cubicBezTo>
                    <a:close/>
                  </a:path>
                </a:pathLst>
              </a:custGeom>
              <a:grpFill/>
              <a:ln w="6610" cap="flat">
                <a:noFill/>
                <a:prstDash val="solid"/>
                <a:miter/>
              </a:ln>
            </p:spPr>
            <p:txBody>
              <a:bodyPr rtlCol="0" anchor="ctr"/>
              <a:lstStyle/>
              <a:p>
                <a:endParaRPr lang="en-US" sz="1351"/>
              </a:p>
            </p:txBody>
          </p:sp>
          <p:sp>
            <p:nvSpPr>
              <p:cNvPr id="27" name="Freeform: Shape 83">
                <a:extLst>
                  <a:ext uri="{FF2B5EF4-FFF2-40B4-BE49-F238E27FC236}">
                    <a16:creationId xmlns:a16="http://schemas.microsoft.com/office/drawing/2014/main" id="{57C56362-46C5-5F78-1505-1286BC501640}"/>
                  </a:ext>
                </a:extLst>
              </p:cNvPr>
              <p:cNvSpPr/>
              <p:nvPr/>
            </p:nvSpPr>
            <p:spPr>
              <a:xfrm>
                <a:off x="8577795" y="1037813"/>
                <a:ext cx="106222" cy="100612"/>
              </a:xfrm>
              <a:custGeom>
                <a:avLst/>
                <a:gdLst>
                  <a:gd name="connsiteX0" fmla="*/ 106222 w 106222"/>
                  <a:gd name="connsiteY0" fmla="*/ 2790 h 100612"/>
                  <a:gd name="connsiteX1" fmla="*/ 0 w 106222"/>
                  <a:gd name="connsiteY1" fmla="*/ 37448 h 100612"/>
                  <a:gd name="connsiteX2" fmla="*/ 0 w 106222"/>
                  <a:gd name="connsiteY2" fmla="*/ 87913 h 100612"/>
                  <a:gd name="connsiteX3" fmla="*/ 12699 w 106222"/>
                  <a:gd name="connsiteY3" fmla="*/ 100612 h 100612"/>
                  <a:gd name="connsiteX4" fmla="*/ 56683 w 106222"/>
                  <a:gd name="connsiteY4" fmla="*/ 100612 h 100612"/>
                  <a:gd name="connsiteX5" fmla="*/ 56683 w 106222"/>
                  <a:gd name="connsiteY5" fmla="*/ 59406 h 100612"/>
                  <a:gd name="connsiteX6" fmla="*/ 59659 w 106222"/>
                  <a:gd name="connsiteY6" fmla="*/ 42871 h 100612"/>
                  <a:gd name="connsiteX7" fmla="*/ 106222 w 106222"/>
                  <a:gd name="connsiteY7" fmla="*/ 2856 h 1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22" h="100612">
                    <a:moveTo>
                      <a:pt x="106222" y="2790"/>
                    </a:moveTo>
                    <a:cubicBezTo>
                      <a:pt x="61511" y="-5875"/>
                      <a:pt x="0" y="5634"/>
                      <a:pt x="0" y="37448"/>
                    </a:cubicBezTo>
                    <a:lnTo>
                      <a:pt x="0" y="87913"/>
                    </a:lnTo>
                    <a:cubicBezTo>
                      <a:pt x="0" y="94924"/>
                      <a:pt x="5688" y="100612"/>
                      <a:pt x="12699" y="100612"/>
                    </a:cubicBezTo>
                    <a:lnTo>
                      <a:pt x="56683" y="100612"/>
                    </a:lnTo>
                    <a:lnTo>
                      <a:pt x="56683" y="59406"/>
                    </a:lnTo>
                    <a:cubicBezTo>
                      <a:pt x="56683" y="53718"/>
                      <a:pt x="57675" y="48162"/>
                      <a:pt x="59659" y="42871"/>
                    </a:cubicBezTo>
                    <a:cubicBezTo>
                      <a:pt x="67133" y="22764"/>
                      <a:pt x="86975" y="10330"/>
                      <a:pt x="106222" y="2856"/>
                    </a:cubicBezTo>
                    <a:close/>
                  </a:path>
                </a:pathLst>
              </a:custGeom>
              <a:grpFill/>
              <a:ln w="6610" cap="flat">
                <a:noFill/>
                <a:prstDash val="solid"/>
                <a:miter/>
              </a:ln>
            </p:spPr>
            <p:txBody>
              <a:bodyPr rtlCol="0" anchor="ctr"/>
              <a:lstStyle/>
              <a:p>
                <a:endParaRPr lang="en-US" sz="1351"/>
              </a:p>
            </p:txBody>
          </p:sp>
          <p:sp>
            <p:nvSpPr>
              <p:cNvPr id="28" name="Freeform: Shape 84">
                <a:extLst>
                  <a:ext uri="{FF2B5EF4-FFF2-40B4-BE49-F238E27FC236}">
                    <a16:creationId xmlns:a16="http://schemas.microsoft.com/office/drawing/2014/main" id="{75B126C9-B04A-D12B-9E2F-9F3BD779E5A9}"/>
                  </a:ext>
                </a:extLst>
              </p:cNvPr>
              <p:cNvSpPr/>
              <p:nvPr/>
            </p:nvSpPr>
            <p:spPr>
              <a:xfrm>
                <a:off x="8612591" y="912686"/>
                <a:ext cx="82863" cy="116275"/>
              </a:xfrm>
              <a:custGeom>
                <a:avLst/>
                <a:gdLst>
                  <a:gd name="connsiteX0" fmla="*/ 324 w 82863"/>
                  <a:gd name="connsiteY0" fmla="*/ 60717 h 116275"/>
                  <a:gd name="connsiteX1" fmla="*/ 324 w 82863"/>
                  <a:gd name="connsiteY1" fmla="*/ 61180 h 116275"/>
                  <a:gd name="connsiteX2" fmla="*/ 13023 w 82863"/>
                  <a:gd name="connsiteY2" fmla="*/ 98550 h 116275"/>
                  <a:gd name="connsiteX3" fmla="*/ 41464 w 82863"/>
                  <a:gd name="connsiteY3" fmla="*/ 116276 h 116275"/>
                  <a:gd name="connsiteX4" fmla="*/ 69905 w 82863"/>
                  <a:gd name="connsiteY4" fmla="*/ 98550 h 116275"/>
                  <a:gd name="connsiteX5" fmla="*/ 82670 w 82863"/>
                  <a:gd name="connsiteY5" fmla="*/ 61180 h 116275"/>
                  <a:gd name="connsiteX6" fmla="*/ 82670 w 82863"/>
                  <a:gd name="connsiteY6" fmla="*/ 60717 h 116275"/>
                  <a:gd name="connsiteX7" fmla="*/ 82670 w 82863"/>
                  <a:gd name="connsiteY7" fmla="*/ 58072 h 116275"/>
                  <a:gd name="connsiteX8" fmla="*/ 52774 w 82863"/>
                  <a:gd name="connsiteY8" fmla="*/ 992 h 116275"/>
                  <a:gd name="connsiteX9" fmla="*/ 41067 w 82863"/>
                  <a:gd name="connsiteY9" fmla="*/ 0 h 116275"/>
                  <a:gd name="connsiteX10" fmla="*/ 27971 w 82863"/>
                  <a:gd name="connsiteY10" fmla="*/ 1257 h 116275"/>
                  <a:gd name="connsiteX11" fmla="*/ 192 w 82863"/>
                  <a:gd name="connsiteY11" fmla="*/ 58072 h 116275"/>
                  <a:gd name="connsiteX12" fmla="*/ 192 w 82863"/>
                  <a:gd name="connsiteY12" fmla="*/ 60717 h 116275"/>
                  <a:gd name="connsiteX13" fmla="*/ 8460 w 82863"/>
                  <a:gd name="connsiteY13" fmla="*/ 51987 h 116275"/>
                  <a:gd name="connsiteX14" fmla="*/ 9386 w 82863"/>
                  <a:gd name="connsiteY14" fmla="*/ 42396 h 116275"/>
                  <a:gd name="connsiteX15" fmla="*/ 11701 w 82863"/>
                  <a:gd name="connsiteY15" fmla="*/ 31814 h 116275"/>
                  <a:gd name="connsiteX16" fmla="*/ 24929 w 82863"/>
                  <a:gd name="connsiteY16" fmla="*/ 28573 h 116275"/>
                  <a:gd name="connsiteX17" fmla="*/ 41464 w 82863"/>
                  <a:gd name="connsiteY17" fmla="*/ 36708 h 116275"/>
                  <a:gd name="connsiteX18" fmla="*/ 58396 w 82863"/>
                  <a:gd name="connsiteY18" fmla="*/ 28507 h 116275"/>
                  <a:gd name="connsiteX19" fmla="*/ 71227 w 82863"/>
                  <a:gd name="connsiteY19" fmla="*/ 31814 h 116275"/>
                  <a:gd name="connsiteX20" fmla="*/ 73542 w 82863"/>
                  <a:gd name="connsiteY20" fmla="*/ 42396 h 116275"/>
                  <a:gd name="connsiteX21" fmla="*/ 74535 w 82863"/>
                  <a:gd name="connsiteY21" fmla="*/ 51987 h 116275"/>
                  <a:gd name="connsiteX22" fmla="*/ 76849 w 82863"/>
                  <a:gd name="connsiteY22" fmla="*/ 61445 h 116275"/>
                  <a:gd name="connsiteX23" fmla="*/ 65209 w 82863"/>
                  <a:gd name="connsiteY23" fmla="*/ 95111 h 116275"/>
                  <a:gd name="connsiteX24" fmla="*/ 41398 w 82863"/>
                  <a:gd name="connsiteY24" fmla="*/ 110455 h 116275"/>
                  <a:gd name="connsiteX25" fmla="*/ 17587 w 82863"/>
                  <a:gd name="connsiteY25" fmla="*/ 95111 h 116275"/>
                  <a:gd name="connsiteX26" fmla="*/ 5946 w 82863"/>
                  <a:gd name="connsiteY26" fmla="*/ 61445 h 116275"/>
                  <a:gd name="connsiteX27" fmla="*/ 8327 w 82863"/>
                  <a:gd name="connsiteY27" fmla="*/ 51987 h 11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863" h="116275">
                    <a:moveTo>
                      <a:pt x="324" y="60717"/>
                    </a:moveTo>
                    <a:lnTo>
                      <a:pt x="324" y="61180"/>
                    </a:lnTo>
                    <a:cubicBezTo>
                      <a:pt x="324" y="74475"/>
                      <a:pt x="5417" y="88166"/>
                      <a:pt x="13023" y="98550"/>
                    </a:cubicBezTo>
                    <a:cubicBezTo>
                      <a:pt x="20762" y="109066"/>
                      <a:pt x="31146" y="116276"/>
                      <a:pt x="41464" y="116276"/>
                    </a:cubicBezTo>
                    <a:cubicBezTo>
                      <a:pt x="51782" y="116276"/>
                      <a:pt x="62232" y="109133"/>
                      <a:pt x="69905" y="98550"/>
                    </a:cubicBezTo>
                    <a:cubicBezTo>
                      <a:pt x="77511" y="88166"/>
                      <a:pt x="82670" y="74475"/>
                      <a:pt x="82670" y="61180"/>
                    </a:cubicBezTo>
                    <a:lnTo>
                      <a:pt x="82670" y="60717"/>
                    </a:lnTo>
                    <a:cubicBezTo>
                      <a:pt x="82670" y="59858"/>
                      <a:pt x="82670" y="58998"/>
                      <a:pt x="82670" y="58072"/>
                    </a:cubicBezTo>
                    <a:cubicBezTo>
                      <a:pt x="82670" y="29036"/>
                      <a:pt x="87167" y="5093"/>
                      <a:pt x="52774" y="992"/>
                    </a:cubicBezTo>
                    <a:cubicBezTo>
                      <a:pt x="49335" y="331"/>
                      <a:pt x="45433" y="0"/>
                      <a:pt x="41067" y="0"/>
                    </a:cubicBezTo>
                    <a:cubicBezTo>
                      <a:pt x="36107" y="0"/>
                      <a:pt x="31807" y="463"/>
                      <a:pt x="27971" y="1257"/>
                    </a:cubicBezTo>
                    <a:cubicBezTo>
                      <a:pt x="-4107" y="6085"/>
                      <a:pt x="192" y="29631"/>
                      <a:pt x="192" y="58072"/>
                    </a:cubicBezTo>
                    <a:cubicBezTo>
                      <a:pt x="192" y="58998"/>
                      <a:pt x="192" y="59858"/>
                      <a:pt x="192" y="60717"/>
                    </a:cubicBezTo>
                    <a:close/>
                    <a:moveTo>
                      <a:pt x="8460" y="51987"/>
                    </a:moveTo>
                    <a:cubicBezTo>
                      <a:pt x="9320" y="48547"/>
                      <a:pt x="9386" y="45439"/>
                      <a:pt x="9386" y="42396"/>
                    </a:cubicBezTo>
                    <a:cubicBezTo>
                      <a:pt x="9452" y="38428"/>
                      <a:pt x="9518" y="34790"/>
                      <a:pt x="11701" y="31814"/>
                    </a:cubicBezTo>
                    <a:cubicBezTo>
                      <a:pt x="12164" y="30293"/>
                      <a:pt x="17587" y="29234"/>
                      <a:pt x="24929" y="28573"/>
                    </a:cubicBezTo>
                    <a:lnTo>
                      <a:pt x="41464" y="36708"/>
                    </a:lnTo>
                    <a:lnTo>
                      <a:pt x="58396" y="28507"/>
                    </a:lnTo>
                    <a:cubicBezTo>
                      <a:pt x="65738" y="29102"/>
                      <a:pt x="71095" y="30226"/>
                      <a:pt x="71227" y="31814"/>
                    </a:cubicBezTo>
                    <a:cubicBezTo>
                      <a:pt x="73410" y="34790"/>
                      <a:pt x="73476" y="38428"/>
                      <a:pt x="73542" y="42396"/>
                    </a:cubicBezTo>
                    <a:cubicBezTo>
                      <a:pt x="73609" y="45373"/>
                      <a:pt x="73675" y="48547"/>
                      <a:pt x="74535" y="51987"/>
                    </a:cubicBezTo>
                    <a:lnTo>
                      <a:pt x="76849" y="61445"/>
                    </a:lnTo>
                    <a:cubicBezTo>
                      <a:pt x="76783" y="73416"/>
                      <a:pt x="72153" y="85719"/>
                      <a:pt x="65209" y="95111"/>
                    </a:cubicBezTo>
                    <a:cubicBezTo>
                      <a:pt x="58528" y="104238"/>
                      <a:pt x="49798" y="110455"/>
                      <a:pt x="41398" y="110455"/>
                    </a:cubicBezTo>
                    <a:cubicBezTo>
                      <a:pt x="32998" y="110455"/>
                      <a:pt x="24267" y="104238"/>
                      <a:pt x="17587" y="95111"/>
                    </a:cubicBezTo>
                    <a:cubicBezTo>
                      <a:pt x="10709" y="85719"/>
                      <a:pt x="6079" y="73416"/>
                      <a:pt x="5946" y="61445"/>
                    </a:cubicBezTo>
                    <a:lnTo>
                      <a:pt x="8327" y="51987"/>
                    </a:lnTo>
                    <a:close/>
                  </a:path>
                </a:pathLst>
              </a:custGeom>
              <a:grpFill/>
              <a:ln w="6610" cap="flat">
                <a:noFill/>
                <a:prstDash val="solid"/>
                <a:miter/>
              </a:ln>
            </p:spPr>
            <p:txBody>
              <a:bodyPr rtlCol="0" anchor="ctr"/>
              <a:lstStyle/>
              <a:p>
                <a:endParaRPr lang="en-US" sz="1351"/>
              </a:p>
            </p:txBody>
          </p:sp>
          <p:sp>
            <p:nvSpPr>
              <p:cNvPr id="29" name="Freeform: Shape 85">
                <a:extLst>
                  <a:ext uri="{FF2B5EF4-FFF2-40B4-BE49-F238E27FC236}">
                    <a16:creationId xmlns:a16="http://schemas.microsoft.com/office/drawing/2014/main" id="{294D1A65-9397-ACD3-8C6A-965995F2FEC0}"/>
                  </a:ext>
                </a:extLst>
              </p:cNvPr>
              <p:cNvSpPr/>
              <p:nvPr/>
            </p:nvSpPr>
            <p:spPr>
              <a:xfrm>
                <a:off x="8820003" y="912620"/>
                <a:ext cx="112439" cy="116342"/>
              </a:xfrm>
              <a:custGeom>
                <a:avLst/>
                <a:gdLst>
                  <a:gd name="connsiteX0" fmla="*/ 9260 w 112439"/>
                  <a:gd name="connsiteY0" fmla="*/ 85653 h 116342"/>
                  <a:gd name="connsiteX1" fmla="*/ 0 w 112439"/>
                  <a:gd name="connsiteY1" fmla="*/ 110522 h 116342"/>
                  <a:gd name="connsiteX2" fmla="*/ 40015 w 112439"/>
                  <a:gd name="connsiteY2" fmla="*/ 110522 h 116342"/>
                  <a:gd name="connsiteX3" fmla="*/ 56484 w 112439"/>
                  <a:gd name="connsiteY3" fmla="*/ 116342 h 116342"/>
                  <a:gd name="connsiteX4" fmla="*/ 72953 w 112439"/>
                  <a:gd name="connsiteY4" fmla="*/ 110522 h 116342"/>
                  <a:gd name="connsiteX5" fmla="*/ 112440 w 112439"/>
                  <a:gd name="connsiteY5" fmla="*/ 110522 h 116342"/>
                  <a:gd name="connsiteX6" fmla="*/ 103180 w 112439"/>
                  <a:gd name="connsiteY6" fmla="*/ 85653 h 116342"/>
                  <a:gd name="connsiteX7" fmla="*/ 97426 w 112439"/>
                  <a:gd name="connsiteY7" fmla="*/ 28705 h 116342"/>
                  <a:gd name="connsiteX8" fmla="*/ 68985 w 112439"/>
                  <a:gd name="connsiteY8" fmla="*/ 1124 h 116342"/>
                  <a:gd name="connsiteX9" fmla="*/ 56551 w 112439"/>
                  <a:gd name="connsiteY9" fmla="*/ 0 h 116342"/>
                  <a:gd name="connsiteX10" fmla="*/ 44248 w 112439"/>
                  <a:gd name="connsiteY10" fmla="*/ 1124 h 116342"/>
                  <a:gd name="connsiteX11" fmla="*/ 16866 w 112439"/>
                  <a:gd name="connsiteY11" fmla="*/ 22223 h 116342"/>
                  <a:gd name="connsiteX12" fmla="*/ 16866 w 112439"/>
                  <a:gd name="connsiteY12" fmla="*/ 22091 h 116342"/>
                  <a:gd name="connsiteX13" fmla="*/ 9392 w 112439"/>
                  <a:gd name="connsiteY13" fmla="*/ 85586 h 116342"/>
                  <a:gd name="connsiteX14" fmla="*/ 21893 w 112439"/>
                  <a:gd name="connsiteY14" fmla="*/ 58204 h 116342"/>
                  <a:gd name="connsiteX15" fmla="*/ 68985 w 112439"/>
                  <a:gd name="connsiteY15" fmla="*/ 28375 h 116342"/>
                  <a:gd name="connsiteX16" fmla="*/ 86248 w 112439"/>
                  <a:gd name="connsiteY16" fmla="*/ 31946 h 116342"/>
                  <a:gd name="connsiteX17" fmla="*/ 88563 w 112439"/>
                  <a:gd name="connsiteY17" fmla="*/ 42529 h 116342"/>
                  <a:gd name="connsiteX18" fmla="*/ 89555 w 112439"/>
                  <a:gd name="connsiteY18" fmla="*/ 52119 h 116342"/>
                  <a:gd name="connsiteX19" fmla="*/ 91870 w 112439"/>
                  <a:gd name="connsiteY19" fmla="*/ 61577 h 116342"/>
                  <a:gd name="connsiteX20" fmla="*/ 80229 w 112439"/>
                  <a:gd name="connsiteY20" fmla="*/ 95243 h 116342"/>
                  <a:gd name="connsiteX21" fmla="*/ 56418 w 112439"/>
                  <a:gd name="connsiteY21" fmla="*/ 110588 h 116342"/>
                  <a:gd name="connsiteX22" fmla="*/ 32607 w 112439"/>
                  <a:gd name="connsiteY22" fmla="*/ 95243 h 116342"/>
                  <a:gd name="connsiteX23" fmla="*/ 20967 w 112439"/>
                  <a:gd name="connsiteY23" fmla="*/ 61577 h 116342"/>
                  <a:gd name="connsiteX24" fmla="*/ 21827 w 112439"/>
                  <a:gd name="connsiteY24" fmla="*/ 58204 h 1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439" h="116342">
                    <a:moveTo>
                      <a:pt x="9260" y="85653"/>
                    </a:moveTo>
                    <a:cubicBezTo>
                      <a:pt x="13030" y="110059"/>
                      <a:pt x="0" y="110522"/>
                      <a:pt x="0" y="110522"/>
                    </a:cubicBezTo>
                    <a:lnTo>
                      <a:pt x="40015" y="110522"/>
                    </a:lnTo>
                    <a:cubicBezTo>
                      <a:pt x="45240" y="114159"/>
                      <a:pt x="50862" y="116342"/>
                      <a:pt x="56484" y="116342"/>
                    </a:cubicBezTo>
                    <a:cubicBezTo>
                      <a:pt x="62106" y="116342"/>
                      <a:pt x="67728" y="114159"/>
                      <a:pt x="72953" y="110522"/>
                    </a:cubicBezTo>
                    <a:lnTo>
                      <a:pt x="112440" y="110522"/>
                    </a:lnTo>
                    <a:cubicBezTo>
                      <a:pt x="112440" y="110522"/>
                      <a:pt x="99344" y="110059"/>
                      <a:pt x="103180" y="85653"/>
                    </a:cubicBezTo>
                    <a:cubicBezTo>
                      <a:pt x="106024" y="67398"/>
                      <a:pt x="100402" y="40941"/>
                      <a:pt x="97426" y="28705"/>
                    </a:cubicBezTo>
                    <a:cubicBezTo>
                      <a:pt x="95838" y="14286"/>
                      <a:pt x="89753" y="3968"/>
                      <a:pt x="68985" y="1124"/>
                    </a:cubicBezTo>
                    <a:cubicBezTo>
                      <a:pt x="65347" y="397"/>
                      <a:pt x="61180" y="0"/>
                      <a:pt x="56551" y="0"/>
                    </a:cubicBezTo>
                    <a:cubicBezTo>
                      <a:pt x="51921" y="0"/>
                      <a:pt x="47886" y="397"/>
                      <a:pt x="44248" y="1124"/>
                    </a:cubicBezTo>
                    <a:cubicBezTo>
                      <a:pt x="26655" y="3439"/>
                      <a:pt x="19578" y="11244"/>
                      <a:pt x="16866" y="22223"/>
                    </a:cubicBezTo>
                    <a:lnTo>
                      <a:pt x="16866" y="22091"/>
                    </a:lnTo>
                    <a:cubicBezTo>
                      <a:pt x="16866" y="22091"/>
                      <a:pt x="5556" y="61180"/>
                      <a:pt x="9392" y="85586"/>
                    </a:cubicBezTo>
                    <a:close/>
                    <a:moveTo>
                      <a:pt x="21893" y="58204"/>
                    </a:moveTo>
                    <a:cubicBezTo>
                      <a:pt x="66141" y="43455"/>
                      <a:pt x="68853" y="30425"/>
                      <a:pt x="68985" y="28375"/>
                    </a:cubicBezTo>
                    <a:cubicBezTo>
                      <a:pt x="78575" y="28904"/>
                      <a:pt x="86049" y="30094"/>
                      <a:pt x="86248" y="31946"/>
                    </a:cubicBezTo>
                    <a:cubicBezTo>
                      <a:pt x="88430" y="34922"/>
                      <a:pt x="88497" y="38560"/>
                      <a:pt x="88563" y="42529"/>
                    </a:cubicBezTo>
                    <a:cubicBezTo>
                      <a:pt x="88563" y="45505"/>
                      <a:pt x="88695" y="48680"/>
                      <a:pt x="89555" y="52119"/>
                    </a:cubicBezTo>
                    <a:lnTo>
                      <a:pt x="91870" y="61577"/>
                    </a:lnTo>
                    <a:cubicBezTo>
                      <a:pt x="91804" y="73549"/>
                      <a:pt x="87108" y="85851"/>
                      <a:pt x="80229" y="95243"/>
                    </a:cubicBezTo>
                    <a:cubicBezTo>
                      <a:pt x="73549" y="104370"/>
                      <a:pt x="64818" y="110588"/>
                      <a:pt x="56418" y="110588"/>
                    </a:cubicBezTo>
                    <a:cubicBezTo>
                      <a:pt x="48018" y="110588"/>
                      <a:pt x="39288" y="104370"/>
                      <a:pt x="32607" y="95243"/>
                    </a:cubicBezTo>
                    <a:cubicBezTo>
                      <a:pt x="25729" y="85851"/>
                      <a:pt x="21033" y="73549"/>
                      <a:pt x="20967" y="61577"/>
                    </a:cubicBezTo>
                    <a:lnTo>
                      <a:pt x="21827" y="58204"/>
                    </a:lnTo>
                    <a:close/>
                  </a:path>
                </a:pathLst>
              </a:custGeom>
              <a:grpFill/>
              <a:ln w="6610" cap="flat">
                <a:noFill/>
                <a:prstDash val="solid"/>
                <a:miter/>
              </a:ln>
            </p:spPr>
            <p:txBody>
              <a:bodyPr rtlCol="0" anchor="ctr"/>
              <a:lstStyle/>
              <a:p>
                <a:endParaRPr lang="en-US" sz="1351"/>
              </a:p>
            </p:txBody>
          </p:sp>
        </p:grpSp>
      </p:grpSp>
      <p:sp>
        <p:nvSpPr>
          <p:cNvPr id="44" name="Rectangle 9">
            <a:extLst>
              <a:ext uri="{FF2B5EF4-FFF2-40B4-BE49-F238E27FC236}">
                <a16:creationId xmlns:a16="http://schemas.microsoft.com/office/drawing/2014/main" id="{D2588F70-3958-7809-48A6-252007957B6F}"/>
              </a:ext>
            </a:extLst>
          </p:cNvPr>
          <p:cNvSpPr/>
          <p:nvPr userDrawn="1"/>
        </p:nvSpPr>
        <p:spPr>
          <a:xfrm>
            <a:off x="0" y="5216498"/>
            <a:ext cx="12199499" cy="1641503"/>
          </a:xfrm>
          <a:prstGeom prst="rect">
            <a:avLst/>
          </a:prstGeom>
          <a:solidFill>
            <a:srgbClr val="FC7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6" name="Picture Placeholder 25">
            <a:extLst>
              <a:ext uri="{FF2B5EF4-FFF2-40B4-BE49-F238E27FC236}">
                <a16:creationId xmlns:a16="http://schemas.microsoft.com/office/drawing/2014/main" id="{63ED1BFC-9240-9162-4C3E-3373A5DF5D5B}"/>
              </a:ext>
            </a:extLst>
          </p:cNvPr>
          <p:cNvSpPr>
            <a:spLocks noGrp="1"/>
          </p:cNvSpPr>
          <p:nvPr>
            <p:ph type="pic" sz="quarter" idx="13" hasCustomPrompt="1"/>
          </p:nvPr>
        </p:nvSpPr>
        <p:spPr>
          <a:xfrm>
            <a:off x="6895395" y="1"/>
            <a:ext cx="5296605" cy="5216497"/>
          </a:xfrm>
          <a:prstGeom prst="rect">
            <a:avLst/>
          </a:prstGeom>
          <a:solidFill>
            <a:srgbClr val="F1F1F2"/>
          </a:solidFill>
        </p:spPr>
        <p:txBody>
          <a:bodyPr vert="horz"/>
          <a:lstStyle>
            <a:lvl1pPr marL="0" indent="0">
              <a:buNone/>
              <a:defRPr sz="1333"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Marcador de texto 6">
            <a:extLst>
              <a:ext uri="{FF2B5EF4-FFF2-40B4-BE49-F238E27FC236}">
                <a16:creationId xmlns:a16="http://schemas.microsoft.com/office/drawing/2014/main" id="{A967090E-3AD0-79D4-539C-EA084B4BDD1D}"/>
              </a:ext>
            </a:extLst>
          </p:cNvPr>
          <p:cNvSpPr>
            <a:spLocks noGrp="1"/>
          </p:cNvSpPr>
          <p:nvPr>
            <p:ph type="body" sz="quarter" idx="10" hasCustomPrompt="1"/>
          </p:nvPr>
        </p:nvSpPr>
        <p:spPr>
          <a:xfrm>
            <a:off x="1032933" y="2456481"/>
            <a:ext cx="5063067" cy="628363"/>
          </a:xfrm>
          <a:prstGeom prst="rect">
            <a:avLst/>
          </a:prstGeom>
        </p:spPr>
        <p:txBody>
          <a:bodyPr/>
          <a:lstStyle>
            <a:lvl1pPr marL="0" indent="0">
              <a:buNone/>
              <a:defRPr b="1">
                <a:solidFill>
                  <a:schemeClr val="tx2"/>
                </a:solidFill>
                <a:latin typeface="+mj-lt"/>
              </a:defRPr>
            </a:lvl1pPr>
          </a:lstStyle>
          <a:p>
            <a:pPr lvl="0"/>
            <a:r>
              <a:rPr lang="en-US"/>
              <a:t>Title Here</a:t>
            </a:r>
          </a:p>
        </p:txBody>
      </p:sp>
      <p:sp>
        <p:nvSpPr>
          <p:cNvPr id="7" name="Marcador de texto 14">
            <a:extLst>
              <a:ext uri="{FF2B5EF4-FFF2-40B4-BE49-F238E27FC236}">
                <a16:creationId xmlns:a16="http://schemas.microsoft.com/office/drawing/2014/main" id="{93465174-8A06-6F06-EE71-369246978FE8}"/>
              </a:ext>
            </a:extLst>
          </p:cNvPr>
          <p:cNvSpPr>
            <a:spLocks noGrp="1"/>
          </p:cNvSpPr>
          <p:nvPr>
            <p:ph type="body" sz="quarter" idx="12" hasCustomPrompt="1"/>
          </p:nvPr>
        </p:nvSpPr>
        <p:spPr>
          <a:xfrm>
            <a:off x="1032933" y="3317300"/>
            <a:ext cx="5063067" cy="1434403"/>
          </a:xfrm>
          <a:prstGeom prst="rect">
            <a:avLst/>
          </a:prstGeom>
        </p:spPr>
        <p:txBody>
          <a:bodyPr/>
          <a:lstStyle>
            <a:lvl1pPr marL="0" indent="0">
              <a:buNone/>
              <a:defRPr sz="1600">
                <a:solidFill>
                  <a:schemeClr val="tx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4" name="Marcador de texto 14">
            <a:extLst>
              <a:ext uri="{FF2B5EF4-FFF2-40B4-BE49-F238E27FC236}">
                <a16:creationId xmlns:a16="http://schemas.microsoft.com/office/drawing/2014/main" id="{7CF350F1-66D6-CF4E-8391-680B823D7B1A}"/>
              </a:ext>
            </a:extLst>
          </p:cNvPr>
          <p:cNvSpPr>
            <a:spLocks noGrp="1"/>
          </p:cNvSpPr>
          <p:nvPr>
            <p:ph type="body" sz="quarter" idx="14" hasCustomPrompt="1"/>
          </p:nvPr>
        </p:nvSpPr>
        <p:spPr>
          <a:xfrm>
            <a:off x="1032934" y="5629436"/>
            <a:ext cx="7364213" cy="678081"/>
          </a:xfrm>
          <a:prstGeom prst="rect">
            <a:avLst/>
          </a:prstGeom>
        </p:spPr>
        <p:txBody>
          <a:bodyPr/>
          <a:lstStyle>
            <a:lvl1pPr marL="0" indent="0">
              <a:buNone/>
              <a:defRPr sz="1600">
                <a:solidFill>
                  <a:schemeClr val="bg1"/>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15" name="Graphic 9">
            <a:extLst>
              <a:ext uri="{FF2B5EF4-FFF2-40B4-BE49-F238E27FC236}">
                <a16:creationId xmlns:a16="http://schemas.microsoft.com/office/drawing/2014/main" id="{6F83CF21-474A-71AE-799C-221B87E189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42505" y="5845598"/>
            <a:ext cx="1466851" cy="525525"/>
          </a:xfrm>
          <a:prstGeom prst="rect">
            <a:avLst/>
          </a:prstGeom>
        </p:spPr>
      </p:pic>
      <p:pic>
        <p:nvPicPr>
          <p:cNvPr id="47" name="Graphic 9">
            <a:extLst>
              <a:ext uri="{FF2B5EF4-FFF2-40B4-BE49-F238E27FC236}">
                <a16:creationId xmlns:a16="http://schemas.microsoft.com/office/drawing/2014/main" id="{2A59A81A-8026-5699-E48E-6CD3E3B911A0}"/>
              </a:ext>
            </a:extLst>
          </p:cNvPr>
          <p:cNvPicPr>
            <a:picLocks noChangeAspect="1"/>
          </p:cNvPicPr>
          <p:nvPr userDrawn="1"/>
        </p:nvPicPr>
        <p:blipFill>
          <a:blip r:embed="rId4"/>
          <a:srcRect/>
          <a:stretch/>
        </p:blipFill>
        <p:spPr>
          <a:xfrm>
            <a:off x="10462265" y="5845598"/>
            <a:ext cx="1247681" cy="525525"/>
          </a:xfrm>
          <a:prstGeom prst="rect">
            <a:avLst/>
          </a:prstGeom>
        </p:spPr>
      </p:pic>
    </p:spTree>
    <p:extLst>
      <p:ext uri="{BB962C8B-B14F-4D97-AF65-F5344CB8AC3E}">
        <p14:creationId xmlns:p14="http://schemas.microsoft.com/office/powerpoint/2010/main" val="25787701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ight Photo Box">
    <p:bg>
      <p:bgPr>
        <a:solidFill>
          <a:schemeClr val="bg1"/>
        </a:solidFill>
        <a:effectLst/>
      </p:bgPr>
    </p:bg>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979CEABA-A297-53AC-DDB9-ECB6D7185506}"/>
              </a:ext>
            </a:extLst>
          </p:cNvPr>
          <p:cNvGrpSpPr/>
          <p:nvPr userDrawn="1"/>
        </p:nvGrpSpPr>
        <p:grpSpPr>
          <a:xfrm>
            <a:off x="3072003" y="-173892"/>
            <a:ext cx="4200963" cy="2366525"/>
            <a:chOff x="1804767" y="-114622"/>
            <a:chExt cx="4200963" cy="2366525"/>
          </a:xfrm>
        </p:grpSpPr>
        <p:sp>
          <p:nvSpPr>
            <p:cNvPr id="6" name="Freeform: Shape 56">
              <a:extLst>
                <a:ext uri="{FF2B5EF4-FFF2-40B4-BE49-F238E27FC236}">
                  <a16:creationId xmlns:a16="http://schemas.microsoft.com/office/drawing/2014/main" id="{58E37CE1-4B82-3D2A-9756-5D2065D9D5ED}"/>
                </a:ext>
              </a:extLst>
            </p:cNvPr>
            <p:cNvSpPr/>
            <p:nvPr/>
          </p:nvSpPr>
          <p:spPr>
            <a:xfrm>
              <a:off x="3703216" y="907121"/>
              <a:ext cx="1034978" cy="1034911"/>
            </a:xfrm>
            <a:custGeom>
              <a:avLst/>
              <a:gdLst>
                <a:gd name="connsiteX0" fmla="*/ 619278 w 1005408"/>
                <a:gd name="connsiteY0" fmla="*/ 12501 h 1005342"/>
                <a:gd name="connsiteX1" fmla="*/ 636607 w 1005408"/>
                <a:gd name="connsiteY1" fmla="*/ 74938 h 1005342"/>
                <a:gd name="connsiteX2" fmla="*/ 724971 w 1005408"/>
                <a:gd name="connsiteY2" fmla="*/ 113432 h 1005342"/>
                <a:gd name="connsiteX3" fmla="*/ 782447 w 1005408"/>
                <a:gd name="connsiteY3" fmla="*/ 83668 h 1005342"/>
                <a:gd name="connsiteX4" fmla="*/ 848721 w 1005408"/>
                <a:gd name="connsiteY4" fmla="*/ 136515 h 1005342"/>
                <a:gd name="connsiteX5" fmla="*/ 832516 w 1005408"/>
                <a:gd name="connsiteY5" fmla="*/ 199349 h 1005342"/>
                <a:gd name="connsiteX6" fmla="*/ 889662 w 1005408"/>
                <a:gd name="connsiteY6" fmla="*/ 276734 h 1005342"/>
                <a:gd name="connsiteX7" fmla="*/ 954480 w 1005408"/>
                <a:gd name="connsiteY7" fmla="*/ 279710 h 1005342"/>
                <a:gd name="connsiteX8" fmla="*/ 985434 w 1005408"/>
                <a:gd name="connsiteY8" fmla="*/ 358616 h 1005342"/>
                <a:gd name="connsiteX9" fmla="*/ 940061 w 1005408"/>
                <a:gd name="connsiteY9" fmla="*/ 404783 h 1005342"/>
                <a:gd name="connsiteX10" fmla="*/ 950842 w 1005408"/>
                <a:gd name="connsiteY10" fmla="*/ 500555 h 1005342"/>
                <a:gd name="connsiteX11" fmla="*/ 1005409 w 1005408"/>
                <a:gd name="connsiteY11" fmla="*/ 535477 h 1005342"/>
                <a:gd name="connsiteX12" fmla="*/ 992776 w 1005408"/>
                <a:gd name="connsiteY12" fmla="*/ 619278 h 1005342"/>
                <a:gd name="connsiteX13" fmla="*/ 930339 w 1005408"/>
                <a:gd name="connsiteY13" fmla="*/ 636607 h 1005342"/>
                <a:gd name="connsiteX14" fmla="*/ 891844 w 1005408"/>
                <a:gd name="connsiteY14" fmla="*/ 724905 h 1005342"/>
                <a:gd name="connsiteX15" fmla="*/ 921608 w 1005408"/>
                <a:gd name="connsiteY15" fmla="*/ 782381 h 1005342"/>
                <a:gd name="connsiteX16" fmla="*/ 868761 w 1005408"/>
                <a:gd name="connsiteY16" fmla="*/ 848655 h 1005342"/>
                <a:gd name="connsiteX17" fmla="*/ 805927 w 1005408"/>
                <a:gd name="connsiteY17" fmla="*/ 832450 h 1005342"/>
                <a:gd name="connsiteX18" fmla="*/ 728542 w 1005408"/>
                <a:gd name="connsiteY18" fmla="*/ 889596 h 1005342"/>
                <a:gd name="connsiteX19" fmla="*/ 725566 w 1005408"/>
                <a:gd name="connsiteY19" fmla="*/ 954414 h 1005342"/>
                <a:gd name="connsiteX20" fmla="*/ 646660 w 1005408"/>
                <a:gd name="connsiteY20" fmla="*/ 985368 h 1005342"/>
                <a:gd name="connsiteX21" fmla="*/ 600494 w 1005408"/>
                <a:gd name="connsiteY21" fmla="*/ 939995 h 1005342"/>
                <a:gd name="connsiteX22" fmla="*/ 504722 w 1005408"/>
                <a:gd name="connsiteY22" fmla="*/ 950776 h 1005342"/>
                <a:gd name="connsiteX23" fmla="*/ 469799 w 1005408"/>
                <a:gd name="connsiteY23" fmla="*/ 1005342 h 1005342"/>
                <a:gd name="connsiteX24" fmla="*/ 385998 w 1005408"/>
                <a:gd name="connsiteY24" fmla="*/ 992710 h 1005342"/>
                <a:gd name="connsiteX25" fmla="*/ 368670 w 1005408"/>
                <a:gd name="connsiteY25" fmla="*/ 930272 h 1005342"/>
                <a:gd name="connsiteX26" fmla="*/ 280371 w 1005408"/>
                <a:gd name="connsiteY26" fmla="*/ 891779 h 1005342"/>
                <a:gd name="connsiteX27" fmla="*/ 222895 w 1005408"/>
                <a:gd name="connsiteY27" fmla="*/ 921542 h 1005342"/>
                <a:gd name="connsiteX28" fmla="*/ 156622 w 1005408"/>
                <a:gd name="connsiteY28" fmla="*/ 868695 h 1005342"/>
                <a:gd name="connsiteX29" fmla="*/ 172826 w 1005408"/>
                <a:gd name="connsiteY29" fmla="*/ 805861 h 1005342"/>
                <a:gd name="connsiteX30" fmla="*/ 115680 w 1005408"/>
                <a:gd name="connsiteY30" fmla="*/ 728476 h 1005342"/>
                <a:gd name="connsiteX31" fmla="*/ 50862 w 1005408"/>
                <a:gd name="connsiteY31" fmla="*/ 725500 h 1005342"/>
                <a:gd name="connsiteX32" fmla="*/ 19908 w 1005408"/>
                <a:gd name="connsiteY32" fmla="*/ 646660 h 1005342"/>
                <a:gd name="connsiteX33" fmla="*/ 65281 w 1005408"/>
                <a:gd name="connsiteY33" fmla="*/ 600494 h 1005342"/>
                <a:gd name="connsiteX34" fmla="*/ 54566 w 1005408"/>
                <a:gd name="connsiteY34" fmla="*/ 504722 h 1005342"/>
                <a:gd name="connsiteX35" fmla="*/ 0 w 1005408"/>
                <a:gd name="connsiteY35" fmla="*/ 469799 h 1005342"/>
                <a:gd name="connsiteX36" fmla="*/ 12633 w 1005408"/>
                <a:gd name="connsiteY36" fmla="*/ 385999 h 1005342"/>
                <a:gd name="connsiteX37" fmla="*/ 75070 w 1005408"/>
                <a:gd name="connsiteY37" fmla="*/ 368670 h 1005342"/>
                <a:gd name="connsiteX38" fmla="*/ 113564 w 1005408"/>
                <a:gd name="connsiteY38" fmla="*/ 280371 h 1005342"/>
                <a:gd name="connsiteX39" fmla="*/ 83801 w 1005408"/>
                <a:gd name="connsiteY39" fmla="*/ 222829 h 1005342"/>
                <a:gd name="connsiteX40" fmla="*/ 136647 w 1005408"/>
                <a:gd name="connsiteY40" fmla="*/ 156556 h 1005342"/>
                <a:gd name="connsiteX41" fmla="*/ 199481 w 1005408"/>
                <a:gd name="connsiteY41" fmla="*/ 172826 h 1005342"/>
                <a:gd name="connsiteX42" fmla="*/ 276866 w 1005408"/>
                <a:gd name="connsiteY42" fmla="*/ 115681 h 1005342"/>
                <a:gd name="connsiteX43" fmla="*/ 279842 w 1005408"/>
                <a:gd name="connsiteY43" fmla="*/ 50862 h 1005342"/>
                <a:gd name="connsiteX44" fmla="*/ 358748 w 1005408"/>
                <a:gd name="connsiteY44" fmla="*/ 19908 h 1005342"/>
                <a:gd name="connsiteX45" fmla="*/ 404915 w 1005408"/>
                <a:gd name="connsiteY45" fmla="*/ 65281 h 1005342"/>
                <a:gd name="connsiteX46" fmla="*/ 500687 w 1005408"/>
                <a:gd name="connsiteY46" fmla="*/ 54566 h 1005342"/>
                <a:gd name="connsiteX47" fmla="*/ 535609 w 1005408"/>
                <a:gd name="connsiteY47" fmla="*/ 0 h 1005342"/>
                <a:gd name="connsiteX48" fmla="*/ 619410 w 1005408"/>
                <a:gd name="connsiteY48" fmla="*/ 12633 h 1005342"/>
                <a:gd name="connsiteX49" fmla="*/ 619410 w 1005408"/>
                <a:gd name="connsiteY49" fmla="*/ 12633 h 1005342"/>
                <a:gd name="connsiteX50" fmla="*/ 449097 w 1005408"/>
                <a:gd name="connsiteY50" fmla="*/ 857253 h 1005342"/>
                <a:gd name="connsiteX51" fmla="*/ 857253 w 1005408"/>
                <a:gd name="connsiteY51" fmla="*/ 556047 h 1005342"/>
                <a:gd name="connsiteX52" fmla="*/ 555981 w 1005408"/>
                <a:gd name="connsiteY52" fmla="*/ 147891 h 1005342"/>
                <a:gd name="connsiteX53" fmla="*/ 147825 w 1005408"/>
                <a:gd name="connsiteY53" fmla="*/ 449163 h 1005342"/>
                <a:gd name="connsiteX54" fmla="*/ 449031 w 1005408"/>
                <a:gd name="connsiteY54" fmla="*/ 857319 h 100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5408" h="1005342">
                  <a:moveTo>
                    <a:pt x="619278" y="12501"/>
                  </a:moveTo>
                  <a:lnTo>
                    <a:pt x="636607" y="74938"/>
                  </a:lnTo>
                  <a:cubicBezTo>
                    <a:pt x="667825" y="84660"/>
                    <a:pt x="697324" y="97624"/>
                    <a:pt x="724971" y="113432"/>
                  </a:cubicBezTo>
                  <a:lnTo>
                    <a:pt x="782447" y="83668"/>
                  </a:lnTo>
                  <a:lnTo>
                    <a:pt x="848721" y="136515"/>
                  </a:lnTo>
                  <a:lnTo>
                    <a:pt x="832516" y="199349"/>
                  </a:lnTo>
                  <a:cubicBezTo>
                    <a:pt x="854276" y="223027"/>
                    <a:pt x="873391" y="249021"/>
                    <a:pt x="889662" y="276734"/>
                  </a:cubicBezTo>
                  <a:lnTo>
                    <a:pt x="954480" y="279710"/>
                  </a:lnTo>
                  <a:lnTo>
                    <a:pt x="985434" y="358616"/>
                  </a:lnTo>
                  <a:lnTo>
                    <a:pt x="940061" y="404783"/>
                  </a:lnTo>
                  <a:cubicBezTo>
                    <a:pt x="947006" y="435803"/>
                    <a:pt x="950710" y="467815"/>
                    <a:pt x="950842" y="500555"/>
                  </a:cubicBezTo>
                  <a:lnTo>
                    <a:pt x="1005409" y="535477"/>
                  </a:lnTo>
                  <a:lnTo>
                    <a:pt x="992776" y="619278"/>
                  </a:lnTo>
                  <a:lnTo>
                    <a:pt x="930339" y="636607"/>
                  </a:lnTo>
                  <a:cubicBezTo>
                    <a:pt x="920616" y="667825"/>
                    <a:pt x="907586" y="697324"/>
                    <a:pt x="891844" y="724905"/>
                  </a:cubicBezTo>
                  <a:lnTo>
                    <a:pt x="921608" y="782381"/>
                  </a:lnTo>
                  <a:lnTo>
                    <a:pt x="868761" y="848655"/>
                  </a:lnTo>
                  <a:lnTo>
                    <a:pt x="805927" y="832450"/>
                  </a:lnTo>
                  <a:cubicBezTo>
                    <a:pt x="782249" y="854210"/>
                    <a:pt x="756256" y="873325"/>
                    <a:pt x="728542" y="889596"/>
                  </a:cubicBezTo>
                  <a:lnTo>
                    <a:pt x="725566" y="954414"/>
                  </a:lnTo>
                  <a:lnTo>
                    <a:pt x="646660" y="985368"/>
                  </a:lnTo>
                  <a:lnTo>
                    <a:pt x="600494" y="939995"/>
                  </a:lnTo>
                  <a:cubicBezTo>
                    <a:pt x="569474" y="946940"/>
                    <a:pt x="537461" y="950644"/>
                    <a:pt x="504722" y="950776"/>
                  </a:cubicBezTo>
                  <a:lnTo>
                    <a:pt x="469799" y="1005342"/>
                  </a:lnTo>
                  <a:lnTo>
                    <a:pt x="385998" y="992710"/>
                  </a:lnTo>
                  <a:lnTo>
                    <a:pt x="368670" y="930272"/>
                  </a:lnTo>
                  <a:cubicBezTo>
                    <a:pt x="337451" y="920550"/>
                    <a:pt x="307952" y="907586"/>
                    <a:pt x="280371" y="891779"/>
                  </a:cubicBezTo>
                  <a:lnTo>
                    <a:pt x="222895" y="921542"/>
                  </a:lnTo>
                  <a:lnTo>
                    <a:pt x="156622" y="868695"/>
                  </a:lnTo>
                  <a:lnTo>
                    <a:pt x="172826" y="805861"/>
                  </a:lnTo>
                  <a:cubicBezTo>
                    <a:pt x="151066" y="782183"/>
                    <a:pt x="131951" y="756190"/>
                    <a:pt x="115680" y="728476"/>
                  </a:cubicBezTo>
                  <a:lnTo>
                    <a:pt x="50862" y="725500"/>
                  </a:lnTo>
                  <a:lnTo>
                    <a:pt x="19908" y="646660"/>
                  </a:lnTo>
                  <a:lnTo>
                    <a:pt x="65281" y="600494"/>
                  </a:lnTo>
                  <a:cubicBezTo>
                    <a:pt x="58336" y="569474"/>
                    <a:pt x="54632" y="537461"/>
                    <a:pt x="54566" y="504722"/>
                  </a:cubicBezTo>
                  <a:lnTo>
                    <a:pt x="0" y="469799"/>
                  </a:lnTo>
                  <a:lnTo>
                    <a:pt x="12633" y="385999"/>
                  </a:lnTo>
                  <a:lnTo>
                    <a:pt x="75070" y="368670"/>
                  </a:lnTo>
                  <a:cubicBezTo>
                    <a:pt x="84793" y="337451"/>
                    <a:pt x="97822" y="307952"/>
                    <a:pt x="113564" y="280371"/>
                  </a:cubicBezTo>
                  <a:lnTo>
                    <a:pt x="83801" y="222829"/>
                  </a:lnTo>
                  <a:lnTo>
                    <a:pt x="136647" y="156556"/>
                  </a:lnTo>
                  <a:lnTo>
                    <a:pt x="199481" y="172826"/>
                  </a:lnTo>
                  <a:cubicBezTo>
                    <a:pt x="223159" y="151066"/>
                    <a:pt x="249153" y="131951"/>
                    <a:pt x="276866" y="115681"/>
                  </a:cubicBezTo>
                  <a:lnTo>
                    <a:pt x="279842" y="50862"/>
                  </a:lnTo>
                  <a:lnTo>
                    <a:pt x="358748" y="19908"/>
                  </a:lnTo>
                  <a:lnTo>
                    <a:pt x="404915" y="65281"/>
                  </a:lnTo>
                  <a:cubicBezTo>
                    <a:pt x="435935" y="58336"/>
                    <a:pt x="467947" y="54632"/>
                    <a:pt x="500687" y="54566"/>
                  </a:cubicBezTo>
                  <a:lnTo>
                    <a:pt x="535609" y="0"/>
                  </a:lnTo>
                  <a:lnTo>
                    <a:pt x="619410" y="12633"/>
                  </a:lnTo>
                  <a:lnTo>
                    <a:pt x="619410" y="12633"/>
                  </a:lnTo>
                  <a:close/>
                  <a:moveTo>
                    <a:pt x="449097" y="857253"/>
                  </a:moveTo>
                  <a:cubicBezTo>
                    <a:pt x="645006" y="886818"/>
                    <a:pt x="827754" y="751890"/>
                    <a:pt x="857253" y="556047"/>
                  </a:cubicBezTo>
                  <a:cubicBezTo>
                    <a:pt x="886752" y="360137"/>
                    <a:pt x="751890" y="177390"/>
                    <a:pt x="555981" y="147891"/>
                  </a:cubicBezTo>
                  <a:cubicBezTo>
                    <a:pt x="360071" y="118392"/>
                    <a:pt x="177324" y="253254"/>
                    <a:pt x="147825" y="449163"/>
                  </a:cubicBezTo>
                  <a:cubicBezTo>
                    <a:pt x="118326" y="645073"/>
                    <a:pt x="253188" y="827820"/>
                    <a:pt x="449031" y="857319"/>
                  </a:cubicBezTo>
                  <a:close/>
                </a:path>
              </a:pathLst>
            </a:custGeom>
            <a:solidFill>
              <a:schemeClr val="bg1">
                <a:lumMod val="85000"/>
              </a:schemeClr>
            </a:solidFill>
            <a:ln w="6610" cap="flat">
              <a:noFill/>
              <a:prstDash val="solid"/>
              <a:miter/>
            </a:ln>
          </p:spPr>
          <p:txBody>
            <a:bodyPr rtlCol="0" anchor="ctr"/>
            <a:lstStyle/>
            <a:p>
              <a:endParaRPr lang="en-US" sz="1351"/>
            </a:p>
          </p:txBody>
        </p:sp>
        <p:sp>
          <p:nvSpPr>
            <p:cNvPr id="8" name="Freeform: Shape 58">
              <a:extLst>
                <a:ext uri="{FF2B5EF4-FFF2-40B4-BE49-F238E27FC236}">
                  <a16:creationId xmlns:a16="http://schemas.microsoft.com/office/drawing/2014/main" id="{05C4DD7D-771D-3D72-2D83-2710B2A2AEC9}"/>
                </a:ext>
              </a:extLst>
            </p:cNvPr>
            <p:cNvSpPr/>
            <p:nvPr/>
          </p:nvSpPr>
          <p:spPr>
            <a:xfrm>
              <a:off x="3645608" y="-114622"/>
              <a:ext cx="530731" cy="542647"/>
            </a:xfrm>
            <a:custGeom>
              <a:avLst/>
              <a:gdLst>
                <a:gd name="connsiteX0" fmla="*/ 349886 w 515568"/>
                <a:gd name="connsiteY0" fmla="*/ 13294 h 527143"/>
                <a:gd name="connsiteX1" fmla="*/ 360997 w 515568"/>
                <a:gd name="connsiteY1" fmla="*/ 69713 h 527143"/>
                <a:gd name="connsiteX2" fmla="*/ 425551 w 515568"/>
                <a:gd name="connsiteY2" fmla="*/ 120840 h 527143"/>
                <a:gd name="connsiteX3" fmla="*/ 484284 w 515568"/>
                <a:gd name="connsiteY3" fmla="*/ 117400 h 527143"/>
                <a:gd name="connsiteX4" fmla="*/ 513188 w 515568"/>
                <a:gd name="connsiteY4" fmla="*/ 175274 h 527143"/>
                <a:gd name="connsiteX5" fmla="*/ 473106 w 515568"/>
                <a:gd name="connsiteY5" fmla="*/ 222564 h 527143"/>
                <a:gd name="connsiteX6" fmla="*/ 472379 w 515568"/>
                <a:gd name="connsiteY6" fmla="*/ 297171 h 527143"/>
                <a:gd name="connsiteX7" fmla="*/ 515569 w 515568"/>
                <a:gd name="connsiteY7" fmla="*/ 345322 h 527143"/>
                <a:gd name="connsiteX8" fmla="*/ 488385 w 515568"/>
                <a:gd name="connsiteY8" fmla="*/ 403989 h 527143"/>
                <a:gd name="connsiteX9" fmla="*/ 419598 w 515568"/>
                <a:gd name="connsiteY9" fmla="*/ 401939 h 527143"/>
                <a:gd name="connsiteX10" fmla="*/ 368736 w 515568"/>
                <a:gd name="connsiteY10" fmla="*/ 442086 h 527143"/>
                <a:gd name="connsiteX11" fmla="*/ 357029 w 515568"/>
                <a:gd name="connsiteY11" fmla="*/ 511865 h 527143"/>
                <a:gd name="connsiteX12" fmla="*/ 294195 w 515568"/>
                <a:gd name="connsiteY12" fmla="*/ 527143 h 527143"/>
                <a:gd name="connsiteX13" fmla="*/ 250608 w 515568"/>
                <a:gd name="connsiteY13" fmla="*/ 469005 h 527143"/>
                <a:gd name="connsiteX14" fmla="*/ 220580 w 515568"/>
                <a:gd name="connsiteY14" fmla="*/ 464839 h 527143"/>
                <a:gd name="connsiteX15" fmla="*/ 191478 w 515568"/>
                <a:gd name="connsiteY15" fmla="*/ 456439 h 527143"/>
                <a:gd name="connsiteX16" fmla="*/ 127983 w 515568"/>
                <a:gd name="connsiteY16" fmla="*/ 491758 h 527143"/>
                <a:gd name="connsiteX17" fmla="*/ 76856 w 515568"/>
                <a:gd name="connsiteY17" fmla="*/ 452140 h 527143"/>
                <a:gd name="connsiteX18" fmla="*/ 94648 w 515568"/>
                <a:gd name="connsiteY18" fmla="*/ 383684 h 527143"/>
                <a:gd name="connsiteX19" fmla="*/ 64554 w 515568"/>
                <a:gd name="connsiteY19" fmla="*/ 326273 h 527143"/>
                <a:gd name="connsiteX20" fmla="*/ 926 w 515568"/>
                <a:gd name="connsiteY20" fmla="*/ 300082 h 527143"/>
                <a:gd name="connsiteX21" fmla="*/ 0 w 515568"/>
                <a:gd name="connsiteY21" fmla="*/ 235396 h 527143"/>
                <a:gd name="connsiteX22" fmla="*/ 59064 w 515568"/>
                <a:gd name="connsiteY22" fmla="*/ 209072 h 527143"/>
                <a:gd name="connsiteX23" fmla="*/ 88827 w 515568"/>
                <a:gd name="connsiteY23" fmla="*/ 140682 h 527143"/>
                <a:gd name="connsiteX24" fmla="*/ 71565 w 515568"/>
                <a:gd name="connsiteY24" fmla="*/ 81221 h 527143"/>
                <a:gd name="connsiteX25" fmla="*/ 121567 w 515568"/>
                <a:gd name="connsiteY25" fmla="*/ 40148 h 527143"/>
                <a:gd name="connsiteX26" fmla="*/ 173818 w 515568"/>
                <a:gd name="connsiteY26" fmla="*/ 67265 h 527143"/>
                <a:gd name="connsiteX27" fmla="*/ 253584 w 515568"/>
                <a:gd name="connsiteY27" fmla="*/ 46960 h 527143"/>
                <a:gd name="connsiteX28" fmla="*/ 286721 w 515568"/>
                <a:gd name="connsiteY28" fmla="*/ 0 h 527143"/>
                <a:gd name="connsiteX29" fmla="*/ 349952 w 515568"/>
                <a:gd name="connsiteY29" fmla="*/ 13493 h 527143"/>
                <a:gd name="connsiteX30" fmla="*/ 349952 w 515568"/>
                <a:gd name="connsiteY30" fmla="*/ 13493 h 527143"/>
                <a:gd name="connsiteX31" fmla="*/ 231295 w 515568"/>
                <a:gd name="connsiteY31" fmla="*/ 414373 h 527143"/>
                <a:gd name="connsiteX32" fmla="*/ 421119 w 515568"/>
                <a:gd name="connsiteY32" fmla="*/ 291285 h 527143"/>
                <a:gd name="connsiteX33" fmla="*/ 298031 w 515568"/>
                <a:gd name="connsiteY33" fmla="*/ 101460 h 527143"/>
                <a:gd name="connsiteX34" fmla="*/ 108207 w 515568"/>
                <a:gd name="connsiteY34" fmla="*/ 224549 h 527143"/>
                <a:gd name="connsiteX35" fmla="*/ 231295 w 515568"/>
                <a:gd name="connsiteY35" fmla="*/ 414373 h 52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5568" h="527143">
                  <a:moveTo>
                    <a:pt x="349886" y="13294"/>
                  </a:moveTo>
                  <a:lnTo>
                    <a:pt x="360997" y="69713"/>
                  </a:lnTo>
                  <a:cubicBezTo>
                    <a:pt x="385999" y="82478"/>
                    <a:pt x="407825" y="100005"/>
                    <a:pt x="425551" y="120840"/>
                  </a:cubicBezTo>
                  <a:lnTo>
                    <a:pt x="484284" y="117400"/>
                  </a:lnTo>
                  <a:lnTo>
                    <a:pt x="513188" y="175274"/>
                  </a:lnTo>
                  <a:lnTo>
                    <a:pt x="473106" y="222564"/>
                  </a:lnTo>
                  <a:cubicBezTo>
                    <a:pt x="477207" y="246640"/>
                    <a:pt x="477207" y="271839"/>
                    <a:pt x="472379" y="297171"/>
                  </a:cubicBezTo>
                  <a:lnTo>
                    <a:pt x="515569" y="345322"/>
                  </a:lnTo>
                  <a:lnTo>
                    <a:pt x="488385" y="403989"/>
                  </a:lnTo>
                  <a:lnTo>
                    <a:pt x="419598" y="401939"/>
                  </a:lnTo>
                  <a:cubicBezTo>
                    <a:pt x="404783" y="417879"/>
                    <a:pt x="387586" y="431371"/>
                    <a:pt x="368736" y="442086"/>
                  </a:cubicBezTo>
                  <a:lnTo>
                    <a:pt x="357029" y="511865"/>
                  </a:lnTo>
                  <a:lnTo>
                    <a:pt x="294195" y="527143"/>
                  </a:lnTo>
                  <a:lnTo>
                    <a:pt x="250608" y="469005"/>
                  </a:lnTo>
                  <a:cubicBezTo>
                    <a:pt x="240687" y="468344"/>
                    <a:pt x="230634" y="466955"/>
                    <a:pt x="220580" y="464839"/>
                  </a:cubicBezTo>
                  <a:cubicBezTo>
                    <a:pt x="210527" y="462722"/>
                    <a:pt x="200870" y="459878"/>
                    <a:pt x="191478" y="456439"/>
                  </a:cubicBezTo>
                  <a:lnTo>
                    <a:pt x="127983" y="491758"/>
                  </a:lnTo>
                  <a:lnTo>
                    <a:pt x="76856" y="452140"/>
                  </a:lnTo>
                  <a:lnTo>
                    <a:pt x="94648" y="383684"/>
                  </a:lnTo>
                  <a:cubicBezTo>
                    <a:pt x="81750" y="366223"/>
                    <a:pt x="71631" y="346909"/>
                    <a:pt x="64554" y="326273"/>
                  </a:cubicBezTo>
                  <a:lnTo>
                    <a:pt x="926" y="300082"/>
                  </a:lnTo>
                  <a:lnTo>
                    <a:pt x="0" y="235396"/>
                  </a:lnTo>
                  <a:lnTo>
                    <a:pt x="59064" y="209072"/>
                  </a:lnTo>
                  <a:cubicBezTo>
                    <a:pt x="65017" y="184004"/>
                    <a:pt x="75268" y="160987"/>
                    <a:pt x="88827" y="140682"/>
                  </a:cubicBezTo>
                  <a:lnTo>
                    <a:pt x="71565" y="81221"/>
                  </a:lnTo>
                  <a:lnTo>
                    <a:pt x="121567" y="40148"/>
                  </a:lnTo>
                  <a:lnTo>
                    <a:pt x="173818" y="67265"/>
                  </a:lnTo>
                  <a:cubicBezTo>
                    <a:pt x="198489" y="55492"/>
                    <a:pt x="225541" y="48415"/>
                    <a:pt x="253584" y="46960"/>
                  </a:cubicBezTo>
                  <a:lnTo>
                    <a:pt x="286721" y="0"/>
                  </a:lnTo>
                  <a:lnTo>
                    <a:pt x="349952" y="13493"/>
                  </a:lnTo>
                  <a:lnTo>
                    <a:pt x="349952" y="13493"/>
                  </a:lnTo>
                  <a:close/>
                  <a:moveTo>
                    <a:pt x="231295" y="414373"/>
                  </a:moveTo>
                  <a:cubicBezTo>
                    <a:pt x="317675" y="432826"/>
                    <a:pt x="402666" y="377665"/>
                    <a:pt x="421119" y="291285"/>
                  </a:cubicBezTo>
                  <a:cubicBezTo>
                    <a:pt x="439507" y="204838"/>
                    <a:pt x="384411" y="119914"/>
                    <a:pt x="298031" y="101460"/>
                  </a:cubicBezTo>
                  <a:cubicBezTo>
                    <a:pt x="211651" y="83073"/>
                    <a:pt x="126660" y="138168"/>
                    <a:pt x="108207" y="224549"/>
                  </a:cubicBezTo>
                  <a:cubicBezTo>
                    <a:pt x="89819" y="310995"/>
                    <a:pt x="144915" y="395920"/>
                    <a:pt x="231295" y="414373"/>
                  </a:cubicBezTo>
                  <a:close/>
                </a:path>
              </a:pathLst>
            </a:custGeom>
            <a:solidFill>
              <a:schemeClr val="bg1">
                <a:lumMod val="85000"/>
              </a:schemeClr>
            </a:solidFill>
            <a:ln w="6610" cap="flat">
              <a:noFill/>
              <a:prstDash val="solid"/>
              <a:miter/>
            </a:ln>
          </p:spPr>
          <p:txBody>
            <a:bodyPr rtlCol="0" anchor="ctr"/>
            <a:lstStyle/>
            <a:p>
              <a:endParaRPr lang="en-US" sz="1351"/>
            </a:p>
          </p:txBody>
        </p:sp>
        <p:sp>
          <p:nvSpPr>
            <p:cNvPr id="9" name="Freeform: Shape 59">
              <a:extLst>
                <a:ext uri="{FF2B5EF4-FFF2-40B4-BE49-F238E27FC236}">
                  <a16:creationId xmlns:a16="http://schemas.microsoft.com/office/drawing/2014/main" id="{A00EE94E-1591-5C52-2B38-7D353BA26FC8}"/>
                </a:ext>
              </a:extLst>
            </p:cNvPr>
            <p:cNvSpPr/>
            <p:nvPr/>
          </p:nvSpPr>
          <p:spPr>
            <a:xfrm>
              <a:off x="4116118" y="147670"/>
              <a:ext cx="812063" cy="807024"/>
            </a:xfrm>
            <a:custGeom>
              <a:avLst/>
              <a:gdLst>
                <a:gd name="connsiteX0" fmla="*/ 513849 w 788862"/>
                <a:gd name="connsiteY0" fmla="*/ 16006 h 783968"/>
                <a:gd name="connsiteX1" fmla="*/ 526680 w 788862"/>
                <a:gd name="connsiteY1" fmla="*/ 85256 h 783968"/>
                <a:gd name="connsiteX2" fmla="*/ 594078 w 788862"/>
                <a:gd name="connsiteY2" fmla="*/ 124213 h 783968"/>
                <a:gd name="connsiteX3" fmla="*/ 660483 w 788862"/>
                <a:gd name="connsiteY3" fmla="*/ 100799 h 783968"/>
                <a:gd name="connsiteX4" fmla="*/ 712007 w 788862"/>
                <a:gd name="connsiteY4" fmla="*/ 158077 h 783968"/>
                <a:gd name="connsiteX5" fmla="*/ 681649 w 788862"/>
                <a:gd name="connsiteY5" fmla="*/ 221704 h 783968"/>
                <a:gd name="connsiteX6" fmla="*/ 713330 w 788862"/>
                <a:gd name="connsiteY6" fmla="*/ 292740 h 783968"/>
                <a:gd name="connsiteX7" fmla="*/ 780860 w 788862"/>
                <a:gd name="connsiteY7" fmla="*/ 312847 h 783968"/>
                <a:gd name="connsiteX8" fmla="*/ 788863 w 788862"/>
                <a:gd name="connsiteY8" fmla="*/ 389438 h 783968"/>
                <a:gd name="connsiteX9" fmla="*/ 726889 w 788862"/>
                <a:gd name="connsiteY9" fmla="*/ 423104 h 783968"/>
                <a:gd name="connsiteX10" fmla="*/ 721002 w 788862"/>
                <a:gd name="connsiteY10" fmla="*/ 461598 h 783968"/>
                <a:gd name="connsiteX11" fmla="*/ 710684 w 788862"/>
                <a:gd name="connsiteY11" fmla="*/ 499166 h 783968"/>
                <a:gd name="connsiteX12" fmla="*/ 753544 w 788862"/>
                <a:gd name="connsiteY12" fmla="*/ 555121 h 783968"/>
                <a:gd name="connsiteX13" fmla="*/ 714983 w 788862"/>
                <a:gd name="connsiteY13" fmla="*/ 621791 h 783968"/>
                <a:gd name="connsiteX14" fmla="*/ 645139 w 788862"/>
                <a:gd name="connsiteY14" fmla="*/ 612597 h 783968"/>
                <a:gd name="connsiteX15" fmla="*/ 587265 w 788862"/>
                <a:gd name="connsiteY15" fmla="*/ 664584 h 783968"/>
                <a:gd name="connsiteX16" fmla="*/ 589051 w 788862"/>
                <a:gd name="connsiteY16" fmla="*/ 735091 h 783968"/>
                <a:gd name="connsiteX17" fmla="*/ 518677 w 788862"/>
                <a:gd name="connsiteY17" fmla="*/ 766375 h 783968"/>
                <a:gd name="connsiteX18" fmla="*/ 467616 w 788862"/>
                <a:gd name="connsiteY18" fmla="*/ 717894 h 783968"/>
                <a:gd name="connsiteX19" fmla="*/ 390165 w 788862"/>
                <a:gd name="connsiteY19" fmla="*/ 725963 h 783968"/>
                <a:gd name="connsiteX20" fmla="*/ 350216 w 788862"/>
                <a:gd name="connsiteY20" fmla="*/ 783969 h 783968"/>
                <a:gd name="connsiteX21" fmla="*/ 274948 w 788862"/>
                <a:gd name="connsiteY21" fmla="*/ 767963 h 783968"/>
                <a:gd name="connsiteX22" fmla="*/ 262116 w 788862"/>
                <a:gd name="connsiteY22" fmla="*/ 698713 h 783968"/>
                <a:gd name="connsiteX23" fmla="*/ 194719 w 788862"/>
                <a:gd name="connsiteY23" fmla="*/ 659756 h 783968"/>
                <a:gd name="connsiteX24" fmla="*/ 128313 w 788862"/>
                <a:gd name="connsiteY24" fmla="*/ 683170 h 783968"/>
                <a:gd name="connsiteX25" fmla="*/ 76790 w 788862"/>
                <a:gd name="connsiteY25" fmla="*/ 625892 h 783968"/>
                <a:gd name="connsiteX26" fmla="*/ 107148 w 788862"/>
                <a:gd name="connsiteY26" fmla="*/ 562264 h 783968"/>
                <a:gd name="connsiteX27" fmla="*/ 75533 w 788862"/>
                <a:gd name="connsiteY27" fmla="*/ 491229 h 783968"/>
                <a:gd name="connsiteX28" fmla="*/ 8003 w 788862"/>
                <a:gd name="connsiteY28" fmla="*/ 471122 h 783968"/>
                <a:gd name="connsiteX29" fmla="*/ 0 w 788862"/>
                <a:gd name="connsiteY29" fmla="*/ 394531 h 783968"/>
                <a:gd name="connsiteX30" fmla="*/ 61974 w 788862"/>
                <a:gd name="connsiteY30" fmla="*/ 360865 h 783968"/>
                <a:gd name="connsiteX31" fmla="*/ 67860 w 788862"/>
                <a:gd name="connsiteY31" fmla="*/ 322371 h 783968"/>
                <a:gd name="connsiteX32" fmla="*/ 78178 w 788862"/>
                <a:gd name="connsiteY32" fmla="*/ 284803 h 783968"/>
                <a:gd name="connsiteX33" fmla="*/ 35319 w 788862"/>
                <a:gd name="connsiteY33" fmla="*/ 228848 h 783968"/>
                <a:gd name="connsiteX34" fmla="*/ 73879 w 788862"/>
                <a:gd name="connsiteY34" fmla="*/ 162178 h 783968"/>
                <a:gd name="connsiteX35" fmla="*/ 143724 w 788862"/>
                <a:gd name="connsiteY35" fmla="*/ 171371 h 783968"/>
                <a:gd name="connsiteX36" fmla="*/ 201597 w 788862"/>
                <a:gd name="connsiteY36" fmla="*/ 119384 h 783968"/>
                <a:gd name="connsiteX37" fmla="*/ 199812 w 788862"/>
                <a:gd name="connsiteY37" fmla="*/ 48878 h 783968"/>
                <a:gd name="connsiteX38" fmla="*/ 270186 w 788862"/>
                <a:gd name="connsiteY38" fmla="*/ 17593 h 783968"/>
                <a:gd name="connsiteX39" fmla="*/ 321313 w 788862"/>
                <a:gd name="connsiteY39" fmla="*/ 66075 h 783968"/>
                <a:gd name="connsiteX40" fmla="*/ 398764 w 788862"/>
                <a:gd name="connsiteY40" fmla="*/ 58006 h 783968"/>
                <a:gd name="connsiteX41" fmla="*/ 438713 w 788862"/>
                <a:gd name="connsiteY41" fmla="*/ 0 h 783968"/>
                <a:gd name="connsiteX42" fmla="*/ 514047 w 788862"/>
                <a:gd name="connsiteY42" fmla="*/ 16072 h 783968"/>
                <a:gd name="connsiteX43" fmla="*/ 514047 w 788862"/>
                <a:gd name="connsiteY43" fmla="*/ 16072 h 783968"/>
                <a:gd name="connsiteX44" fmla="*/ 338708 w 788862"/>
                <a:gd name="connsiteY44" fmla="*/ 653208 h 783968"/>
                <a:gd name="connsiteX45" fmla="*/ 655589 w 788862"/>
                <a:gd name="connsiteY45" fmla="*/ 447642 h 783968"/>
                <a:gd name="connsiteX46" fmla="*/ 450023 w 788862"/>
                <a:gd name="connsiteY46" fmla="*/ 130761 h 783968"/>
                <a:gd name="connsiteX47" fmla="*/ 133142 w 788862"/>
                <a:gd name="connsiteY47" fmla="*/ 336327 h 783968"/>
                <a:gd name="connsiteX48" fmla="*/ 338708 w 788862"/>
                <a:gd name="connsiteY48" fmla="*/ 653208 h 7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8862" h="783968">
                  <a:moveTo>
                    <a:pt x="513849" y="16006"/>
                  </a:moveTo>
                  <a:lnTo>
                    <a:pt x="526680" y="85256"/>
                  </a:lnTo>
                  <a:cubicBezTo>
                    <a:pt x="550954" y="95706"/>
                    <a:pt x="573508" y="108802"/>
                    <a:pt x="594078" y="124213"/>
                  </a:cubicBezTo>
                  <a:lnTo>
                    <a:pt x="660483" y="100799"/>
                  </a:lnTo>
                  <a:lnTo>
                    <a:pt x="712007" y="158077"/>
                  </a:lnTo>
                  <a:lnTo>
                    <a:pt x="681649" y="221704"/>
                  </a:lnTo>
                  <a:cubicBezTo>
                    <a:pt x="694877" y="243994"/>
                    <a:pt x="705525" y="267871"/>
                    <a:pt x="713330" y="292740"/>
                  </a:cubicBezTo>
                  <a:lnTo>
                    <a:pt x="780860" y="312847"/>
                  </a:lnTo>
                  <a:lnTo>
                    <a:pt x="788863" y="389438"/>
                  </a:lnTo>
                  <a:lnTo>
                    <a:pt x="726889" y="423104"/>
                  </a:lnTo>
                  <a:cubicBezTo>
                    <a:pt x="725698" y="435869"/>
                    <a:pt x="723714" y="448766"/>
                    <a:pt x="721002" y="461598"/>
                  </a:cubicBezTo>
                  <a:cubicBezTo>
                    <a:pt x="718290" y="474495"/>
                    <a:pt x="714785" y="486996"/>
                    <a:pt x="710684" y="499166"/>
                  </a:cubicBezTo>
                  <a:lnTo>
                    <a:pt x="753544" y="555121"/>
                  </a:lnTo>
                  <a:lnTo>
                    <a:pt x="714983" y="621791"/>
                  </a:lnTo>
                  <a:lnTo>
                    <a:pt x="645139" y="612597"/>
                  </a:lnTo>
                  <a:cubicBezTo>
                    <a:pt x="627876" y="632175"/>
                    <a:pt x="608430" y="649636"/>
                    <a:pt x="587265" y="664584"/>
                  </a:cubicBezTo>
                  <a:lnTo>
                    <a:pt x="589051" y="735091"/>
                  </a:lnTo>
                  <a:lnTo>
                    <a:pt x="518677" y="766375"/>
                  </a:lnTo>
                  <a:lnTo>
                    <a:pt x="467616" y="717894"/>
                  </a:lnTo>
                  <a:cubicBezTo>
                    <a:pt x="442549" y="723516"/>
                    <a:pt x="416556" y="726360"/>
                    <a:pt x="390165" y="725963"/>
                  </a:cubicBezTo>
                  <a:lnTo>
                    <a:pt x="350216" y="783969"/>
                  </a:lnTo>
                  <a:lnTo>
                    <a:pt x="274948" y="767963"/>
                  </a:lnTo>
                  <a:lnTo>
                    <a:pt x="262116" y="698713"/>
                  </a:lnTo>
                  <a:cubicBezTo>
                    <a:pt x="237843" y="688263"/>
                    <a:pt x="215289" y="675167"/>
                    <a:pt x="194719" y="659756"/>
                  </a:cubicBezTo>
                  <a:lnTo>
                    <a:pt x="128313" y="683170"/>
                  </a:lnTo>
                  <a:lnTo>
                    <a:pt x="76790" y="625892"/>
                  </a:lnTo>
                  <a:lnTo>
                    <a:pt x="107148" y="562264"/>
                  </a:lnTo>
                  <a:cubicBezTo>
                    <a:pt x="93920" y="539975"/>
                    <a:pt x="83271" y="516098"/>
                    <a:pt x="75533" y="491229"/>
                  </a:cubicBezTo>
                  <a:lnTo>
                    <a:pt x="8003" y="471122"/>
                  </a:lnTo>
                  <a:lnTo>
                    <a:pt x="0" y="394531"/>
                  </a:lnTo>
                  <a:lnTo>
                    <a:pt x="61974" y="360865"/>
                  </a:lnTo>
                  <a:cubicBezTo>
                    <a:pt x="63231" y="348100"/>
                    <a:pt x="65149" y="335202"/>
                    <a:pt x="67860" y="322371"/>
                  </a:cubicBezTo>
                  <a:cubicBezTo>
                    <a:pt x="70572" y="309474"/>
                    <a:pt x="74078" y="296973"/>
                    <a:pt x="78178" y="284803"/>
                  </a:cubicBezTo>
                  <a:lnTo>
                    <a:pt x="35319" y="228848"/>
                  </a:lnTo>
                  <a:lnTo>
                    <a:pt x="73879" y="162178"/>
                  </a:lnTo>
                  <a:lnTo>
                    <a:pt x="143724" y="171371"/>
                  </a:lnTo>
                  <a:cubicBezTo>
                    <a:pt x="160987" y="151793"/>
                    <a:pt x="180432" y="134332"/>
                    <a:pt x="201597" y="119384"/>
                  </a:cubicBezTo>
                  <a:lnTo>
                    <a:pt x="199812" y="48878"/>
                  </a:lnTo>
                  <a:lnTo>
                    <a:pt x="270186" y="17593"/>
                  </a:lnTo>
                  <a:lnTo>
                    <a:pt x="321313" y="66075"/>
                  </a:lnTo>
                  <a:cubicBezTo>
                    <a:pt x="346380" y="60453"/>
                    <a:pt x="372373" y="57609"/>
                    <a:pt x="398764" y="58006"/>
                  </a:cubicBezTo>
                  <a:lnTo>
                    <a:pt x="438713" y="0"/>
                  </a:lnTo>
                  <a:lnTo>
                    <a:pt x="514047" y="16072"/>
                  </a:lnTo>
                  <a:lnTo>
                    <a:pt x="514047" y="16072"/>
                  </a:lnTo>
                  <a:close/>
                  <a:moveTo>
                    <a:pt x="338708" y="653208"/>
                  </a:moveTo>
                  <a:cubicBezTo>
                    <a:pt x="482961" y="683964"/>
                    <a:pt x="624834" y="591962"/>
                    <a:pt x="655589" y="447642"/>
                  </a:cubicBezTo>
                  <a:cubicBezTo>
                    <a:pt x="686345" y="303389"/>
                    <a:pt x="594342" y="161516"/>
                    <a:pt x="450023" y="130761"/>
                  </a:cubicBezTo>
                  <a:cubicBezTo>
                    <a:pt x="305769" y="100005"/>
                    <a:pt x="163897" y="192007"/>
                    <a:pt x="133142" y="336327"/>
                  </a:cubicBezTo>
                  <a:cubicBezTo>
                    <a:pt x="102386" y="480580"/>
                    <a:pt x="194388" y="622453"/>
                    <a:pt x="338708" y="653208"/>
                  </a:cubicBezTo>
                  <a:close/>
                </a:path>
              </a:pathLst>
            </a:custGeom>
            <a:solidFill>
              <a:schemeClr val="bg1">
                <a:lumMod val="95000"/>
              </a:schemeClr>
            </a:solidFill>
            <a:ln w="6610" cap="flat">
              <a:noFill/>
              <a:prstDash val="solid"/>
              <a:miter/>
            </a:ln>
          </p:spPr>
          <p:txBody>
            <a:bodyPr rtlCol="0" anchor="ctr"/>
            <a:lstStyle/>
            <a:p>
              <a:endParaRPr lang="en-US" sz="1351"/>
            </a:p>
          </p:txBody>
        </p:sp>
        <p:sp>
          <p:nvSpPr>
            <p:cNvPr id="10" name="Freeform: Shape 60">
              <a:extLst>
                <a:ext uri="{FF2B5EF4-FFF2-40B4-BE49-F238E27FC236}">
                  <a16:creationId xmlns:a16="http://schemas.microsoft.com/office/drawing/2014/main" id="{97197F5C-8ECB-1A28-AFAE-03C6A643BB09}"/>
                </a:ext>
              </a:extLst>
            </p:cNvPr>
            <p:cNvSpPr/>
            <p:nvPr/>
          </p:nvSpPr>
          <p:spPr>
            <a:xfrm>
              <a:off x="2603218" y="159294"/>
              <a:ext cx="1276412" cy="1269195"/>
            </a:xfrm>
            <a:custGeom>
              <a:avLst/>
              <a:gdLst>
                <a:gd name="connsiteX0" fmla="*/ 790847 w 1239944"/>
                <a:gd name="connsiteY0" fmla="*/ 17726 h 1232933"/>
                <a:gd name="connsiteX1" fmla="*/ 806920 w 1239944"/>
                <a:gd name="connsiteY1" fmla="*/ 98153 h 1232933"/>
                <a:gd name="connsiteX2" fmla="*/ 879013 w 1239944"/>
                <a:gd name="connsiteY2" fmla="*/ 130298 h 1232933"/>
                <a:gd name="connsiteX3" fmla="*/ 949519 w 1239944"/>
                <a:gd name="connsiteY3" fmla="*/ 88497 h 1232933"/>
                <a:gd name="connsiteX4" fmla="*/ 1018637 w 1239944"/>
                <a:gd name="connsiteY4" fmla="*/ 138764 h 1232933"/>
                <a:gd name="connsiteX5" fmla="*/ 1000514 w 1239944"/>
                <a:gd name="connsiteY5" fmla="*/ 219125 h 1232933"/>
                <a:gd name="connsiteX6" fmla="*/ 1052699 w 1239944"/>
                <a:gd name="connsiteY6" fmla="*/ 277527 h 1232933"/>
                <a:gd name="connsiteX7" fmla="*/ 1134846 w 1239944"/>
                <a:gd name="connsiteY7" fmla="*/ 267937 h 1232933"/>
                <a:gd name="connsiteX8" fmla="*/ 1177507 w 1239944"/>
                <a:gd name="connsiteY8" fmla="*/ 341949 h 1232933"/>
                <a:gd name="connsiteX9" fmla="*/ 1127769 w 1239944"/>
                <a:gd name="connsiteY9" fmla="*/ 408619 h 1232933"/>
                <a:gd name="connsiteX10" fmla="*/ 1151448 w 1239944"/>
                <a:gd name="connsiteY10" fmla="*/ 482366 h 1232933"/>
                <a:gd name="connsiteX11" fmla="*/ 1231081 w 1239944"/>
                <a:gd name="connsiteY11" fmla="*/ 507235 h 1232933"/>
                <a:gd name="connsiteX12" fmla="*/ 1239944 w 1239944"/>
                <a:gd name="connsiteY12" fmla="*/ 592226 h 1232933"/>
                <a:gd name="connsiteX13" fmla="*/ 1166528 w 1239944"/>
                <a:gd name="connsiteY13" fmla="*/ 633432 h 1232933"/>
                <a:gd name="connsiteX14" fmla="*/ 1158128 w 1239944"/>
                <a:gd name="connsiteY14" fmla="*/ 709097 h 1232933"/>
                <a:gd name="connsiteX15" fmla="*/ 1221689 w 1239944"/>
                <a:gd name="connsiteY15" fmla="*/ 765052 h 1232933"/>
                <a:gd name="connsiteX16" fmla="*/ 1195233 w 1239944"/>
                <a:gd name="connsiteY16" fmla="*/ 846273 h 1232933"/>
                <a:gd name="connsiteX17" fmla="*/ 1110308 w 1239944"/>
                <a:gd name="connsiteY17" fmla="*/ 854144 h 1232933"/>
                <a:gd name="connsiteX18" fmla="*/ 1072542 w 1239944"/>
                <a:gd name="connsiteY18" fmla="*/ 918896 h 1232933"/>
                <a:gd name="connsiteX19" fmla="*/ 1108258 w 1239944"/>
                <a:gd name="connsiteY19" fmla="*/ 996744 h 1232933"/>
                <a:gd name="connsiteX20" fmla="*/ 1051046 w 1239944"/>
                <a:gd name="connsiteY20" fmla="*/ 1060173 h 1232933"/>
                <a:gd name="connsiteX21" fmla="*/ 969229 w 1239944"/>
                <a:gd name="connsiteY21" fmla="*/ 1032460 h 1232933"/>
                <a:gd name="connsiteX22" fmla="*/ 909438 w 1239944"/>
                <a:gd name="connsiteY22" fmla="*/ 1075518 h 1232933"/>
                <a:gd name="connsiteX23" fmla="*/ 910430 w 1239944"/>
                <a:gd name="connsiteY23" fmla="*/ 1162229 h 1232933"/>
                <a:gd name="connsiteX24" fmla="*/ 832384 w 1239944"/>
                <a:gd name="connsiteY24" fmla="*/ 1196953 h 1232933"/>
                <a:gd name="connsiteX25" fmla="*/ 768426 w 1239944"/>
                <a:gd name="connsiteY25" fmla="*/ 1137889 h 1232933"/>
                <a:gd name="connsiteX26" fmla="*/ 696927 w 1239944"/>
                <a:gd name="connsiteY26" fmla="*/ 1152969 h 1232933"/>
                <a:gd name="connsiteX27" fmla="*/ 662402 w 1239944"/>
                <a:gd name="connsiteY27" fmla="*/ 1232934 h 1232933"/>
                <a:gd name="connsiteX28" fmla="*/ 576947 w 1239944"/>
                <a:gd name="connsiteY28" fmla="*/ 1232934 h 1232933"/>
                <a:gd name="connsiteX29" fmla="*/ 542356 w 1239944"/>
                <a:gd name="connsiteY29" fmla="*/ 1152572 h 1232933"/>
                <a:gd name="connsiteX30" fmla="*/ 506574 w 1239944"/>
                <a:gd name="connsiteY30" fmla="*/ 1146223 h 1232933"/>
                <a:gd name="connsiteX31" fmla="*/ 471320 w 1239944"/>
                <a:gd name="connsiteY31" fmla="*/ 1137426 h 1232933"/>
                <a:gd name="connsiteX32" fmla="*/ 406965 w 1239944"/>
                <a:gd name="connsiteY32" fmla="*/ 1196688 h 1232933"/>
                <a:gd name="connsiteX33" fmla="*/ 328919 w 1239944"/>
                <a:gd name="connsiteY33" fmla="*/ 1161898 h 1232933"/>
                <a:gd name="connsiteX34" fmla="*/ 330043 w 1239944"/>
                <a:gd name="connsiteY34" fmla="*/ 1074790 h 1232933"/>
                <a:gd name="connsiteX35" fmla="*/ 270913 w 1239944"/>
                <a:gd name="connsiteY35" fmla="*/ 1031865 h 1232933"/>
                <a:gd name="connsiteX36" fmla="*/ 188436 w 1239944"/>
                <a:gd name="connsiteY36" fmla="*/ 1059710 h 1232933"/>
                <a:gd name="connsiteX37" fmla="*/ 131290 w 1239944"/>
                <a:gd name="connsiteY37" fmla="*/ 996215 h 1232933"/>
                <a:gd name="connsiteX38" fmla="*/ 167535 w 1239944"/>
                <a:gd name="connsiteY38" fmla="*/ 917441 h 1232933"/>
                <a:gd name="connsiteX39" fmla="*/ 130496 w 1239944"/>
                <a:gd name="connsiteY39" fmla="*/ 853747 h 1232933"/>
                <a:gd name="connsiteX40" fmla="*/ 44447 w 1239944"/>
                <a:gd name="connsiteY40" fmla="*/ 845678 h 1232933"/>
                <a:gd name="connsiteX41" fmla="*/ 18056 w 1239944"/>
                <a:gd name="connsiteY41" fmla="*/ 764391 h 1232933"/>
                <a:gd name="connsiteX42" fmla="*/ 82412 w 1239944"/>
                <a:gd name="connsiteY42" fmla="*/ 707907 h 1232933"/>
                <a:gd name="connsiteX43" fmla="*/ 74342 w 1239944"/>
                <a:gd name="connsiteY43" fmla="*/ 633366 h 1232933"/>
                <a:gd name="connsiteX44" fmla="*/ 0 w 1239944"/>
                <a:gd name="connsiteY44" fmla="*/ 591565 h 1232933"/>
                <a:gd name="connsiteX45" fmla="*/ 8995 w 1239944"/>
                <a:gd name="connsiteY45" fmla="*/ 506640 h 1232933"/>
                <a:gd name="connsiteX46" fmla="*/ 89819 w 1239944"/>
                <a:gd name="connsiteY46" fmla="*/ 481440 h 1232933"/>
                <a:gd name="connsiteX47" fmla="*/ 113035 w 1239944"/>
                <a:gd name="connsiteY47" fmla="*/ 408949 h 1232933"/>
                <a:gd name="connsiteX48" fmla="*/ 62768 w 1239944"/>
                <a:gd name="connsiteY48" fmla="*/ 341420 h 1232933"/>
                <a:gd name="connsiteX49" fmla="*/ 105561 w 1239944"/>
                <a:gd name="connsiteY49" fmla="*/ 267474 h 1232933"/>
                <a:gd name="connsiteX50" fmla="*/ 188369 w 1239944"/>
                <a:gd name="connsiteY50" fmla="*/ 277263 h 1232933"/>
                <a:gd name="connsiteX51" fmla="*/ 240092 w 1239944"/>
                <a:gd name="connsiteY51" fmla="*/ 219588 h 1232933"/>
                <a:gd name="connsiteX52" fmla="*/ 221903 w 1239944"/>
                <a:gd name="connsiteY52" fmla="*/ 138433 h 1232933"/>
                <a:gd name="connsiteX53" fmla="*/ 291020 w 1239944"/>
                <a:gd name="connsiteY53" fmla="*/ 88232 h 1232933"/>
                <a:gd name="connsiteX54" fmla="*/ 362122 w 1239944"/>
                <a:gd name="connsiteY54" fmla="*/ 130496 h 1232933"/>
                <a:gd name="connsiteX55" fmla="*/ 433554 w 1239944"/>
                <a:gd name="connsiteY55" fmla="*/ 98484 h 1232933"/>
                <a:gd name="connsiteX56" fmla="*/ 449758 w 1239944"/>
                <a:gd name="connsiteY56" fmla="*/ 17726 h 1232933"/>
                <a:gd name="connsiteX57" fmla="*/ 533361 w 1239944"/>
                <a:gd name="connsiteY57" fmla="*/ 0 h 1232933"/>
                <a:gd name="connsiteX58" fmla="*/ 580718 w 1239944"/>
                <a:gd name="connsiteY58" fmla="*/ 66935 h 1232933"/>
                <a:gd name="connsiteX59" fmla="*/ 659624 w 1239944"/>
                <a:gd name="connsiteY59" fmla="*/ 66935 h 1232933"/>
                <a:gd name="connsiteX60" fmla="*/ 707113 w 1239944"/>
                <a:gd name="connsiteY60" fmla="*/ 0 h 1232933"/>
                <a:gd name="connsiteX61" fmla="*/ 790649 w 1239944"/>
                <a:gd name="connsiteY61" fmla="*/ 17858 h 1232933"/>
                <a:gd name="connsiteX62" fmla="*/ 790649 w 1239944"/>
                <a:gd name="connsiteY62" fmla="*/ 17858 h 1232933"/>
                <a:gd name="connsiteX63" fmla="*/ 530649 w 1239944"/>
                <a:gd name="connsiteY63" fmla="*/ 1033519 h 1232933"/>
                <a:gd name="connsiteX64" fmla="*/ 1042381 w 1239944"/>
                <a:gd name="connsiteY64" fmla="*/ 701623 h 1232933"/>
                <a:gd name="connsiteX65" fmla="*/ 710486 w 1239944"/>
                <a:gd name="connsiteY65" fmla="*/ 189891 h 1232933"/>
                <a:gd name="connsiteX66" fmla="*/ 198754 w 1239944"/>
                <a:gd name="connsiteY66" fmla="*/ 521786 h 1232933"/>
                <a:gd name="connsiteX67" fmla="*/ 530649 w 1239944"/>
                <a:gd name="connsiteY67" fmla="*/ 1033519 h 12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944" h="1232933">
                  <a:moveTo>
                    <a:pt x="790847" y="17726"/>
                  </a:moveTo>
                  <a:lnTo>
                    <a:pt x="806920" y="98153"/>
                  </a:lnTo>
                  <a:cubicBezTo>
                    <a:pt x="831987" y="107214"/>
                    <a:pt x="856062" y="117995"/>
                    <a:pt x="879013" y="130298"/>
                  </a:cubicBezTo>
                  <a:lnTo>
                    <a:pt x="949519" y="88497"/>
                  </a:lnTo>
                  <a:lnTo>
                    <a:pt x="1018637" y="138764"/>
                  </a:lnTo>
                  <a:lnTo>
                    <a:pt x="1000514" y="219125"/>
                  </a:lnTo>
                  <a:cubicBezTo>
                    <a:pt x="1019298" y="237380"/>
                    <a:pt x="1036759" y="256891"/>
                    <a:pt x="1052699" y="277527"/>
                  </a:cubicBezTo>
                  <a:lnTo>
                    <a:pt x="1134846" y="267937"/>
                  </a:lnTo>
                  <a:lnTo>
                    <a:pt x="1177507" y="341949"/>
                  </a:lnTo>
                  <a:lnTo>
                    <a:pt x="1127769" y="408619"/>
                  </a:lnTo>
                  <a:cubicBezTo>
                    <a:pt x="1137360" y="432496"/>
                    <a:pt x="1145297" y="457166"/>
                    <a:pt x="1151448" y="482366"/>
                  </a:cubicBezTo>
                  <a:lnTo>
                    <a:pt x="1231081" y="507235"/>
                  </a:lnTo>
                  <a:lnTo>
                    <a:pt x="1239944" y="592226"/>
                  </a:lnTo>
                  <a:lnTo>
                    <a:pt x="1166528" y="633432"/>
                  </a:lnTo>
                  <a:cubicBezTo>
                    <a:pt x="1165536" y="658499"/>
                    <a:pt x="1162758" y="683765"/>
                    <a:pt x="1158128" y="709097"/>
                  </a:cubicBezTo>
                  <a:lnTo>
                    <a:pt x="1221689" y="765052"/>
                  </a:lnTo>
                  <a:lnTo>
                    <a:pt x="1195233" y="846273"/>
                  </a:lnTo>
                  <a:lnTo>
                    <a:pt x="1110308" y="854144"/>
                  </a:lnTo>
                  <a:cubicBezTo>
                    <a:pt x="1099130" y="876764"/>
                    <a:pt x="1086497" y="898326"/>
                    <a:pt x="1072542" y="918896"/>
                  </a:cubicBezTo>
                  <a:lnTo>
                    <a:pt x="1108258" y="996744"/>
                  </a:lnTo>
                  <a:lnTo>
                    <a:pt x="1051046" y="1060173"/>
                  </a:lnTo>
                  <a:lnTo>
                    <a:pt x="969229" y="1032460"/>
                  </a:lnTo>
                  <a:cubicBezTo>
                    <a:pt x="950313" y="1048136"/>
                    <a:pt x="930339" y="1062554"/>
                    <a:pt x="909438" y="1075518"/>
                  </a:cubicBezTo>
                  <a:lnTo>
                    <a:pt x="910430" y="1162229"/>
                  </a:lnTo>
                  <a:lnTo>
                    <a:pt x="832384" y="1196953"/>
                  </a:lnTo>
                  <a:lnTo>
                    <a:pt x="768426" y="1137889"/>
                  </a:lnTo>
                  <a:cubicBezTo>
                    <a:pt x="745078" y="1144503"/>
                    <a:pt x="721201" y="1149530"/>
                    <a:pt x="696927" y="1152969"/>
                  </a:cubicBezTo>
                  <a:lnTo>
                    <a:pt x="662402" y="1232934"/>
                  </a:lnTo>
                  <a:lnTo>
                    <a:pt x="576947" y="1232934"/>
                  </a:lnTo>
                  <a:lnTo>
                    <a:pt x="542356" y="1152572"/>
                  </a:lnTo>
                  <a:cubicBezTo>
                    <a:pt x="530450" y="1150853"/>
                    <a:pt x="518545" y="1148736"/>
                    <a:pt x="506574" y="1146223"/>
                  </a:cubicBezTo>
                  <a:cubicBezTo>
                    <a:pt x="494668" y="1143709"/>
                    <a:pt x="482895" y="1140733"/>
                    <a:pt x="471320" y="1137426"/>
                  </a:cubicBezTo>
                  <a:lnTo>
                    <a:pt x="406965" y="1196688"/>
                  </a:lnTo>
                  <a:lnTo>
                    <a:pt x="328919" y="1161898"/>
                  </a:lnTo>
                  <a:lnTo>
                    <a:pt x="330043" y="1074790"/>
                  </a:lnTo>
                  <a:cubicBezTo>
                    <a:pt x="309275" y="1061761"/>
                    <a:pt x="289565" y="1047408"/>
                    <a:pt x="270913" y="1031865"/>
                  </a:cubicBezTo>
                  <a:lnTo>
                    <a:pt x="188436" y="1059710"/>
                  </a:lnTo>
                  <a:lnTo>
                    <a:pt x="131290" y="996215"/>
                  </a:lnTo>
                  <a:lnTo>
                    <a:pt x="167535" y="917441"/>
                  </a:lnTo>
                  <a:cubicBezTo>
                    <a:pt x="153778" y="897070"/>
                    <a:pt x="141409" y="875838"/>
                    <a:pt x="130496" y="853747"/>
                  </a:cubicBezTo>
                  <a:lnTo>
                    <a:pt x="44447" y="845678"/>
                  </a:lnTo>
                  <a:lnTo>
                    <a:pt x="18056" y="764391"/>
                  </a:lnTo>
                  <a:lnTo>
                    <a:pt x="82412" y="707907"/>
                  </a:lnTo>
                  <a:cubicBezTo>
                    <a:pt x="78046" y="683501"/>
                    <a:pt x="75335" y="658565"/>
                    <a:pt x="74342" y="633366"/>
                  </a:cubicBezTo>
                  <a:lnTo>
                    <a:pt x="0" y="591565"/>
                  </a:lnTo>
                  <a:lnTo>
                    <a:pt x="8995" y="506640"/>
                  </a:lnTo>
                  <a:lnTo>
                    <a:pt x="89819" y="481440"/>
                  </a:lnTo>
                  <a:cubicBezTo>
                    <a:pt x="95971" y="456439"/>
                    <a:pt x="103709" y="432231"/>
                    <a:pt x="113035" y="408949"/>
                  </a:cubicBezTo>
                  <a:lnTo>
                    <a:pt x="62768" y="341420"/>
                  </a:lnTo>
                  <a:lnTo>
                    <a:pt x="105561" y="267474"/>
                  </a:lnTo>
                  <a:lnTo>
                    <a:pt x="188369" y="277263"/>
                  </a:lnTo>
                  <a:cubicBezTo>
                    <a:pt x="204243" y="256759"/>
                    <a:pt x="221572" y="237512"/>
                    <a:pt x="240092" y="219588"/>
                  </a:cubicBezTo>
                  <a:lnTo>
                    <a:pt x="221903" y="138433"/>
                  </a:lnTo>
                  <a:lnTo>
                    <a:pt x="291020" y="88232"/>
                  </a:lnTo>
                  <a:lnTo>
                    <a:pt x="362122" y="130496"/>
                  </a:lnTo>
                  <a:cubicBezTo>
                    <a:pt x="385073" y="118128"/>
                    <a:pt x="408949" y="107479"/>
                    <a:pt x="433554" y="98484"/>
                  </a:cubicBezTo>
                  <a:lnTo>
                    <a:pt x="449758" y="17726"/>
                  </a:lnTo>
                  <a:lnTo>
                    <a:pt x="533361" y="0"/>
                  </a:lnTo>
                  <a:lnTo>
                    <a:pt x="580718" y="66935"/>
                  </a:lnTo>
                  <a:cubicBezTo>
                    <a:pt x="606711" y="65083"/>
                    <a:pt x="633101" y="65083"/>
                    <a:pt x="659624" y="66935"/>
                  </a:cubicBezTo>
                  <a:lnTo>
                    <a:pt x="707113" y="0"/>
                  </a:lnTo>
                  <a:lnTo>
                    <a:pt x="790649" y="17858"/>
                  </a:lnTo>
                  <a:lnTo>
                    <a:pt x="790649" y="17858"/>
                  </a:lnTo>
                  <a:close/>
                  <a:moveTo>
                    <a:pt x="530649" y="1033519"/>
                  </a:moveTo>
                  <a:cubicBezTo>
                    <a:pt x="763597" y="1083190"/>
                    <a:pt x="992709" y="934572"/>
                    <a:pt x="1042381" y="701623"/>
                  </a:cubicBezTo>
                  <a:cubicBezTo>
                    <a:pt x="1092053" y="468675"/>
                    <a:pt x="943434" y="239563"/>
                    <a:pt x="710486" y="189891"/>
                  </a:cubicBezTo>
                  <a:cubicBezTo>
                    <a:pt x="477538" y="140219"/>
                    <a:pt x="248425" y="288838"/>
                    <a:pt x="198754" y="521786"/>
                  </a:cubicBezTo>
                  <a:cubicBezTo>
                    <a:pt x="149082" y="754734"/>
                    <a:pt x="297700" y="983847"/>
                    <a:pt x="530649" y="1033519"/>
                  </a:cubicBezTo>
                  <a:close/>
                </a:path>
              </a:pathLst>
            </a:custGeom>
            <a:solidFill>
              <a:schemeClr val="bg1">
                <a:lumMod val="95000"/>
              </a:schemeClr>
            </a:solidFill>
            <a:ln w="6610" cap="flat">
              <a:noFill/>
              <a:prstDash val="solid"/>
              <a:miter/>
            </a:ln>
          </p:spPr>
          <p:txBody>
            <a:bodyPr rtlCol="0" anchor="ctr"/>
            <a:lstStyle/>
            <a:p>
              <a:endParaRPr lang="en-US" sz="1351"/>
            </a:p>
          </p:txBody>
        </p:sp>
        <p:sp>
          <p:nvSpPr>
            <p:cNvPr id="11" name="Freeform: Shape 63">
              <a:extLst>
                <a:ext uri="{FF2B5EF4-FFF2-40B4-BE49-F238E27FC236}">
                  <a16:creationId xmlns:a16="http://schemas.microsoft.com/office/drawing/2014/main" id="{F6B12297-EDBD-370E-A262-B762D019FA3D}"/>
                </a:ext>
              </a:extLst>
            </p:cNvPr>
            <p:cNvSpPr/>
            <p:nvPr/>
          </p:nvSpPr>
          <p:spPr>
            <a:xfrm rot="21243256">
              <a:off x="2969377" y="1441542"/>
              <a:ext cx="811041" cy="810361"/>
            </a:xfrm>
            <a:custGeom>
              <a:avLst/>
              <a:gdLst>
                <a:gd name="connsiteX0" fmla="*/ 494800 w 787870"/>
                <a:gd name="connsiteY0" fmla="*/ 12236 h 787209"/>
                <a:gd name="connsiteX1" fmla="*/ 511005 w 787870"/>
                <a:gd name="connsiteY1" fmla="*/ 80758 h 787209"/>
                <a:gd name="connsiteX2" fmla="*/ 580255 w 787870"/>
                <a:gd name="connsiteY2" fmla="*/ 116342 h 787209"/>
                <a:gd name="connsiteX3" fmla="*/ 645469 w 787870"/>
                <a:gd name="connsiteY3" fmla="*/ 89687 h 787209"/>
                <a:gd name="connsiteX4" fmla="*/ 699705 w 787870"/>
                <a:gd name="connsiteY4" fmla="*/ 144320 h 787209"/>
                <a:gd name="connsiteX5" fmla="*/ 672521 w 787870"/>
                <a:gd name="connsiteY5" fmla="*/ 209402 h 787209"/>
                <a:gd name="connsiteX6" fmla="*/ 707642 w 787870"/>
                <a:gd name="connsiteY6" fmla="*/ 278850 h 787209"/>
                <a:gd name="connsiteX7" fmla="*/ 776098 w 787870"/>
                <a:gd name="connsiteY7" fmla="*/ 295584 h 787209"/>
                <a:gd name="connsiteX8" fmla="*/ 787871 w 787870"/>
                <a:gd name="connsiteY8" fmla="*/ 371712 h 787209"/>
                <a:gd name="connsiteX9" fmla="*/ 727617 w 787870"/>
                <a:gd name="connsiteY9" fmla="*/ 408354 h 787209"/>
                <a:gd name="connsiteX10" fmla="*/ 723582 w 787870"/>
                <a:gd name="connsiteY10" fmla="*/ 447113 h 787209"/>
                <a:gd name="connsiteX11" fmla="*/ 715116 w 787870"/>
                <a:gd name="connsiteY11" fmla="*/ 485144 h 787209"/>
                <a:gd name="connsiteX12" fmla="*/ 760687 w 787870"/>
                <a:gd name="connsiteY12" fmla="*/ 538917 h 787209"/>
                <a:gd name="connsiteX13" fmla="*/ 725434 w 787870"/>
                <a:gd name="connsiteY13" fmla="*/ 607372 h 787209"/>
                <a:gd name="connsiteX14" fmla="*/ 655192 w 787870"/>
                <a:gd name="connsiteY14" fmla="*/ 601618 h 787209"/>
                <a:gd name="connsiteX15" fmla="*/ 599964 w 787870"/>
                <a:gd name="connsiteY15" fmla="*/ 656383 h 787209"/>
                <a:gd name="connsiteX16" fmla="*/ 605190 w 787870"/>
                <a:gd name="connsiteY16" fmla="*/ 726691 h 787209"/>
                <a:gd name="connsiteX17" fmla="*/ 536469 w 787870"/>
                <a:gd name="connsiteY17" fmla="*/ 761348 h 787209"/>
                <a:gd name="connsiteX18" fmla="*/ 483027 w 787870"/>
                <a:gd name="connsiteY18" fmla="*/ 715447 h 787209"/>
                <a:gd name="connsiteX19" fmla="*/ 406039 w 787870"/>
                <a:gd name="connsiteY19" fmla="*/ 727286 h 787209"/>
                <a:gd name="connsiteX20" fmla="*/ 369000 w 787870"/>
                <a:gd name="connsiteY20" fmla="*/ 787210 h 787209"/>
                <a:gd name="connsiteX21" fmla="*/ 293005 w 787870"/>
                <a:gd name="connsiteY21" fmla="*/ 774907 h 787209"/>
                <a:gd name="connsiteX22" fmla="*/ 276800 w 787870"/>
                <a:gd name="connsiteY22" fmla="*/ 706385 h 787209"/>
                <a:gd name="connsiteX23" fmla="*/ 207550 w 787870"/>
                <a:gd name="connsiteY23" fmla="*/ 670801 h 787209"/>
                <a:gd name="connsiteX24" fmla="*/ 142335 w 787870"/>
                <a:gd name="connsiteY24" fmla="*/ 697456 h 787209"/>
                <a:gd name="connsiteX25" fmla="*/ 88100 w 787870"/>
                <a:gd name="connsiteY25" fmla="*/ 642824 h 787209"/>
                <a:gd name="connsiteX26" fmla="*/ 115284 w 787870"/>
                <a:gd name="connsiteY26" fmla="*/ 577741 h 787209"/>
                <a:gd name="connsiteX27" fmla="*/ 80229 w 787870"/>
                <a:gd name="connsiteY27" fmla="*/ 508359 h 787209"/>
                <a:gd name="connsiteX28" fmla="*/ 11773 w 787870"/>
                <a:gd name="connsiteY28" fmla="*/ 491626 h 787209"/>
                <a:gd name="connsiteX29" fmla="*/ 0 w 787870"/>
                <a:gd name="connsiteY29" fmla="*/ 415564 h 787209"/>
                <a:gd name="connsiteX30" fmla="*/ 60255 w 787870"/>
                <a:gd name="connsiteY30" fmla="*/ 378922 h 787209"/>
                <a:gd name="connsiteX31" fmla="*/ 64223 w 787870"/>
                <a:gd name="connsiteY31" fmla="*/ 340163 h 787209"/>
                <a:gd name="connsiteX32" fmla="*/ 72689 w 787870"/>
                <a:gd name="connsiteY32" fmla="*/ 302132 h 787209"/>
                <a:gd name="connsiteX33" fmla="*/ 27118 w 787870"/>
                <a:gd name="connsiteY33" fmla="*/ 248293 h 787209"/>
                <a:gd name="connsiteX34" fmla="*/ 62371 w 787870"/>
                <a:gd name="connsiteY34" fmla="*/ 179837 h 787209"/>
                <a:gd name="connsiteX35" fmla="*/ 132613 w 787870"/>
                <a:gd name="connsiteY35" fmla="*/ 185591 h 787209"/>
                <a:gd name="connsiteX36" fmla="*/ 187840 w 787870"/>
                <a:gd name="connsiteY36" fmla="*/ 130827 h 787209"/>
                <a:gd name="connsiteX37" fmla="*/ 182615 w 787870"/>
                <a:gd name="connsiteY37" fmla="*/ 60519 h 787209"/>
                <a:gd name="connsiteX38" fmla="*/ 251336 w 787870"/>
                <a:gd name="connsiteY38" fmla="*/ 25861 h 787209"/>
                <a:gd name="connsiteX39" fmla="*/ 304711 w 787870"/>
                <a:gd name="connsiteY39" fmla="*/ 71763 h 787209"/>
                <a:gd name="connsiteX40" fmla="*/ 381699 w 787870"/>
                <a:gd name="connsiteY40" fmla="*/ 59857 h 787209"/>
                <a:gd name="connsiteX41" fmla="*/ 418805 w 787870"/>
                <a:gd name="connsiteY41" fmla="*/ 0 h 787209"/>
                <a:gd name="connsiteX42" fmla="*/ 494800 w 787870"/>
                <a:gd name="connsiteY42" fmla="*/ 12302 h 787209"/>
                <a:gd name="connsiteX43" fmla="*/ 494800 w 787870"/>
                <a:gd name="connsiteY43" fmla="*/ 12302 h 787209"/>
                <a:gd name="connsiteX44" fmla="*/ 351076 w 787870"/>
                <a:gd name="connsiteY44" fmla="*/ 657243 h 787209"/>
                <a:gd name="connsiteX45" fmla="*/ 657507 w 787870"/>
                <a:gd name="connsiteY45" fmla="*/ 436398 h 787209"/>
                <a:gd name="connsiteX46" fmla="*/ 436663 w 787870"/>
                <a:gd name="connsiteY46" fmla="*/ 129967 h 787209"/>
                <a:gd name="connsiteX47" fmla="*/ 130232 w 787870"/>
                <a:gd name="connsiteY47" fmla="*/ 350812 h 787209"/>
                <a:gd name="connsiteX48" fmla="*/ 351076 w 787870"/>
                <a:gd name="connsiteY48" fmla="*/ 657243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7870" h="787209">
                  <a:moveTo>
                    <a:pt x="494800" y="12236"/>
                  </a:moveTo>
                  <a:lnTo>
                    <a:pt x="511005" y="80758"/>
                  </a:lnTo>
                  <a:cubicBezTo>
                    <a:pt x="535742" y="90018"/>
                    <a:pt x="558891" y="101989"/>
                    <a:pt x="580255" y="116342"/>
                  </a:cubicBezTo>
                  <a:lnTo>
                    <a:pt x="645469" y="89687"/>
                  </a:lnTo>
                  <a:lnTo>
                    <a:pt x="699705" y="144320"/>
                  </a:lnTo>
                  <a:lnTo>
                    <a:pt x="672521" y="209402"/>
                  </a:lnTo>
                  <a:cubicBezTo>
                    <a:pt x="686808" y="231030"/>
                    <a:pt x="698647" y="254312"/>
                    <a:pt x="707642" y="278850"/>
                  </a:cubicBezTo>
                  <a:lnTo>
                    <a:pt x="776098" y="295584"/>
                  </a:lnTo>
                  <a:lnTo>
                    <a:pt x="787871" y="371712"/>
                  </a:lnTo>
                  <a:lnTo>
                    <a:pt x="727617" y="408354"/>
                  </a:lnTo>
                  <a:cubicBezTo>
                    <a:pt x="727021" y="421186"/>
                    <a:pt x="725698" y="434149"/>
                    <a:pt x="723582" y="447113"/>
                  </a:cubicBezTo>
                  <a:cubicBezTo>
                    <a:pt x="721466" y="460076"/>
                    <a:pt x="718621" y="472776"/>
                    <a:pt x="715116" y="485144"/>
                  </a:cubicBezTo>
                  <a:lnTo>
                    <a:pt x="760687" y="538917"/>
                  </a:lnTo>
                  <a:lnTo>
                    <a:pt x="725434" y="607372"/>
                  </a:lnTo>
                  <a:lnTo>
                    <a:pt x="655192" y="601618"/>
                  </a:lnTo>
                  <a:cubicBezTo>
                    <a:pt x="638922" y="622056"/>
                    <a:pt x="620336" y="640377"/>
                    <a:pt x="599964" y="656383"/>
                  </a:cubicBezTo>
                  <a:lnTo>
                    <a:pt x="605190" y="726691"/>
                  </a:lnTo>
                  <a:lnTo>
                    <a:pt x="536469" y="761348"/>
                  </a:lnTo>
                  <a:lnTo>
                    <a:pt x="483027" y="715447"/>
                  </a:lnTo>
                  <a:cubicBezTo>
                    <a:pt x="458224" y="722325"/>
                    <a:pt x="432430" y="726360"/>
                    <a:pt x="406039" y="727286"/>
                  </a:cubicBezTo>
                  <a:lnTo>
                    <a:pt x="369000" y="787210"/>
                  </a:lnTo>
                  <a:lnTo>
                    <a:pt x="293005" y="774907"/>
                  </a:lnTo>
                  <a:lnTo>
                    <a:pt x="276800" y="706385"/>
                  </a:lnTo>
                  <a:cubicBezTo>
                    <a:pt x="252063" y="697126"/>
                    <a:pt x="228914" y="685154"/>
                    <a:pt x="207550" y="670801"/>
                  </a:cubicBezTo>
                  <a:lnTo>
                    <a:pt x="142335" y="697456"/>
                  </a:lnTo>
                  <a:lnTo>
                    <a:pt x="88100" y="642824"/>
                  </a:lnTo>
                  <a:lnTo>
                    <a:pt x="115284" y="577741"/>
                  </a:lnTo>
                  <a:cubicBezTo>
                    <a:pt x="100997" y="556113"/>
                    <a:pt x="89224" y="532832"/>
                    <a:pt x="80229" y="508359"/>
                  </a:cubicBezTo>
                  <a:lnTo>
                    <a:pt x="11773" y="491626"/>
                  </a:lnTo>
                  <a:lnTo>
                    <a:pt x="0" y="415564"/>
                  </a:lnTo>
                  <a:lnTo>
                    <a:pt x="60255" y="378922"/>
                  </a:lnTo>
                  <a:cubicBezTo>
                    <a:pt x="60850" y="366090"/>
                    <a:pt x="62106" y="353126"/>
                    <a:pt x="64223" y="340163"/>
                  </a:cubicBezTo>
                  <a:cubicBezTo>
                    <a:pt x="66339" y="327199"/>
                    <a:pt x="69183" y="314500"/>
                    <a:pt x="72689" y="302132"/>
                  </a:cubicBezTo>
                  <a:lnTo>
                    <a:pt x="27118" y="248293"/>
                  </a:lnTo>
                  <a:lnTo>
                    <a:pt x="62371" y="179837"/>
                  </a:lnTo>
                  <a:lnTo>
                    <a:pt x="132613" y="185591"/>
                  </a:lnTo>
                  <a:cubicBezTo>
                    <a:pt x="148883" y="165154"/>
                    <a:pt x="167469" y="146833"/>
                    <a:pt x="187840" y="130827"/>
                  </a:cubicBezTo>
                  <a:lnTo>
                    <a:pt x="182615" y="60519"/>
                  </a:lnTo>
                  <a:lnTo>
                    <a:pt x="251336" y="25861"/>
                  </a:lnTo>
                  <a:lnTo>
                    <a:pt x="304711" y="71763"/>
                  </a:lnTo>
                  <a:cubicBezTo>
                    <a:pt x="329514" y="64884"/>
                    <a:pt x="355309" y="60850"/>
                    <a:pt x="381699" y="59857"/>
                  </a:cubicBezTo>
                  <a:lnTo>
                    <a:pt x="418805" y="0"/>
                  </a:lnTo>
                  <a:lnTo>
                    <a:pt x="494800" y="12302"/>
                  </a:lnTo>
                  <a:lnTo>
                    <a:pt x="494800" y="12302"/>
                  </a:lnTo>
                  <a:close/>
                  <a:moveTo>
                    <a:pt x="351076" y="657243"/>
                  </a:moveTo>
                  <a:cubicBezTo>
                    <a:pt x="496652" y="680855"/>
                    <a:pt x="633895" y="581974"/>
                    <a:pt x="657507" y="436398"/>
                  </a:cubicBezTo>
                  <a:cubicBezTo>
                    <a:pt x="681120" y="290822"/>
                    <a:pt x="582305" y="153579"/>
                    <a:pt x="436663" y="129967"/>
                  </a:cubicBezTo>
                  <a:cubicBezTo>
                    <a:pt x="291086" y="106355"/>
                    <a:pt x="153844" y="205235"/>
                    <a:pt x="130232" y="350812"/>
                  </a:cubicBezTo>
                  <a:cubicBezTo>
                    <a:pt x="106619" y="496388"/>
                    <a:pt x="205434" y="633564"/>
                    <a:pt x="351076" y="657243"/>
                  </a:cubicBezTo>
                  <a:close/>
                </a:path>
              </a:pathLst>
            </a:custGeom>
            <a:solidFill>
              <a:schemeClr val="bg1">
                <a:lumMod val="85000"/>
              </a:schemeClr>
            </a:solidFill>
            <a:ln w="6610" cap="flat">
              <a:solidFill>
                <a:schemeClr val="bg1">
                  <a:lumMod val="85000"/>
                </a:schemeClr>
              </a:solidFill>
              <a:prstDash val="solid"/>
              <a:miter/>
            </a:ln>
          </p:spPr>
          <p:txBody>
            <a:bodyPr rtlCol="0" anchor="ctr"/>
            <a:lstStyle/>
            <a:p>
              <a:endParaRPr lang="en-US" sz="1351"/>
            </a:p>
          </p:txBody>
        </p:sp>
        <p:sp>
          <p:nvSpPr>
            <p:cNvPr id="12" name="Freeform: Shape 64">
              <a:extLst>
                <a:ext uri="{FF2B5EF4-FFF2-40B4-BE49-F238E27FC236}">
                  <a16:creationId xmlns:a16="http://schemas.microsoft.com/office/drawing/2014/main" id="{EC18C69B-B574-E5D5-3411-01D37F5AFFF7}"/>
                </a:ext>
              </a:extLst>
            </p:cNvPr>
            <p:cNvSpPr/>
            <p:nvPr/>
          </p:nvSpPr>
          <p:spPr>
            <a:xfrm>
              <a:off x="1804767" y="610385"/>
              <a:ext cx="806003" cy="812267"/>
            </a:xfrm>
            <a:custGeom>
              <a:avLst/>
              <a:gdLst>
                <a:gd name="connsiteX0" fmla="*/ 392877 w 782976"/>
                <a:gd name="connsiteY0" fmla="*/ 66 h 789061"/>
                <a:gd name="connsiteX1" fmla="*/ 425882 w 782976"/>
                <a:gd name="connsiteY1" fmla="*/ 62305 h 789061"/>
                <a:gd name="connsiteX2" fmla="*/ 501877 w 782976"/>
                <a:gd name="connsiteY2" fmla="*/ 79303 h 789061"/>
                <a:gd name="connsiteX3" fmla="*/ 558230 w 782976"/>
                <a:gd name="connsiteY3" fmla="*/ 37039 h 789061"/>
                <a:gd name="connsiteX4" fmla="*/ 624503 w 782976"/>
                <a:gd name="connsiteY4" fmla="*/ 76261 h 789061"/>
                <a:gd name="connsiteX5" fmla="*/ 614582 w 782976"/>
                <a:gd name="connsiteY5" fmla="*/ 146105 h 789061"/>
                <a:gd name="connsiteX6" fmla="*/ 666039 w 782976"/>
                <a:gd name="connsiteY6" fmla="*/ 204442 h 789061"/>
                <a:gd name="connsiteX7" fmla="*/ 736479 w 782976"/>
                <a:gd name="connsiteY7" fmla="*/ 203383 h 789061"/>
                <a:gd name="connsiteX8" fmla="*/ 767037 w 782976"/>
                <a:gd name="connsiteY8" fmla="*/ 274022 h 789061"/>
                <a:gd name="connsiteX9" fmla="*/ 718026 w 782976"/>
                <a:gd name="connsiteY9" fmla="*/ 324686 h 789061"/>
                <a:gd name="connsiteX10" fmla="*/ 723913 w 782976"/>
                <a:gd name="connsiteY10" fmla="*/ 363180 h 789061"/>
                <a:gd name="connsiteX11" fmla="*/ 725302 w 782976"/>
                <a:gd name="connsiteY11" fmla="*/ 402137 h 789061"/>
                <a:gd name="connsiteX12" fmla="*/ 782976 w 782976"/>
                <a:gd name="connsiteY12" fmla="*/ 442681 h 789061"/>
                <a:gd name="connsiteX13" fmla="*/ 766177 w 782976"/>
                <a:gd name="connsiteY13" fmla="*/ 517818 h 789061"/>
                <a:gd name="connsiteX14" fmla="*/ 696795 w 782976"/>
                <a:gd name="connsiteY14" fmla="*/ 529987 h 789061"/>
                <a:gd name="connsiteX15" fmla="*/ 657176 w 782976"/>
                <a:gd name="connsiteY15" fmla="*/ 596922 h 789061"/>
                <a:gd name="connsiteX16" fmla="*/ 679995 w 782976"/>
                <a:gd name="connsiteY16" fmla="*/ 663658 h 789061"/>
                <a:gd name="connsiteX17" fmla="*/ 622254 w 782976"/>
                <a:gd name="connsiteY17" fmla="*/ 714587 h 789061"/>
                <a:gd name="connsiteX18" fmla="*/ 558957 w 782976"/>
                <a:gd name="connsiteY18" fmla="*/ 683633 h 789061"/>
                <a:gd name="connsiteX19" fmla="*/ 487525 w 782976"/>
                <a:gd name="connsiteY19" fmla="*/ 714521 h 789061"/>
                <a:gd name="connsiteX20" fmla="*/ 466757 w 782976"/>
                <a:gd name="connsiteY20" fmla="*/ 781852 h 789061"/>
                <a:gd name="connsiteX21" fmla="*/ 390099 w 782976"/>
                <a:gd name="connsiteY21" fmla="*/ 789062 h 789061"/>
                <a:gd name="connsiteX22" fmla="*/ 357095 w 782976"/>
                <a:gd name="connsiteY22" fmla="*/ 726823 h 789061"/>
                <a:gd name="connsiteX23" fmla="*/ 281099 w 782976"/>
                <a:gd name="connsiteY23" fmla="*/ 709825 h 789061"/>
                <a:gd name="connsiteX24" fmla="*/ 224747 w 782976"/>
                <a:gd name="connsiteY24" fmla="*/ 752089 h 789061"/>
                <a:gd name="connsiteX25" fmla="*/ 158474 w 782976"/>
                <a:gd name="connsiteY25" fmla="*/ 712867 h 789061"/>
                <a:gd name="connsiteX26" fmla="*/ 168395 w 782976"/>
                <a:gd name="connsiteY26" fmla="*/ 643022 h 789061"/>
                <a:gd name="connsiteX27" fmla="*/ 116937 w 782976"/>
                <a:gd name="connsiteY27" fmla="*/ 584686 h 789061"/>
                <a:gd name="connsiteX28" fmla="*/ 46497 w 782976"/>
                <a:gd name="connsiteY28" fmla="*/ 585744 h 789061"/>
                <a:gd name="connsiteX29" fmla="*/ 15940 w 782976"/>
                <a:gd name="connsiteY29" fmla="*/ 515106 h 789061"/>
                <a:gd name="connsiteX30" fmla="*/ 64950 w 782976"/>
                <a:gd name="connsiteY30" fmla="*/ 464442 h 789061"/>
                <a:gd name="connsiteX31" fmla="*/ 59064 w 782976"/>
                <a:gd name="connsiteY31" fmla="*/ 425948 h 789061"/>
                <a:gd name="connsiteX32" fmla="*/ 57675 w 782976"/>
                <a:gd name="connsiteY32" fmla="*/ 386991 h 789061"/>
                <a:gd name="connsiteX33" fmla="*/ 0 w 782976"/>
                <a:gd name="connsiteY33" fmla="*/ 346446 h 789061"/>
                <a:gd name="connsiteX34" fmla="*/ 16800 w 782976"/>
                <a:gd name="connsiteY34" fmla="*/ 271310 h 789061"/>
                <a:gd name="connsiteX35" fmla="*/ 86182 w 782976"/>
                <a:gd name="connsiteY35" fmla="*/ 259140 h 789061"/>
                <a:gd name="connsiteX36" fmla="*/ 125800 w 782976"/>
                <a:gd name="connsiteY36" fmla="*/ 192206 h 789061"/>
                <a:gd name="connsiteX37" fmla="*/ 102981 w 782976"/>
                <a:gd name="connsiteY37" fmla="*/ 125469 h 789061"/>
                <a:gd name="connsiteX38" fmla="*/ 160722 w 782976"/>
                <a:gd name="connsiteY38" fmla="*/ 74541 h 789061"/>
                <a:gd name="connsiteX39" fmla="*/ 223953 w 782976"/>
                <a:gd name="connsiteY39" fmla="*/ 105495 h 789061"/>
                <a:gd name="connsiteX40" fmla="*/ 295452 w 782976"/>
                <a:gd name="connsiteY40" fmla="*/ 74607 h 789061"/>
                <a:gd name="connsiteX41" fmla="*/ 316220 w 782976"/>
                <a:gd name="connsiteY41" fmla="*/ 7276 h 789061"/>
                <a:gd name="connsiteX42" fmla="*/ 392877 w 782976"/>
                <a:gd name="connsiteY42" fmla="*/ 0 h 789061"/>
                <a:gd name="connsiteX43" fmla="*/ 392877 w 782976"/>
                <a:gd name="connsiteY43" fmla="*/ 0 h 789061"/>
                <a:gd name="connsiteX44" fmla="*/ 416622 w 782976"/>
                <a:gd name="connsiteY44" fmla="*/ 660484 h 789061"/>
                <a:gd name="connsiteX45" fmla="*/ 657375 w 782976"/>
                <a:gd name="connsiteY45" fmla="*/ 369463 h 789061"/>
                <a:gd name="connsiteX46" fmla="*/ 366355 w 782976"/>
                <a:gd name="connsiteY46" fmla="*/ 128710 h 789061"/>
                <a:gd name="connsiteX47" fmla="*/ 125602 w 782976"/>
                <a:gd name="connsiteY47" fmla="*/ 419731 h 789061"/>
                <a:gd name="connsiteX48" fmla="*/ 416622 w 782976"/>
                <a:gd name="connsiteY48" fmla="*/ 660484 h 78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2976" h="789061">
                  <a:moveTo>
                    <a:pt x="392877" y="66"/>
                  </a:moveTo>
                  <a:lnTo>
                    <a:pt x="425882" y="62305"/>
                  </a:lnTo>
                  <a:cubicBezTo>
                    <a:pt x="452140" y="65017"/>
                    <a:pt x="477604" y="70771"/>
                    <a:pt x="501877" y="79303"/>
                  </a:cubicBezTo>
                  <a:lnTo>
                    <a:pt x="558230" y="37039"/>
                  </a:lnTo>
                  <a:lnTo>
                    <a:pt x="624503" y="76261"/>
                  </a:lnTo>
                  <a:lnTo>
                    <a:pt x="614582" y="146105"/>
                  </a:lnTo>
                  <a:cubicBezTo>
                    <a:pt x="633895" y="163434"/>
                    <a:pt x="651158" y="183012"/>
                    <a:pt x="666039" y="204442"/>
                  </a:cubicBezTo>
                  <a:lnTo>
                    <a:pt x="736479" y="203383"/>
                  </a:lnTo>
                  <a:lnTo>
                    <a:pt x="767037" y="274022"/>
                  </a:lnTo>
                  <a:lnTo>
                    <a:pt x="718026" y="324686"/>
                  </a:lnTo>
                  <a:cubicBezTo>
                    <a:pt x="720672" y="337253"/>
                    <a:pt x="722722" y="350084"/>
                    <a:pt x="723913" y="363180"/>
                  </a:cubicBezTo>
                  <a:cubicBezTo>
                    <a:pt x="725169" y="376276"/>
                    <a:pt x="725566" y="389240"/>
                    <a:pt x="725302" y="402137"/>
                  </a:cubicBezTo>
                  <a:lnTo>
                    <a:pt x="782976" y="442681"/>
                  </a:lnTo>
                  <a:lnTo>
                    <a:pt x="766177" y="517818"/>
                  </a:lnTo>
                  <a:lnTo>
                    <a:pt x="696795" y="529987"/>
                  </a:lnTo>
                  <a:cubicBezTo>
                    <a:pt x="686212" y="553864"/>
                    <a:pt x="672852" y="576286"/>
                    <a:pt x="657176" y="596922"/>
                  </a:cubicBezTo>
                  <a:lnTo>
                    <a:pt x="679995" y="663658"/>
                  </a:lnTo>
                  <a:lnTo>
                    <a:pt x="622254" y="714587"/>
                  </a:lnTo>
                  <a:lnTo>
                    <a:pt x="558957" y="683633"/>
                  </a:lnTo>
                  <a:cubicBezTo>
                    <a:pt x="536734" y="696530"/>
                    <a:pt x="512791" y="706981"/>
                    <a:pt x="487525" y="714521"/>
                  </a:cubicBezTo>
                  <a:lnTo>
                    <a:pt x="466757" y="781852"/>
                  </a:lnTo>
                  <a:lnTo>
                    <a:pt x="390099" y="789062"/>
                  </a:lnTo>
                  <a:lnTo>
                    <a:pt x="357095" y="726823"/>
                  </a:lnTo>
                  <a:cubicBezTo>
                    <a:pt x="330837" y="724111"/>
                    <a:pt x="305373" y="718357"/>
                    <a:pt x="281099" y="709825"/>
                  </a:cubicBezTo>
                  <a:lnTo>
                    <a:pt x="224747" y="752089"/>
                  </a:lnTo>
                  <a:lnTo>
                    <a:pt x="158474" y="712867"/>
                  </a:lnTo>
                  <a:lnTo>
                    <a:pt x="168395" y="643022"/>
                  </a:lnTo>
                  <a:cubicBezTo>
                    <a:pt x="149082" y="625693"/>
                    <a:pt x="131819" y="606182"/>
                    <a:pt x="116937" y="584686"/>
                  </a:cubicBezTo>
                  <a:lnTo>
                    <a:pt x="46497" y="585744"/>
                  </a:lnTo>
                  <a:lnTo>
                    <a:pt x="15940" y="515106"/>
                  </a:lnTo>
                  <a:lnTo>
                    <a:pt x="64950" y="464442"/>
                  </a:lnTo>
                  <a:cubicBezTo>
                    <a:pt x="62305" y="451875"/>
                    <a:pt x="60254" y="439044"/>
                    <a:pt x="59064" y="425948"/>
                  </a:cubicBezTo>
                  <a:cubicBezTo>
                    <a:pt x="57807" y="412852"/>
                    <a:pt x="57410" y="399888"/>
                    <a:pt x="57675" y="386991"/>
                  </a:cubicBezTo>
                  <a:lnTo>
                    <a:pt x="0" y="346446"/>
                  </a:lnTo>
                  <a:lnTo>
                    <a:pt x="16800" y="271310"/>
                  </a:lnTo>
                  <a:lnTo>
                    <a:pt x="86182" y="259140"/>
                  </a:lnTo>
                  <a:cubicBezTo>
                    <a:pt x="96764" y="235263"/>
                    <a:pt x="110125" y="212842"/>
                    <a:pt x="125800" y="192206"/>
                  </a:cubicBezTo>
                  <a:lnTo>
                    <a:pt x="102981" y="125469"/>
                  </a:lnTo>
                  <a:lnTo>
                    <a:pt x="160722" y="74541"/>
                  </a:lnTo>
                  <a:lnTo>
                    <a:pt x="223953" y="105495"/>
                  </a:lnTo>
                  <a:cubicBezTo>
                    <a:pt x="246177" y="92597"/>
                    <a:pt x="270120" y="82147"/>
                    <a:pt x="295452" y="74607"/>
                  </a:cubicBezTo>
                  <a:lnTo>
                    <a:pt x="316220" y="7276"/>
                  </a:lnTo>
                  <a:lnTo>
                    <a:pt x="392877" y="0"/>
                  </a:lnTo>
                  <a:lnTo>
                    <a:pt x="392877" y="0"/>
                  </a:lnTo>
                  <a:close/>
                  <a:moveTo>
                    <a:pt x="416622" y="660484"/>
                  </a:moveTo>
                  <a:cubicBezTo>
                    <a:pt x="563455" y="646594"/>
                    <a:pt x="671264" y="516296"/>
                    <a:pt x="657375" y="369463"/>
                  </a:cubicBezTo>
                  <a:cubicBezTo>
                    <a:pt x="643485" y="222630"/>
                    <a:pt x="513188" y="114821"/>
                    <a:pt x="366355" y="128710"/>
                  </a:cubicBezTo>
                  <a:cubicBezTo>
                    <a:pt x="219522" y="142600"/>
                    <a:pt x="111712" y="272898"/>
                    <a:pt x="125602" y="419731"/>
                  </a:cubicBezTo>
                  <a:cubicBezTo>
                    <a:pt x="139491" y="566563"/>
                    <a:pt x="269789" y="674373"/>
                    <a:pt x="416622" y="660484"/>
                  </a:cubicBezTo>
                  <a:close/>
                </a:path>
              </a:pathLst>
            </a:custGeom>
            <a:solidFill>
              <a:schemeClr val="bg1">
                <a:lumMod val="85000"/>
              </a:schemeClr>
            </a:solidFill>
            <a:ln w="6610" cap="flat">
              <a:noFill/>
              <a:prstDash val="solid"/>
              <a:miter/>
            </a:ln>
          </p:spPr>
          <p:txBody>
            <a:bodyPr rtlCol="0" anchor="ctr"/>
            <a:lstStyle/>
            <a:p>
              <a:endParaRPr lang="en-US" sz="1351"/>
            </a:p>
          </p:txBody>
        </p:sp>
        <p:sp>
          <p:nvSpPr>
            <p:cNvPr id="13" name="Freeform: Shape 65">
              <a:extLst>
                <a:ext uri="{FF2B5EF4-FFF2-40B4-BE49-F238E27FC236}">
                  <a16:creationId xmlns:a16="http://schemas.microsoft.com/office/drawing/2014/main" id="{197CA4AB-EE8D-217C-A76F-76675671D340}"/>
                </a:ext>
              </a:extLst>
            </p:cNvPr>
            <p:cNvSpPr/>
            <p:nvPr/>
          </p:nvSpPr>
          <p:spPr>
            <a:xfrm rot="2004859">
              <a:off x="2131920" y="65146"/>
              <a:ext cx="544150" cy="540564"/>
            </a:xfrm>
            <a:custGeom>
              <a:avLst/>
              <a:gdLst>
                <a:gd name="connsiteX0" fmla="*/ 385536 w 568084"/>
                <a:gd name="connsiteY0" fmla="*/ 14816 h 580717"/>
                <a:gd name="connsiteX1" fmla="*/ 397772 w 568084"/>
                <a:gd name="connsiteY1" fmla="*/ 76922 h 580717"/>
                <a:gd name="connsiteX2" fmla="*/ 468873 w 568084"/>
                <a:gd name="connsiteY2" fmla="*/ 133208 h 580717"/>
                <a:gd name="connsiteX3" fmla="*/ 533559 w 568084"/>
                <a:gd name="connsiteY3" fmla="*/ 129438 h 580717"/>
                <a:gd name="connsiteX4" fmla="*/ 565373 w 568084"/>
                <a:gd name="connsiteY4" fmla="*/ 193198 h 580717"/>
                <a:gd name="connsiteX5" fmla="*/ 521257 w 568084"/>
                <a:gd name="connsiteY5" fmla="*/ 245251 h 580717"/>
                <a:gd name="connsiteX6" fmla="*/ 520463 w 568084"/>
                <a:gd name="connsiteY6" fmla="*/ 327398 h 580717"/>
                <a:gd name="connsiteX7" fmla="*/ 568085 w 568084"/>
                <a:gd name="connsiteY7" fmla="*/ 380377 h 580717"/>
                <a:gd name="connsiteX8" fmla="*/ 538123 w 568084"/>
                <a:gd name="connsiteY8" fmla="*/ 444996 h 580717"/>
                <a:gd name="connsiteX9" fmla="*/ 462325 w 568084"/>
                <a:gd name="connsiteY9" fmla="*/ 442748 h 580717"/>
                <a:gd name="connsiteX10" fmla="*/ 406304 w 568084"/>
                <a:gd name="connsiteY10" fmla="*/ 486996 h 580717"/>
                <a:gd name="connsiteX11" fmla="*/ 393407 w 568084"/>
                <a:gd name="connsiteY11" fmla="*/ 563852 h 580717"/>
                <a:gd name="connsiteX12" fmla="*/ 324223 w 568084"/>
                <a:gd name="connsiteY12" fmla="*/ 580718 h 580717"/>
                <a:gd name="connsiteX13" fmla="*/ 276205 w 568084"/>
                <a:gd name="connsiteY13" fmla="*/ 516693 h 580717"/>
                <a:gd name="connsiteX14" fmla="*/ 243134 w 568084"/>
                <a:gd name="connsiteY14" fmla="*/ 512063 h 580717"/>
                <a:gd name="connsiteX15" fmla="*/ 211056 w 568084"/>
                <a:gd name="connsiteY15" fmla="*/ 502803 h 580717"/>
                <a:gd name="connsiteX16" fmla="*/ 141079 w 568084"/>
                <a:gd name="connsiteY16" fmla="*/ 541694 h 580717"/>
                <a:gd name="connsiteX17" fmla="*/ 84727 w 568084"/>
                <a:gd name="connsiteY17" fmla="*/ 498107 h 580717"/>
                <a:gd name="connsiteX18" fmla="*/ 104304 w 568084"/>
                <a:gd name="connsiteY18" fmla="*/ 422641 h 580717"/>
                <a:gd name="connsiteX19" fmla="*/ 71168 w 568084"/>
                <a:gd name="connsiteY19" fmla="*/ 359410 h 580717"/>
                <a:gd name="connsiteX20" fmla="*/ 1058 w 568084"/>
                <a:gd name="connsiteY20" fmla="*/ 330572 h 580717"/>
                <a:gd name="connsiteX21" fmla="*/ 0 w 568084"/>
                <a:gd name="connsiteY21" fmla="*/ 259339 h 580717"/>
                <a:gd name="connsiteX22" fmla="*/ 65017 w 568084"/>
                <a:gd name="connsiteY22" fmla="*/ 230369 h 580717"/>
                <a:gd name="connsiteX23" fmla="*/ 97823 w 568084"/>
                <a:gd name="connsiteY23" fmla="*/ 155034 h 580717"/>
                <a:gd name="connsiteX24" fmla="*/ 78774 w 568084"/>
                <a:gd name="connsiteY24" fmla="*/ 89489 h 580717"/>
                <a:gd name="connsiteX25" fmla="*/ 133870 w 568084"/>
                <a:gd name="connsiteY25" fmla="*/ 44314 h 580717"/>
                <a:gd name="connsiteX26" fmla="*/ 191346 w 568084"/>
                <a:gd name="connsiteY26" fmla="*/ 74144 h 580717"/>
                <a:gd name="connsiteX27" fmla="*/ 279247 w 568084"/>
                <a:gd name="connsiteY27" fmla="*/ 51722 h 580717"/>
                <a:gd name="connsiteX28" fmla="*/ 315757 w 568084"/>
                <a:gd name="connsiteY28" fmla="*/ 0 h 580717"/>
                <a:gd name="connsiteX29" fmla="*/ 385470 w 568084"/>
                <a:gd name="connsiteY29" fmla="*/ 14816 h 580717"/>
                <a:gd name="connsiteX30" fmla="*/ 385470 w 568084"/>
                <a:gd name="connsiteY30" fmla="*/ 14816 h 580717"/>
                <a:gd name="connsiteX31" fmla="*/ 254974 w 568084"/>
                <a:gd name="connsiteY31" fmla="*/ 456637 h 580717"/>
                <a:gd name="connsiteX32" fmla="*/ 464045 w 568084"/>
                <a:gd name="connsiteY32" fmla="*/ 321048 h 580717"/>
                <a:gd name="connsiteX33" fmla="*/ 328456 w 568084"/>
                <a:gd name="connsiteY33" fmla="*/ 111977 h 580717"/>
                <a:gd name="connsiteX34" fmla="*/ 119385 w 568084"/>
                <a:gd name="connsiteY34" fmla="*/ 247566 h 580717"/>
                <a:gd name="connsiteX35" fmla="*/ 254974 w 568084"/>
                <a:gd name="connsiteY35" fmla="*/ 456637 h 58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084" h="580717">
                  <a:moveTo>
                    <a:pt x="385536" y="14816"/>
                  </a:moveTo>
                  <a:lnTo>
                    <a:pt x="397772" y="76922"/>
                  </a:lnTo>
                  <a:cubicBezTo>
                    <a:pt x="425352" y="91010"/>
                    <a:pt x="449362" y="110257"/>
                    <a:pt x="468873" y="133208"/>
                  </a:cubicBezTo>
                  <a:lnTo>
                    <a:pt x="533559" y="129438"/>
                  </a:lnTo>
                  <a:lnTo>
                    <a:pt x="565373" y="193198"/>
                  </a:lnTo>
                  <a:lnTo>
                    <a:pt x="521257" y="245251"/>
                  </a:lnTo>
                  <a:cubicBezTo>
                    <a:pt x="525755" y="271773"/>
                    <a:pt x="525755" y="299486"/>
                    <a:pt x="520463" y="327398"/>
                  </a:cubicBezTo>
                  <a:lnTo>
                    <a:pt x="568085" y="380377"/>
                  </a:lnTo>
                  <a:lnTo>
                    <a:pt x="538123" y="444996"/>
                  </a:lnTo>
                  <a:lnTo>
                    <a:pt x="462325" y="442748"/>
                  </a:lnTo>
                  <a:cubicBezTo>
                    <a:pt x="445989" y="460275"/>
                    <a:pt x="427072" y="475223"/>
                    <a:pt x="406304" y="486996"/>
                  </a:cubicBezTo>
                  <a:lnTo>
                    <a:pt x="393407" y="563852"/>
                  </a:lnTo>
                  <a:lnTo>
                    <a:pt x="324223" y="580718"/>
                  </a:lnTo>
                  <a:lnTo>
                    <a:pt x="276205" y="516693"/>
                  </a:lnTo>
                  <a:cubicBezTo>
                    <a:pt x="265225" y="515966"/>
                    <a:pt x="254180" y="514444"/>
                    <a:pt x="243134" y="512063"/>
                  </a:cubicBezTo>
                  <a:cubicBezTo>
                    <a:pt x="232089" y="509682"/>
                    <a:pt x="221374" y="506574"/>
                    <a:pt x="211056" y="502803"/>
                  </a:cubicBezTo>
                  <a:lnTo>
                    <a:pt x="141079" y="541694"/>
                  </a:lnTo>
                  <a:lnTo>
                    <a:pt x="84727" y="498107"/>
                  </a:lnTo>
                  <a:lnTo>
                    <a:pt x="104304" y="422641"/>
                  </a:lnTo>
                  <a:cubicBezTo>
                    <a:pt x="90150" y="403460"/>
                    <a:pt x="78907" y="382096"/>
                    <a:pt x="71168" y="359410"/>
                  </a:cubicBezTo>
                  <a:lnTo>
                    <a:pt x="1058" y="330572"/>
                  </a:lnTo>
                  <a:lnTo>
                    <a:pt x="0" y="259339"/>
                  </a:lnTo>
                  <a:lnTo>
                    <a:pt x="65017" y="230369"/>
                  </a:lnTo>
                  <a:cubicBezTo>
                    <a:pt x="71631" y="202722"/>
                    <a:pt x="82875" y="177390"/>
                    <a:pt x="97823" y="155034"/>
                  </a:cubicBezTo>
                  <a:lnTo>
                    <a:pt x="78774" y="89489"/>
                  </a:lnTo>
                  <a:lnTo>
                    <a:pt x="133870" y="44314"/>
                  </a:lnTo>
                  <a:lnTo>
                    <a:pt x="191346" y="74144"/>
                  </a:lnTo>
                  <a:cubicBezTo>
                    <a:pt x="218530" y="61180"/>
                    <a:pt x="248360" y="53376"/>
                    <a:pt x="279247" y="51722"/>
                  </a:cubicBezTo>
                  <a:lnTo>
                    <a:pt x="315757" y="0"/>
                  </a:lnTo>
                  <a:lnTo>
                    <a:pt x="385470" y="14816"/>
                  </a:lnTo>
                  <a:lnTo>
                    <a:pt x="385470" y="14816"/>
                  </a:lnTo>
                  <a:close/>
                  <a:moveTo>
                    <a:pt x="254974" y="456637"/>
                  </a:moveTo>
                  <a:cubicBezTo>
                    <a:pt x="350150" y="476942"/>
                    <a:pt x="443740" y="416225"/>
                    <a:pt x="464045" y="321048"/>
                  </a:cubicBezTo>
                  <a:cubicBezTo>
                    <a:pt x="484350" y="225871"/>
                    <a:pt x="423633" y="132282"/>
                    <a:pt x="328456" y="111977"/>
                  </a:cubicBezTo>
                  <a:cubicBezTo>
                    <a:pt x="233279" y="91671"/>
                    <a:pt x="139690" y="152389"/>
                    <a:pt x="119385" y="247566"/>
                  </a:cubicBezTo>
                  <a:cubicBezTo>
                    <a:pt x="99079" y="342742"/>
                    <a:pt x="159797" y="436332"/>
                    <a:pt x="254974" y="456637"/>
                  </a:cubicBezTo>
                  <a:close/>
                </a:path>
              </a:pathLst>
            </a:custGeom>
            <a:solidFill>
              <a:schemeClr val="bg1">
                <a:lumMod val="85000"/>
              </a:schemeClr>
            </a:solidFill>
            <a:ln w="6610" cap="flat">
              <a:noFill/>
              <a:prstDash val="solid"/>
              <a:miter/>
            </a:ln>
          </p:spPr>
          <p:txBody>
            <a:bodyPr rtlCol="0" anchor="ctr"/>
            <a:lstStyle/>
            <a:p>
              <a:endParaRPr lang="en-US" sz="1351"/>
            </a:p>
          </p:txBody>
        </p:sp>
        <p:sp>
          <p:nvSpPr>
            <p:cNvPr id="14" name="Freeform: Shape 67">
              <a:extLst>
                <a:ext uri="{FF2B5EF4-FFF2-40B4-BE49-F238E27FC236}">
                  <a16:creationId xmlns:a16="http://schemas.microsoft.com/office/drawing/2014/main" id="{2F32F414-85E5-AC21-1C20-50D5BFDB5FFB}"/>
                </a:ext>
              </a:extLst>
            </p:cNvPr>
            <p:cNvSpPr/>
            <p:nvPr/>
          </p:nvSpPr>
          <p:spPr>
            <a:xfrm>
              <a:off x="5119486" y="1161706"/>
              <a:ext cx="662939" cy="544200"/>
            </a:xfrm>
            <a:custGeom>
              <a:avLst/>
              <a:gdLst>
                <a:gd name="connsiteX0" fmla="*/ 496189 w 643998"/>
                <a:gd name="connsiteY0" fmla="*/ 118855 h 528652"/>
                <a:gd name="connsiteX1" fmla="*/ 515899 w 643998"/>
                <a:gd name="connsiteY1" fmla="*/ 89092 h 528652"/>
                <a:gd name="connsiteX2" fmla="*/ 518347 w 643998"/>
                <a:gd name="connsiteY2" fmla="*/ 86975 h 528652"/>
                <a:gd name="connsiteX3" fmla="*/ 606116 w 643998"/>
                <a:gd name="connsiteY3" fmla="*/ 46762 h 528652"/>
                <a:gd name="connsiteX4" fmla="*/ 612994 w 643998"/>
                <a:gd name="connsiteY4" fmla="*/ 48283 h 528652"/>
                <a:gd name="connsiteX5" fmla="*/ 613457 w 643998"/>
                <a:gd name="connsiteY5" fmla="*/ 55360 h 528652"/>
                <a:gd name="connsiteX6" fmla="*/ 585149 w 643998"/>
                <a:gd name="connsiteY6" fmla="*/ 97690 h 528652"/>
                <a:gd name="connsiteX7" fmla="*/ 639120 w 643998"/>
                <a:gd name="connsiteY7" fmla="*/ 106950 h 528652"/>
                <a:gd name="connsiteX8" fmla="*/ 643948 w 643998"/>
                <a:gd name="connsiteY8" fmla="*/ 111977 h 528652"/>
                <a:gd name="connsiteX9" fmla="*/ 640575 w 643998"/>
                <a:gd name="connsiteY9" fmla="*/ 118062 h 528652"/>
                <a:gd name="connsiteX10" fmla="*/ 551417 w 643998"/>
                <a:gd name="connsiteY10" fmla="*/ 158871 h 528652"/>
                <a:gd name="connsiteX11" fmla="*/ 547978 w 643998"/>
                <a:gd name="connsiteY11" fmla="*/ 159334 h 528652"/>
                <a:gd name="connsiteX12" fmla="*/ 508558 w 643998"/>
                <a:gd name="connsiteY12" fmla="*/ 152389 h 528652"/>
                <a:gd name="connsiteX13" fmla="*/ 383022 w 643998"/>
                <a:gd name="connsiteY13" fmla="*/ 209865 h 528652"/>
                <a:gd name="connsiteX14" fmla="*/ 393406 w 643998"/>
                <a:gd name="connsiteY14" fmla="*/ 232552 h 528652"/>
                <a:gd name="connsiteX15" fmla="*/ 393208 w 643998"/>
                <a:gd name="connsiteY15" fmla="*/ 237049 h 528652"/>
                <a:gd name="connsiteX16" fmla="*/ 389504 w 643998"/>
                <a:gd name="connsiteY16" fmla="*/ 239496 h 528652"/>
                <a:gd name="connsiteX17" fmla="*/ 256495 w 643998"/>
                <a:gd name="connsiteY17" fmla="*/ 254378 h 528652"/>
                <a:gd name="connsiteX18" fmla="*/ 250476 w 643998"/>
                <a:gd name="connsiteY18" fmla="*/ 250939 h 528652"/>
                <a:gd name="connsiteX19" fmla="*/ 251799 w 643998"/>
                <a:gd name="connsiteY19" fmla="*/ 244192 h 528652"/>
                <a:gd name="connsiteX20" fmla="*/ 349026 w 643998"/>
                <a:gd name="connsiteY20" fmla="*/ 154175 h 528652"/>
                <a:gd name="connsiteX21" fmla="*/ 354185 w 643998"/>
                <a:gd name="connsiteY21" fmla="*/ 152720 h 528652"/>
                <a:gd name="connsiteX22" fmla="*/ 358352 w 643998"/>
                <a:gd name="connsiteY22" fmla="*/ 156027 h 528652"/>
                <a:gd name="connsiteX23" fmla="*/ 368141 w 643998"/>
                <a:gd name="connsiteY23" fmla="*/ 177456 h 528652"/>
                <a:gd name="connsiteX24" fmla="*/ 496189 w 643998"/>
                <a:gd name="connsiteY24" fmla="*/ 118855 h 528652"/>
                <a:gd name="connsiteX25" fmla="*/ 496189 w 643998"/>
                <a:gd name="connsiteY25" fmla="*/ 118855 h 528652"/>
                <a:gd name="connsiteX26" fmla="*/ 247566 w 643998"/>
                <a:gd name="connsiteY26" fmla="*/ 135391 h 528652"/>
                <a:gd name="connsiteX27" fmla="*/ 136383 w 643998"/>
                <a:gd name="connsiteY27" fmla="*/ 246573 h 528652"/>
                <a:gd name="connsiteX28" fmla="*/ 247566 w 643998"/>
                <a:gd name="connsiteY28" fmla="*/ 357756 h 528652"/>
                <a:gd name="connsiteX29" fmla="*/ 356566 w 643998"/>
                <a:gd name="connsiteY29" fmla="*/ 268863 h 528652"/>
                <a:gd name="connsiteX30" fmla="*/ 296576 w 643998"/>
                <a:gd name="connsiteY30" fmla="*/ 275543 h 528652"/>
                <a:gd name="connsiteX31" fmla="*/ 247698 w 643998"/>
                <a:gd name="connsiteY31" fmla="*/ 303322 h 528652"/>
                <a:gd name="connsiteX32" fmla="*/ 190751 w 643998"/>
                <a:gd name="connsiteY32" fmla="*/ 246375 h 528652"/>
                <a:gd name="connsiteX33" fmla="*/ 247698 w 643998"/>
                <a:gd name="connsiteY33" fmla="*/ 189428 h 528652"/>
                <a:gd name="connsiteX34" fmla="*/ 268863 w 643998"/>
                <a:gd name="connsiteY34" fmla="*/ 193462 h 528652"/>
                <a:gd name="connsiteX35" fmla="*/ 310598 w 643998"/>
                <a:gd name="connsiteY35" fmla="*/ 154770 h 528652"/>
                <a:gd name="connsiteX36" fmla="*/ 247632 w 643998"/>
                <a:gd name="connsiteY36" fmla="*/ 135258 h 528652"/>
                <a:gd name="connsiteX37" fmla="*/ 247632 w 643998"/>
                <a:gd name="connsiteY37" fmla="*/ 135258 h 528652"/>
                <a:gd name="connsiteX38" fmla="*/ 352465 w 643998"/>
                <a:gd name="connsiteY38" fmla="*/ 472048 h 528652"/>
                <a:gd name="connsiteX39" fmla="*/ 395523 w 643998"/>
                <a:gd name="connsiteY39" fmla="*/ 517090 h 528652"/>
                <a:gd name="connsiteX40" fmla="*/ 447973 w 643998"/>
                <a:gd name="connsiteY40" fmla="*/ 464640 h 528652"/>
                <a:gd name="connsiteX41" fmla="*/ 414241 w 643998"/>
                <a:gd name="connsiteY41" fmla="*/ 430908 h 528652"/>
                <a:gd name="connsiteX42" fmla="*/ 495330 w 643998"/>
                <a:gd name="connsiteY42" fmla="*/ 247632 h 528652"/>
                <a:gd name="connsiteX43" fmla="*/ 488517 w 643998"/>
                <a:gd name="connsiteY43" fmla="*/ 189758 h 528652"/>
                <a:gd name="connsiteX44" fmla="*/ 434149 w 643998"/>
                <a:gd name="connsiteY44" fmla="*/ 214627 h 528652"/>
                <a:gd name="connsiteX45" fmla="*/ 436993 w 643998"/>
                <a:gd name="connsiteY45" fmla="*/ 247301 h 528652"/>
                <a:gd name="connsiteX46" fmla="*/ 247698 w 643998"/>
                <a:gd name="connsiteY46" fmla="*/ 436596 h 528652"/>
                <a:gd name="connsiteX47" fmla="*/ 58403 w 643998"/>
                <a:gd name="connsiteY47" fmla="*/ 247301 h 528652"/>
                <a:gd name="connsiteX48" fmla="*/ 247698 w 643998"/>
                <a:gd name="connsiteY48" fmla="*/ 58006 h 528652"/>
                <a:gd name="connsiteX49" fmla="*/ 399888 w 643998"/>
                <a:gd name="connsiteY49" fmla="*/ 134795 h 528652"/>
                <a:gd name="connsiteX50" fmla="*/ 453727 w 643998"/>
                <a:gd name="connsiteY50" fmla="*/ 110191 h 528652"/>
                <a:gd name="connsiteX51" fmla="*/ 291483 w 643998"/>
                <a:gd name="connsiteY51" fmla="*/ 3836 h 528652"/>
                <a:gd name="connsiteX52" fmla="*/ 247698 w 643998"/>
                <a:gd name="connsiteY52" fmla="*/ 0 h 528652"/>
                <a:gd name="connsiteX53" fmla="*/ 0 w 643998"/>
                <a:gd name="connsiteY53" fmla="*/ 247632 h 528652"/>
                <a:gd name="connsiteX54" fmla="*/ 81486 w 643998"/>
                <a:gd name="connsiteY54" fmla="*/ 431305 h 528652"/>
                <a:gd name="connsiteX55" fmla="*/ 48151 w 643998"/>
                <a:gd name="connsiteY55" fmla="*/ 464640 h 528652"/>
                <a:gd name="connsiteX56" fmla="*/ 100601 w 643998"/>
                <a:gd name="connsiteY56" fmla="*/ 517090 h 528652"/>
                <a:gd name="connsiteX57" fmla="*/ 143460 w 643998"/>
                <a:gd name="connsiteY57" fmla="*/ 472379 h 528652"/>
                <a:gd name="connsiteX58" fmla="*/ 247632 w 643998"/>
                <a:gd name="connsiteY58" fmla="*/ 495330 h 528652"/>
                <a:gd name="connsiteX59" fmla="*/ 352465 w 643998"/>
                <a:gd name="connsiteY59" fmla="*/ 472048 h 52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3998" h="528652">
                  <a:moveTo>
                    <a:pt x="496189" y="118855"/>
                  </a:moveTo>
                  <a:lnTo>
                    <a:pt x="515899" y="89092"/>
                  </a:lnTo>
                  <a:cubicBezTo>
                    <a:pt x="516561" y="88100"/>
                    <a:pt x="517288" y="87505"/>
                    <a:pt x="518347" y="86975"/>
                  </a:cubicBezTo>
                  <a:lnTo>
                    <a:pt x="606116" y="46762"/>
                  </a:lnTo>
                  <a:cubicBezTo>
                    <a:pt x="608497" y="45637"/>
                    <a:pt x="611275" y="46299"/>
                    <a:pt x="612994" y="48283"/>
                  </a:cubicBezTo>
                  <a:cubicBezTo>
                    <a:pt x="614714" y="50333"/>
                    <a:pt x="614912" y="53111"/>
                    <a:pt x="613457" y="55360"/>
                  </a:cubicBezTo>
                  <a:lnTo>
                    <a:pt x="585149" y="97690"/>
                  </a:lnTo>
                  <a:lnTo>
                    <a:pt x="639120" y="106950"/>
                  </a:lnTo>
                  <a:cubicBezTo>
                    <a:pt x="641700" y="107413"/>
                    <a:pt x="643618" y="109397"/>
                    <a:pt x="643948" y="111977"/>
                  </a:cubicBezTo>
                  <a:cubicBezTo>
                    <a:pt x="644279" y="114556"/>
                    <a:pt x="642956" y="117003"/>
                    <a:pt x="640575" y="118062"/>
                  </a:cubicBezTo>
                  <a:lnTo>
                    <a:pt x="551417" y="158871"/>
                  </a:lnTo>
                  <a:cubicBezTo>
                    <a:pt x="550293" y="159400"/>
                    <a:pt x="549168" y="159532"/>
                    <a:pt x="547978" y="159334"/>
                  </a:cubicBezTo>
                  <a:lnTo>
                    <a:pt x="508558" y="152389"/>
                  </a:lnTo>
                  <a:lnTo>
                    <a:pt x="383022" y="209865"/>
                  </a:lnTo>
                  <a:lnTo>
                    <a:pt x="393406" y="232552"/>
                  </a:lnTo>
                  <a:cubicBezTo>
                    <a:pt x="394068" y="234007"/>
                    <a:pt x="394002" y="235594"/>
                    <a:pt x="393208" y="237049"/>
                  </a:cubicBezTo>
                  <a:cubicBezTo>
                    <a:pt x="392414" y="238438"/>
                    <a:pt x="391091" y="239298"/>
                    <a:pt x="389504" y="239496"/>
                  </a:cubicBezTo>
                  <a:cubicBezTo>
                    <a:pt x="345190" y="244457"/>
                    <a:pt x="300875" y="249418"/>
                    <a:pt x="256495" y="254378"/>
                  </a:cubicBezTo>
                  <a:cubicBezTo>
                    <a:pt x="253915" y="254643"/>
                    <a:pt x="251600" y="253320"/>
                    <a:pt x="250476" y="250939"/>
                  </a:cubicBezTo>
                  <a:cubicBezTo>
                    <a:pt x="249418" y="248624"/>
                    <a:pt x="249947" y="245978"/>
                    <a:pt x="251799" y="244192"/>
                  </a:cubicBezTo>
                  <a:cubicBezTo>
                    <a:pt x="284208" y="214231"/>
                    <a:pt x="316617" y="184203"/>
                    <a:pt x="349026" y="154175"/>
                  </a:cubicBezTo>
                  <a:cubicBezTo>
                    <a:pt x="350415" y="152852"/>
                    <a:pt x="352267" y="152389"/>
                    <a:pt x="354185" y="152720"/>
                  </a:cubicBezTo>
                  <a:cubicBezTo>
                    <a:pt x="356103" y="153116"/>
                    <a:pt x="357558" y="154241"/>
                    <a:pt x="358352" y="156027"/>
                  </a:cubicBezTo>
                  <a:lnTo>
                    <a:pt x="368141" y="177456"/>
                  </a:lnTo>
                  <a:lnTo>
                    <a:pt x="496189" y="118855"/>
                  </a:lnTo>
                  <a:lnTo>
                    <a:pt x="496189" y="118855"/>
                  </a:lnTo>
                  <a:close/>
                  <a:moveTo>
                    <a:pt x="247566" y="135391"/>
                  </a:moveTo>
                  <a:cubicBezTo>
                    <a:pt x="186187" y="135391"/>
                    <a:pt x="136383" y="185195"/>
                    <a:pt x="136383" y="246573"/>
                  </a:cubicBezTo>
                  <a:cubicBezTo>
                    <a:pt x="136383" y="307952"/>
                    <a:pt x="186187" y="357756"/>
                    <a:pt x="247566" y="357756"/>
                  </a:cubicBezTo>
                  <a:cubicBezTo>
                    <a:pt x="301338" y="357756"/>
                    <a:pt x="346182" y="319593"/>
                    <a:pt x="356566" y="268863"/>
                  </a:cubicBezTo>
                  <a:lnTo>
                    <a:pt x="296576" y="275543"/>
                  </a:lnTo>
                  <a:cubicBezTo>
                    <a:pt x="286655" y="292211"/>
                    <a:pt x="268466" y="303322"/>
                    <a:pt x="247698" y="303322"/>
                  </a:cubicBezTo>
                  <a:cubicBezTo>
                    <a:pt x="216215" y="303322"/>
                    <a:pt x="190751" y="277858"/>
                    <a:pt x="190751" y="246375"/>
                  </a:cubicBezTo>
                  <a:cubicBezTo>
                    <a:pt x="190751" y="214892"/>
                    <a:pt x="216215" y="189428"/>
                    <a:pt x="247698" y="189428"/>
                  </a:cubicBezTo>
                  <a:cubicBezTo>
                    <a:pt x="255172" y="189428"/>
                    <a:pt x="262315" y="190883"/>
                    <a:pt x="268863" y="193462"/>
                  </a:cubicBezTo>
                  <a:lnTo>
                    <a:pt x="310598" y="154770"/>
                  </a:lnTo>
                  <a:cubicBezTo>
                    <a:pt x="292674" y="142468"/>
                    <a:pt x="270979" y="135258"/>
                    <a:pt x="247632" y="135258"/>
                  </a:cubicBezTo>
                  <a:lnTo>
                    <a:pt x="247632" y="135258"/>
                  </a:lnTo>
                  <a:close/>
                  <a:moveTo>
                    <a:pt x="352465" y="472048"/>
                  </a:moveTo>
                  <a:cubicBezTo>
                    <a:pt x="358881" y="483490"/>
                    <a:pt x="385073" y="506706"/>
                    <a:pt x="395523" y="517090"/>
                  </a:cubicBezTo>
                  <a:cubicBezTo>
                    <a:pt x="429255" y="550888"/>
                    <a:pt x="482498" y="499166"/>
                    <a:pt x="447973" y="464640"/>
                  </a:cubicBezTo>
                  <a:lnTo>
                    <a:pt x="414241" y="430908"/>
                  </a:lnTo>
                  <a:cubicBezTo>
                    <a:pt x="464045" y="385602"/>
                    <a:pt x="495330" y="320254"/>
                    <a:pt x="495330" y="247632"/>
                  </a:cubicBezTo>
                  <a:cubicBezTo>
                    <a:pt x="495330" y="227723"/>
                    <a:pt x="492949" y="208344"/>
                    <a:pt x="488517" y="189758"/>
                  </a:cubicBezTo>
                  <a:lnTo>
                    <a:pt x="434149" y="214627"/>
                  </a:lnTo>
                  <a:cubicBezTo>
                    <a:pt x="436001" y="225276"/>
                    <a:pt x="436993" y="236189"/>
                    <a:pt x="436993" y="247301"/>
                  </a:cubicBezTo>
                  <a:cubicBezTo>
                    <a:pt x="436993" y="351870"/>
                    <a:pt x="352267" y="436596"/>
                    <a:pt x="247698" y="436596"/>
                  </a:cubicBezTo>
                  <a:cubicBezTo>
                    <a:pt x="143129" y="436596"/>
                    <a:pt x="58403" y="351870"/>
                    <a:pt x="58403" y="247301"/>
                  </a:cubicBezTo>
                  <a:cubicBezTo>
                    <a:pt x="58403" y="142732"/>
                    <a:pt x="143129" y="58006"/>
                    <a:pt x="247698" y="58006"/>
                  </a:cubicBezTo>
                  <a:cubicBezTo>
                    <a:pt x="310069" y="58006"/>
                    <a:pt x="365429" y="88232"/>
                    <a:pt x="399888" y="134795"/>
                  </a:cubicBezTo>
                  <a:lnTo>
                    <a:pt x="453727" y="110191"/>
                  </a:lnTo>
                  <a:cubicBezTo>
                    <a:pt x="417019" y="55294"/>
                    <a:pt x="359013" y="15874"/>
                    <a:pt x="291483" y="3836"/>
                  </a:cubicBezTo>
                  <a:cubicBezTo>
                    <a:pt x="276998" y="1257"/>
                    <a:pt x="262381" y="0"/>
                    <a:pt x="247698" y="0"/>
                  </a:cubicBezTo>
                  <a:cubicBezTo>
                    <a:pt x="114622" y="0"/>
                    <a:pt x="0" y="107215"/>
                    <a:pt x="0" y="247632"/>
                  </a:cubicBezTo>
                  <a:cubicBezTo>
                    <a:pt x="0" y="320453"/>
                    <a:pt x="31483" y="385999"/>
                    <a:pt x="81486" y="431305"/>
                  </a:cubicBezTo>
                  <a:lnTo>
                    <a:pt x="48151" y="464640"/>
                  </a:lnTo>
                  <a:cubicBezTo>
                    <a:pt x="13228" y="499563"/>
                    <a:pt x="65612" y="552145"/>
                    <a:pt x="100601" y="517090"/>
                  </a:cubicBezTo>
                  <a:cubicBezTo>
                    <a:pt x="111051" y="506640"/>
                    <a:pt x="136978" y="483821"/>
                    <a:pt x="143460" y="472379"/>
                  </a:cubicBezTo>
                  <a:cubicBezTo>
                    <a:pt x="175141" y="487062"/>
                    <a:pt x="210395" y="495330"/>
                    <a:pt x="247632" y="495330"/>
                  </a:cubicBezTo>
                  <a:cubicBezTo>
                    <a:pt x="284869" y="495330"/>
                    <a:pt x="320651" y="486996"/>
                    <a:pt x="352465" y="472048"/>
                  </a:cubicBezTo>
                  <a:close/>
                </a:path>
              </a:pathLst>
            </a:custGeom>
            <a:solidFill>
              <a:schemeClr val="bg1">
                <a:lumMod val="85000"/>
              </a:schemeClr>
            </a:solidFill>
            <a:ln w="6610" cap="flat">
              <a:noFill/>
              <a:prstDash val="solid"/>
              <a:miter/>
            </a:ln>
          </p:spPr>
          <p:txBody>
            <a:bodyPr rtlCol="0" anchor="ctr"/>
            <a:lstStyle/>
            <a:p>
              <a:endParaRPr lang="en-US" sz="1351"/>
            </a:p>
          </p:txBody>
        </p:sp>
        <p:sp>
          <p:nvSpPr>
            <p:cNvPr id="15" name="Freeform: Shape 68">
              <a:extLst>
                <a:ext uri="{FF2B5EF4-FFF2-40B4-BE49-F238E27FC236}">
                  <a16:creationId xmlns:a16="http://schemas.microsoft.com/office/drawing/2014/main" id="{91295371-A770-2AB6-71CD-618C5D998677}"/>
                </a:ext>
              </a:extLst>
            </p:cNvPr>
            <p:cNvSpPr/>
            <p:nvPr/>
          </p:nvSpPr>
          <p:spPr>
            <a:xfrm>
              <a:off x="4729387" y="781627"/>
              <a:ext cx="1276343" cy="1269331"/>
            </a:xfrm>
            <a:custGeom>
              <a:avLst/>
              <a:gdLst>
                <a:gd name="connsiteX0" fmla="*/ 790715 w 1239877"/>
                <a:gd name="connsiteY0" fmla="*/ 17858 h 1233065"/>
                <a:gd name="connsiteX1" fmla="*/ 806787 w 1239877"/>
                <a:gd name="connsiteY1" fmla="*/ 98285 h 1233065"/>
                <a:gd name="connsiteX2" fmla="*/ 878881 w 1239877"/>
                <a:gd name="connsiteY2" fmla="*/ 130430 h 1233065"/>
                <a:gd name="connsiteX3" fmla="*/ 949387 w 1239877"/>
                <a:gd name="connsiteY3" fmla="*/ 88629 h 1233065"/>
                <a:gd name="connsiteX4" fmla="*/ 1018504 w 1239877"/>
                <a:gd name="connsiteY4" fmla="*/ 138896 h 1233065"/>
                <a:gd name="connsiteX5" fmla="*/ 1000382 w 1239877"/>
                <a:gd name="connsiteY5" fmla="*/ 219257 h 1233065"/>
                <a:gd name="connsiteX6" fmla="*/ 1052567 w 1239877"/>
                <a:gd name="connsiteY6" fmla="*/ 277660 h 1233065"/>
                <a:gd name="connsiteX7" fmla="*/ 1134714 w 1239877"/>
                <a:gd name="connsiteY7" fmla="*/ 268069 h 1233065"/>
                <a:gd name="connsiteX8" fmla="*/ 1177441 w 1239877"/>
                <a:gd name="connsiteY8" fmla="*/ 342081 h 1233065"/>
                <a:gd name="connsiteX9" fmla="*/ 1127703 w 1239877"/>
                <a:gd name="connsiteY9" fmla="*/ 408751 h 1233065"/>
                <a:gd name="connsiteX10" fmla="*/ 1151381 w 1239877"/>
                <a:gd name="connsiteY10" fmla="*/ 482498 h 1233065"/>
                <a:gd name="connsiteX11" fmla="*/ 1231015 w 1239877"/>
                <a:gd name="connsiteY11" fmla="*/ 507367 h 1233065"/>
                <a:gd name="connsiteX12" fmla="*/ 1239878 w 1239877"/>
                <a:gd name="connsiteY12" fmla="*/ 592358 h 1233065"/>
                <a:gd name="connsiteX13" fmla="*/ 1166462 w 1239877"/>
                <a:gd name="connsiteY13" fmla="*/ 633564 h 1233065"/>
                <a:gd name="connsiteX14" fmla="*/ 1158062 w 1239877"/>
                <a:gd name="connsiteY14" fmla="*/ 709229 h 1233065"/>
                <a:gd name="connsiteX15" fmla="*/ 1221623 w 1239877"/>
                <a:gd name="connsiteY15" fmla="*/ 765185 h 1233065"/>
                <a:gd name="connsiteX16" fmla="*/ 1195167 w 1239877"/>
                <a:gd name="connsiteY16" fmla="*/ 846406 h 1233065"/>
                <a:gd name="connsiteX17" fmla="*/ 1110242 w 1239877"/>
                <a:gd name="connsiteY17" fmla="*/ 854277 h 1233065"/>
                <a:gd name="connsiteX18" fmla="*/ 1072475 w 1239877"/>
                <a:gd name="connsiteY18" fmla="*/ 919029 h 1233065"/>
                <a:gd name="connsiteX19" fmla="*/ 1108191 w 1239877"/>
                <a:gd name="connsiteY19" fmla="*/ 996876 h 1233065"/>
                <a:gd name="connsiteX20" fmla="*/ 1050980 w 1239877"/>
                <a:gd name="connsiteY20" fmla="*/ 1060306 h 1233065"/>
                <a:gd name="connsiteX21" fmla="*/ 969163 w 1239877"/>
                <a:gd name="connsiteY21" fmla="*/ 1032593 h 1233065"/>
                <a:gd name="connsiteX22" fmla="*/ 909372 w 1239877"/>
                <a:gd name="connsiteY22" fmla="*/ 1075650 h 1233065"/>
                <a:gd name="connsiteX23" fmla="*/ 910364 w 1239877"/>
                <a:gd name="connsiteY23" fmla="*/ 1162361 h 1233065"/>
                <a:gd name="connsiteX24" fmla="*/ 832318 w 1239877"/>
                <a:gd name="connsiteY24" fmla="*/ 1197085 h 1233065"/>
                <a:gd name="connsiteX25" fmla="*/ 768359 w 1239877"/>
                <a:gd name="connsiteY25" fmla="*/ 1138021 h 1233065"/>
                <a:gd name="connsiteX26" fmla="*/ 696861 w 1239877"/>
                <a:gd name="connsiteY26" fmla="*/ 1153101 h 1233065"/>
                <a:gd name="connsiteX27" fmla="*/ 662335 w 1239877"/>
                <a:gd name="connsiteY27" fmla="*/ 1233066 h 1233065"/>
                <a:gd name="connsiteX28" fmla="*/ 576881 w 1239877"/>
                <a:gd name="connsiteY28" fmla="*/ 1233066 h 1233065"/>
                <a:gd name="connsiteX29" fmla="*/ 542290 w 1239877"/>
                <a:gd name="connsiteY29" fmla="*/ 1152705 h 1233065"/>
                <a:gd name="connsiteX30" fmla="*/ 506507 w 1239877"/>
                <a:gd name="connsiteY30" fmla="*/ 1146355 h 1233065"/>
                <a:gd name="connsiteX31" fmla="*/ 471254 w 1239877"/>
                <a:gd name="connsiteY31" fmla="*/ 1137558 h 1233065"/>
                <a:gd name="connsiteX32" fmla="*/ 406899 w 1239877"/>
                <a:gd name="connsiteY32" fmla="*/ 1196820 h 1233065"/>
                <a:gd name="connsiteX33" fmla="*/ 328853 w 1239877"/>
                <a:gd name="connsiteY33" fmla="*/ 1162030 h 1233065"/>
                <a:gd name="connsiteX34" fmla="*/ 329977 w 1239877"/>
                <a:gd name="connsiteY34" fmla="*/ 1074923 h 1233065"/>
                <a:gd name="connsiteX35" fmla="*/ 270847 w 1239877"/>
                <a:gd name="connsiteY35" fmla="*/ 1031997 h 1233065"/>
                <a:gd name="connsiteX36" fmla="*/ 188369 w 1239877"/>
                <a:gd name="connsiteY36" fmla="*/ 1059843 h 1233065"/>
                <a:gd name="connsiteX37" fmla="*/ 131224 w 1239877"/>
                <a:gd name="connsiteY37" fmla="*/ 996347 h 1233065"/>
                <a:gd name="connsiteX38" fmla="*/ 167469 w 1239877"/>
                <a:gd name="connsiteY38" fmla="*/ 917573 h 1233065"/>
                <a:gd name="connsiteX39" fmla="*/ 130496 w 1239877"/>
                <a:gd name="connsiteY39" fmla="*/ 853880 h 1233065"/>
                <a:gd name="connsiteX40" fmla="*/ 44447 w 1239877"/>
                <a:gd name="connsiteY40" fmla="*/ 845810 h 1233065"/>
                <a:gd name="connsiteX41" fmla="*/ 18056 w 1239877"/>
                <a:gd name="connsiteY41" fmla="*/ 764523 h 1233065"/>
                <a:gd name="connsiteX42" fmla="*/ 82412 w 1239877"/>
                <a:gd name="connsiteY42" fmla="*/ 708039 h 1233065"/>
                <a:gd name="connsiteX43" fmla="*/ 74342 w 1239877"/>
                <a:gd name="connsiteY43" fmla="*/ 633564 h 1233065"/>
                <a:gd name="connsiteX44" fmla="*/ 0 w 1239877"/>
                <a:gd name="connsiteY44" fmla="*/ 591763 h 1233065"/>
                <a:gd name="connsiteX45" fmla="*/ 8995 w 1239877"/>
                <a:gd name="connsiteY45" fmla="*/ 506838 h 1233065"/>
                <a:gd name="connsiteX46" fmla="*/ 89819 w 1239877"/>
                <a:gd name="connsiteY46" fmla="*/ 481638 h 1233065"/>
                <a:gd name="connsiteX47" fmla="*/ 113035 w 1239877"/>
                <a:gd name="connsiteY47" fmla="*/ 409148 h 1233065"/>
                <a:gd name="connsiteX48" fmla="*/ 62768 w 1239877"/>
                <a:gd name="connsiteY48" fmla="*/ 341552 h 1233065"/>
                <a:gd name="connsiteX49" fmla="*/ 105561 w 1239877"/>
                <a:gd name="connsiteY49" fmla="*/ 267606 h 1233065"/>
                <a:gd name="connsiteX50" fmla="*/ 188369 w 1239877"/>
                <a:gd name="connsiteY50" fmla="*/ 277329 h 1233065"/>
                <a:gd name="connsiteX51" fmla="*/ 240092 w 1239877"/>
                <a:gd name="connsiteY51" fmla="*/ 219654 h 1233065"/>
                <a:gd name="connsiteX52" fmla="*/ 221903 w 1239877"/>
                <a:gd name="connsiteY52" fmla="*/ 138499 h 1233065"/>
                <a:gd name="connsiteX53" fmla="*/ 291020 w 1239877"/>
                <a:gd name="connsiteY53" fmla="*/ 88298 h 1233065"/>
                <a:gd name="connsiteX54" fmla="*/ 362122 w 1239877"/>
                <a:gd name="connsiteY54" fmla="*/ 130496 h 1233065"/>
                <a:gd name="connsiteX55" fmla="*/ 433620 w 1239877"/>
                <a:gd name="connsiteY55" fmla="*/ 98484 h 1233065"/>
                <a:gd name="connsiteX56" fmla="*/ 449824 w 1239877"/>
                <a:gd name="connsiteY56" fmla="*/ 17726 h 1233065"/>
                <a:gd name="connsiteX57" fmla="*/ 533427 w 1239877"/>
                <a:gd name="connsiteY57" fmla="*/ 0 h 1233065"/>
                <a:gd name="connsiteX58" fmla="*/ 580784 w 1239877"/>
                <a:gd name="connsiteY58" fmla="*/ 66935 h 1233065"/>
                <a:gd name="connsiteX59" fmla="*/ 659756 w 1239877"/>
                <a:gd name="connsiteY59" fmla="*/ 66935 h 1233065"/>
                <a:gd name="connsiteX60" fmla="*/ 707179 w 1239877"/>
                <a:gd name="connsiteY60" fmla="*/ 66 h 1233065"/>
                <a:gd name="connsiteX61" fmla="*/ 790715 w 1239877"/>
                <a:gd name="connsiteY61" fmla="*/ 17858 h 1233065"/>
                <a:gd name="connsiteX62" fmla="*/ 790715 w 1239877"/>
                <a:gd name="connsiteY62" fmla="*/ 17858 h 1233065"/>
                <a:gd name="connsiteX63" fmla="*/ 530516 w 1239877"/>
                <a:gd name="connsiteY63" fmla="*/ 1033717 h 1233065"/>
                <a:gd name="connsiteX64" fmla="*/ 1042249 w 1239877"/>
                <a:gd name="connsiteY64" fmla="*/ 701822 h 1233065"/>
                <a:gd name="connsiteX65" fmla="*/ 710354 w 1239877"/>
                <a:gd name="connsiteY65" fmla="*/ 190089 h 1233065"/>
                <a:gd name="connsiteX66" fmla="*/ 198687 w 1239877"/>
                <a:gd name="connsiteY66" fmla="*/ 521984 h 1233065"/>
                <a:gd name="connsiteX67" fmla="*/ 530582 w 1239877"/>
                <a:gd name="connsiteY67" fmla="*/ 1033717 h 123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877" h="1233065">
                  <a:moveTo>
                    <a:pt x="790715" y="17858"/>
                  </a:moveTo>
                  <a:lnTo>
                    <a:pt x="806787" y="98285"/>
                  </a:lnTo>
                  <a:cubicBezTo>
                    <a:pt x="831855" y="107347"/>
                    <a:pt x="855930" y="118128"/>
                    <a:pt x="878881" y="130430"/>
                  </a:cubicBezTo>
                  <a:lnTo>
                    <a:pt x="949387" y="88629"/>
                  </a:lnTo>
                  <a:lnTo>
                    <a:pt x="1018504" y="138896"/>
                  </a:lnTo>
                  <a:lnTo>
                    <a:pt x="1000382" y="219257"/>
                  </a:lnTo>
                  <a:cubicBezTo>
                    <a:pt x="1019166" y="237446"/>
                    <a:pt x="1036627" y="257024"/>
                    <a:pt x="1052567" y="277660"/>
                  </a:cubicBezTo>
                  <a:lnTo>
                    <a:pt x="1134714" y="268069"/>
                  </a:lnTo>
                  <a:lnTo>
                    <a:pt x="1177441" y="342081"/>
                  </a:lnTo>
                  <a:lnTo>
                    <a:pt x="1127703" y="408751"/>
                  </a:lnTo>
                  <a:cubicBezTo>
                    <a:pt x="1137294" y="432628"/>
                    <a:pt x="1145230" y="457299"/>
                    <a:pt x="1151381" y="482498"/>
                  </a:cubicBezTo>
                  <a:lnTo>
                    <a:pt x="1231015" y="507367"/>
                  </a:lnTo>
                  <a:lnTo>
                    <a:pt x="1239878" y="592358"/>
                  </a:lnTo>
                  <a:lnTo>
                    <a:pt x="1166462" y="633564"/>
                  </a:lnTo>
                  <a:cubicBezTo>
                    <a:pt x="1165404" y="658632"/>
                    <a:pt x="1162692" y="683897"/>
                    <a:pt x="1158062" y="709229"/>
                  </a:cubicBezTo>
                  <a:lnTo>
                    <a:pt x="1221623" y="765185"/>
                  </a:lnTo>
                  <a:lnTo>
                    <a:pt x="1195167" y="846406"/>
                  </a:lnTo>
                  <a:lnTo>
                    <a:pt x="1110242" y="854277"/>
                  </a:lnTo>
                  <a:cubicBezTo>
                    <a:pt x="1099130" y="876897"/>
                    <a:pt x="1086431" y="898459"/>
                    <a:pt x="1072475" y="919029"/>
                  </a:cubicBezTo>
                  <a:lnTo>
                    <a:pt x="1108191" y="996876"/>
                  </a:lnTo>
                  <a:lnTo>
                    <a:pt x="1050980" y="1060306"/>
                  </a:lnTo>
                  <a:lnTo>
                    <a:pt x="969163" y="1032593"/>
                  </a:lnTo>
                  <a:cubicBezTo>
                    <a:pt x="950247" y="1048268"/>
                    <a:pt x="930272" y="1062621"/>
                    <a:pt x="909372" y="1075650"/>
                  </a:cubicBezTo>
                  <a:lnTo>
                    <a:pt x="910364" y="1162361"/>
                  </a:lnTo>
                  <a:lnTo>
                    <a:pt x="832318" y="1197085"/>
                  </a:lnTo>
                  <a:lnTo>
                    <a:pt x="768359" y="1138021"/>
                  </a:lnTo>
                  <a:cubicBezTo>
                    <a:pt x="745011" y="1144635"/>
                    <a:pt x="721135" y="1149662"/>
                    <a:pt x="696861" y="1153101"/>
                  </a:cubicBezTo>
                  <a:lnTo>
                    <a:pt x="662335" y="1233066"/>
                  </a:lnTo>
                  <a:lnTo>
                    <a:pt x="576881" y="1233066"/>
                  </a:lnTo>
                  <a:lnTo>
                    <a:pt x="542290" y="1152705"/>
                  </a:lnTo>
                  <a:cubicBezTo>
                    <a:pt x="530384" y="1150985"/>
                    <a:pt x="518479" y="1148868"/>
                    <a:pt x="506507" y="1146355"/>
                  </a:cubicBezTo>
                  <a:cubicBezTo>
                    <a:pt x="494536" y="1143776"/>
                    <a:pt x="482829" y="1140865"/>
                    <a:pt x="471254" y="1137558"/>
                  </a:cubicBezTo>
                  <a:lnTo>
                    <a:pt x="406899" y="1196820"/>
                  </a:lnTo>
                  <a:lnTo>
                    <a:pt x="328853" y="1162030"/>
                  </a:lnTo>
                  <a:lnTo>
                    <a:pt x="329977" y="1074923"/>
                  </a:lnTo>
                  <a:cubicBezTo>
                    <a:pt x="309209" y="1061893"/>
                    <a:pt x="289499" y="1047540"/>
                    <a:pt x="270847" y="1031997"/>
                  </a:cubicBezTo>
                  <a:lnTo>
                    <a:pt x="188369" y="1059843"/>
                  </a:lnTo>
                  <a:lnTo>
                    <a:pt x="131224" y="996347"/>
                  </a:lnTo>
                  <a:lnTo>
                    <a:pt x="167469" y="917573"/>
                  </a:lnTo>
                  <a:cubicBezTo>
                    <a:pt x="153778" y="897202"/>
                    <a:pt x="141343" y="875905"/>
                    <a:pt x="130496" y="853880"/>
                  </a:cubicBezTo>
                  <a:lnTo>
                    <a:pt x="44447" y="845810"/>
                  </a:lnTo>
                  <a:lnTo>
                    <a:pt x="18056" y="764523"/>
                  </a:lnTo>
                  <a:lnTo>
                    <a:pt x="82412" y="708039"/>
                  </a:lnTo>
                  <a:cubicBezTo>
                    <a:pt x="78046" y="683633"/>
                    <a:pt x="75334" y="658698"/>
                    <a:pt x="74342" y="633564"/>
                  </a:cubicBezTo>
                  <a:lnTo>
                    <a:pt x="0" y="591763"/>
                  </a:lnTo>
                  <a:lnTo>
                    <a:pt x="8995" y="506838"/>
                  </a:lnTo>
                  <a:lnTo>
                    <a:pt x="89819" y="481638"/>
                  </a:lnTo>
                  <a:cubicBezTo>
                    <a:pt x="95970" y="456637"/>
                    <a:pt x="103709" y="432430"/>
                    <a:pt x="113035" y="409148"/>
                  </a:cubicBezTo>
                  <a:lnTo>
                    <a:pt x="62768" y="341552"/>
                  </a:lnTo>
                  <a:lnTo>
                    <a:pt x="105561" y="267606"/>
                  </a:lnTo>
                  <a:lnTo>
                    <a:pt x="188369" y="277329"/>
                  </a:lnTo>
                  <a:cubicBezTo>
                    <a:pt x="204309" y="256825"/>
                    <a:pt x="221572" y="237578"/>
                    <a:pt x="240092" y="219654"/>
                  </a:cubicBezTo>
                  <a:lnTo>
                    <a:pt x="221903" y="138499"/>
                  </a:lnTo>
                  <a:lnTo>
                    <a:pt x="291020" y="88298"/>
                  </a:lnTo>
                  <a:lnTo>
                    <a:pt x="362122" y="130496"/>
                  </a:lnTo>
                  <a:cubicBezTo>
                    <a:pt x="385139" y="118194"/>
                    <a:pt x="409016" y="107479"/>
                    <a:pt x="433620" y="98484"/>
                  </a:cubicBezTo>
                  <a:lnTo>
                    <a:pt x="449824" y="17726"/>
                  </a:lnTo>
                  <a:lnTo>
                    <a:pt x="533427" y="0"/>
                  </a:lnTo>
                  <a:lnTo>
                    <a:pt x="580784" y="66935"/>
                  </a:lnTo>
                  <a:cubicBezTo>
                    <a:pt x="606777" y="65083"/>
                    <a:pt x="633167" y="65083"/>
                    <a:pt x="659756" y="66935"/>
                  </a:cubicBezTo>
                  <a:lnTo>
                    <a:pt x="707179" y="66"/>
                  </a:lnTo>
                  <a:lnTo>
                    <a:pt x="790715" y="17858"/>
                  </a:lnTo>
                  <a:lnTo>
                    <a:pt x="790715" y="17858"/>
                  </a:lnTo>
                  <a:close/>
                  <a:moveTo>
                    <a:pt x="530516" y="1033717"/>
                  </a:moveTo>
                  <a:cubicBezTo>
                    <a:pt x="763465" y="1083389"/>
                    <a:pt x="992577" y="934770"/>
                    <a:pt x="1042249" y="701822"/>
                  </a:cubicBezTo>
                  <a:cubicBezTo>
                    <a:pt x="1091921" y="468873"/>
                    <a:pt x="943302" y="239761"/>
                    <a:pt x="710354" y="190089"/>
                  </a:cubicBezTo>
                  <a:cubicBezTo>
                    <a:pt x="477405" y="140417"/>
                    <a:pt x="248293" y="289036"/>
                    <a:pt x="198687" y="521984"/>
                  </a:cubicBezTo>
                  <a:cubicBezTo>
                    <a:pt x="149016" y="754933"/>
                    <a:pt x="297634" y="984045"/>
                    <a:pt x="530582" y="1033717"/>
                  </a:cubicBezTo>
                  <a:close/>
                </a:path>
              </a:pathLst>
            </a:custGeom>
            <a:solidFill>
              <a:schemeClr val="bg1">
                <a:lumMod val="95000"/>
              </a:schemeClr>
            </a:solidFill>
            <a:ln w="6610" cap="flat">
              <a:noFill/>
              <a:prstDash val="solid"/>
              <a:miter/>
            </a:ln>
          </p:spPr>
          <p:txBody>
            <a:bodyPr rtlCol="0" anchor="ctr"/>
            <a:lstStyle/>
            <a:p>
              <a:endParaRPr lang="en-US" sz="1351"/>
            </a:p>
          </p:txBody>
        </p:sp>
        <p:sp>
          <p:nvSpPr>
            <p:cNvPr id="16" name="Freeform: Shape 69">
              <a:extLst>
                <a:ext uri="{FF2B5EF4-FFF2-40B4-BE49-F238E27FC236}">
                  <a16:creationId xmlns:a16="http://schemas.microsoft.com/office/drawing/2014/main" id="{87ECE604-0C36-F379-687F-A622D3322709}"/>
                </a:ext>
              </a:extLst>
            </p:cNvPr>
            <p:cNvSpPr/>
            <p:nvPr/>
          </p:nvSpPr>
          <p:spPr>
            <a:xfrm>
              <a:off x="4064754" y="1215892"/>
              <a:ext cx="311631" cy="417231"/>
            </a:xfrm>
            <a:custGeom>
              <a:avLst/>
              <a:gdLst>
                <a:gd name="connsiteX0" fmla="*/ 19842 w 302727"/>
                <a:gd name="connsiteY0" fmla="*/ 405312 h 405311"/>
                <a:gd name="connsiteX1" fmla="*/ 282819 w 302727"/>
                <a:gd name="connsiteY1" fmla="*/ 405312 h 405311"/>
                <a:gd name="connsiteX2" fmla="*/ 302727 w 302727"/>
                <a:gd name="connsiteY2" fmla="*/ 385403 h 405311"/>
                <a:gd name="connsiteX3" fmla="*/ 302727 w 302727"/>
                <a:gd name="connsiteY3" fmla="*/ 35981 h 405311"/>
                <a:gd name="connsiteX4" fmla="*/ 282819 w 302727"/>
                <a:gd name="connsiteY4" fmla="*/ 16138 h 405311"/>
                <a:gd name="connsiteX5" fmla="*/ 214892 w 302727"/>
                <a:gd name="connsiteY5" fmla="*/ 16138 h 405311"/>
                <a:gd name="connsiteX6" fmla="*/ 214892 w 302727"/>
                <a:gd name="connsiteY6" fmla="*/ 51854 h 405311"/>
                <a:gd name="connsiteX7" fmla="*/ 265622 w 302727"/>
                <a:gd name="connsiteY7" fmla="*/ 51854 h 405311"/>
                <a:gd name="connsiteX8" fmla="*/ 265622 w 302727"/>
                <a:gd name="connsiteY8" fmla="*/ 369596 h 405311"/>
                <a:gd name="connsiteX9" fmla="*/ 37105 w 302727"/>
                <a:gd name="connsiteY9" fmla="*/ 369596 h 405311"/>
                <a:gd name="connsiteX10" fmla="*/ 37105 w 302727"/>
                <a:gd name="connsiteY10" fmla="*/ 51854 h 405311"/>
                <a:gd name="connsiteX11" fmla="*/ 87835 w 302727"/>
                <a:gd name="connsiteY11" fmla="*/ 51854 h 405311"/>
                <a:gd name="connsiteX12" fmla="*/ 87835 w 302727"/>
                <a:gd name="connsiteY12" fmla="*/ 16138 h 405311"/>
                <a:gd name="connsiteX13" fmla="*/ 19908 w 302727"/>
                <a:gd name="connsiteY13" fmla="*/ 16138 h 405311"/>
                <a:gd name="connsiteX14" fmla="*/ 0 w 302727"/>
                <a:gd name="connsiteY14" fmla="*/ 35981 h 405311"/>
                <a:gd name="connsiteX15" fmla="*/ 0 w 302727"/>
                <a:gd name="connsiteY15" fmla="*/ 385403 h 405311"/>
                <a:gd name="connsiteX16" fmla="*/ 19908 w 302727"/>
                <a:gd name="connsiteY16" fmla="*/ 405312 h 405311"/>
                <a:gd name="connsiteX17" fmla="*/ 19908 w 302727"/>
                <a:gd name="connsiteY17" fmla="*/ 405312 h 405311"/>
                <a:gd name="connsiteX18" fmla="*/ 192007 w 302727"/>
                <a:gd name="connsiteY18" fmla="*/ 0 h 405311"/>
                <a:gd name="connsiteX19" fmla="*/ 203780 w 302727"/>
                <a:gd name="connsiteY19" fmla="*/ 3968 h 405311"/>
                <a:gd name="connsiteX20" fmla="*/ 208344 w 302727"/>
                <a:gd name="connsiteY20" fmla="*/ 12831 h 405311"/>
                <a:gd name="connsiteX21" fmla="*/ 208344 w 302727"/>
                <a:gd name="connsiteY21" fmla="*/ 63165 h 405311"/>
                <a:gd name="connsiteX22" fmla="*/ 203780 w 302727"/>
                <a:gd name="connsiteY22" fmla="*/ 72027 h 405311"/>
                <a:gd name="connsiteX23" fmla="*/ 192007 w 302727"/>
                <a:gd name="connsiteY23" fmla="*/ 76062 h 405311"/>
                <a:gd name="connsiteX24" fmla="*/ 110720 w 302727"/>
                <a:gd name="connsiteY24" fmla="*/ 76062 h 405311"/>
                <a:gd name="connsiteX25" fmla="*/ 99013 w 302727"/>
                <a:gd name="connsiteY25" fmla="*/ 72027 h 405311"/>
                <a:gd name="connsiteX26" fmla="*/ 94449 w 302727"/>
                <a:gd name="connsiteY26" fmla="*/ 63165 h 405311"/>
                <a:gd name="connsiteX27" fmla="*/ 94449 w 302727"/>
                <a:gd name="connsiteY27" fmla="*/ 12831 h 405311"/>
                <a:gd name="connsiteX28" fmla="*/ 99013 w 302727"/>
                <a:gd name="connsiteY28" fmla="*/ 3968 h 405311"/>
                <a:gd name="connsiteX29" fmla="*/ 110720 w 302727"/>
                <a:gd name="connsiteY29" fmla="*/ 0 h 405311"/>
                <a:gd name="connsiteX30" fmla="*/ 192007 w 302727"/>
                <a:gd name="connsiteY30" fmla="*/ 0 h 405311"/>
                <a:gd name="connsiteX31" fmla="*/ 121633 w 302727"/>
                <a:gd name="connsiteY31" fmla="*/ 16469 h 405311"/>
                <a:gd name="connsiteX32" fmla="*/ 181094 w 302727"/>
                <a:gd name="connsiteY32" fmla="*/ 16469 h 405311"/>
                <a:gd name="connsiteX33" fmla="*/ 190883 w 302727"/>
                <a:gd name="connsiteY33" fmla="*/ 19842 h 405311"/>
                <a:gd name="connsiteX34" fmla="*/ 190883 w 302727"/>
                <a:gd name="connsiteY34" fmla="*/ 19842 h 405311"/>
                <a:gd name="connsiteX35" fmla="*/ 195314 w 302727"/>
                <a:gd name="connsiteY35" fmla="*/ 28771 h 405311"/>
                <a:gd name="connsiteX36" fmla="*/ 195314 w 302727"/>
                <a:gd name="connsiteY36" fmla="*/ 44777 h 405311"/>
                <a:gd name="connsiteX37" fmla="*/ 190883 w 302727"/>
                <a:gd name="connsiteY37" fmla="*/ 53706 h 405311"/>
                <a:gd name="connsiteX38" fmla="*/ 190883 w 302727"/>
                <a:gd name="connsiteY38" fmla="*/ 53706 h 405311"/>
                <a:gd name="connsiteX39" fmla="*/ 181094 w 302727"/>
                <a:gd name="connsiteY39" fmla="*/ 57080 h 405311"/>
                <a:gd name="connsiteX40" fmla="*/ 121633 w 302727"/>
                <a:gd name="connsiteY40" fmla="*/ 57080 h 405311"/>
                <a:gd name="connsiteX41" fmla="*/ 111844 w 302727"/>
                <a:gd name="connsiteY41" fmla="*/ 53706 h 405311"/>
                <a:gd name="connsiteX42" fmla="*/ 111844 w 302727"/>
                <a:gd name="connsiteY42" fmla="*/ 53706 h 405311"/>
                <a:gd name="connsiteX43" fmla="*/ 107413 w 302727"/>
                <a:gd name="connsiteY43" fmla="*/ 44777 h 405311"/>
                <a:gd name="connsiteX44" fmla="*/ 107413 w 302727"/>
                <a:gd name="connsiteY44" fmla="*/ 28771 h 405311"/>
                <a:gd name="connsiteX45" fmla="*/ 111844 w 302727"/>
                <a:gd name="connsiteY45" fmla="*/ 19842 h 405311"/>
                <a:gd name="connsiteX46" fmla="*/ 111844 w 302727"/>
                <a:gd name="connsiteY46" fmla="*/ 19842 h 405311"/>
                <a:gd name="connsiteX47" fmla="*/ 121633 w 302727"/>
                <a:gd name="connsiteY47" fmla="*/ 16403 h 405311"/>
                <a:gd name="connsiteX48" fmla="*/ 121633 w 302727"/>
                <a:gd name="connsiteY48" fmla="*/ 16403 h 405311"/>
                <a:gd name="connsiteX49" fmla="*/ 75930 w 302727"/>
                <a:gd name="connsiteY49" fmla="*/ 285795 h 405311"/>
                <a:gd name="connsiteX50" fmla="*/ 226731 w 302727"/>
                <a:gd name="connsiteY50" fmla="*/ 285795 h 405311"/>
                <a:gd name="connsiteX51" fmla="*/ 234866 w 302727"/>
                <a:gd name="connsiteY51" fmla="*/ 293997 h 405311"/>
                <a:gd name="connsiteX52" fmla="*/ 234866 w 302727"/>
                <a:gd name="connsiteY52" fmla="*/ 293997 h 405311"/>
                <a:gd name="connsiteX53" fmla="*/ 226731 w 302727"/>
                <a:gd name="connsiteY53" fmla="*/ 302132 h 405311"/>
                <a:gd name="connsiteX54" fmla="*/ 75930 w 302727"/>
                <a:gd name="connsiteY54" fmla="*/ 302132 h 405311"/>
                <a:gd name="connsiteX55" fmla="*/ 67795 w 302727"/>
                <a:gd name="connsiteY55" fmla="*/ 293997 h 405311"/>
                <a:gd name="connsiteX56" fmla="*/ 67795 w 302727"/>
                <a:gd name="connsiteY56" fmla="*/ 293997 h 405311"/>
                <a:gd name="connsiteX57" fmla="*/ 75930 w 302727"/>
                <a:gd name="connsiteY57" fmla="*/ 285795 h 405311"/>
                <a:gd name="connsiteX58" fmla="*/ 75930 w 302727"/>
                <a:gd name="connsiteY58" fmla="*/ 285795 h 405311"/>
                <a:gd name="connsiteX59" fmla="*/ 226930 w 302727"/>
                <a:gd name="connsiteY59" fmla="*/ 255436 h 405311"/>
                <a:gd name="connsiteX60" fmla="*/ 74673 w 302727"/>
                <a:gd name="connsiteY60" fmla="*/ 255436 h 405311"/>
                <a:gd name="connsiteX61" fmla="*/ 74475 w 302727"/>
                <a:gd name="connsiteY61" fmla="*/ 255304 h 405311"/>
                <a:gd name="connsiteX62" fmla="*/ 74078 w 302727"/>
                <a:gd name="connsiteY62" fmla="*/ 255304 h 405311"/>
                <a:gd name="connsiteX63" fmla="*/ 73879 w 302727"/>
                <a:gd name="connsiteY63" fmla="*/ 255172 h 405311"/>
                <a:gd name="connsiteX64" fmla="*/ 73681 w 302727"/>
                <a:gd name="connsiteY64" fmla="*/ 255172 h 405311"/>
                <a:gd name="connsiteX65" fmla="*/ 73483 w 302727"/>
                <a:gd name="connsiteY65" fmla="*/ 255039 h 405311"/>
                <a:gd name="connsiteX66" fmla="*/ 73284 w 302727"/>
                <a:gd name="connsiteY66" fmla="*/ 255039 h 405311"/>
                <a:gd name="connsiteX67" fmla="*/ 73086 w 302727"/>
                <a:gd name="connsiteY67" fmla="*/ 254907 h 405311"/>
                <a:gd name="connsiteX68" fmla="*/ 72887 w 302727"/>
                <a:gd name="connsiteY68" fmla="*/ 254907 h 405311"/>
                <a:gd name="connsiteX69" fmla="*/ 72689 w 302727"/>
                <a:gd name="connsiteY69" fmla="*/ 254775 h 405311"/>
                <a:gd name="connsiteX70" fmla="*/ 72491 w 302727"/>
                <a:gd name="connsiteY70" fmla="*/ 254775 h 405311"/>
                <a:gd name="connsiteX71" fmla="*/ 72491 w 302727"/>
                <a:gd name="connsiteY71" fmla="*/ 254643 h 405311"/>
                <a:gd name="connsiteX72" fmla="*/ 72292 w 302727"/>
                <a:gd name="connsiteY72" fmla="*/ 254643 h 405311"/>
                <a:gd name="connsiteX73" fmla="*/ 72160 w 302727"/>
                <a:gd name="connsiteY73" fmla="*/ 254510 h 405311"/>
                <a:gd name="connsiteX74" fmla="*/ 71961 w 302727"/>
                <a:gd name="connsiteY74" fmla="*/ 254510 h 405311"/>
                <a:gd name="connsiteX75" fmla="*/ 71763 w 302727"/>
                <a:gd name="connsiteY75" fmla="*/ 254312 h 405311"/>
                <a:gd name="connsiteX76" fmla="*/ 71631 w 302727"/>
                <a:gd name="connsiteY76" fmla="*/ 254312 h 405311"/>
                <a:gd name="connsiteX77" fmla="*/ 71631 w 302727"/>
                <a:gd name="connsiteY77" fmla="*/ 254180 h 405311"/>
                <a:gd name="connsiteX78" fmla="*/ 71432 w 302727"/>
                <a:gd name="connsiteY78" fmla="*/ 254180 h 405311"/>
                <a:gd name="connsiteX79" fmla="*/ 71432 w 302727"/>
                <a:gd name="connsiteY79" fmla="*/ 254047 h 405311"/>
                <a:gd name="connsiteX80" fmla="*/ 71300 w 302727"/>
                <a:gd name="connsiteY80" fmla="*/ 254047 h 405311"/>
                <a:gd name="connsiteX81" fmla="*/ 71300 w 302727"/>
                <a:gd name="connsiteY81" fmla="*/ 253915 h 405311"/>
                <a:gd name="connsiteX82" fmla="*/ 71168 w 302727"/>
                <a:gd name="connsiteY82" fmla="*/ 253915 h 405311"/>
                <a:gd name="connsiteX83" fmla="*/ 71168 w 302727"/>
                <a:gd name="connsiteY83" fmla="*/ 253783 h 405311"/>
                <a:gd name="connsiteX84" fmla="*/ 71035 w 302727"/>
                <a:gd name="connsiteY84" fmla="*/ 253650 h 405311"/>
                <a:gd name="connsiteX85" fmla="*/ 71035 w 302727"/>
                <a:gd name="connsiteY85" fmla="*/ 253650 h 405311"/>
                <a:gd name="connsiteX86" fmla="*/ 70903 w 302727"/>
                <a:gd name="connsiteY86" fmla="*/ 253518 h 405311"/>
                <a:gd name="connsiteX87" fmla="*/ 70771 w 302727"/>
                <a:gd name="connsiteY87" fmla="*/ 253386 h 405311"/>
                <a:gd name="connsiteX88" fmla="*/ 70771 w 302727"/>
                <a:gd name="connsiteY88" fmla="*/ 253386 h 405311"/>
                <a:gd name="connsiteX89" fmla="*/ 70639 w 302727"/>
                <a:gd name="connsiteY89" fmla="*/ 253254 h 405311"/>
                <a:gd name="connsiteX90" fmla="*/ 70639 w 302727"/>
                <a:gd name="connsiteY90" fmla="*/ 253254 h 405311"/>
                <a:gd name="connsiteX91" fmla="*/ 70506 w 302727"/>
                <a:gd name="connsiteY91" fmla="*/ 253121 h 405311"/>
                <a:gd name="connsiteX92" fmla="*/ 70506 w 302727"/>
                <a:gd name="connsiteY92" fmla="*/ 253121 h 405311"/>
                <a:gd name="connsiteX93" fmla="*/ 70374 w 302727"/>
                <a:gd name="connsiteY93" fmla="*/ 252989 h 405311"/>
                <a:gd name="connsiteX94" fmla="*/ 70374 w 302727"/>
                <a:gd name="connsiteY94" fmla="*/ 252989 h 405311"/>
                <a:gd name="connsiteX95" fmla="*/ 70242 w 302727"/>
                <a:gd name="connsiteY95" fmla="*/ 252857 h 405311"/>
                <a:gd name="connsiteX96" fmla="*/ 70110 w 302727"/>
                <a:gd name="connsiteY96" fmla="*/ 252725 h 405311"/>
                <a:gd name="connsiteX97" fmla="*/ 69977 w 302727"/>
                <a:gd name="connsiteY97" fmla="*/ 252592 h 405311"/>
                <a:gd name="connsiteX98" fmla="*/ 69977 w 302727"/>
                <a:gd name="connsiteY98" fmla="*/ 252592 h 405311"/>
                <a:gd name="connsiteX99" fmla="*/ 69845 w 302727"/>
                <a:gd name="connsiteY99" fmla="*/ 252460 h 405311"/>
                <a:gd name="connsiteX100" fmla="*/ 69845 w 302727"/>
                <a:gd name="connsiteY100" fmla="*/ 252460 h 405311"/>
                <a:gd name="connsiteX101" fmla="*/ 69713 w 302727"/>
                <a:gd name="connsiteY101" fmla="*/ 252328 h 405311"/>
                <a:gd name="connsiteX102" fmla="*/ 69713 w 302727"/>
                <a:gd name="connsiteY102" fmla="*/ 252328 h 405311"/>
                <a:gd name="connsiteX103" fmla="*/ 69580 w 302727"/>
                <a:gd name="connsiteY103" fmla="*/ 252195 h 405311"/>
                <a:gd name="connsiteX104" fmla="*/ 69448 w 302727"/>
                <a:gd name="connsiteY104" fmla="*/ 252063 h 405311"/>
                <a:gd name="connsiteX105" fmla="*/ 69448 w 302727"/>
                <a:gd name="connsiteY105" fmla="*/ 252063 h 405311"/>
                <a:gd name="connsiteX106" fmla="*/ 69316 w 302727"/>
                <a:gd name="connsiteY106" fmla="*/ 251865 h 405311"/>
                <a:gd name="connsiteX107" fmla="*/ 69183 w 302727"/>
                <a:gd name="connsiteY107" fmla="*/ 251732 h 405311"/>
                <a:gd name="connsiteX108" fmla="*/ 69051 w 302727"/>
                <a:gd name="connsiteY108" fmla="*/ 251600 h 405311"/>
                <a:gd name="connsiteX109" fmla="*/ 69051 w 302727"/>
                <a:gd name="connsiteY109" fmla="*/ 251600 h 405311"/>
                <a:gd name="connsiteX110" fmla="*/ 68919 w 302727"/>
                <a:gd name="connsiteY110" fmla="*/ 251402 h 405311"/>
                <a:gd name="connsiteX111" fmla="*/ 68919 w 302727"/>
                <a:gd name="connsiteY111" fmla="*/ 251269 h 405311"/>
                <a:gd name="connsiteX112" fmla="*/ 68853 w 302727"/>
                <a:gd name="connsiteY112" fmla="*/ 251269 h 405311"/>
                <a:gd name="connsiteX113" fmla="*/ 68720 w 302727"/>
                <a:gd name="connsiteY113" fmla="*/ 251071 h 405311"/>
                <a:gd name="connsiteX114" fmla="*/ 68720 w 302727"/>
                <a:gd name="connsiteY114" fmla="*/ 250873 h 405311"/>
                <a:gd name="connsiteX115" fmla="*/ 68522 w 302727"/>
                <a:gd name="connsiteY115" fmla="*/ 250740 h 405311"/>
                <a:gd name="connsiteX116" fmla="*/ 68522 w 302727"/>
                <a:gd name="connsiteY116" fmla="*/ 250740 h 405311"/>
                <a:gd name="connsiteX117" fmla="*/ 68522 w 302727"/>
                <a:gd name="connsiteY117" fmla="*/ 250542 h 405311"/>
                <a:gd name="connsiteX118" fmla="*/ 68390 w 302727"/>
                <a:gd name="connsiteY118" fmla="*/ 250343 h 405311"/>
                <a:gd name="connsiteX119" fmla="*/ 68390 w 302727"/>
                <a:gd name="connsiteY119" fmla="*/ 250145 h 405311"/>
                <a:gd name="connsiteX120" fmla="*/ 68257 w 302727"/>
                <a:gd name="connsiteY120" fmla="*/ 249947 h 405311"/>
                <a:gd name="connsiteX121" fmla="*/ 68257 w 302727"/>
                <a:gd name="connsiteY121" fmla="*/ 249748 h 405311"/>
                <a:gd name="connsiteX122" fmla="*/ 68125 w 302727"/>
                <a:gd name="connsiteY122" fmla="*/ 249550 h 405311"/>
                <a:gd name="connsiteX123" fmla="*/ 68125 w 302727"/>
                <a:gd name="connsiteY123" fmla="*/ 249351 h 405311"/>
                <a:gd name="connsiteX124" fmla="*/ 67993 w 302727"/>
                <a:gd name="connsiteY124" fmla="*/ 249153 h 405311"/>
                <a:gd name="connsiteX125" fmla="*/ 67993 w 302727"/>
                <a:gd name="connsiteY125" fmla="*/ 248756 h 405311"/>
                <a:gd name="connsiteX126" fmla="*/ 67861 w 302727"/>
                <a:gd name="connsiteY126" fmla="*/ 248558 h 405311"/>
                <a:gd name="connsiteX127" fmla="*/ 67861 w 302727"/>
                <a:gd name="connsiteY127" fmla="*/ 248161 h 405311"/>
                <a:gd name="connsiteX128" fmla="*/ 67728 w 302727"/>
                <a:gd name="connsiteY128" fmla="*/ 247962 h 405311"/>
                <a:gd name="connsiteX129" fmla="*/ 67728 w 302727"/>
                <a:gd name="connsiteY129" fmla="*/ 247103 h 405311"/>
                <a:gd name="connsiteX130" fmla="*/ 75864 w 302727"/>
                <a:gd name="connsiteY130" fmla="*/ 238967 h 405311"/>
                <a:gd name="connsiteX131" fmla="*/ 226665 w 302727"/>
                <a:gd name="connsiteY131" fmla="*/ 238967 h 405311"/>
                <a:gd name="connsiteX132" fmla="*/ 234800 w 302727"/>
                <a:gd name="connsiteY132" fmla="*/ 247103 h 405311"/>
                <a:gd name="connsiteX133" fmla="*/ 234800 w 302727"/>
                <a:gd name="connsiteY133" fmla="*/ 248359 h 405311"/>
                <a:gd name="connsiteX134" fmla="*/ 234668 w 302727"/>
                <a:gd name="connsiteY134" fmla="*/ 248558 h 405311"/>
                <a:gd name="connsiteX135" fmla="*/ 234668 w 302727"/>
                <a:gd name="connsiteY135" fmla="*/ 248955 h 405311"/>
                <a:gd name="connsiteX136" fmla="*/ 234536 w 302727"/>
                <a:gd name="connsiteY136" fmla="*/ 249153 h 405311"/>
                <a:gd name="connsiteX137" fmla="*/ 234536 w 302727"/>
                <a:gd name="connsiteY137" fmla="*/ 249351 h 405311"/>
                <a:gd name="connsiteX138" fmla="*/ 234404 w 302727"/>
                <a:gd name="connsiteY138" fmla="*/ 249550 h 405311"/>
                <a:gd name="connsiteX139" fmla="*/ 234404 w 302727"/>
                <a:gd name="connsiteY139" fmla="*/ 249748 h 405311"/>
                <a:gd name="connsiteX140" fmla="*/ 234271 w 302727"/>
                <a:gd name="connsiteY140" fmla="*/ 249947 h 405311"/>
                <a:gd name="connsiteX141" fmla="*/ 234271 w 302727"/>
                <a:gd name="connsiteY141" fmla="*/ 250145 h 405311"/>
                <a:gd name="connsiteX142" fmla="*/ 234139 w 302727"/>
                <a:gd name="connsiteY142" fmla="*/ 250343 h 405311"/>
                <a:gd name="connsiteX143" fmla="*/ 234139 w 302727"/>
                <a:gd name="connsiteY143" fmla="*/ 250542 h 405311"/>
                <a:gd name="connsiteX144" fmla="*/ 233941 w 302727"/>
                <a:gd name="connsiteY144" fmla="*/ 250740 h 405311"/>
                <a:gd name="connsiteX145" fmla="*/ 233941 w 302727"/>
                <a:gd name="connsiteY145" fmla="*/ 250740 h 405311"/>
                <a:gd name="connsiteX146" fmla="*/ 233941 w 302727"/>
                <a:gd name="connsiteY146" fmla="*/ 250939 h 405311"/>
                <a:gd name="connsiteX147" fmla="*/ 233742 w 302727"/>
                <a:gd name="connsiteY147" fmla="*/ 251137 h 405311"/>
                <a:gd name="connsiteX148" fmla="*/ 233610 w 302727"/>
                <a:gd name="connsiteY148" fmla="*/ 251269 h 405311"/>
                <a:gd name="connsiteX149" fmla="*/ 233610 w 302727"/>
                <a:gd name="connsiteY149" fmla="*/ 251269 h 405311"/>
                <a:gd name="connsiteX150" fmla="*/ 233610 w 302727"/>
                <a:gd name="connsiteY150" fmla="*/ 251468 h 405311"/>
                <a:gd name="connsiteX151" fmla="*/ 233411 w 302727"/>
                <a:gd name="connsiteY151" fmla="*/ 251600 h 405311"/>
                <a:gd name="connsiteX152" fmla="*/ 233411 w 302727"/>
                <a:gd name="connsiteY152" fmla="*/ 251600 h 405311"/>
                <a:gd name="connsiteX153" fmla="*/ 233279 w 302727"/>
                <a:gd name="connsiteY153" fmla="*/ 251732 h 405311"/>
                <a:gd name="connsiteX154" fmla="*/ 233147 w 302727"/>
                <a:gd name="connsiteY154" fmla="*/ 251865 h 405311"/>
                <a:gd name="connsiteX155" fmla="*/ 233015 w 302727"/>
                <a:gd name="connsiteY155" fmla="*/ 251997 h 405311"/>
                <a:gd name="connsiteX156" fmla="*/ 233015 w 302727"/>
                <a:gd name="connsiteY156" fmla="*/ 251997 h 405311"/>
                <a:gd name="connsiteX157" fmla="*/ 232882 w 302727"/>
                <a:gd name="connsiteY157" fmla="*/ 252129 h 405311"/>
                <a:gd name="connsiteX158" fmla="*/ 232750 w 302727"/>
                <a:gd name="connsiteY158" fmla="*/ 252262 h 405311"/>
                <a:gd name="connsiteX159" fmla="*/ 232750 w 302727"/>
                <a:gd name="connsiteY159" fmla="*/ 252262 h 405311"/>
                <a:gd name="connsiteX160" fmla="*/ 232618 w 302727"/>
                <a:gd name="connsiteY160" fmla="*/ 252394 h 405311"/>
                <a:gd name="connsiteX161" fmla="*/ 232618 w 302727"/>
                <a:gd name="connsiteY161" fmla="*/ 252394 h 405311"/>
                <a:gd name="connsiteX162" fmla="*/ 232485 w 302727"/>
                <a:gd name="connsiteY162" fmla="*/ 252526 h 405311"/>
                <a:gd name="connsiteX163" fmla="*/ 232485 w 302727"/>
                <a:gd name="connsiteY163" fmla="*/ 252526 h 405311"/>
                <a:gd name="connsiteX164" fmla="*/ 232353 w 302727"/>
                <a:gd name="connsiteY164" fmla="*/ 252658 h 405311"/>
                <a:gd name="connsiteX165" fmla="*/ 232221 w 302727"/>
                <a:gd name="connsiteY165" fmla="*/ 252791 h 405311"/>
                <a:gd name="connsiteX166" fmla="*/ 232089 w 302727"/>
                <a:gd name="connsiteY166" fmla="*/ 252923 h 405311"/>
                <a:gd name="connsiteX167" fmla="*/ 232089 w 302727"/>
                <a:gd name="connsiteY167" fmla="*/ 252923 h 405311"/>
                <a:gd name="connsiteX168" fmla="*/ 231956 w 302727"/>
                <a:gd name="connsiteY168" fmla="*/ 253055 h 405311"/>
                <a:gd name="connsiteX169" fmla="*/ 231956 w 302727"/>
                <a:gd name="connsiteY169" fmla="*/ 253055 h 405311"/>
                <a:gd name="connsiteX170" fmla="*/ 231824 w 302727"/>
                <a:gd name="connsiteY170" fmla="*/ 253188 h 405311"/>
                <a:gd name="connsiteX171" fmla="*/ 231824 w 302727"/>
                <a:gd name="connsiteY171" fmla="*/ 253188 h 405311"/>
                <a:gd name="connsiteX172" fmla="*/ 231692 w 302727"/>
                <a:gd name="connsiteY172" fmla="*/ 253320 h 405311"/>
                <a:gd name="connsiteX173" fmla="*/ 231692 w 302727"/>
                <a:gd name="connsiteY173" fmla="*/ 253320 h 405311"/>
                <a:gd name="connsiteX174" fmla="*/ 231559 w 302727"/>
                <a:gd name="connsiteY174" fmla="*/ 253452 h 405311"/>
                <a:gd name="connsiteX175" fmla="*/ 231427 w 302727"/>
                <a:gd name="connsiteY175" fmla="*/ 253584 h 405311"/>
                <a:gd name="connsiteX176" fmla="*/ 231427 w 302727"/>
                <a:gd name="connsiteY176" fmla="*/ 253584 h 405311"/>
                <a:gd name="connsiteX177" fmla="*/ 231295 w 302727"/>
                <a:gd name="connsiteY177" fmla="*/ 253717 h 405311"/>
                <a:gd name="connsiteX178" fmla="*/ 231295 w 302727"/>
                <a:gd name="connsiteY178" fmla="*/ 253717 h 405311"/>
                <a:gd name="connsiteX179" fmla="*/ 231163 w 302727"/>
                <a:gd name="connsiteY179" fmla="*/ 253849 h 405311"/>
                <a:gd name="connsiteX180" fmla="*/ 231163 w 302727"/>
                <a:gd name="connsiteY180" fmla="*/ 253849 h 405311"/>
                <a:gd name="connsiteX181" fmla="*/ 231030 w 302727"/>
                <a:gd name="connsiteY181" fmla="*/ 253981 h 405311"/>
                <a:gd name="connsiteX182" fmla="*/ 231030 w 302727"/>
                <a:gd name="connsiteY182" fmla="*/ 253981 h 405311"/>
                <a:gd name="connsiteX183" fmla="*/ 230832 w 302727"/>
                <a:gd name="connsiteY183" fmla="*/ 254114 h 405311"/>
                <a:gd name="connsiteX184" fmla="*/ 230832 w 302727"/>
                <a:gd name="connsiteY184" fmla="*/ 254114 h 405311"/>
                <a:gd name="connsiteX185" fmla="*/ 230700 w 302727"/>
                <a:gd name="connsiteY185" fmla="*/ 254246 h 405311"/>
                <a:gd name="connsiteX186" fmla="*/ 230567 w 302727"/>
                <a:gd name="connsiteY186" fmla="*/ 254378 h 405311"/>
                <a:gd name="connsiteX187" fmla="*/ 230369 w 302727"/>
                <a:gd name="connsiteY187" fmla="*/ 254378 h 405311"/>
                <a:gd name="connsiteX188" fmla="*/ 230171 w 302727"/>
                <a:gd name="connsiteY188" fmla="*/ 254576 h 405311"/>
                <a:gd name="connsiteX189" fmla="*/ 229972 w 302727"/>
                <a:gd name="connsiteY189" fmla="*/ 254576 h 405311"/>
                <a:gd name="connsiteX190" fmla="*/ 229774 w 302727"/>
                <a:gd name="connsiteY190" fmla="*/ 254709 h 405311"/>
                <a:gd name="connsiteX191" fmla="*/ 229575 w 302727"/>
                <a:gd name="connsiteY191" fmla="*/ 254709 h 405311"/>
                <a:gd name="connsiteX192" fmla="*/ 229377 w 302727"/>
                <a:gd name="connsiteY192" fmla="*/ 254841 h 405311"/>
                <a:gd name="connsiteX193" fmla="*/ 229178 w 302727"/>
                <a:gd name="connsiteY193" fmla="*/ 254841 h 405311"/>
                <a:gd name="connsiteX194" fmla="*/ 228980 w 302727"/>
                <a:gd name="connsiteY194" fmla="*/ 254973 h 405311"/>
                <a:gd name="connsiteX195" fmla="*/ 228782 w 302727"/>
                <a:gd name="connsiteY195" fmla="*/ 254973 h 405311"/>
                <a:gd name="connsiteX196" fmla="*/ 228583 w 302727"/>
                <a:gd name="connsiteY196" fmla="*/ 255106 h 405311"/>
                <a:gd name="connsiteX197" fmla="*/ 228385 w 302727"/>
                <a:gd name="connsiteY197" fmla="*/ 255106 h 405311"/>
                <a:gd name="connsiteX198" fmla="*/ 228186 w 302727"/>
                <a:gd name="connsiteY198" fmla="*/ 255238 h 405311"/>
                <a:gd name="connsiteX199" fmla="*/ 227591 w 302727"/>
                <a:gd name="connsiteY199" fmla="*/ 255238 h 405311"/>
                <a:gd name="connsiteX200" fmla="*/ 227591 w 302727"/>
                <a:gd name="connsiteY200" fmla="*/ 255370 h 405311"/>
                <a:gd name="connsiteX201" fmla="*/ 226797 w 302727"/>
                <a:gd name="connsiteY201" fmla="*/ 255370 h 405311"/>
                <a:gd name="connsiteX202" fmla="*/ 234866 w 302727"/>
                <a:gd name="connsiteY202" fmla="*/ 247301 h 405311"/>
                <a:gd name="connsiteX203" fmla="*/ 234866 w 302727"/>
                <a:gd name="connsiteY203" fmla="*/ 247301 h 405311"/>
                <a:gd name="connsiteX204" fmla="*/ 67728 w 302727"/>
                <a:gd name="connsiteY204" fmla="*/ 247301 h 405311"/>
                <a:gd name="connsiteX205" fmla="*/ 67728 w 302727"/>
                <a:gd name="connsiteY205" fmla="*/ 247301 h 405311"/>
                <a:gd name="connsiteX206" fmla="*/ 75864 w 302727"/>
                <a:gd name="connsiteY206" fmla="*/ 192470 h 405311"/>
                <a:gd name="connsiteX207" fmla="*/ 226665 w 302727"/>
                <a:gd name="connsiteY207" fmla="*/ 192470 h 405311"/>
                <a:gd name="connsiteX208" fmla="*/ 234800 w 302727"/>
                <a:gd name="connsiteY208" fmla="*/ 200606 h 405311"/>
                <a:gd name="connsiteX209" fmla="*/ 234800 w 302727"/>
                <a:gd name="connsiteY209" fmla="*/ 200606 h 405311"/>
                <a:gd name="connsiteX210" fmla="*/ 226665 w 302727"/>
                <a:gd name="connsiteY210" fmla="*/ 208807 h 405311"/>
                <a:gd name="connsiteX211" fmla="*/ 75864 w 302727"/>
                <a:gd name="connsiteY211" fmla="*/ 208807 h 405311"/>
                <a:gd name="connsiteX212" fmla="*/ 67728 w 302727"/>
                <a:gd name="connsiteY212" fmla="*/ 200606 h 405311"/>
                <a:gd name="connsiteX213" fmla="*/ 67728 w 302727"/>
                <a:gd name="connsiteY213" fmla="*/ 200606 h 405311"/>
                <a:gd name="connsiteX214" fmla="*/ 75864 w 302727"/>
                <a:gd name="connsiteY214" fmla="*/ 192470 h 405311"/>
                <a:gd name="connsiteX215" fmla="*/ 75864 w 302727"/>
                <a:gd name="connsiteY215" fmla="*/ 192470 h 405311"/>
                <a:gd name="connsiteX216" fmla="*/ 75864 w 302727"/>
                <a:gd name="connsiteY216" fmla="*/ 145841 h 405311"/>
                <a:gd name="connsiteX217" fmla="*/ 226665 w 302727"/>
                <a:gd name="connsiteY217" fmla="*/ 145841 h 405311"/>
                <a:gd name="connsiteX218" fmla="*/ 234800 w 302727"/>
                <a:gd name="connsiteY218" fmla="*/ 153976 h 405311"/>
                <a:gd name="connsiteX219" fmla="*/ 234800 w 302727"/>
                <a:gd name="connsiteY219" fmla="*/ 153976 h 405311"/>
                <a:gd name="connsiteX220" fmla="*/ 226665 w 302727"/>
                <a:gd name="connsiteY220" fmla="*/ 162178 h 405311"/>
                <a:gd name="connsiteX221" fmla="*/ 75864 w 302727"/>
                <a:gd name="connsiteY221" fmla="*/ 162178 h 405311"/>
                <a:gd name="connsiteX222" fmla="*/ 67728 w 302727"/>
                <a:gd name="connsiteY222" fmla="*/ 153976 h 405311"/>
                <a:gd name="connsiteX223" fmla="*/ 67728 w 302727"/>
                <a:gd name="connsiteY223" fmla="*/ 153976 h 405311"/>
                <a:gd name="connsiteX224" fmla="*/ 75864 w 302727"/>
                <a:gd name="connsiteY224" fmla="*/ 145841 h 405311"/>
                <a:gd name="connsiteX225" fmla="*/ 75864 w 302727"/>
                <a:gd name="connsiteY225" fmla="*/ 145841 h 405311"/>
                <a:gd name="connsiteX226" fmla="*/ 75864 w 302727"/>
                <a:gd name="connsiteY226" fmla="*/ 101923 h 405311"/>
                <a:gd name="connsiteX227" fmla="*/ 226665 w 302727"/>
                <a:gd name="connsiteY227" fmla="*/ 101923 h 405311"/>
                <a:gd name="connsiteX228" fmla="*/ 234800 w 302727"/>
                <a:gd name="connsiteY228" fmla="*/ 110125 h 405311"/>
                <a:gd name="connsiteX229" fmla="*/ 234800 w 302727"/>
                <a:gd name="connsiteY229" fmla="*/ 110125 h 405311"/>
                <a:gd name="connsiteX230" fmla="*/ 226665 w 302727"/>
                <a:gd name="connsiteY230" fmla="*/ 118260 h 405311"/>
                <a:gd name="connsiteX231" fmla="*/ 75864 w 302727"/>
                <a:gd name="connsiteY231" fmla="*/ 118260 h 405311"/>
                <a:gd name="connsiteX232" fmla="*/ 67728 w 302727"/>
                <a:gd name="connsiteY232" fmla="*/ 110125 h 405311"/>
                <a:gd name="connsiteX233" fmla="*/ 67728 w 302727"/>
                <a:gd name="connsiteY233" fmla="*/ 110125 h 405311"/>
                <a:gd name="connsiteX234" fmla="*/ 75864 w 302727"/>
                <a:gd name="connsiteY234" fmla="*/ 101923 h 405311"/>
                <a:gd name="connsiteX235" fmla="*/ 75864 w 302727"/>
                <a:gd name="connsiteY235" fmla="*/ 101923 h 405311"/>
                <a:gd name="connsiteX236" fmla="*/ 113895 w 302727"/>
                <a:gd name="connsiteY236" fmla="*/ 51854 h 405311"/>
                <a:gd name="connsiteX237" fmla="*/ 113895 w 302727"/>
                <a:gd name="connsiteY237" fmla="*/ 28837 h 405311"/>
                <a:gd name="connsiteX238" fmla="*/ 115879 w 302727"/>
                <a:gd name="connsiteY238" fmla="*/ 25001 h 405311"/>
                <a:gd name="connsiteX239" fmla="*/ 115879 w 302727"/>
                <a:gd name="connsiteY239" fmla="*/ 25001 h 405311"/>
                <a:gd name="connsiteX240" fmla="*/ 121501 w 302727"/>
                <a:gd name="connsiteY240" fmla="*/ 23149 h 405311"/>
                <a:gd name="connsiteX241" fmla="*/ 180962 w 302727"/>
                <a:gd name="connsiteY241" fmla="*/ 23149 h 405311"/>
                <a:gd name="connsiteX242" fmla="*/ 186584 w 302727"/>
                <a:gd name="connsiteY242" fmla="*/ 25001 h 405311"/>
                <a:gd name="connsiteX243" fmla="*/ 186584 w 302727"/>
                <a:gd name="connsiteY243" fmla="*/ 25001 h 405311"/>
                <a:gd name="connsiteX244" fmla="*/ 188568 w 302727"/>
                <a:gd name="connsiteY244" fmla="*/ 28837 h 405311"/>
                <a:gd name="connsiteX245" fmla="*/ 188568 w 302727"/>
                <a:gd name="connsiteY245" fmla="*/ 51854 h 405311"/>
                <a:gd name="connsiteX246" fmla="*/ 113829 w 302727"/>
                <a:gd name="connsiteY246" fmla="*/ 51854 h 40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02727" h="405311">
                  <a:moveTo>
                    <a:pt x="19842" y="405312"/>
                  </a:moveTo>
                  <a:lnTo>
                    <a:pt x="282819" y="405312"/>
                  </a:lnTo>
                  <a:cubicBezTo>
                    <a:pt x="293732" y="405312"/>
                    <a:pt x="302727" y="396383"/>
                    <a:pt x="302727" y="385403"/>
                  </a:cubicBezTo>
                  <a:lnTo>
                    <a:pt x="302727" y="35981"/>
                  </a:lnTo>
                  <a:cubicBezTo>
                    <a:pt x="302727" y="25067"/>
                    <a:pt x="293798" y="16138"/>
                    <a:pt x="282819" y="16138"/>
                  </a:cubicBezTo>
                  <a:lnTo>
                    <a:pt x="214892" y="16138"/>
                  </a:lnTo>
                  <a:lnTo>
                    <a:pt x="214892" y="51854"/>
                  </a:lnTo>
                  <a:lnTo>
                    <a:pt x="265622" y="51854"/>
                  </a:lnTo>
                  <a:lnTo>
                    <a:pt x="265622" y="369596"/>
                  </a:lnTo>
                  <a:lnTo>
                    <a:pt x="37105" y="369596"/>
                  </a:lnTo>
                  <a:lnTo>
                    <a:pt x="37105" y="51854"/>
                  </a:lnTo>
                  <a:lnTo>
                    <a:pt x="87835" y="51854"/>
                  </a:lnTo>
                  <a:lnTo>
                    <a:pt x="87835" y="16138"/>
                  </a:lnTo>
                  <a:lnTo>
                    <a:pt x="19908" y="16138"/>
                  </a:lnTo>
                  <a:cubicBezTo>
                    <a:pt x="8995" y="16138"/>
                    <a:pt x="0" y="25067"/>
                    <a:pt x="0" y="35981"/>
                  </a:cubicBezTo>
                  <a:lnTo>
                    <a:pt x="0" y="385403"/>
                  </a:lnTo>
                  <a:cubicBezTo>
                    <a:pt x="0" y="396317"/>
                    <a:pt x="8929" y="405312"/>
                    <a:pt x="19908" y="405312"/>
                  </a:cubicBezTo>
                  <a:lnTo>
                    <a:pt x="19908" y="405312"/>
                  </a:lnTo>
                  <a:close/>
                  <a:moveTo>
                    <a:pt x="192007" y="0"/>
                  </a:moveTo>
                  <a:cubicBezTo>
                    <a:pt x="196637" y="0"/>
                    <a:pt x="200738" y="1521"/>
                    <a:pt x="203780" y="3968"/>
                  </a:cubicBezTo>
                  <a:cubicBezTo>
                    <a:pt x="206558" y="6283"/>
                    <a:pt x="208344" y="9458"/>
                    <a:pt x="208344" y="12831"/>
                  </a:cubicBezTo>
                  <a:lnTo>
                    <a:pt x="208344" y="63165"/>
                  </a:lnTo>
                  <a:cubicBezTo>
                    <a:pt x="208344" y="66604"/>
                    <a:pt x="206624" y="69713"/>
                    <a:pt x="203780" y="72027"/>
                  </a:cubicBezTo>
                  <a:cubicBezTo>
                    <a:pt x="200804" y="74475"/>
                    <a:pt x="196637" y="76062"/>
                    <a:pt x="192007" y="76062"/>
                  </a:cubicBezTo>
                  <a:lnTo>
                    <a:pt x="110720" y="76062"/>
                  </a:lnTo>
                  <a:cubicBezTo>
                    <a:pt x="106090" y="76062"/>
                    <a:pt x="101989" y="74541"/>
                    <a:pt x="99013" y="72027"/>
                  </a:cubicBezTo>
                  <a:cubicBezTo>
                    <a:pt x="96169" y="69713"/>
                    <a:pt x="94449" y="66538"/>
                    <a:pt x="94449" y="63165"/>
                  </a:cubicBezTo>
                  <a:lnTo>
                    <a:pt x="94449" y="12831"/>
                  </a:lnTo>
                  <a:cubicBezTo>
                    <a:pt x="94449" y="9392"/>
                    <a:pt x="96169" y="6283"/>
                    <a:pt x="99013" y="3968"/>
                  </a:cubicBezTo>
                  <a:cubicBezTo>
                    <a:pt x="101989" y="1521"/>
                    <a:pt x="106156" y="0"/>
                    <a:pt x="110720" y="0"/>
                  </a:cubicBezTo>
                  <a:lnTo>
                    <a:pt x="192007" y="0"/>
                  </a:lnTo>
                  <a:close/>
                  <a:moveTo>
                    <a:pt x="121633" y="16469"/>
                  </a:moveTo>
                  <a:lnTo>
                    <a:pt x="181094" y="16469"/>
                  </a:lnTo>
                  <a:cubicBezTo>
                    <a:pt x="184864" y="16469"/>
                    <a:pt x="188369" y="17792"/>
                    <a:pt x="190883" y="19842"/>
                  </a:cubicBezTo>
                  <a:lnTo>
                    <a:pt x="190883" y="19842"/>
                  </a:lnTo>
                  <a:cubicBezTo>
                    <a:pt x="193595" y="22091"/>
                    <a:pt x="195314" y="25266"/>
                    <a:pt x="195314" y="28771"/>
                  </a:cubicBezTo>
                  <a:lnTo>
                    <a:pt x="195314" y="44777"/>
                  </a:lnTo>
                  <a:cubicBezTo>
                    <a:pt x="195314" y="48283"/>
                    <a:pt x="193595" y="51458"/>
                    <a:pt x="190883" y="53706"/>
                  </a:cubicBezTo>
                  <a:lnTo>
                    <a:pt x="190883" y="53706"/>
                  </a:lnTo>
                  <a:cubicBezTo>
                    <a:pt x="188369" y="55823"/>
                    <a:pt x="184864" y="57080"/>
                    <a:pt x="181094" y="57080"/>
                  </a:cubicBezTo>
                  <a:lnTo>
                    <a:pt x="121633" y="57080"/>
                  </a:lnTo>
                  <a:cubicBezTo>
                    <a:pt x="117797" y="57080"/>
                    <a:pt x="114358" y="55757"/>
                    <a:pt x="111844" y="53706"/>
                  </a:cubicBezTo>
                  <a:lnTo>
                    <a:pt x="111844" y="53706"/>
                  </a:lnTo>
                  <a:cubicBezTo>
                    <a:pt x="109133" y="51458"/>
                    <a:pt x="107413" y="48283"/>
                    <a:pt x="107413" y="44777"/>
                  </a:cubicBezTo>
                  <a:lnTo>
                    <a:pt x="107413" y="28771"/>
                  </a:lnTo>
                  <a:cubicBezTo>
                    <a:pt x="107413" y="25266"/>
                    <a:pt x="109133" y="22091"/>
                    <a:pt x="111844" y="19842"/>
                  </a:cubicBezTo>
                  <a:lnTo>
                    <a:pt x="111844" y="19842"/>
                  </a:lnTo>
                  <a:cubicBezTo>
                    <a:pt x="114358" y="17726"/>
                    <a:pt x="117863" y="16403"/>
                    <a:pt x="121633" y="16403"/>
                  </a:cubicBezTo>
                  <a:lnTo>
                    <a:pt x="121633" y="16403"/>
                  </a:lnTo>
                  <a:close/>
                  <a:moveTo>
                    <a:pt x="75930" y="285795"/>
                  </a:moveTo>
                  <a:lnTo>
                    <a:pt x="226731" y="285795"/>
                  </a:lnTo>
                  <a:cubicBezTo>
                    <a:pt x="231229" y="285795"/>
                    <a:pt x="234866" y="289499"/>
                    <a:pt x="234866" y="293997"/>
                  </a:cubicBezTo>
                  <a:lnTo>
                    <a:pt x="234866" y="293997"/>
                  </a:lnTo>
                  <a:cubicBezTo>
                    <a:pt x="234866" y="298494"/>
                    <a:pt x="231163" y="302132"/>
                    <a:pt x="226731" y="302132"/>
                  </a:cubicBezTo>
                  <a:lnTo>
                    <a:pt x="75930" y="302132"/>
                  </a:lnTo>
                  <a:cubicBezTo>
                    <a:pt x="71432" y="302132"/>
                    <a:pt x="67795" y="298494"/>
                    <a:pt x="67795" y="293997"/>
                  </a:cubicBezTo>
                  <a:lnTo>
                    <a:pt x="67795" y="293997"/>
                  </a:lnTo>
                  <a:cubicBezTo>
                    <a:pt x="67795" y="289499"/>
                    <a:pt x="71498" y="285795"/>
                    <a:pt x="75930" y="285795"/>
                  </a:cubicBezTo>
                  <a:lnTo>
                    <a:pt x="75930" y="285795"/>
                  </a:lnTo>
                  <a:close/>
                  <a:moveTo>
                    <a:pt x="226930" y="255436"/>
                  </a:moveTo>
                  <a:lnTo>
                    <a:pt x="74673" y="255436"/>
                  </a:lnTo>
                  <a:lnTo>
                    <a:pt x="74475" y="255304"/>
                  </a:lnTo>
                  <a:lnTo>
                    <a:pt x="74078" y="255304"/>
                  </a:lnTo>
                  <a:lnTo>
                    <a:pt x="73879" y="255172"/>
                  </a:lnTo>
                  <a:lnTo>
                    <a:pt x="73681" y="255172"/>
                  </a:lnTo>
                  <a:lnTo>
                    <a:pt x="73483" y="255039"/>
                  </a:lnTo>
                  <a:lnTo>
                    <a:pt x="73284" y="255039"/>
                  </a:lnTo>
                  <a:lnTo>
                    <a:pt x="73086" y="254907"/>
                  </a:lnTo>
                  <a:lnTo>
                    <a:pt x="72887" y="254907"/>
                  </a:lnTo>
                  <a:lnTo>
                    <a:pt x="72689" y="254775"/>
                  </a:lnTo>
                  <a:lnTo>
                    <a:pt x="72491" y="254775"/>
                  </a:lnTo>
                  <a:lnTo>
                    <a:pt x="72491" y="254643"/>
                  </a:lnTo>
                  <a:lnTo>
                    <a:pt x="72292" y="254643"/>
                  </a:lnTo>
                  <a:lnTo>
                    <a:pt x="72160" y="254510"/>
                  </a:lnTo>
                  <a:lnTo>
                    <a:pt x="71961" y="254510"/>
                  </a:lnTo>
                  <a:lnTo>
                    <a:pt x="71763" y="254312"/>
                  </a:lnTo>
                  <a:lnTo>
                    <a:pt x="71631" y="254312"/>
                  </a:lnTo>
                  <a:lnTo>
                    <a:pt x="71631" y="254180"/>
                  </a:lnTo>
                  <a:lnTo>
                    <a:pt x="71432" y="254180"/>
                  </a:lnTo>
                  <a:lnTo>
                    <a:pt x="71432" y="254047"/>
                  </a:lnTo>
                  <a:lnTo>
                    <a:pt x="71300" y="254047"/>
                  </a:lnTo>
                  <a:lnTo>
                    <a:pt x="71300" y="253915"/>
                  </a:lnTo>
                  <a:lnTo>
                    <a:pt x="71168" y="253915"/>
                  </a:lnTo>
                  <a:lnTo>
                    <a:pt x="71168" y="253783"/>
                  </a:lnTo>
                  <a:lnTo>
                    <a:pt x="71035" y="253650"/>
                  </a:lnTo>
                  <a:lnTo>
                    <a:pt x="71035" y="253650"/>
                  </a:lnTo>
                  <a:lnTo>
                    <a:pt x="70903" y="253518"/>
                  </a:lnTo>
                  <a:lnTo>
                    <a:pt x="70771" y="253386"/>
                  </a:lnTo>
                  <a:lnTo>
                    <a:pt x="70771" y="253386"/>
                  </a:lnTo>
                  <a:lnTo>
                    <a:pt x="70639" y="253254"/>
                  </a:lnTo>
                  <a:lnTo>
                    <a:pt x="70639" y="253254"/>
                  </a:lnTo>
                  <a:lnTo>
                    <a:pt x="70506" y="253121"/>
                  </a:lnTo>
                  <a:lnTo>
                    <a:pt x="70506" y="253121"/>
                  </a:lnTo>
                  <a:lnTo>
                    <a:pt x="70374" y="252989"/>
                  </a:lnTo>
                  <a:lnTo>
                    <a:pt x="70374" y="252989"/>
                  </a:lnTo>
                  <a:lnTo>
                    <a:pt x="70242" y="252857"/>
                  </a:lnTo>
                  <a:lnTo>
                    <a:pt x="70110" y="252725"/>
                  </a:lnTo>
                  <a:lnTo>
                    <a:pt x="69977" y="252592"/>
                  </a:lnTo>
                  <a:lnTo>
                    <a:pt x="69977" y="252592"/>
                  </a:lnTo>
                  <a:lnTo>
                    <a:pt x="69845" y="252460"/>
                  </a:lnTo>
                  <a:lnTo>
                    <a:pt x="69845" y="252460"/>
                  </a:lnTo>
                  <a:lnTo>
                    <a:pt x="69713" y="252328"/>
                  </a:lnTo>
                  <a:lnTo>
                    <a:pt x="69713" y="252328"/>
                  </a:lnTo>
                  <a:lnTo>
                    <a:pt x="69580" y="252195"/>
                  </a:lnTo>
                  <a:lnTo>
                    <a:pt x="69448" y="252063"/>
                  </a:lnTo>
                  <a:lnTo>
                    <a:pt x="69448" y="252063"/>
                  </a:lnTo>
                  <a:lnTo>
                    <a:pt x="69316" y="251865"/>
                  </a:lnTo>
                  <a:lnTo>
                    <a:pt x="69183" y="251732"/>
                  </a:lnTo>
                  <a:lnTo>
                    <a:pt x="69051" y="251600"/>
                  </a:lnTo>
                  <a:lnTo>
                    <a:pt x="69051" y="251600"/>
                  </a:lnTo>
                  <a:lnTo>
                    <a:pt x="68919" y="251402"/>
                  </a:lnTo>
                  <a:lnTo>
                    <a:pt x="68919" y="251269"/>
                  </a:lnTo>
                  <a:lnTo>
                    <a:pt x="68853" y="251269"/>
                  </a:lnTo>
                  <a:lnTo>
                    <a:pt x="68720" y="251071"/>
                  </a:lnTo>
                  <a:lnTo>
                    <a:pt x="68720" y="250873"/>
                  </a:lnTo>
                  <a:lnTo>
                    <a:pt x="68522" y="250740"/>
                  </a:lnTo>
                  <a:lnTo>
                    <a:pt x="68522" y="250740"/>
                  </a:lnTo>
                  <a:lnTo>
                    <a:pt x="68522" y="250542"/>
                  </a:lnTo>
                  <a:lnTo>
                    <a:pt x="68390" y="250343"/>
                  </a:lnTo>
                  <a:lnTo>
                    <a:pt x="68390" y="250145"/>
                  </a:lnTo>
                  <a:lnTo>
                    <a:pt x="68257" y="249947"/>
                  </a:lnTo>
                  <a:lnTo>
                    <a:pt x="68257" y="249748"/>
                  </a:lnTo>
                  <a:lnTo>
                    <a:pt x="68125" y="249550"/>
                  </a:lnTo>
                  <a:lnTo>
                    <a:pt x="68125" y="249351"/>
                  </a:lnTo>
                  <a:lnTo>
                    <a:pt x="67993" y="249153"/>
                  </a:lnTo>
                  <a:lnTo>
                    <a:pt x="67993" y="248756"/>
                  </a:lnTo>
                  <a:lnTo>
                    <a:pt x="67861" y="248558"/>
                  </a:lnTo>
                  <a:lnTo>
                    <a:pt x="67861" y="248161"/>
                  </a:lnTo>
                  <a:lnTo>
                    <a:pt x="67728" y="247962"/>
                  </a:lnTo>
                  <a:lnTo>
                    <a:pt x="67728" y="247103"/>
                  </a:lnTo>
                  <a:cubicBezTo>
                    <a:pt x="67728" y="242605"/>
                    <a:pt x="71366" y="238967"/>
                    <a:pt x="75864" y="238967"/>
                  </a:cubicBezTo>
                  <a:lnTo>
                    <a:pt x="226665" y="238967"/>
                  </a:lnTo>
                  <a:cubicBezTo>
                    <a:pt x="231163" y="238967"/>
                    <a:pt x="234800" y="242671"/>
                    <a:pt x="234800" y="247103"/>
                  </a:cubicBezTo>
                  <a:lnTo>
                    <a:pt x="234800" y="248359"/>
                  </a:lnTo>
                  <a:lnTo>
                    <a:pt x="234668" y="248558"/>
                  </a:lnTo>
                  <a:lnTo>
                    <a:pt x="234668" y="248955"/>
                  </a:lnTo>
                  <a:lnTo>
                    <a:pt x="234536" y="249153"/>
                  </a:lnTo>
                  <a:lnTo>
                    <a:pt x="234536" y="249351"/>
                  </a:lnTo>
                  <a:lnTo>
                    <a:pt x="234404" y="249550"/>
                  </a:lnTo>
                  <a:lnTo>
                    <a:pt x="234404" y="249748"/>
                  </a:lnTo>
                  <a:lnTo>
                    <a:pt x="234271" y="249947"/>
                  </a:lnTo>
                  <a:lnTo>
                    <a:pt x="234271" y="250145"/>
                  </a:lnTo>
                  <a:lnTo>
                    <a:pt x="234139" y="250343"/>
                  </a:lnTo>
                  <a:lnTo>
                    <a:pt x="234139" y="250542"/>
                  </a:lnTo>
                  <a:lnTo>
                    <a:pt x="233941" y="250740"/>
                  </a:lnTo>
                  <a:lnTo>
                    <a:pt x="233941" y="250740"/>
                  </a:lnTo>
                  <a:lnTo>
                    <a:pt x="233941" y="250939"/>
                  </a:lnTo>
                  <a:lnTo>
                    <a:pt x="233742" y="251137"/>
                  </a:lnTo>
                  <a:lnTo>
                    <a:pt x="233610" y="251269"/>
                  </a:lnTo>
                  <a:lnTo>
                    <a:pt x="233610" y="251269"/>
                  </a:lnTo>
                  <a:lnTo>
                    <a:pt x="233610" y="251468"/>
                  </a:lnTo>
                  <a:lnTo>
                    <a:pt x="233411" y="251600"/>
                  </a:lnTo>
                  <a:lnTo>
                    <a:pt x="233411" y="251600"/>
                  </a:lnTo>
                  <a:lnTo>
                    <a:pt x="233279" y="251732"/>
                  </a:lnTo>
                  <a:lnTo>
                    <a:pt x="233147" y="251865"/>
                  </a:lnTo>
                  <a:lnTo>
                    <a:pt x="233015" y="251997"/>
                  </a:lnTo>
                  <a:lnTo>
                    <a:pt x="233015" y="251997"/>
                  </a:lnTo>
                  <a:lnTo>
                    <a:pt x="232882" y="252129"/>
                  </a:lnTo>
                  <a:lnTo>
                    <a:pt x="232750" y="252262"/>
                  </a:lnTo>
                  <a:lnTo>
                    <a:pt x="232750" y="252262"/>
                  </a:lnTo>
                  <a:lnTo>
                    <a:pt x="232618" y="252394"/>
                  </a:lnTo>
                  <a:lnTo>
                    <a:pt x="232618" y="252394"/>
                  </a:lnTo>
                  <a:lnTo>
                    <a:pt x="232485" y="252526"/>
                  </a:lnTo>
                  <a:lnTo>
                    <a:pt x="232485" y="252526"/>
                  </a:lnTo>
                  <a:lnTo>
                    <a:pt x="232353" y="252658"/>
                  </a:lnTo>
                  <a:lnTo>
                    <a:pt x="232221" y="252791"/>
                  </a:lnTo>
                  <a:lnTo>
                    <a:pt x="232089" y="252923"/>
                  </a:lnTo>
                  <a:lnTo>
                    <a:pt x="232089" y="252923"/>
                  </a:lnTo>
                  <a:lnTo>
                    <a:pt x="231956" y="253055"/>
                  </a:lnTo>
                  <a:lnTo>
                    <a:pt x="231956" y="253055"/>
                  </a:lnTo>
                  <a:lnTo>
                    <a:pt x="231824" y="253188"/>
                  </a:lnTo>
                  <a:lnTo>
                    <a:pt x="231824" y="253188"/>
                  </a:lnTo>
                  <a:lnTo>
                    <a:pt x="231692" y="253320"/>
                  </a:lnTo>
                  <a:lnTo>
                    <a:pt x="231692" y="253320"/>
                  </a:lnTo>
                  <a:lnTo>
                    <a:pt x="231559" y="253452"/>
                  </a:lnTo>
                  <a:lnTo>
                    <a:pt x="231427" y="253584"/>
                  </a:lnTo>
                  <a:lnTo>
                    <a:pt x="231427" y="253584"/>
                  </a:lnTo>
                  <a:lnTo>
                    <a:pt x="231295" y="253717"/>
                  </a:lnTo>
                  <a:lnTo>
                    <a:pt x="231295" y="253717"/>
                  </a:lnTo>
                  <a:lnTo>
                    <a:pt x="231163" y="253849"/>
                  </a:lnTo>
                  <a:lnTo>
                    <a:pt x="231163" y="253849"/>
                  </a:lnTo>
                  <a:lnTo>
                    <a:pt x="231030" y="253981"/>
                  </a:lnTo>
                  <a:lnTo>
                    <a:pt x="231030" y="253981"/>
                  </a:lnTo>
                  <a:lnTo>
                    <a:pt x="230832" y="254114"/>
                  </a:lnTo>
                  <a:lnTo>
                    <a:pt x="230832" y="254114"/>
                  </a:lnTo>
                  <a:lnTo>
                    <a:pt x="230700" y="254246"/>
                  </a:lnTo>
                  <a:lnTo>
                    <a:pt x="230567" y="254378"/>
                  </a:lnTo>
                  <a:lnTo>
                    <a:pt x="230369" y="254378"/>
                  </a:lnTo>
                  <a:lnTo>
                    <a:pt x="230171" y="254576"/>
                  </a:lnTo>
                  <a:lnTo>
                    <a:pt x="229972" y="254576"/>
                  </a:lnTo>
                  <a:lnTo>
                    <a:pt x="229774" y="254709"/>
                  </a:lnTo>
                  <a:lnTo>
                    <a:pt x="229575" y="254709"/>
                  </a:lnTo>
                  <a:lnTo>
                    <a:pt x="229377" y="254841"/>
                  </a:lnTo>
                  <a:lnTo>
                    <a:pt x="229178" y="254841"/>
                  </a:lnTo>
                  <a:lnTo>
                    <a:pt x="228980" y="254973"/>
                  </a:lnTo>
                  <a:lnTo>
                    <a:pt x="228782" y="254973"/>
                  </a:lnTo>
                  <a:lnTo>
                    <a:pt x="228583" y="255106"/>
                  </a:lnTo>
                  <a:lnTo>
                    <a:pt x="228385" y="255106"/>
                  </a:lnTo>
                  <a:lnTo>
                    <a:pt x="228186" y="255238"/>
                  </a:lnTo>
                  <a:lnTo>
                    <a:pt x="227591" y="255238"/>
                  </a:lnTo>
                  <a:lnTo>
                    <a:pt x="227591" y="255370"/>
                  </a:lnTo>
                  <a:lnTo>
                    <a:pt x="226797" y="255370"/>
                  </a:lnTo>
                  <a:close/>
                  <a:moveTo>
                    <a:pt x="234866" y="247301"/>
                  </a:moveTo>
                  <a:lnTo>
                    <a:pt x="234866" y="247301"/>
                  </a:lnTo>
                  <a:close/>
                  <a:moveTo>
                    <a:pt x="67728" y="247301"/>
                  </a:moveTo>
                  <a:lnTo>
                    <a:pt x="67728" y="247301"/>
                  </a:lnTo>
                  <a:close/>
                  <a:moveTo>
                    <a:pt x="75864" y="192470"/>
                  </a:moveTo>
                  <a:lnTo>
                    <a:pt x="226665" y="192470"/>
                  </a:lnTo>
                  <a:cubicBezTo>
                    <a:pt x="231163" y="192470"/>
                    <a:pt x="234800" y="196174"/>
                    <a:pt x="234800" y="200606"/>
                  </a:cubicBezTo>
                  <a:lnTo>
                    <a:pt x="234800" y="200606"/>
                  </a:lnTo>
                  <a:cubicBezTo>
                    <a:pt x="234800" y="205103"/>
                    <a:pt x="231097" y="208807"/>
                    <a:pt x="226665" y="208807"/>
                  </a:cubicBezTo>
                  <a:lnTo>
                    <a:pt x="75864" y="208807"/>
                  </a:lnTo>
                  <a:cubicBezTo>
                    <a:pt x="71366" y="208807"/>
                    <a:pt x="67728" y="205103"/>
                    <a:pt x="67728" y="200606"/>
                  </a:cubicBezTo>
                  <a:lnTo>
                    <a:pt x="67728" y="200606"/>
                  </a:lnTo>
                  <a:cubicBezTo>
                    <a:pt x="67728" y="196108"/>
                    <a:pt x="71432" y="192470"/>
                    <a:pt x="75864" y="192470"/>
                  </a:cubicBezTo>
                  <a:lnTo>
                    <a:pt x="75864" y="192470"/>
                  </a:lnTo>
                  <a:close/>
                  <a:moveTo>
                    <a:pt x="75864" y="145841"/>
                  </a:moveTo>
                  <a:lnTo>
                    <a:pt x="226665" y="145841"/>
                  </a:lnTo>
                  <a:cubicBezTo>
                    <a:pt x="231163" y="145841"/>
                    <a:pt x="234800" y="149545"/>
                    <a:pt x="234800" y="153976"/>
                  </a:cubicBezTo>
                  <a:lnTo>
                    <a:pt x="234800" y="153976"/>
                  </a:lnTo>
                  <a:cubicBezTo>
                    <a:pt x="234800" y="158474"/>
                    <a:pt x="231097" y="162178"/>
                    <a:pt x="226665" y="162178"/>
                  </a:cubicBezTo>
                  <a:lnTo>
                    <a:pt x="75864" y="162178"/>
                  </a:lnTo>
                  <a:cubicBezTo>
                    <a:pt x="71366" y="162178"/>
                    <a:pt x="67728" y="158540"/>
                    <a:pt x="67728" y="153976"/>
                  </a:cubicBezTo>
                  <a:lnTo>
                    <a:pt x="67728" y="153976"/>
                  </a:lnTo>
                  <a:cubicBezTo>
                    <a:pt x="67728" y="149478"/>
                    <a:pt x="71432" y="145841"/>
                    <a:pt x="75864" y="145841"/>
                  </a:cubicBezTo>
                  <a:lnTo>
                    <a:pt x="75864" y="145841"/>
                  </a:lnTo>
                  <a:close/>
                  <a:moveTo>
                    <a:pt x="75864" y="101923"/>
                  </a:moveTo>
                  <a:lnTo>
                    <a:pt x="226665" y="101923"/>
                  </a:lnTo>
                  <a:cubicBezTo>
                    <a:pt x="231163" y="101923"/>
                    <a:pt x="234800" y="105627"/>
                    <a:pt x="234800" y="110125"/>
                  </a:cubicBezTo>
                  <a:lnTo>
                    <a:pt x="234800" y="110125"/>
                  </a:lnTo>
                  <a:cubicBezTo>
                    <a:pt x="234800" y="114622"/>
                    <a:pt x="231097" y="118260"/>
                    <a:pt x="226665" y="118260"/>
                  </a:cubicBezTo>
                  <a:lnTo>
                    <a:pt x="75864" y="118260"/>
                  </a:lnTo>
                  <a:cubicBezTo>
                    <a:pt x="71366" y="118260"/>
                    <a:pt x="67728" y="114556"/>
                    <a:pt x="67728" y="110125"/>
                  </a:cubicBezTo>
                  <a:lnTo>
                    <a:pt x="67728" y="110125"/>
                  </a:lnTo>
                  <a:cubicBezTo>
                    <a:pt x="67728" y="105627"/>
                    <a:pt x="71432" y="101923"/>
                    <a:pt x="75864" y="101923"/>
                  </a:cubicBezTo>
                  <a:lnTo>
                    <a:pt x="75864" y="101923"/>
                  </a:lnTo>
                  <a:close/>
                  <a:moveTo>
                    <a:pt x="113895" y="51854"/>
                  </a:moveTo>
                  <a:lnTo>
                    <a:pt x="113895" y="28837"/>
                  </a:lnTo>
                  <a:cubicBezTo>
                    <a:pt x="113895" y="27382"/>
                    <a:pt x="114688" y="26060"/>
                    <a:pt x="115879" y="25001"/>
                  </a:cubicBezTo>
                  <a:lnTo>
                    <a:pt x="115879" y="25001"/>
                  </a:lnTo>
                  <a:cubicBezTo>
                    <a:pt x="117268" y="23811"/>
                    <a:pt x="119318" y="23149"/>
                    <a:pt x="121501" y="23149"/>
                  </a:cubicBezTo>
                  <a:lnTo>
                    <a:pt x="180962" y="23149"/>
                  </a:lnTo>
                  <a:cubicBezTo>
                    <a:pt x="183144" y="23149"/>
                    <a:pt x="185129" y="23877"/>
                    <a:pt x="186584" y="25001"/>
                  </a:cubicBezTo>
                  <a:lnTo>
                    <a:pt x="186584" y="25001"/>
                  </a:lnTo>
                  <a:cubicBezTo>
                    <a:pt x="187840" y="25993"/>
                    <a:pt x="188568" y="27382"/>
                    <a:pt x="188568" y="28837"/>
                  </a:cubicBezTo>
                  <a:lnTo>
                    <a:pt x="188568" y="51854"/>
                  </a:lnTo>
                  <a:lnTo>
                    <a:pt x="113829" y="51854"/>
                  </a:lnTo>
                  <a:close/>
                </a:path>
              </a:pathLst>
            </a:custGeom>
            <a:solidFill>
              <a:schemeClr val="bg1">
                <a:lumMod val="85000"/>
              </a:schemeClr>
            </a:solidFill>
            <a:ln w="6610" cap="flat">
              <a:noFill/>
              <a:prstDash val="solid"/>
              <a:miter/>
            </a:ln>
          </p:spPr>
          <p:txBody>
            <a:bodyPr rtlCol="0" anchor="ctr"/>
            <a:lstStyle/>
            <a:p>
              <a:endParaRPr lang="en-US" sz="1351"/>
            </a:p>
          </p:txBody>
        </p:sp>
        <p:sp>
          <p:nvSpPr>
            <p:cNvPr id="17" name="Freeform: Shape 70">
              <a:extLst>
                <a:ext uri="{FF2B5EF4-FFF2-40B4-BE49-F238E27FC236}">
                  <a16:creationId xmlns:a16="http://schemas.microsoft.com/office/drawing/2014/main" id="{23016EAF-E3C7-2BAE-500A-1230B250DDEB}"/>
                </a:ext>
              </a:extLst>
            </p:cNvPr>
            <p:cNvSpPr/>
            <p:nvPr/>
          </p:nvSpPr>
          <p:spPr>
            <a:xfrm>
              <a:off x="2991258" y="522276"/>
              <a:ext cx="500640" cy="542905"/>
            </a:xfrm>
            <a:custGeom>
              <a:avLst/>
              <a:gdLst>
                <a:gd name="connsiteX0" fmla="*/ 267325 w 486337"/>
                <a:gd name="connsiteY0" fmla="*/ 527394 h 527394"/>
                <a:gd name="connsiteX1" fmla="*/ 215074 w 486337"/>
                <a:gd name="connsiteY1" fmla="*/ 527394 h 527394"/>
                <a:gd name="connsiteX2" fmla="*/ 215074 w 486337"/>
                <a:gd name="connsiteY2" fmla="*/ 501732 h 527394"/>
                <a:gd name="connsiteX3" fmla="*/ 267325 w 486337"/>
                <a:gd name="connsiteY3" fmla="*/ 501732 h 527394"/>
                <a:gd name="connsiteX4" fmla="*/ 267325 w 486337"/>
                <a:gd name="connsiteY4" fmla="*/ 527394 h 527394"/>
                <a:gd name="connsiteX5" fmla="*/ 267325 w 486337"/>
                <a:gd name="connsiteY5" fmla="*/ 527394 h 527394"/>
                <a:gd name="connsiteX6" fmla="*/ 242787 w 486337"/>
                <a:gd name="connsiteY6" fmla="*/ 109714 h 527394"/>
                <a:gd name="connsiteX7" fmla="*/ 383535 w 486337"/>
                <a:gd name="connsiteY7" fmla="*/ 246824 h 527394"/>
                <a:gd name="connsiteX8" fmla="*/ 331879 w 486337"/>
                <a:gd name="connsiteY8" fmla="*/ 362902 h 527394"/>
                <a:gd name="connsiteX9" fmla="*/ 290871 w 486337"/>
                <a:gd name="connsiteY9" fmla="*/ 433143 h 527394"/>
                <a:gd name="connsiteX10" fmla="*/ 194769 w 486337"/>
                <a:gd name="connsiteY10" fmla="*/ 433143 h 527394"/>
                <a:gd name="connsiteX11" fmla="*/ 153761 w 486337"/>
                <a:gd name="connsiteY11" fmla="*/ 362902 h 527394"/>
                <a:gd name="connsiteX12" fmla="*/ 104883 w 486337"/>
                <a:gd name="connsiteY12" fmla="*/ 277382 h 527394"/>
                <a:gd name="connsiteX13" fmla="*/ 242853 w 486337"/>
                <a:gd name="connsiteY13" fmla="*/ 109780 h 527394"/>
                <a:gd name="connsiteX14" fmla="*/ 242853 w 486337"/>
                <a:gd name="connsiteY14" fmla="*/ 109780 h 527394"/>
                <a:gd name="connsiteX15" fmla="*/ 282207 w 486337"/>
                <a:gd name="connsiteY15" fmla="*/ 395245 h 527394"/>
                <a:gd name="connsiteX16" fmla="*/ 292326 w 486337"/>
                <a:gd name="connsiteY16" fmla="*/ 369780 h 527394"/>
                <a:gd name="connsiteX17" fmla="*/ 343718 w 486337"/>
                <a:gd name="connsiteY17" fmla="*/ 269048 h 527394"/>
                <a:gd name="connsiteX18" fmla="*/ 242787 w 486337"/>
                <a:gd name="connsiteY18" fmla="*/ 147613 h 527394"/>
                <a:gd name="connsiteX19" fmla="*/ 141856 w 486337"/>
                <a:gd name="connsiteY19" fmla="*/ 269048 h 527394"/>
                <a:gd name="connsiteX20" fmla="*/ 193247 w 486337"/>
                <a:gd name="connsiteY20" fmla="*/ 369780 h 527394"/>
                <a:gd name="connsiteX21" fmla="*/ 203367 w 486337"/>
                <a:gd name="connsiteY21" fmla="*/ 395245 h 527394"/>
                <a:gd name="connsiteX22" fmla="*/ 218645 w 486337"/>
                <a:gd name="connsiteY22" fmla="*/ 395245 h 527394"/>
                <a:gd name="connsiteX23" fmla="*/ 216397 w 486337"/>
                <a:gd name="connsiteY23" fmla="*/ 334593 h 527394"/>
                <a:gd name="connsiteX24" fmla="*/ 195893 w 486337"/>
                <a:gd name="connsiteY24" fmla="*/ 268320 h 527394"/>
                <a:gd name="connsiteX25" fmla="*/ 195893 w 486337"/>
                <a:gd name="connsiteY25" fmla="*/ 268320 h 527394"/>
                <a:gd name="connsiteX26" fmla="*/ 209452 w 486337"/>
                <a:gd name="connsiteY26" fmla="*/ 234919 h 527394"/>
                <a:gd name="connsiteX27" fmla="*/ 209452 w 486337"/>
                <a:gd name="connsiteY27" fmla="*/ 234919 h 527394"/>
                <a:gd name="connsiteX28" fmla="*/ 239811 w 486337"/>
                <a:gd name="connsiteY28" fmla="*/ 228040 h 527394"/>
                <a:gd name="connsiteX29" fmla="*/ 271161 w 486337"/>
                <a:gd name="connsiteY29" fmla="*/ 232670 h 527394"/>
                <a:gd name="connsiteX30" fmla="*/ 289549 w 486337"/>
                <a:gd name="connsiteY30" fmla="*/ 268188 h 527394"/>
                <a:gd name="connsiteX31" fmla="*/ 289549 w 486337"/>
                <a:gd name="connsiteY31" fmla="*/ 268188 h 527394"/>
                <a:gd name="connsiteX32" fmla="*/ 268912 w 486337"/>
                <a:gd name="connsiteY32" fmla="*/ 334660 h 527394"/>
                <a:gd name="connsiteX33" fmla="*/ 266664 w 486337"/>
                <a:gd name="connsiteY33" fmla="*/ 395245 h 527394"/>
                <a:gd name="connsiteX34" fmla="*/ 282141 w 486337"/>
                <a:gd name="connsiteY34" fmla="*/ 395245 h 527394"/>
                <a:gd name="connsiteX35" fmla="*/ 235974 w 486337"/>
                <a:gd name="connsiteY35" fmla="*/ 395245 h 527394"/>
                <a:gd name="connsiteX36" fmla="*/ 249533 w 486337"/>
                <a:gd name="connsiteY36" fmla="*/ 395245 h 527394"/>
                <a:gd name="connsiteX37" fmla="*/ 251848 w 486337"/>
                <a:gd name="connsiteY37" fmla="*/ 331617 h 527394"/>
                <a:gd name="connsiteX38" fmla="*/ 271691 w 486337"/>
                <a:gd name="connsiteY38" fmla="*/ 263426 h 527394"/>
                <a:gd name="connsiteX39" fmla="*/ 259190 w 486337"/>
                <a:gd name="connsiteY39" fmla="*/ 250131 h 527394"/>
                <a:gd name="connsiteX40" fmla="*/ 243845 w 486337"/>
                <a:gd name="connsiteY40" fmla="*/ 247420 h 527394"/>
                <a:gd name="connsiteX41" fmla="*/ 228037 w 486337"/>
                <a:gd name="connsiteY41" fmla="*/ 249801 h 527394"/>
                <a:gd name="connsiteX42" fmla="*/ 212957 w 486337"/>
                <a:gd name="connsiteY42" fmla="*/ 264087 h 527394"/>
                <a:gd name="connsiteX43" fmla="*/ 233329 w 486337"/>
                <a:gd name="connsiteY43" fmla="*/ 331948 h 527394"/>
                <a:gd name="connsiteX44" fmla="*/ 235974 w 486337"/>
                <a:gd name="connsiteY44" fmla="*/ 395245 h 527394"/>
                <a:gd name="connsiteX45" fmla="*/ 235974 w 486337"/>
                <a:gd name="connsiteY45" fmla="*/ 395245 h 527394"/>
                <a:gd name="connsiteX46" fmla="*/ 291467 w 486337"/>
                <a:gd name="connsiteY46" fmla="*/ 464825 h 527394"/>
                <a:gd name="connsiteX47" fmla="*/ 194239 w 486337"/>
                <a:gd name="connsiteY47" fmla="*/ 464825 h 527394"/>
                <a:gd name="connsiteX48" fmla="*/ 194239 w 486337"/>
                <a:gd name="connsiteY48" fmla="*/ 439162 h 527394"/>
                <a:gd name="connsiteX49" fmla="*/ 291467 w 486337"/>
                <a:gd name="connsiteY49" fmla="*/ 439162 h 527394"/>
                <a:gd name="connsiteX50" fmla="*/ 291467 w 486337"/>
                <a:gd name="connsiteY50" fmla="*/ 464825 h 527394"/>
                <a:gd name="connsiteX51" fmla="*/ 291467 w 486337"/>
                <a:gd name="connsiteY51" fmla="*/ 464825 h 527394"/>
                <a:gd name="connsiteX52" fmla="*/ 56402 w 486337"/>
                <a:gd name="connsiteY52" fmla="*/ 266071 h 527394"/>
                <a:gd name="connsiteX53" fmla="*/ 13741 w 486337"/>
                <a:gd name="connsiteY53" fmla="*/ 266071 h 527394"/>
                <a:gd name="connsiteX54" fmla="*/ 13741 w 486337"/>
                <a:gd name="connsiteY54" fmla="*/ 222881 h 527394"/>
                <a:gd name="connsiteX55" fmla="*/ 56402 w 486337"/>
                <a:gd name="connsiteY55" fmla="*/ 222881 h 527394"/>
                <a:gd name="connsiteX56" fmla="*/ 56402 w 486337"/>
                <a:gd name="connsiteY56" fmla="*/ 266071 h 527394"/>
                <a:gd name="connsiteX57" fmla="*/ 56402 w 486337"/>
                <a:gd name="connsiteY57" fmla="*/ 266071 h 527394"/>
                <a:gd name="connsiteX58" fmla="*/ 282471 w 486337"/>
                <a:gd name="connsiteY58" fmla="*/ 496110 h 527394"/>
                <a:gd name="connsiteX59" fmla="*/ 199663 w 486337"/>
                <a:gd name="connsiteY59" fmla="*/ 496110 h 527394"/>
                <a:gd name="connsiteX60" fmla="*/ 199663 w 486337"/>
                <a:gd name="connsiteY60" fmla="*/ 470447 h 527394"/>
                <a:gd name="connsiteX61" fmla="*/ 282471 w 486337"/>
                <a:gd name="connsiteY61" fmla="*/ 470447 h 527394"/>
                <a:gd name="connsiteX62" fmla="*/ 282471 w 486337"/>
                <a:gd name="connsiteY62" fmla="*/ 496110 h 527394"/>
                <a:gd name="connsiteX63" fmla="*/ 282471 w 486337"/>
                <a:gd name="connsiteY63" fmla="*/ 496110 h 527394"/>
                <a:gd name="connsiteX64" fmla="*/ 359459 w 486337"/>
                <a:gd name="connsiteY64" fmla="*/ 97346 h 527394"/>
                <a:gd name="connsiteX65" fmla="*/ 390017 w 486337"/>
                <a:gd name="connsiteY65" fmla="*/ 127837 h 527394"/>
                <a:gd name="connsiteX66" fmla="*/ 421301 w 486337"/>
                <a:gd name="connsiteY66" fmla="*/ 96552 h 527394"/>
                <a:gd name="connsiteX67" fmla="*/ 390744 w 486337"/>
                <a:gd name="connsiteY67" fmla="*/ 65995 h 527394"/>
                <a:gd name="connsiteX68" fmla="*/ 359459 w 486337"/>
                <a:gd name="connsiteY68" fmla="*/ 97280 h 527394"/>
                <a:gd name="connsiteX69" fmla="*/ 359459 w 486337"/>
                <a:gd name="connsiteY69" fmla="*/ 97280 h 527394"/>
                <a:gd name="connsiteX70" fmla="*/ 429370 w 486337"/>
                <a:gd name="connsiteY70" fmla="*/ 222881 h 527394"/>
                <a:gd name="connsiteX71" fmla="*/ 472693 w 486337"/>
                <a:gd name="connsiteY71" fmla="*/ 222881 h 527394"/>
                <a:gd name="connsiteX72" fmla="*/ 472693 w 486337"/>
                <a:gd name="connsiteY72" fmla="*/ 266071 h 527394"/>
                <a:gd name="connsiteX73" fmla="*/ 429370 w 486337"/>
                <a:gd name="connsiteY73" fmla="*/ 266071 h 527394"/>
                <a:gd name="connsiteX74" fmla="*/ 429370 w 486337"/>
                <a:gd name="connsiteY74" fmla="*/ 222881 h 527394"/>
                <a:gd name="connsiteX75" fmla="*/ 429370 w 486337"/>
                <a:gd name="connsiteY75" fmla="*/ 222881 h 527394"/>
                <a:gd name="connsiteX76" fmla="*/ 95822 w 486337"/>
                <a:gd name="connsiteY76" fmla="*/ 127903 h 527394"/>
                <a:gd name="connsiteX77" fmla="*/ 126313 w 486337"/>
                <a:gd name="connsiteY77" fmla="*/ 97412 h 527394"/>
                <a:gd name="connsiteX78" fmla="*/ 126313 w 486337"/>
                <a:gd name="connsiteY78" fmla="*/ 97412 h 527394"/>
                <a:gd name="connsiteX79" fmla="*/ 95425 w 486337"/>
                <a:gd name="connsiteY79" fmla="*/ 66458 h 527394"/>
                <a:gd name="connsiteX80" fmla="*/ 95425 w 486337"/>
                <a:gd name="connsiteY80" fmla="*/ 66458 h 527394"/>
                <a:gd name="connsiteX81" fmla="*/ 64868 w 486337"/>
                <a:gd name="connsiteY81" fmla="*/ 96949 h 527394"/>
                <a:gd name="connsiteX82" fmla="*/ 64868 w 486337"/>
                <a:gd name="connsiteY82" fmla="*/ 96949 h 527394"/>
                <a:gd name="connsiteX83" fmla="*/ 95822 w 486337"/>
                <a:gd name="connsiteY83" fmla="*/ 127903 h 527394"/>
                <a:gd name="connsiteX84" fmla="*/ 95822 w 486337"/>
                <a:gd name="connsiteY84" fmla="*/ 127903 h 527394"/>
                <a:gd name="connsiteX85" fmla="*/ 221291 w 486337"/>
                <a:gd name="connsiteY85" fmla="*/ 57992 h 527394"/>
                <a:gd name="connsiteX86" fmla="*/ 221291 w 486337"/>
                <a:gd name="connsiteY86" fmla="*/ 13545 h 527394"/>
                <a:gd name="connsiteX87" fmla="*/ 264481 w 486337"/>
                <a:gd name="connsiteY87" fmla="*/ 13545 h 527394"/>
                <a:gd name="connsiteX88" fmla="*/ 264481 w 486337"/>
                <a:gd name="connsiteY88" fmla="*/ 57992 h 527394"/>
                <a:gd name="connsiteX89" fmla="*/ 221291 w 486337"/>
                <a:gd name="connsiteY89" fmla="*/ 57992 h 5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6337" h="527394">
                  <a:moveTo>
                    <a:pt x="267325" y="527394"/>
                  </a:moveTo>
                  <a:lnTo>
                    <a:pt x="215074" y="527394"/>
                  </a:lnTo>
                  <a:cubicBezTo>
                    <a:pt x="196422" y="527394"/>
                    <a:pt x="196620" y="501732"/>
                    <a:pt x="215074" y="501732"/>
                  </a:cubicBezTo>
                  <a:lnTo>
                    <a:pt x="267325" y="501732"/>
                  </a:lnTo>
                  <a:cubicBezTo>
                    <a:pt x="285911" y="501732"/>
                    <a:pt x="285845" y="527394"/>
                    <a:pt x="267325" y="527394"/>
                  </a:cubicBezTo>
                  <a:lnTo>
                    <a:pt x="267325" y="527394"/>
                  </a:lnTo>
                  <a:close/>
                  <a:moveTo>
                    <a:pt x="242787" y="109714"/>
                  </a:moveTo>
                  <a:cubicBezTo>
                    <a:pt x="319114" y="109714"/>
                    <a:pt x="383535" y="169969"/>
                    <a:pt x="383535" y="246824"/>
                  </a:cubicBezTo>
                  <a:cubicBezTo>
                    <a:pt x="383535" y="317926"/>
                    <a:pt x="350200" y="318653"/>
                    <a:pt x="331879" y="362902"/>
                  </a:cubicBezTo>
                  <a:cubicBezTo>
                    <a:pt x="323016" y="384398"/>
                    <a:pt x="322421" y="433143"/>
                    <a:pt x="290871" y="433143"/>
                  </a:cubicBezTo>
                  <a:lnTo>
                    <a:pt x="194769" y="433143"/>
                  </a:lnTo>
                  <a:cubicBezTo>
                    <a:pt x="163484" y="433143"/>
                    <a:pt x="162293" y="383604"/>
                    <a:pt x="153761" y="362902"/>
                  </a:cubicBezTo>
                  <a:cubicBezTo>
                    <a:pt x="140136" y="329831"/>
                    <a:pt x="112952" y="317728"/>
                    <a:pt x="104883" y="277382"/>
                  </a:cubicBezTo>
                  <a:cubicBezTo>
                    <a:pt x="87620" y="190935"/>
                    <a:pt x="151446" y="109780"/>
                    <a:pt x="242853" y="109780"/>
                  </a:cubicBezTo>
                  <a:lnTo>
                    <a:pt x="242853" y="109780"/>
                  </a:lnTo>
                  <a:close/>
                  <a:moveTo>
                    <a:pt x="282207" y="395245"/>
                  </a:moveTo>
                  <a:cubicBezTo>
                    <a:pt x="287697" y="387903"/>
                    <a:pt x="289813" y="379503"/>
                    <a:pt x="292326" y="369780"/>
                  </a:cubicBezTo>
                  <a:cubicBezTo>
                    <a:pt x="304563" y="321961"/>
                    <a:pt x="336575" y="305359"/>
                    <a:pt x="343718" y="269048"/>
                  </a:cubicBezTo>
                  <a:cubicBezTo>
                    <a:pt x="356417" y="204693"/>
                    <a:pt x="308531" y="147613"/>
                    <a:pt x="242787" y="147613"/>
                  </a:cubicBezTo>
                  <a:cubicBezTo>
                    <a:pt x="177043" y="147613"/>
                    <a:pt x="129355" y="205751"/>
                    <a:pt x="141856" y="269048"/>
                  </a:cubicBezTo>
                  <a:cubicBezTo>
                    <a:pt x="149131" y="305690"/>
                    <a:pt x="180680" y="320704"/>
                    <a:pt x="193247" y="369780"/>
                  </a:cubicBezTo>
                  <a:cubicBezTo>
                    <a:pt x="195761" y="379503"/>
                    <a:pt x="197877" y="387837"/>
                    <a:pt x="203367" y="395245"/>
                  </a:cubicBezTo>
                  <a:lnTo>
                    <a:pt x="218645" y="395245"/>
                  </a:lnTo>
                  <a:cubicBezTo>
                    <a:pt x="218976" y="371500"/>
                    <a:pt x="219175" y="353444"/>
                    <a:pt x="216397" y="334593"/>
                  </a:cubicBezTo>
                  <a:cubicBezTo>
                    <a:pt x="213619" y="315611"/>
                    <a:pt x="207732" y="295769"/>
                    <a:pt x="195893" y="268320"/>
                  </a:cubicBezTo>
                  <a:lnTo>
                    <a:pt x="195893" y="268320"/>
                  </a:lnTo>
                  <a:cubicBezTo>
                    <a:pt x="188287" y="252843"/>
                    <a:pt x="195761" y="241599"/>
                    <a:pt x="209452" y="234919"/>
                  </a:cubicBezTo>
                  <a:lnTo>
                    <a:pt x="209452" y="234919"/>
                  </a:lnTo>
                  <a:cubicBezTo>
                    <a:pt x="217918" y="230752"/>
                    <a:pt x="228765" y="228437"/>
                    <a:pt x="239811" y="228040"/>
                  </a:cubicBezTo>
                  <a:cubicBezTo>
                    <a:pt x="250790" y="227644"/>
                    <a:pt x="262034" y="229165"/>
                    <a:pt x="271161" y="232670"/>
                  </a:cubicBezTo>
                  <a:cubicBezTo>
                    <a:pt x="286771" y="238623"/>
                    <a:pt x="296427" y="250330"/>
                    <a:pt x="289549" y="268188"/>
                  </a:cubicBezTo>
                  <a:lnTo>
                    <a:pt x="289549" y="268188"/>
                  </a:lnTo>
                  <a:cubicBezTo>
                    <a:pt x="277643" y="295769"/>
                    <a:pt x="271757" y="315611"/>
                    <a:pt x="268912" y="334660"/>
                  </a:cubicBezTo>
                  <a:cubicBezTo>
                    <a:pt x="266135" y="353444"/>
                    <a:pt x="266333" y="371500"/>
                    <a:pt x="266664" y="395245"/>
                  </a:cubicBezTo>
                  <a:lnTo>
                    <a:pt x="282141" y="395245"/>
                  </a:lnTo>
                  <a:close/>
                  <a:moveTo>
                    <a:pt x="235974" y="395245"/>
                  </a:moveTo>
                  <a:lnTo>
                    <a:pt x="249533" y="395245"/>
                  </a:lnTo>
                  <a:cubicBezTo>
                    <a:pt x="249203" y="371169"/>
                    <a:pt x="249136" y="351724"/>
                    <a:pt x="251848" y="331617"/>
                  </a:cubicBezTo>
                  <a:cubicBezTo>
                    <a:pt x="254626" y="311312"/>
                    <a:pt x="260380" y="290345"/>
                    <a:pt x="271691" y="263426"/>
                  </a:cubicBezTo>
                  <a:cubicBezTo>
                    <a:pt x="270897" y="257142"/>
                    <a:pt x="265936" y="252645"/>
                    <a:pt x="259190" y="250131"/>
                  </a:cubicBezTo>
                  <a:cubicBezTo>
                    <a:pt x="254626" y="248412"/>
                    <a:pt x="249269" y="247486"/>
                    <a:pt x="243845" y="247420"/>
                  </a:cubicBezTo>
                  <a:cubicBezTo>
                    <a:pt x="238422" y="247420"/>
                    <a:pt x="232932" y="248213"/>
                    <a:pt x="228037" y="249801"/>
                  </a:cubicBezTo>
                  <a:cubicBezTo>
                    <a:pt x="220167" y="252446"/>
                    <a:pt x="214082" y="257209"/>
                    <a:pt x="212957" y="264087"/>
                  </a:cubicBezTo>
                  <a:cubicBezTo>
                    <a:pt x="224466" y="291271"/>
                    <a:pt x="230352" y="311973"/>
                    <a:pt x="233329" y="331948"/>
                  </a:cubicBezTo>
                  <a:cubicBezTo>
                    <a:pt x="236239" y="351790"/>
                    <a:pt x="236305" y="370971"/>
                    <a:pt x="235974" y="395245"/>
                  </a:cubicBezTo>
                  <a:lnTo>
                    <a:pt x="235974" y="395245"/>
                  </a:lnTo>
                  <a:close/>
                  <a:moveTo>
                    <a:pt x="291467" y="464825"/>
                  </a:moveTo>
                  <a:lnTo>
                    <a:pt x="194239" y="464825"/>
                  </a:lnTo>
                  <a:cubicBezTo>
                    <a:pt x="178895" y="464825"/>
                    <a:pt x="178895" y="439162"/>
                    <a:pt x="194239" y="439162"/>
                  </a:cubicBezTo>
                  <a:lnTo>
                    <a:pt x="291467" y="439162"/>
                  </a:lnTo>
                  <a:cubicBezTo>
                    <a:pt x="306811" y="439162"/>
                    <a:pt x="306811" y="464825"/>
                    <a:pt x="291467" y="464825"/>
                  </a:cubicBezTo>
                  <a:lnTo>
                    <a:pt x="291467" y="464825"/>
                  </a:lnTo>
                  <a:close/>
                  <a:moveTo>
                    <a:pt x="56402" y="266071"/>
                  </a:moveTo>
                  <a:lnTo>
                    <a:pt x="13741" y="266071"/>
                  </a:lnTo>
                  <a:cubicBezTo>
                    <a:pt x="-4580" y="266071"/>
                    <a:pt x="-4580" y="222881"/>
                    <a:pt x="13741" y="222881"/>
                  </a:cubicBezTo>
                  <a:lnTo>
                    <a:pt x="56402" y="222881"/>
                  </a:lnTo>
                  <a:cubicBezTo>
                    <a:pt x="75120" y="222881"/>
                    <a:pt x="74061" y="266071"/>
                    <a:pt x="56402" y="266071"/>
                  </a:cubicBezTo>
                  <a:lnTo>
                    <a:pt x="56402" y="266071"/>
                  </a:lnTo>
                  <a:close/>
                  <a:moveTo>
                    <a:pt x="282471" y="496110"/>
                  </a:moveTo>
                  <a:lnTo>
                    <a:pt x="199663" y="496110"/>
                  </a:lnTo>
                  <a:cubicBezTo>
                    <a:pt x="184384" y="496110"/>
                    <a:pt x="184318" y="470447"/>
                    <a:pt x="199663" y="470447"/>
                  </a:cubicBezTo>
                  <a:lnTo>
                    <a:pt x="282471" y="470447"/>
                  </a:lnTo>
                  <a:cubicBezTo>
                    <a:pt x="297816" y="470447"/>
                    <a:pt x="297750" y="496110"/>
                    <a:pt x="282471" y="496110"/>
                  </a:cubicBezTo>
                  <a:lnTo>
                    <a:pt x="282471" y="496110"/>
                  </a:lnTo>
                  <a:close/>
                  <a:moveTo>
                    <a:pt x="359459" y="97346"/>
                  </a:moveTo>
                  <a:cubicBezTo>
                    <a:pt x="346165" y="110772"/>
                    <a:pt x="377781" y="140073"/>
                    <a:pt x="390017" y="127837"/>
                  </a:cubicBezTo>
                  <a:lnTo>
                    <a:pt x="421301" y="96552"/>
                  </a:lnTo>
                  <a:cubicBezTo>
                    <a:pt x="434066" y="83787"/>
                    <a:pt x="403509" y="53230"/>
                    <a:pt x="390744" y="65995"/>
                  </a:cubicBezTo>
                  <a:lnTo>
                    <a:pt x="359459" y="97280"/>
                  </a:lnTo>
                  <a:lnTo>
                    <a:pt x="359459" y="97280"/>
                  </a:lnTo>
                  <a:close/>
                  <a:moveTo>
                    <a:pt x="429370" y="222881"/>
                  </a:moveTo>
                  <a:lnTo>
                    <a:pt x="472693" y="222881"/>
                  </a:lnTo>
                  <a:cubicBezTo>
                    <a:pt x="491411" y="222881"/>
                    <a:pt x="490352" y="266071"/>
                    <a:pt x="472693" y="266071"/>
                  </a:cubicBezTo>
                  <a:lnTo>
                    <a:pt x="429370" y="266071"/>
                  </a:lnTo>
                  <a:cubicBezTo>
                    <a:pt x="411579" y="266071"/>
                    <a:pt x="410917" y="222881"/>
                    <a:pt x="429370" y="222881"/>
                  </a:cubicBezTo>
                  <a:lnTo>
                    <a:pt x="429370" y="222881"/>
                  </a:lnTo>
                  <a:close/>
                  <a:moveTo>
                    <a:pt x="95822" y="127903"/>
                  </a:moveTo>
                  <a:cubicBezTo>
                    <a:pt x="108653" y="140668"/>
                    <a:pt x="139012" y="110111"/>
                    <a:pt x="126313" y="97412"/>
                  </a:cubicBezTo>
                  <a:lnTo>
                    <a:pt x="126313" y="97412"/>
                  </a:lnTo>
                  <a:lnTo>
                    <a:pt x="95425" y="66458"/>
                  </a:lnTo>
                  <a:lnTo>
                    <a:pt x="95425" y="66458"/>
                  </a:lnTo>
                  <a:cubicBezTo>
                    <a:pt x="83056" y="54024"/>
                    <a:pt x="51706" y="83655"/>
                    <a:pt x="64868" y="96949"/>
                  </a:cubicBezTo>
                  <a:lnTo>
                    <a:pt x="64868" y="96949"/>
                  </a:lnTo>
                  <a:lnTo>
                    <a:pt x="95822" y="127903"/>
                  </a:lnTo>
                  <a:lnTo>
                    <a:pt x="95822" y="127903"/>
                  </a:lnTo>
                  <a:close/>
                  <a:moveTo>
                    <a:pt x="221291" y="57992"/>
                  </a:moveTo>
                  <a:lnTo>
                    <a:pt x="221291" y="13545"/>
                  </a:lnTo>
                  <a:cubicBezTo>
                    <a:pt x="221291" y="-3982"/>
                    <a:pt x="264481" y="-5040"/>
                    <a:pt x="264481" y="13545"/>
                  </a:cubicBezTo>
                  <a:lnTo>
                    <a:pt x="264481" y="57992"/>
                  </a:lnTo>
                  <a:cubicBezTo>
                    <a:pt x="264481" y="75652"/>
                    <a:pt x="221291" y="76710"/>
                    <a:pt x="221291" y="57992"/>
                  </a:cubicBezTo>
                  <a:close/>
                </a:path>
              </a:pathLst>
            </a:custGeom>
            <a:solidFill>
              <a:schemeClr val="bg1">
                <a:lumMod val="85000"/>
              </a:schemeClr>
            </a:solidFill>
            <a:ln w="6610" cap="flat">
              <a:noFill/>
              <a:prstDash val="solid"/>
              <a:miter/>
            </a:ln>
          </p:spPr>
          <p:txBody>
            <a:bodyPr rtlCol="0" anchor="ctr"/>
            <a:lstStyle/>
            <a:p>
              <a:endParaRPr lang="en-US" sz="1351"/>
            </a:p>
          </p:txBody>
        </p:sp>
        <p:sp>
          <p:nvSpPr>
            <p:cNvPr id="18" name="Freeform: Shape 71">
              <a:extLst>
                <a:ext uri="{FF2B5EF4-FFF2-40B4-BE49-F238E27FC236}">
                  <a16:creationId xmlns:a16="http://schemas.microsoft.com/office/drawing/2014/main" id="{17CF9E05-32D1-02C3-AE9C-857FDFFC7D21}"/>
                </a:ext>
              </a:extLst>
            </p:cNvPr>
            <p:cNvSpPr/>
            <p:nvPr/>
          </p:nvSpPr>
          <p:spPr>
            <a:xfrm>
              <a:off x="4380974" y="411436"/>
              <a:ext cx="282285" cy="279494"/>
            </a:xfrm>
            <a:custGeom>
              <a:avLst/>
              <a:gdLst>
                <a:gd name="connsiteX0" fmla="*/ 170379 w 274220"/>
                <a:gd name="connsiteY0" fmla="*/ 216479 h 271508"/>
                <a:gd name="connsiteX1" fmla="*/ 170379 w 274220"/>
                <a:gd name="connsiteY1" fmla="*/ 81552 h 271508"/>
                <a:gd name="connsiteX2" fmla="*/ 149214 w 274220"/>
                <a:gd name="connsiteY2" fmla="*/ 60453 h 271508"/>
                <a:gd name="connsiteX3" fmla="*/ 124940 w 274220"/>
                <a:gd name="connsiteY3" fmla="*/ 60453 h 271508"/>
                <a:gd name="connsiteX4" fmla="*/ 103775 w 274220"/>
                <a:gd name="connsiteY4" fmla="*/ 81552 h 271508"/>
                <a:gd name="connsiteX5" fmla="*/ 103775 w 274220"/>
                <a:gd name="connsiteY5" fmla="*/ 216479 h 271508"/>
                <a:gd name="connsiteX6" fmla="*/ 124940 w 274220"/>
                <a:gd name="connsiteY6" fmla="*/ 237644 h 271508"/>
                <a:gd name="connsiteX7" fmla="*/ 149214 w 274220"/>
                <a:gd name="connsiteY7" fmla="*/ 237644 h 271508"/>
                <a:gd name="connsiteX8" fmla="*/ 170379 w 274220"/>
                <a:gd name="connsiteY8" fmla="*/ 216479 h 271508"/>
                <a:gd name="connsiteX9" fmla="*/ 170379 w 274220"/>
                <a:gd name="connsiteY9" fmla="*/ 216479 h 271508"/>
                <a:gd name="connsiteX10" fmla="*/ 57807 w 274220"/>
                <a:gd name="connsiteY10" fmla="*/ 237644 h 271508"/>
                <a:gd name="connsiteX11" fmla="*/ 33534 w 274220"/>
                <a:gd name="connsiteY11" fmla="*/ 237644 h 271508"/>
                <a:gd name="connsiteX12" fmla="*/ 12368 w 274220"/>
                <a:gd name="connsiteY12" fmla="*/ 216479 h 271508"/>
                <a:gd name="connsiteX13" fmla="*/ 12368 w 274220"/>
                <a:gd name="connsiteY13" fmla="*/ 152719 h 271508"/>
                <a:gd name="connsiteX14" fmla="*/ 33534 w 274220"/>
                <a:gd name="connsiteY14" fmla="*/ 131621 h 271508"/>
                <a:gd name="connsiteX15" fmla="*/ 57807 w 274220"/>
                <a:gd name="connsiteY15" fmla="*/ 131621 h 271508"/>
                <a:gd name="connsiteX16" fmla="*/ 78972 w 274220"/>
                <a:gd name="connsiteY16" fmla="*/ 152719 h 271508"/>
                <a:gd name="connsiteX17" fmla="*/ 78972 w 274220"/>
                <a:gd name="connsiteY17" fmla="*/ 216479 h 271508"/>
                <a:gd name="connsiteX18" fmla="*/ 57807 w 274220"/>
                <a:gd name="connsiteY18" fmla="*/ 237644 h 271508"/>
                <a:gd name="connsiteX19" fmla="*/ 57807 w 274220"/>
                <a:gd name="connsiteY19" fmla="*/ 237644 h 271508"/>
                <a:gd name="connsiteX20" fmla="*/ 240687 w 274220"/>
                <a:gd name="connsiteY20" fmla="*/ 237644 h 271508"/>
                <a:gd name="connsiteX21" fmla="*/ 216413 w 274220"/>
                <a:gd name="connsiteY21" fmla="*/ 237644 h 271508"/>
                <a:gd name="connsiteX22" fmla="*/ 195248 w 274220"/>
                <a:gd name="connsiteY22" fmla="*/ 216479 h 271508"/>
                <a:gd name="connsiteX23" fmla="*/ 195248 w 274220"/>
                <a:gd name="connsiteY23" fmla="*/ 21165 h 271508"/>
                <a:gd name="connsiteX24" fmla="*/ 216413 w 274220"/>
                <a:gd name="connsiteY24" fmla="*/ 0 h 271508"/>
                <a:gd name="connsiteX25" fmla="*/ 240687 w 274220"/>
                <a:gd name="connsiteY25" fmla="*/ 0 h 271508"/>
                <a:gd name="connsiteX26" fmla="*/ 261852 w 274220"/>
                <a:gd name="connsiteY26" fmla="*/ 21165 h 271508"/>
                <a:gd name="connsiteX27" fmla="*/ 261852 w 274220"/>
                <a:gd name="connsiteY27" fmla="*/ 216479 h 271508"/>
                <a:gd name="connsiteX28" fmla="*/ 240687 w 274220"/>
                <a:gd name="connsiteY28" fmla="*/ 237644 h 271508"/>
                <a:gd name="connsiteX29" fmla="*/ 240687 w 274220"/>
                <a:gd name="connsiteY29" fmla="*/ 237644 h 271508"/>
                <a:gd name="connsiteX30" fmla="*/ 0 w 274220"/>
                <a:gd name="connsiteY30" fmla="*/ 268268 h 271508"/>
                <a:gd name="connsiteX31" fmla="*/ 0 w 274220"/>
                <a:gd name="connsiteY31" fmla="*/ 255502 h 271508"/>
                <a:gd name="connsiteX32" fmla="*/ 3241 w 274220"/>
                <a:gd name="connsiteY32" fmla="*/ 252262 h 271508"/>
                <a:gd name="connsiteX33" fmla="*/ 270979 w 274220"/>
                <a:gd name="connsiteY33" fmla="*/ 252262 h 271508"/>
                <a:gd name="connsiteX34" fmla="*/ 274220 w 274220"/>
                <a:gd name="connsiteY34" fmla="*/ 255502 h 271508"/>
                <a:gd name="connsiteX35" fmla="*/ 274220 w 274220"/>
                <a:gd name="connsiteY35" fmla="*/ 268268 h 271508"/>
                <a:gd name="connsiteX36" fmla="*/ 270979 w 274220"/>
                <a:gd name="connsiteY36" fmla="*/ 271509 h 271508"/>
                <a:gd name="connsiteX37" fmla="*/ 3241 w 274220"/>
                <a:gd name="connsiteY37" fmla="*/ 271509 h 271508"/>
                <a:gd name="connsiteX38" fmla="*/ 0 w 274220"/>
                <a:gd name="connsiteY38" fmla="*/ 268268 h 27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4220" h="271508">
                  <a:moveTo>
                    <a:pt x="170379" y="216479"/>
                  </a:moveTo>
                  <a:lnTo>
                    <a:pt x="170379" y="81552"/>
                  </a:lnTo>
                  <a:cubicBezTo>
                    <a:pt x="170379" y="69911"/>
                    <a:pt x="160921" y="60453"/>
                    <a:pt x="149214" y="60453"/>
                  </a:cubicBezTo>
                  <a:lnTo>
                    <a:pt x="124940" y="60453"/>
                  </a:lnTo>
                  <a:cubicBezTo>
                    <a:pt x="113299" y="60453"/>
                    <a:pt x="103775" y="69911"/>
                    <a:pt x="103775" y="81552"/>
                  </a:cubicBezTo>
                  <a:lnTo>
                    <a:pt x="103775" y="216479"/>
                  </a:lnTo>
                  <a:cubicBezTo>
                    <a:pt x="103775" y="228120"/>
                    <a:pt x="113299" y="237644"/>
                    <a:pt x="124940" y="237644"/>
                  </a:cubicBezTo>
                  <a:lnTo>
                    <a:pt x="149214" y="237644"/>
                  </a:lnTo>
                  <a:cubicBezTo>
                    <a:pt x="160855" y="237644"/>
                    <a:pt x="170379" y="228186"/>
                    <a:pt x="170379" y="216479"/>
                  </a:cubicBezTo>
                  <a:lnTo>
                    <a:pt x="170379" y="216479"/>
                  </a:lnTo>
                  <a:close/>
                  <a:moveTo>
                    <a:pt x="57807" y="237644"/>
                  </a:moveTo>
                  <a:lnTo>
                    <a:pt x="33534" y="237644"/>
                  </a:lnTo>
                  <a:cubicBezTo>
                    <a:pt x="21893" y="237644"/>
                    <a:pt x="12368" y="228186"/>
                    <a:pt x="12368" y="216479"/>
                  </a:cubicBezTo>
                  <a:lnTo>
                    <a:pt x="12368" y="152719"/>
                  </a:lnTo>
                  <a:cubicBezTo>
                    <a:pt x="12368" y="141079"/>
                    <a:pt x="21893" y="131621"/>
                    <a:pt x="33534" y="131621"/>
                  </a:cubicBezTo>
                  <a:lnTo>
                    <a:pt x="57807" y="131621"/>
                  </a:lnTo>
                  <a:cubicBezTo>
                    <a:pt x="69448" y="131621"/>
                    <a:pt x="78972" y="141079"/>
                    <a:pt x="78972" y="152719"/>
                  </a:cubicBezTo>
                  <a:lnTo>
                    <a:pt x="78972" y="216479"/>
                  </a:lnTo>
                  <a:cubicBezTo>
                    <a:pt x="78972" y="228120"/>
                    <a:pt x="69514" y="237644"/>
                    <a:pt x="57807" y="237644"/>
                  </a:cubicBezTo>
                  <a:lnTo>
                    <a:pt x="57807" y="237644"/>
                  </a:lnTo>
                  <a:close/>
                  <a:moveTo>
                    <a:pt x="240687" y="237644"/>
                  </a:moveTo>
                  <a:lnTo>
                    <a:pt x="216413" y="237644"/>
                  </a:lnTo>
                  <a:cubicBezTo>
                    <a:pt x="204772" y="237644"/>
                    <a:pt x="195248" y="228186"/>
                    <a:pt x="195248" y="216479"/>
                  </a:cubicBezTo>
                  <a:lnTo>
                    <a:pt x="195248" y="21165"/>
                  </a:lnTo>
                  <a:cubicBezTo>
                    <a:pt x="195248" y="9524"/>
                    <a:pt x="204772" y="0"/>
                    <a:pt x="216413" y="0"/>
                  </a:cubicBezTo>
                  <a:lnTo>
                    <a:pt x="240687" y="0"/>
                  </a:lnTo>
                  <a:cubicBezTo>
                    <a:pt x="252328" y="0"/>
                    <a:pt x="261852" y="9524"/>
                    <a:pt x="261852" y="21165"/>
                  </a:cubicBezTo>
                  <a:lnTo>
                    <a:pt x="261852" y="216479"/>
                  </a:lnTo>
                  <a:cubicBezTo>
                    <a:pt x="261852" y="228120"/>
                    <a:pt x="252328" y="237644"/>
                    <a:pt x="240687" y="237644"/>
                  </a:cubicBezTo>
                  <a:lnTo>
                    <a:pt x="240687" y="237644"/>
                  </a:lnTo>
                  <a:close/>
                  <a:moveTo>
                    <a:pt x="0" y="268268"/>
                  </a:moveTo>
                  <a:lnTo>
                    <a:pt x="0" y="255502"/>
                  </a:lnTo>
                  <a:cubicBezTo>
                    <a:pt x="0" y="253717"/>
                    <a:pt x="1455" y="252262"/>
                    <a:pt x="3241" y="252262"/>
                  </a:cubicBezTo>
                  <a:lnTo>
                    <a:pt x="270979" y="252262"/>
                  </a:lnTo>
                  <a:cubicBezTo>
                    <a:pt x="272765" y="252262"/>
                    <a:pt x="274220" y="253717"/>
                    <a:pt x="274220" y="255502"/>
                  </a:cubicBezTo>
                  <a:lnTo>
                    <a:pt x="274220" y="268268"/>
                  </a:lnTo>
                  <a:cubicBezTo>
                    <a:pt x="274220" y="270054"/>
                    <a:pt x="272765" y="271509"/>
                    <a:pt x="270979" y="271509"/>
                  </a:cubicBezTo>
                  <a:lnTo>
                    <a:pt x="3241" y="271509"/>
                  </a:lnTo>
                  <a:cubicBezTo>
                    <a:pt x="1455" y="271509"/>
                    <a:pt x="0" y="270054"/>
                    <a:pt x="0" y="268268"/>
                  </a:cubicBezTo>
                  <a:close/>
                </a:path>
              </a:pathLst>
            </a:custGeom>
            <a:solidFill>
              <a:schemeClr val="bg1">
                <a:lumMod val="85000"/>
              </a:schemeClr>
            </a:solidFill>
            <a:ln w="6610" cap="flat">
              <a:noFill/>
              <a:prstDash val="solid"/>
              <a:miter/>
            </a:ln>
          </p:spPr>
          <p:txBody>
            <a:bodyPr rtlCol="0" anchor="ctr"/>
            <a:lstStyle/>
            <a:p>
              <a:endParaRPr lang="en-US" sz="1351"/>
            </a:p>
          </p:txBody>
        </p:sp>
        <p:sp>
          <p:nvSpPr>
            <p:cNvPr id="19" name="Freeform: Shape 74">
              <a:extLst>
                <a:ext uri="{FF2B5EF4-FFF2-40B4-BE49-F238E27FC236}">
                  <a16:creationId xmlns:a16="http://schemas.microsoft.com/office/drawing/2014/main" id="{14B306B9-4C22-E3A4-BBAE-D4AEAFE9F73C}"/>
                </a:ext>
              </a:extLst>
            </p:cNvPr>
            <p:cNvSpPr/>
            <p:nvPr/>
          </p:nvSpPr>
          <p:spPr>
            <a:xfrm>
              <a:off x="3838769" y="59550"/>
              <a:ext cx="182870" cy="182809"/>
            </a:xfrm>
            <a:custGeom>
              <a:avLst/>
              <a:gdLst>
                <a:gd name="connsiteX0" fmla="*/ 144320 w 177646"/>
                <a:gd name="connsiteY0" fmla="*/ 2572 h 177586"/>
                <a:gd name="connsiteX1" fmla="*/ 161847 w 177646"/>
                <a:gd name="connsiteY1" fmla="*/ 15734 h 177586"/>
                <a:gd name="connsiteX2" fmla="*/ 162111 w 177646"/>
                <a:gd name="connsiteY2" fmla="*/ 15998 h 177586"/>
                <a:gd name="connsiteX3" fmla="*/ 175009 w 177646"/>
                <a:gd name="connsiteY3" fmla="*/ 33195 h 177586"/>
                <a:gd name="connsiteX4" fmla="*/ 177456 w 177646"/>
                <a:gd name="connsiteY4" fmla="*/ 45960 h 177586"/>
                <a:gd name="connsiteX5" fmla="*/ 171636 w 177646"/>
                <a:gd name="connsiteY5" fmla="*/ 57601 h 177586"/>
                <a:gd name="connsiteX6" fmla="*/ 171636 w 177646"/>
                <a:gd name="connsiteY6" fmla="*/ 57601 h 177586"/>
                <a:gd name="connsiteX7" fmla="*/ 71035 w 177646"/>
                <a:gd name="connsiteY7" fmla="*/ 158268 h 177586"/>
                <a:gd name="connsiteX8" fmla="*/ 68588 w 177646"/>
                <a:gd name="connsiteY8" fmla="*/ 159656 h 177586"/>
                <a:gd name="connsiteX9" fmla="*/ 6614 w 177646"/>
                <a:gd name="connsiteY9" fmla="*/ 177382 h 177586"/>
                <a:gd name="connsiteX10" fmla="*/ 198 w 177646"/>
                <a:gd name="connsiteY10" fmla="*/ 173811 h 177586"/>
                <a:gd name="connsiteX11" fmla="*/ 198 w 177646"/>
                <a:gd name="connsiteY11" fmla="*/ 170967 h 177586"/>
                <a:gd name="connsiteX12" fmla="*/ 17924 w 177646"/>
                <a:gd name="connsiteY12" fmla="*/ 108993 h 177586"/>
                <a:gd name="connsiteX13" fmla="*/ 19379 w 177646"/>
                <a:gd name="connsiteY13" fmla="*/ 106545 h 177586"/>
                <a:gd name="connsiteX14" fmla="*/ 119914 w 177646"/>
                <a:gd name="connsiteY14" fmla="*/ 6011 h 177586"/>
                <a:gd name="connsiteX15" fmla="*/ 131554 w 177646"/>
                <a:gd name="connsiteY15" fmla="*/ 191 h 177586"/>
                <a:gd name="connsiteX16" fmla="*/ 144320 w 177646"/>
                <a:gd name="connsiteY16" fmla="*/ 2638 h 177586"/>
                <a:gd name="connsiteX17" fmla="*/ 144320 w 177646"/>
                <a:gd name="connsiteY17" fmla="*/ 2638 h 177586"/>
                <a:gd name="connsiteX18" fmla="*/ 19842 w 177646"/>
                <a:gd name="connsiteY18" fmla="*/ 139880 h 177586"/>
                <a:gd name="connsiteX19" fmla="*/ 38230 w 177646"/>
                <a:gd name="connsiteY19" fmla="*/ 157540 h 177586"/>
                <a:gd name="connsiteX20" fmla="*/ 61180 w 177646"/>
                <a:gd name="connsiteY20" fmla="*/ 150992 h 177586"/>
                <a:gd name="connsiteX21" fmla="*/ 57344 w 177646"/>
                <a:gd name="connsiteY21" fmla="*/ 134854 h 177586"/>
                <a:gd name="connsiteX22" fmla="*/ 37833 w 177646"/>
                <a:gd name="connsiteY22" fmla="*/ 136640 h 177586"/>
                <a:gd name="connsiteX23" fmla="*/ 37039 w 177646"/>
                <a:gd name="connsiteY23" fmla="*/ 136640 h 177586"/>
                <a:gd name="connsiteX24" fmla="*/ 31748 w 177646"/>
                <a:gd name="connsiteY24" fmla="*/ 134325 h 177586"/>
                <a:gd name="connsiteX25" fmla="*/ 24737 w 177646"/>
                <a:gd name="connsiteY25" fmla="*/ 122948 h 177586"/>
                <a:gd name="connsiteX26" fmla="*/ 19842 w 177646"/>
                <a:gd name="connsiteY26" fmla="*/ 139880 h 177586"/>
                <a:gd name="connsiteX27" fmla="*/ 19842 w 177646"/>
                <a:gd name="connsiteY27" fmla="*/ 139880 h 177586"/>
                <a:gd name="connsiteX28" fmla="*/ 167138 w 177646"/>
                <a:gd name="connsiteY28" fmla="*/ 41661 h 177586"/>
                <a:gd name="connsiteX29" fmla="*/ 70109 w 177646"/>
                <a:gd name="connsiteY29" fmla="*/ 138690 h 177586"/>
                <a:gd name="connsiteX30" fmla="*/ 70837 w 177646"/>
                <a:gd name="connsiteY30" fmla="*/ 143717 h 177586"/>
                <a:gd name="connsiteX31" fmla="*/ 164228 w 177646"/>
                <a:gd name="connsiteY31" fmla="*/ 50325 h 177586"/>
                <a:gd name="connsiteX32" fmla="*/ 164228 w 177646"/>
                <a:gd name="connsiteY32" fmla="*/ 50325 h 177586"/>
                <a:gd name="connsiteX33" fmla="*/ 167138 w 177646"/>
                <a:gd name="connsiteY33" fmla="*/ 44571 h 177586"/>
                <a:gd name="connsiteX34" fmla="*/ 167138 w 177646"/>
                <a:gd name="connsiteY34" fmla="*/ 41661 h 177586"/>
                <a:gd name="connsiteX35" fmla="*/ 167138 w 177646"/>
                <a:gd name="connsiteY35" fmla="*/ 41661 h 177586"/>
                <a:gd name="connsiteX36" fmla="*/ 36179 w 177646"/>
                <a:gd name="connsiteY36" fmla="*/ 121890 h 177586"/>
                <a:gd name="connsiteX37" fmla="*/ 143790 w 177646"/>
                <a:gd name="connsiteY37" fmla="*/ 14279 h 177586"/>
                <a:gd name="connsiteX38" fmla="*/ 139293 w 177646"/>
                <a:gd name="connsiteY38" fmla="*/ 11567 h 177586"/>
                <a:gd name="connsiteX39" fmla="*/ 132943 w 177646"/>
                <a:gd name="connsiteY39" fmla="*/ 10310 h 177586"/>
                <a:gd name="connsiteX40" fmla="*/ 127189 w 177646"/>
                <a:gd name="connsiteY40" fmla="*/ 13220 h 177586"/>
                <a:gd name="connsiteX41" fmla="*/ 29433 w 177646"/>
                <a:gd name="connsiteY41" fmla="*/ 110977 h 177586"/>
                <a:gd name="connsiteX42" fmla="*/ 36113 w 177646"/>
                <a:gd name="connsiteY42" fmla="*/ 121890 h 17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646" h="177586">
                  <a:moveTo>
                    <a:pt x="144320" y="2572"/>
                  </a:moveTo>
                  <a:cubicBezTo>
                    <a:pt x="150934" y="6276"/>
                    <a:pt x="156754" y="10641"/>
                    <a:pt x="161847" y="15734"/>
                  </a:cubicBezTo>
                  <a:lnTo>
                    <a:pt x="162111" y="15998"/>
                  </a:lnTo>
                  <a:cubicBezTo>
                    <a:pt x="167072" y="21025"/>
                    <a:pt x="171371" y="26779"/>
                    <a:pt x="175009" y="33195"/>
                  </a:cubicBezTo>
                  <a:cubicBezTo>
                    <a:pt x="177258" y="37230"/>
                    <a:pt x="178051" y="41661"/>
                    <a:pt x="177456" y="45960"/>
                  </a:cubicBezTo>
                  <a:cubicBezTo>
                    <a:pt x="176861" y="50259"/>
                    <a:pt x="174877" y="54294"/>
                    <a:pt x="171636" y="57601"/>
                  </a:cubicBezTo>
                  <a:lnTo>
                    <a:pt x="171636" y="57601"/>
                  </a:lnTo>
                  <a:lnTo>
                    <a:pt x="71035" y="158268"/>
                  </a:lnTo>
                  <a:cubicBezTo>
                    <a:pt x="70374" y="158995"/>
                    <a:pt x="69514" y="159392"/>
                    <a:pt x="68588" y="159656"/>
                  </a:cubicBezTo>
                  <a:lnTo>
                    <a:pt x="6614" y="177382"/>
                  </a:lnTo>
                  <a:cubicBezTo>
                    <a:pt x="3902" y="178176"/>
                    <a:pt x="992" y="176589"/>
                    <a:pt x="198" y="173811"/>
                  </a:cubicBezTo>
                  <a:cubicBezTo>
                    <a:pt x="-66" y="172819"/>
                    <a:pt x="-66" y="171827"/>
                    <a:pt x="198" y="170967"/>
                  </a:cubicBezTo>
                  <a:lnTo>
                    <a:pt x="17924" y="108993"/>
                  </a:lnTo>
                  <a:cubicBezTo>
                    <a:pt x="18189" y="108067"/>
                    <a:pt x="18652" y="107207"/>
                    <a:pt x="19379" y="106545"/>
                  </a:cubicBezTo>
                  <a:lnTo>
                    <a:pt x="119914" y="6011"/>
                  </a:lnTo>
                  <a:cubicBezTo>
                    <a:pt x="123154" y="2770"/>
                    <a:pt x="127255" y="786"/>
                    <a:pt x="131554" y="191"/>
                  </a:cubicBezTo>
                  <a:cubicBezTo>
                    <a:pt x="135854" y="-405"/>
                    <a:pt x="140285" y="389"/>
                    <a:pt x="144320" y="2638"/>
                  </a:cubicBezTo>
                  <a:lnTo>
                    <a:pt x="144320" y="2638"/>
                  </a:lnTo>
                  <a:close/>
                  <a:moveTo>
                    <a:pt x="19842" y="139880"/>
                  </a:moveTo>
                  <a:cubicBezTo>
                    <a:pt x="28176" y="145238"/>
                    <a:pt x="34129" y="151190"/>
                    <a:pt x="38230" y="157540"/>
                  </a:cubicBezTo>
                  <a:lnTo>
                    <a:pt x="61180" y="150992"/>
                  </a:lnTo>
                  <a:lnTo>
                    <a:pt x="57344" y="134854"/>
                  </a:lnTo>
                  <a:lnTo>
                    <a:pt x="37833" y="136640"/>
                  </a:lnTo>
                  <a:lnTo>
                    <a:pt x="37039" y="136640"/>
                  </a:lnTo>
                  <a:cubicBezTo>
                    <a:pt x="34989" y="137036"/>
                    <a:pt x="32872" y="136176"/>
                    <a:pt x="31748" y="134325"/>
                  </a:cubicBezTo>
                  <a:lnTo>
                    <a:pt x="24737" y="122948"/>
                  </a:lnTo>
                  <a:lnTo>
                    <a:pt x="19842" y="139880"/>
                  </a:lnTo>
                  <a:lnTo>
                    <a:pt x="19842" y="139880"/>
                  </a:lnTo>
                  <a:close/>
                  <a:moveTo>
                    <a:pt x="167138" y="41661"/>
                  </a:moveTo>
                  <a:lnTo>
                    <a:pt x="70109" y="138690"/>
                  </a:lnTo>
                  <a:lnTo>
                    <a:pt x="70837" y="143717"/>
                  </a:lnTo>
                  <a:lnTo>
                    <a:pt x="164228" y="50325"/>
                  </a:lnTo>
                  <a:lnTo>
                    <a:pt x="164228" y="50325"/>
                  </a:lnTo>
                  <a:cubicBezTo>
                    <a:pt x="165882" y="48672"/>
                    <a:pt x="166874" y="46688"/>
                    <a:pt x="167138" y="44571"/>
                  </a:cubicBezTo>
                  <a:cubicBezTo>
                    <a:pt x="167270" y="43645"/>
                    <a:pt x="167270" y="42653"/>
                    <a:pt x="167138" y="41661"/>
                  </a:cubicBezTo>
                  <a:lnTo>
                    <a:pt x="167138" y="41661"/>
                  </a:lnTo>
                  <a:close/>
                  <a:moveTo>
                    <a:pt x="36179" y="121890"/>
                  </a:moveTo>
                  <a:lnTo>
                    <a:pt x="143790" y="14279"/>
                  </a:lnTo>
                  <a:cubicBezTo>
                    <a:pt x="142335" y="13353"/>
                    <a:pt x="140814" y="12427"/>
                    <a:pt x="139293" y="11567"/>
                  </a:cubicBezTo>
                  <a:cubicBezTo>
                    <a:pt x="137309" y="10443"/>
                    <a:pt x="135060" y="10046"/>
                    <a:pt x="132943" y="10310"/>
                  </a:cubicBezTo>
                  <a:cubicBezTo>
                    <a:pt x="130827" y="10575"/>
                    <a:pt x="128843" y="11567"/>
                    <a:pt x="127189" y="13220"/>
                  </a:cubicBezTo>
                  <a:lnTo>
                    <a:pt x="29433" y="110977"/>
                  </a:lnTo>
                  <a:lnTo>
                    <a:pt x="36113" y="121890"/>
                  </a:lnTo>
                  <a:close/>
                </a:path>
              </a:pathLst>
            </a:custGeom>
            <a:solidFill>
              <a:schemeClr val="bg1">
                <a:lumMod val="85000"/>
              </a:schemeClr>
            </a:solidFill>
            <a:ln w="6610" cap="flat">
              <a:noFill/>
              <a:prstDash val="solid"/>
              <a:miter/>
            </a:ln>
          </p:spPr>
          <p:txBody>
            <a:bodyPr rtlCol="0" anchor="ctr"/>
            <a:lstStyle/>
            <a:p>
              <a:endParaRPr lang="en-US" sz="1351"/>
            </a:p>
          </p:txBody>
        </p:sp>
        <p:grpSp>
          <p:nvGrpSpPr>
            <p:cNvPr id="20" name="Group 1">
              <a:extLst>
                <a:ext uri="{FF2B5EF4-FFF2-40B4-BE49-F238E27FC236}">
                  <a16:creationId xmlns:a16="http://schemas.microsoft.com/office/drawing/2014/main" id="{7F723392-9A97-B9D9-A089-C1D6288F0B74}"/>
                </a:ext>
              </a:extLst>
            </p:cNvPr>
            <p:cNvGrpSpPr/>
            <p:nvPr/>
          </p:nvGrpSpPr>
          <p:grpSpPr>
            <a:xfrm>
              <a:off x="3228172" y="1694074"/>
              <a:ext cx="342220" cy="350118"/>
              <a:chOff x="3228172" y="1694074"/>
              <a:chExt cx="342220" cy="350118"/>
            </a:xfrm>
          </p:grpSpPr>
          <p:sp>
            <p:nvSpPr>
              <p:cNvPr id="31" name="Freeform: Shape 88">
                <a:extLst>
                  <a:ext uri="{FF2B5EF4-FFF2-40B4-BE49-F238E27FC236}">
                    <a16:creationId xmlns:a16="http://schemas.microsoft.com/office/drawing/2014/main" id="{5FF5C535-ACA9-8C03-E93A-95488C4264E3}"/>
                  </a:ext>
                </a:extLst>
              </p:cNvPr>
              <p:cNvSpPr/>
              <p:nvPr/>
            </p:nvSpPr>
            <p:spPr>
              <a:xfrm>
                <a:off x="3315663" y="1789531"/>
                <a:ext cx="254729" cy="254661"/>
              </a:xfrm>
              <a:custGeom>
                <a:avLst/>
                <a:gdLst>
                  <a:gd name="connsiteX0" fmla="*/ 177654 w 247451"/>
                  <a:gd name="connsiteY0" fmla="*/ 177655 h 247385"/>
                  <a:gd name="connsiteX1" fmla="*/ 26522 w 247451"/>
                  <a:gd name="connsiteY1" fmla="*/ 247301 h 247385"/>
                  <a:gd name="connsiteX2" fmla="*/ 0 w 247451"/>
                  <a:gd name="connsiteY2" fmla="*/ 194785 h 247385"/>
                  <a:gd name="connsiteX3" fmla="*/ 65546 w 247451"/>
                  <a:gd name="connsiteY3" fmla="*/ 156424 h 247385"/>
                  <a:gd name="connsiteX4" fmla="*/ 87571 w 247451"/>
                  <a:gd name="connsiteY4" fmla="*/ 179374 h 247385"/>
                  <a:gd name="connsiteX5" fmla="*/ 144981 w 247451"/>
                  <a:gd name="connsiteY5" fmla="*/ 144915 h 247385"/>
                  <a:gd name="connsiteX6" fmla="*/ 178845 w 247451"/>
                  <a:gd name="connsiteY6" fmla="*/ 88100 h 247385"/>
                  <a:gd name="connsiteX7" fmla="*/ 156489 w 247451"/>
                  <a:gd name="connsiteY7" fmla="*/ 65546 h 247385"/>
                  <a:gd name="connsiteX8" fmla="*/ 194851 w 247451"/>
                  <a:gd name="connsiteY8" fmla="*/ 0 h 247385"/>
                  <a:gd name="connsiteX9" fmla="*/ 247367 w 247451"/>
                  <a:gd name="connsiteY9" fmla="*/ 26523 h 247385"/>
                  <a:gd name="connsiteX10" fmla="*/ 177721 w 247451"/>
                  <a:gd name="connsiteY10" fmla="*/ 177655 h 24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451" h="247385">
                    <a:moveTo>
                      <a:pt x="177654" y="177655"/>
                    </a:moveTo>
                    <a:cubicBezTo>
                      <a:pt x="119054" y="236255"/>
                      <a:pt x="49606" y="248558"/>
                      <a:pt x="26522" y="247301"/>
                    </a:cubicBezTo>
                    <a:cubicBezTo>
                      <a:pt x="9392" y="224020"/>
                      <a:pt x="7143" y="211717"/>
                      <a:pt x="0" y="194785"/>
                    </a:cubicBezTo>
                    <a:cubicBezTo>
                      <a:pt x="13294" y="178581"/>
                      <a:pt x="49010" y="160590"/>
                      <a:pt x="65546" y="156424"/>
                    </a:cubicBezTo>
                    <a:lnTo>
                      <a:pt x="87571" y="179374"/>
                    </a:lnTo>
                    <a:cubicBezTo>
                      <a:pt x="97558" y="176398"/>
                      <a:pt x="119715" y="170181"/>
                      <a:pt x="144981" y="144915"/>
                    </a:cubicBezTo>
                    <a:cubicBezTo>
                      <a:pt x="170247" y="119649"/>
                      <a:pt x="175869" y="98087"/>
                      <a:pt x="178845" y="88100"/>
                    </a:cubicBezTo>
                    <a:lnTo>
                      <a:pt x="156489" y="65546"/>
                    </a:lnTo>
                    <a:cubicBezTo>
                      <a:pt x="163434" y="41735"/>
                      <a:pt x="180300" y="15874"/>
                      <a:pt x="194851" y="0"/>
                    </a:cubicBezTo>
                    <a:cubicBezTo>
                      <a:pt x="211717" y="7143"/>
                      <a:pt x="224019" y="9326"/>
                      <a:pt x="247367" y="26523"/>
                    </a:cubicBezTo>
                    <a:cubicBezTo>
                      <a:pt x="248624" y="49540"/>
                      <a:pt x="236321" y="119054"/>
                      <a:pt x="177721" y="177655"/>
                    </a:cubicBezTo>
                    <a:close/>
                  </a:path>
                </a:pathLst>
              </a:custGeom>
              <a:solidFill>
                <a:schemeClr val="bg1">
                  <a:lumMod val="85000"/>
                </a:schemeClr>
              </a:solidFill>
              <a:ln w="19830" cap="flat">
                <a:noFill/>
                <a:prstDash val="solid"/>
                <a:miter/>
              </a:ln>
            </p:spPr>
            <p:txBody>
              <a:bodyPr rtlCol="0" anchor="ctr"/>
              <a:lstStyle/>
              <a:p>
                <a:endParaRPr lang="en-US" sz="1351"/>
              </a:p>
            </p:txBody>
          </p:sp>
          <p:sp>
            <p:nvSpPr>
              <p:cNvPr id="32" name="Freeform: Shape 89">
                <a:extLst>
                  <a:ext uri="{FF2B5EF4-FFF2-40B4-BE49-F238E27FC236}">
                    <a16:creationId xmlns:a16="http://schemas.microsoft.com/office/drawing/2014/main" id="{225B136A-BA12-A71B-0FF3-FDC72A5C6A71}"/>
                  </a:ext>
                </a:extLst>
              </p:cNvPr>
              <p:cNvSpPr/>
              <p:nvPr/>
            </p:nvSpPr>
            <p:spPr>
              <a:xfrm>
                <a:off x="3347527" y="184529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351"/>
              </a:p>
            </p:txBody>
          </p:sp>
          <p:sp>
            <p:nvSpPr>
              <p:cNvPr id="33" name="Freeform: Shape 90">
                <a:extLst>
                  <a:ext uri="{FF2B5EF4-FFF2-40B4-BE49-F238E27FC236}">
                    <a16:creationId xmlns:a16="http://schemas.microsoft.com/office/drawing/2014/main" id="{B4B9483B-BDBF-F77E-A5E1-A7BE58952271}"/>
                  </a:ext>
                </a:extLst>
              </p:cNvPr>
              <p:cNvSpPr/>
              <p:nvPr/>
            </p:nvSpPr>
            <p:spPr>
              <a:xfrm>
                <a:off x="3347527" y="1877090"/>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351"/>
              </a:p>
            </p:txBody>
          </p:sp>
          <p:sp>
            <p:nvSpPr>
              <p:cNvPr id="34" name="Freeform: Shape 91">
                <a:extLst>
                  <a:ext uri="{FF2B5EF4-FFF2-40B4-BE49-F238E27FC236}">
                    <a16:creationId xmlns:a16="http://schemas.microsoft.com/office/drawing/2014/main" id="{292900BC-3905-5617-16F9-F201089D62FB}"/>
                  </a:ext>
                </a:extLst>
              </p:cNvPr>
              <p:cNvSpPr/>
              <p:nvPr/>
            </p:nvSpPr>
            <p:spPr>
              <a:xfrm>
                <a:off x="3347527" y="1908954"/>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351"/>
              </a:p>
            </p:txBody>
          </p:sp>
          <p:sp>
            <p:nvSpPr>
              <p:cNvPr id="35" name="Freeform: Shape 92">
                <a:extLst>
                  <a:ext uri="{FF2B5EF4-FFF2-40B4-BE49-F238E27FC236}">
                    <a16:creationId xmlns:a16="http://schemas.microsoft.com/office/drawing/2014/main" id="{37C5DF34-48E5-4AD9-D2C5-DCC3DB7E99F9}"/>
                  </a:ext>
                </a:extLst>
              </p:cNvPr>
              <p:cNvSpPr/>
              <p:nvPr/>
            </p:nvSpPr>
            <p:spPr>
              <a:xfrm>
                <a:off x="3347527" y="1710006"/>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351"/>
              </a:p>
            </p:txBody>
          </p:sp>
          <p:sp>
            <p:nvSpPr>
              <p:cNvPr id="36" name="Freeform: Shape 93">
                <a:extLst>
                  <a:ext uri="{FF2B5EF4-FFF2-40B4-BE49-F238E27FC236}">
                    <a16:creationId xmlns:a16="http://schemas.microsoft.com/office/drawing/2014/main" id="{61F41655-A3F6-8D9A-F106-A24F0884EAD8}"/>
                  </a:ext>
                </a:extLst>
              </p:cNvPr>
              <p:cNvSpPr/>
              <p:nvPr/>
            </p:nvSpPr>
            <p:spPr>
              <a:xfrm>
                <a:off x="3347527" y="174180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351"/>
              </a:p>
            </p:txBody>
          </p:sp>
          <p:sp>
            <p:nvSpPr>
              <p:cNvPr id="37" name="Freeform: Shape 94">
                <a:extLst>
                  <a:ext uri="{FF2B5EF4-FFF2-40B4-BE49-F238E27FC236}">
                    <a16:creationId xmlns:a16="http://schemas.microsoft.com/office/drawing/2014/main" id="{7AA970C9-C1C4-27EC-1B01-146602418A73}"/>
                  </a:ext>
                </a:extLst>
              </p:cNvPr>
              <p:cNvSpPr/>
              <p:nvPr/>
            </p:nvSpPr>
            <p:spPr>
              <a:xfrm>
                <a:off x="3347527" y="1773667"/>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351"/>
              </a:p>
            </p:txBody>
          </p:sp>
          <p:sp>
            <p:nvSpPr>
              <p:cNvPr id="38" name="Freeform: Shape 95">
                <a:extLst>
                  <a:ext uri="{FF2B5EF4-FFF2-40B4-BE49-F238E27FC236}">
                    <a16:creationId xmlns:a16="http://schemas.microsoft.com/office/drawing/2014/main" id="{371F150D-3E53-B1D1-660E-5124D0C46F0C}"/>
                  </a:ext>
                </a:extLst>
              </p:cNvPr>
              <p:cNvSpPr/>
              <p:nvPr/>
            </p:nvSpPr>
            <p:spPr>
              <a:xfrm>
                <a:off x="3252070" y="1853260"/>
                <a:ext cx="47728" cy="47728"/>
              </a:xfrm>
              <a:custGeom>
                <a:avLst/>
                <a:gdLst>
                  <a:gd name="connsiteX0" fmla="*/ 0 w 46364"/>
                  <a:gd name="connsiteY0" fmla="*/ 0 h 46364"/>
                  <a:gd name="connsiteX1" fmla="*/ 46365 w 46364"/>
                  <a:gd name="connsiteY1" fmla="*/ 46365 h 46364"/>
                </a:gdLst>
                <a:ahLst/>
                <a:cxnLst>
                  <a:cxn ang="0">
                    <a:pos x="connsiteX0" y="connsiteY0"/>
                  </a:cxn>
                  <a:cxn ang="0">
                    <a:pos x="connsiteX1" y="connsiteY1"/>
                  </a:cxn>
                </a:cxnLst>
                <a:rect l="l" t="t" r="r" b="b"/>
                <a:pathLst>
                  <a:path w="46364" h="46364">
                    <a:moveTo>
                      <a:pt x="0" y="0"/>
                    </a:moveTo>
                    <a:lnTo>
                      <a:pt x="46365" y="46365"/>
                    </a:lnTo>
                  </a:path>
                </a:pathLst>
              </a:custGeom>
              <a:solidFill>
                <a:schemeClr val="bg1">
                  <a:lumMod val="85000"/>
                </a:schemeClr>
              </a:solidFill>
              <a:ln w="19830" cap="flat">
                <a:noFill/>
                <a:prstDash val="solid"/>
                <a:miter/>
              </a:ln>
            </p:spPr>
            <p:txBody>
              <a:bodyPr rtlCol="0" anchor="ctr"/>
              <a:lstStyle/>
              <a:p>
                <a:endParaRPr lang="en-US" sz="1351"/>
              </a:p>
            </p:txBody>
          </p:sp>
          <p:sp>
            <p:nvSpPr>
              <p:cNvPr id="39" name="Freeform: Shape 96">
                <a:extLst>
                  <a:ext uri="{FF2B5EF4-FFF2-40B4-BE49-F238E27FC236}">
                    <a16:creationId xmlns:a16="http://schemas.microsoft.com/office/drawing/2014/main" id="{5374F9B0-2886-7AF4-C103-F1DFF55E04FD}"/>
                  </a:ext>
                </a:extLst>
              </p:cNvPr>
              <p:cNvSpPr/>
              <p:nvPr/>
            </p:nvSpPr>
            <p:spPr>
              <a:xfrm>
                <a:off x="3252070" y="1853260"/>
                <a:ext cx="47728" cy="47728"/>
              </a:xfrm>
              <a:custGeom>
                <a:avLst/>
                <a:gdLst>
                  <a:gd name="connsiteX0" fmla="*/ 46365 w 46364"/>
                  <a:gd name="connsiteY0" fmla="*/ 0 h 46364"/>
                  <a:gd name="connsiteX1" fmla="*/ 0 w 46364"/>
                  <a:gd name="connsiteY1" fmla="*/ 46365 h 46364"/>
                </a:gdLst>
                <a:ahLst/>
                <a:cxnLst>
                  <a:cxn ang="0">
                    <a:pos x="connsiteX0" y="connsiteY0"/>
                  </a:cxn>
                  <a:cxn ang="0">
                    <a:pos x="connsiteX1" y="connsiteY1"/>
                  </a:cxn>
                </a:cxnLst>
                <a:rect l="l" t="t" r="r" b="b"/>
                <a:pathLst>
                  <a:path w="46364" h="46364">
                    <a:moveTo>
                      <a:pt x="46365" y="0"/>
                    </a:moveTo>
                    <a:lnTo>
                      <a:pt x="0" y="46365"/>
                    </a:lnTo>
                  </a:path>
                </a:pathLst>
              </a:custGeom>
              <a:solidFill>
                <a:schemeClr val="bg1">
                  <a:lumMod val="85000"/>
                </a:schemeClr>
              </a:solidFill>
              <a:ln w="19830" cap="flat">
                <a:noFill/>
                <a:prstDash val="solid"/>
                <a:miter/>
              </a:ln>
            </p:spPr>
            <p:txBody>
              <a:bodyPr rtlCol="0" anchor="ctr"/>
              <a:lstStyle/>
              <a:p>
                <a:endParaRPr lang="en-US" sz="1351"/>
              </a:p>
            </p:txBody>
          </p:sp>
          <p:sp>
            <p:nvSpPr>
              <p:cNvPr id="40" name="Freeform: Shape 97">
                <a:extLst>
                  <a:ext uri="{FF2B5EF4-FFF2-40B4-BE49-F238E27FC236}">
                    <a16:creationId xmlns:a16="http://schemas.microsoft.com/office/drawing/2014/main" id="{72658DCE-C84B-D746-3598-C9C405D26106}"/>
                  </a:ext>
                </a:extLst>
              </p:cNvPr>
              <p:cNvSpPr/>
              <p:nvPr/>
            </p:nvSpPr>
            <p:spPr>
              <a:xfrm>
                <a:off x="3228172" y="1829361"/>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sz="1351"/>
              </a:p>
            </p:txBody>
          </p:sp>
          <p:sp>
            <p:nvSpPr>
              <p:cNvPr id="41" name="Freeform: Shape 98">
                <a:extLst>
                  <a:ext uri="{FF2B5EF4-FFF2-40B4-BE49-F238E27FC236}">
                    <a16:creationId xmlns:a16="http://schemas.microsoft.com/office/drawing/2014/main" id="{E7046AFB-E558-41C8-4E51-2925EDBB7695}"/>
                  </a:ext>
                </a:extLst>
              </p:cNvPr>
              <p:cNvSpPr/>
              <p:nvPr/>
            </p:nvSpPr>
            <p:spPr>
              <a:xfrm>
                <a:off x="3252070" y="1717973"/>
                <a:ext cx="47728" cy="47728"/>
              </a:xfrm>
              <a:custGeom>
                <a:avLst/>
                <a:gdLst>
                  <a:gd name="connsiteX0" fmla="*/ 46365 w 46364"/>
                  <a:gd name="connsiteY0" fmla="*/ 0 h 46364"/>
                  <a:gd name="connsiteX1" fmla="*/ 15411 w 46364"/>
                  <a:gd name="connsiteY1" fmla="*/ 46365 h 46364"/>
                  <a:gd name="connsiteX2" fmla="*/ 0 w 46364"/>
                  <a:gd name="connsiteY2" fmla="*/ 23149 h 46364"/>
                </a:gdLst>
                <a:ahLst/>
                <a:cxnLst>
                  <a:cxn ang="0">
                    <a:pos x="connsiteX0" y="connsiteY0"/>
                  </a:cxn>
                  <a:cxn ang="0">
                    <a:pos x="connsiteX1" y="connsiteY1"/>
                  </a:cxn>
                  <a:cxn ang="0">
                    <a:pos x="connsiteX2" y="connsiteY2"/>
                  </a:cxn>
                </a:cxnLst>
                <a:rect l="l" t="t" r="r" b="b"/>
                <a:pathLst>
                  <a:path w="46364" h="46364">
                    <a:moveTo>
                      <a:pt x="46365" y="0"/>
                    </a:moveTo>
                    <a:lnTo>
                      <a:pt x="15411" y="46365"/>
                    </a:lnTo>
                    <a:lnTo>
                      <a:pt x="0" y="23149"/>
                    </a:lnTo>
                  </a:path>
                </a:pathLst>
              </a:custGeom>
              <a:solidFill>
                <a:schemeClr val="bg1">
                  <a:lumMod val="85000"/>
                </a:schemeClr>
              </a:solidFill>
              <a:ln w="19830" cap="flat">
                <a:noFill/>
                <a:prstDash val="solid"/>
                <a:miter/>
              </a:ln>
            </p:spPr>
            <p:txBody>
              <a:bodyPr rtlCol="0" anchor="ctr"/>
              <a:lstStyle/>
              <a:p>
                <a:endParaRPr lang="en-US" sz="1351"/>
              </a:p>
            </p:txBody>
          </p:sp>
          <p:sp>
            <p:nvSpPr>
              <p:cNvPr id="42" name="Freeform: Shape 99">
                <a:extLst>
                  <a:ext uri="{FF2B5EF4-FFF2-40B4-BE49-F238E27FC236}">
                    <a16:creationId xmlns:a16="http://schemas.microsoft.com/office/drawing/2014/main" id="{3E1404ED-F78B-87D4-2F3E-1EEA80323EE9}"/>
                  </a:ext>
                </a:extLst>
              </p:cNvPr>
              <p:cNvSpPr/>
              <p:nvPr/>
            </p:nvSpPr>
            <p:spPr>
              <a:xfrm>
                <a:off x="3228172" y="1694074"/>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sz="1351"/>
              </a:p>
            </p:txBody>
          </p:sp>
        </p:grpSp>
        <p:grpSp>
          <p:nvGrpSpPr>
            <p:cNvPr id="21" name="Graphic 13">
              <a:extLst>
                <a:ext uri="{FF2B5EF4-FFF2-40B4-BE49-F238E27FC236}">
                  <a16:creationId xmlns:a16="http://schemas.microsoft.com/office/drawing/2014/main" id="{483EDAFB-ED1C-0A00-055F-14FB3B6FC7A9}"/>
                </a:ext>
              </a:extLst>
            </p:cNvPr>
            <p:cNvGrpSpPr/>
            <p:nvPr/>
          </p:nvGrpSpPr>
          <p:grpSpPr>
            <a:xfrm>
              <a:off x="2300137" y="215288"/>
              <a:ext cx="223731" cy="223731"/>
              <a:chOff x="14071726" y="-371109"/>
              <a:chExt cx="217339" cy="217339"/>
            </a:xfrm>
            <a:solidFill>
              <a:schemeClr val="bg1">
                <a:lumMod val="85000"/>
              </a:schemeClr>
            </a:solidFill>
          </p:grpSpPr>
          <p:sp>
            <p:nvSpPr>
              <p:cNvPr id="29" name="Freeform: Shape 86">
                <a:extLst>
                  <a:ext uri="{FF2B5EF4-FFF2-40B4-BE49-F238E27FC236}">
                    <a16:creationId xmlns:a16="http://schemas.microsoft.com/office/drawing/2014/main" id="{F71B3D9D-D3DC-21AC-524A-FA624E9822B6}"/>
                  </a:ext>
                </a:extLst>
              </p:cNvPr>
              <p:cNvSpPr/>
              <p:nvPr/>
            </p:nvSpPr>
            <p:spPr>
              <a:xfrm>
                <a:off x="14109889" y="-329573"/>
                <a:ext cx="141078" cy="141078"/>
              </a:xfrm>
              <a:custGeom>
                <a:avLst/>
                <a:gdLst>
                  <a:gd name="connsiteX0" fmla="*/ 136317 w 141078"/>
                  <a:gd name="connsiteY0" fmla="*/ 44513 h 141078"/>
                  <a:gd name="connsiteX1" fmla="*/ 96566 w 141078"/>
                  <a:gd name="connsiteY1" fmla="*/ 44513 h 141078"/>
                  <a:gd name="connsiteX2" fmla="*/ 96566 w 141078"/>
                  <a:gd name="connsiteY2" fmla="*/ 4762 h 141078"/>
                  <a:gd name="connsiteX3" fmla="*/ 91804 w 141078"/>
                  <a:gd name="connsiteY3" fmla="*/ 0 h 141078"/>
                  <a:gd name="connsiteX4" fmla="*/ 49275 w 141078"/>
                  <a:gd name="connsiteY4" fmla="*/ 0 h 141078"/>
                  <a:gd name="connsiteX5" fmla="*/ 44513 w 141078"/>
                  <a:gd name="connsiteY5" fmla="*/ 4762 h 141078"/>
                  <a:gd name="connsiteX6" fmla="*/ 44513 w 141078"/>
                  <a:gd name="connsiteY6" fmla="*/ 44513 h 141078"/>
                  <a:gd name="connsiteX7" fmla="*/ 4762 w 141078"/>
                  <a:gd name="connsiteY7" fmla="*/ 44513 h 141078"/>
                  <a:gd name="connsiteX8" fmla="*/ 0 w 141078"/>
                  <a:gd name="connsiteY8" fmla="*/ 49275 h 141078"/>
                  <a:gd name="connsiteX9" fmla="*/ 0 w 141078"/>
                  <a:gd name="connsiteY9" fmla="*/ 91804 h 141078"/>
                  <a:gd name="connsiteX10" fmla="*/ 4762 w 141078"/>
                  <a:gd name="connsiteY10" fmla="*/ 96566 h 141078"/>
                  <a:gd name="connsiteX11" fmla="*/ 44513 w 141078"/>
                  <a:gd name="connsiteY11" fmla="*/ 96566 h 141078"/>
                  <a:gd name="connsiteX12" fmla="*/ 44513 w 141078"/>
                  <a:gd name="connsiteY12" fmla="*/ 136317 h 141078"/>
                  <a:gd name="connsiteX13" fmla="*/ 49275 w 141078"/>
                  <a:gd name="connsiteY13" fmla="*/ 141079 h 141078"/>
                  <a:gd name="connsiteX14" fmla="*/ 91804 w 141078"/>
                  <a:gd name="connsiteY14" fmla="*/ 141079 h 141078"/>
                  <a:gd name="connsiteX15" fmla="*/ 96566 w 141078"/>
                  <a:gd name="connsiteY15" fmla="*/ 136317 h 141078"/>
                  <a:gd name="connsiteX16" fmla="*/ 96566 w 141078"/>
                  <a:gd name="connsiteY16" fmla="*/ 96566 h 141078"/>
                  <a:gd name="connsiteX17" fmla="*/ 136317 w 141078"/>
                  <a:gd name="connsiteY17" fmla="*/ 96566 h 141078"/>
                  <a:gd name="connsiteX18" fmla="*/ 141079 w 141078"/>
                  <a:gd name="connsiteY18" fmla="*/ 91804 h 141078"/>
                  <a:gd name="connsiteX19" fmla="*/ 141079 w 141078"/>
                  <a:gd name="connsiteY19" fmla="*/ 49275 h 141078"/>
                  <a:gd name="connsiteX20" fmla="*/ 136317 w 141078"/>
                  <a:gd name="connsiteY20" fmla="*/ 44513 h 14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078" h="141078">
                    <a:moveTo>
                      <a:pt x="136317" y="44513"/>
                    </a:moveTo>
                    <a:lnTo>
                      <a:pt x="96566" y="44513"/>
                    </a:lnTo>
                    <a:lnTo>
                      <a:pt x="96566" y="4762"/>
                    </a:lnTo>
                    <a:cubicBezTo>
                      <a:pt x="96566" y="2117"/>
                      <a:pt x="94449" y="0"/>
                      <a:pt x="91804" y="0"/>
                    </a:cubicBezTo>
                    <a:lnTo>
                      <a:pt x="49275" y="0"/>
                    </a:lnTo>
                    <a:cubicBezTo>
                      <a:pt x="46630" y="0"/>
                      <a:pt x="44513" y="2117"/>
                      <a:pt x="44513" y="4762"/>
                    </a:cubicBezTo>
                    <a:lnTo>
                      <a:pt x="44513" y="44513"/>
                    </a:lnTo>
                    <a:lnTo>
                      <a:pt x="4762" y="44513"/>
                    </a:lnTo>
                    <a:cubicBezTo>
                      <a:pt x="2117" y="44513"/>
                      <a:pt x="0" y="46629"/>
                      <a:pt x="0" y="49275"/>
                    </a:cubicBezTo>
                    <a:lnTo>
                      <a:pt x="0" y="91804"/>
                    </a:lnTo>
                    <a:cubicBezTo>
                      <a:pt x="0" y="94449"/>
                      <a:pt x="2117" y="96566"/>
                      <a:pt x="4762" y="96566"/>
                    </a:cubicBezTo>
                    <a:lnTo>
                      <a:pt x="44513" y="96566"/>
                    </a:lnTo>
                    <a:lnTo>
                      <a:pt x="44513" y="136317"/>
                    </a:lnTo>
                    <a:cubicBezTo>
                      <a:pt x="44513" y="138962"/>
                      <a:pt x="46630" y="141079"/>
                      <a:pt x="49275" y="141079"/>
                    </a:cubicBezTo>
                    <a:lnTo>
                      <a:pt x="91804" y="141079"/>
                    </a:lnTo>
                    <a:cubicBezTo>
                      <a:pt x="94449" y="141079"/>
                      <a:pt x="96566" y="138962"/>
                      <a:pt x="96566" y="136317"/>
                    </a:cubicBezTo>
                    <a:lnTo>
                      <a:pt x="96566" y="96566"/>
                    </a:lnTo>
                    <a:lnTo>
                      <a:pt x="136317" y="96566"/>
                    </a:lnTo>
                    <a:cubicBezTo>
                      <a:pt x="138962" y="96566"/>
                      <a:pt x="141079" y="94449"/>
                      <a:pt x="141079" y="91804"/>
                    </a:cubicBezTo>
                    <a:lnTo>
                      <a:pt x="141079" y="49275"/>
                    </a:lnTo>
                    <a:cubicBezTo>
                      <a:pt x="141079" y="46629"/>
                      <a:pt x="138962" y="44513"/>
                      <a:pt x="136317" y="44513"/>
                    </a:cubicBezTo>
                    <a:close/>
                  </a:path>
                </a:pathLst>
              </a:custGeom>
              <a:grpFill/>
              <a:ln w="19830" cap="flat">
                <a:solidFill>
                  <a:schemeClr val="bg1"/>
                </a:solidFill>
                <a:prstDash val="solid"/>
                <a:miter/>
              </a:ln>
            </p:spPr>
            <p:txBody>
              <a:bodyPr rtlCol="0" anchor="ctr"/>
              <a:lstStyle/>
              <a:p>
                <a:endParaRPr lang="en-US" sz="1351"/>
              </a:p>
            </p:txBody>
          </p:sp>
          <p:sp>
            <p:nvSpPr>
              <p:cNvPr id="30" name="Freeform: Shape 87">
                <a:extLst>
                  <a:ext uri="{FF2B5EF4-FFF2-40B4-BE49-F238E27FC236}">
                    <a16:creationId xmlns:a16="http://schemas.microsoft.com/office/drawing/2014/main" id="{86DB555C-3E81-FE92-0A07-8F12A9556DC9}"/>
                  </a:ext>
                </a:extLst>
              </p:cNvPr>
              <p:cNvSpPr/>
              <p:nvPr/>
            </p:nvSpPr>
            <p:spPr>
              <a:xfrm>
                <a:off x="14071726" y="-371109"/>
                <a:ext cx="217339" cy="217339"/>
              </a:xfrm>
              <a:custGeom>
                <a:avLst/>
                <a:gdLst>
                  <a:gd name="connsiteX0" fmla="*/ 108670 w 217339"/>
                  <a:gd name="connsiteY0" fmla="*/ 0 h 217339"/>
                  <a:gd name="connsiteX1" fmla="*/ 0 w 217339"/>
                  <a:gd name="connsiteY1" fmla="*/ 108670 h 217339"/>
                  <a:gd name="connsiteX2" fmla="*/ 108670 w 217339"/>
                  <a:gd name="connsiteY2" fmla="*/ 217339 h 217339"/>
                  <a:gd name="connsiteX3" fmla="*/ 217339 w 217339"/>
                  <a:gd name="connsiteY3" fmla="*/ 108670 h 217339"/>
                  <a:gd name="connsiteX4" fmla="*/ 108670 w 217339"/>
                  <a:gd name="connsiteY4" fmla="*/ 0 h 21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39" h="217339">
                    <a:moveTo>
                      <a:pt x="108670" y="0"/>
                    </a:moveTo>
                    <a:cubicBezTo>
                      <a:pt x="48746" y="0"/>
                      <a:pt x="0" y="48746"/>
                      <a:pt x="0" y="108670"/>
                    </a:cubicBezTo>
                    <a:cubicBezTo>
                      <a:pt x="0" y="168593"/>
                      <a:pt x="48746" y="217339"/>
                      <a:pt x="108670" y="217339"/>
                    </a:cubicBezTo>
                    <a:cubicBezTo>
                      <a:pt x="168593" y="217339"/>
                      <a:pt x="217339" y="168593"/>
                      <a:pt x="217339" y="108670"/>
                    </a:cubicBezTo>
                    <a:cubicBezTo>
                      <a:pt x="217339" y="48746"/>
                      <a:pt x="168593" y="0"/>
                      <a:pt x="108670" y="0"/>
                    </a:cubicBezTo>
                    <a:close/>
                  </a:path>
                </a:pathLst>
              </a:custGeom>
              <a:noFill/>
              <a:ln w="19830" cap="flat">
                <a:solidFill>
                  <a:schemeClr val="bg1">
                    <a:lumMod val="85000"/>
                  </a:schemeClr>
                </a:solidFill>
                <a:prstDash val="solid"/>
                <a:miter/>
              </a:ln>
            </p:spPr>
            <p:txBody>
              <a:bodyPr rtlCol="0" anchor="ctr"/>
              <a:lstStyle/>
              <a:p>
                <a:endParaRPr lang="en-US" sz="1351"/>
              </a:p>
            </p:txBody>
          </p:sp>
        </p:grpSp>
        <p:grpSp>
          <p:nvGrpSpPr>
            <p:cNvPr id="22" name="Graphic 13">
              <a:extLst>
                <a:ext uri="{FF2B5EF4-FFF2-40B4-BE49-F238E27FC236}">
                  <a16:creationId xmlns:a16="http://schemas.microsoft.com/office/drawing/2014/main" id="{B4195859-54E2-B042-ADF5-78880DCB075C}"/>
                </a:ext>
              </a:extLst>
            </p:cNvPr>
            <p:cNvGrpSpPr/>
            <p:nvPr/>
          </p:nvGrpSpPr>
          <p:grpSpPr>
            <a:xfrm>
              <a:off x="2014949" y="833028"/>
              <a:ext cx="385572" cy="367052"/>
              <a:chOff x="8577795" y="842642"/>
              <a:chExt cx="374556" cy="356565"/>
            </a:xfrm>
            <a:solidFill>
              <a:schemeClr val="bg1">
                <a:lumMod val="85000"/>
              </a:schemeClr>
            </a:solidFill>
          </p:grpSpPr>
          <p:sp>
            <p:nvSpPr>
              <p:cNvPr id="23" name="Freeform: Shape 80">
                <a:extLst>
                  <a:ext uri="{FF2B5EF4-FFF2-40B4-BE49-F238E27FC236}">
                    <a16:creationId xmlns:a16="http://schemas.microsoft.com/office/drawing/2014/main" id="{2F00544F-F209-178F-3E98-CED36E546494}"/>
                  </a:ext>
                </a:extLst>
              </p:cNvPr>
              <p:cNvSpPr/>
              <p:nvPr/>
            </p:nvSpPr>
            <p:spPr>
              <a:xfrm>
                <a:off x="8701239" y="842642"/>
                <a:ext cx="127999" cy="178977"/>
              </a:xfrm>
              <a:custGeom>
                <a:avLst/>
                <a:gdLst>
                  <a:gd name="connsiteX0" fmla="*/ 372 w 127999"/>
                  <a:gd name="connsiteY0" fmla="*/ 93193 h 178977"/>
                  <a:gd name="connsiteX1" fmla="*/ 372 w 127999"/>
                  <a:gd name="connsiteY1" fmla="*/ 93920 h 178977"/>
                  <a:gd name="connsiteX2" fmla="*/ 20016 w 127999"/>
                  <a:gd name="connsiteY2" fmla="*/ 151661 h 178977"/>
                  <a:gd name="connsiteX3" fmla="*/ 64000 w 127999"/>
                  <a:gd name="connsiteY3" fmla="*/ 178977 h 178977"/>
                  <a:gd name="connsiteX4" fmla="*/ 107983 w 127999"/>
                  <a:gd name="connsiteY4" fmla="*/ 151661 h 178977"/>
                  <a:gd name="connsiteX5" fmla="*/ 127693 w 127999"/>
                  <a:gd name="connsiteY5" fmla="*/ 93920 h 178977"/>
                  <a:gd name="connsiteX6" fmla="*/ 127693 w 127999"/>
                  <a:gd name="connsiteY6" fmla="*/ 93193 h 178977"/>
                  <a:gd name="connsiteX7" fmla="*/ 127693 w 127999"/>
                  <a:gd name="connsiteY7" fmla="*/ 89092 h 178977"/>
                  <a:gd name="connsiteX8" fmla="*/ 64000 w 127999"/>
                  <a:gd name="connsiteY8" fmla="*/ 0 h 178977"/>
                  <a:gd name="connsiteX9" fmla="*/ 306 w 127999"/>
                  <a:gd name="connsiteY9" fmla="*/ 89092 h 178977"/>
                  <a:gd name="connsiteX10" fmla="*/ 372 w 127999"/>
                  <a:gd name="connsiteY10" fmla="*/ 93193 h 178977"/>
                  <a:gd name="connsiteX11" fmla="*/ 12939 w 127999"/>
                  <a:gd name="connsiteY11" fmla="*/ 79766 h 178977"/>
                  <a:gd name="connsiteX12" fmla="*/ 14460 w 127999"/>
                  <a:gd name="connsiteY12" fmla="*/ 64950 h 178977"/>
                  <a:gd name="connsiteX13" fmla="*/ 18032 w 127999"/>
                  <a:gd name="connsiteY13" fmla="*/ 48614 h 178977"/>
                  <a:gd name="connsiteX14" fmla="*/ 41842 w 127999"/>
                  <a:gd name="connsiteY14" fmla="*/ 46431 h 178977"/>
                  <a:gd name="connsiteX15" fmla="*/ 41842 w 127999"/>
                  <a:gd name="connsiteY15" fmla="*/ 46431 h 178977"/>
                  <a:gd name="connsiteX16" fmla="*/ 64000 w 127999"/>
                  <a:gd name="connsiteY16" fmla="*/ 50465 h 178977"/>
                  <a:gd name="connsiteX17" fmla="*/ 86157 w 127999"/>
                  <a:gd name="connsiteY17" fmla="*/ 46431 h 178977"/>
                  <a:gd name="connsiteX18" fmla="*/ 109967 w 127999"/>
                  <a:gd name="connsiteY18" fmla="*/ 48614 h 178977"/>
                  <a:gd name="connsiteX19" fmla="*/ 113539 w 127999"/>
                  <a:gd name="connsiteY19" fmla="*/ 64950 h 178977"/>
                  <a:gd name="connsiteX20" fmla="*/ 115060 w 127999"/>
                  <a:gd name="connsiteY20" fmla="*/ 79766 h 178977"/>
                  <a:gd name="connsiteX21" fmla="*/ 118698 w 127999"/>
                  <a:gd name="connsiteY21" fmla="*/ 94383 h 178977"/>
                  <a:gd name="connsiteX22" fmla="*/ 100774 w 127999"/>
                  <a:gd name="connsiteY22" fmla="*/ 146370 h 178977"/>
                  <a:gd name="connsiteX23" fmla="*/ 64000 w 127999"/>
                  <a:gd name="connsiteY23" fmla="*/ 170048 h 178977"/>
                  <a:gd name="connsiteX24" fmla="*/ 27225 w 127999"/>
                  <a:gd name="connsiteY24" fmla="*/ 146370 h 178977"/>
                  <a:gd name="connsiteX25" fmla="*/ 9301 w 127999"/>
                  <a:gd name="connsiteY25" fmla="*/ 94383 h 178977"/>
                  <a:gd name="connsiteX26" fmla="*/ 12939 w 127999"/>
                  <a:gd name="connsiteY26" fmla="*/ 79766 h 17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7999" h="178977">
                    <a:moveTo>
                      <a:pt x="372" y="93193"/>
                    </a:moveTo>
                    <a:lnTo>
                      <a:pt x="372" y="93920"/>
                    </a:lnTo>
                    <a:cubicBezTo>
                      <a:pt x="372" y="114424"/>
                      <a:pt x="8243" y="135655"/>
                      <a:pt x="20016" y="151661"/>
                    </a:cubicBezTo>
                    <a:cubicBezTo>
                      <a:pt x="31987" y="167932"/>
                      <a:pt x="47993" y="178977"/>
                      <a:pt x="64000" y="178977"/>
                    </a:cubicBezTo>
                    <a:cubicBezTo>
                      <a:pt x="80006" y="178977"/>
                      <a:pt x="96012" y="167932"/>
                      <a:pt x="107983" y="151661"/>
                    </a:cubicBezTo>
                    <a:cubicBezTo>
                      <a:pt x="119756" y="135655"/>
                      <a:pt x="127693" y="114424"/>
                      <a:pt x="127693" y="93920"/>
                    </a:cubicBezTo>
                    <a:lnTo>
                      <a:pt x="127693" y="93193"/>
                    </a:lnTo>
                    <a:cubicBezTo>
                      <a:pt x="127693" y="91804"/>
                      <a:pt x="127693" y="90481"/>
                      <a:pt x="127693" y="89092"/>
                    </a:cubicBezTo>
                    <a:cubicBezTo>
                      <a:pt x="127693" y="39883"/>
                      <a:pt x="136159" y="0"/>
                      <a:pt x="64000" y="0"/>
                    </a:cubicBezTo>
                    <a:cubicBezTo>
                      <a:pt x="-8160" y="0"/>
                      <a:pt x="306" y="39883"/>
                      <a:pt x="306" y="89092"/>
                    </a:cubicBezTo>
                    <a:cubicBezTo>
                      <a:pt x="306" y="90481"/>
                      <a:pt x="306" y="91870"/>
                      <a:pt x="372" y="93193"/>
                    </a:cubicBezTo>
                    <a:close/>
                    <a:moveTo>
                      <a:pt x="12939" y="79766"/>
                    </a:moveTo>
                    <a:cubicBezTo>
                      <a:pt x="14262" y="74541"/>
                      <a:pt x="14328" y="69646"/>
                      <a:pt x="14460" y="64950"/>
                    </a:cubicBezTo>
                    <a:cubicBezTo>
                      <a:pt x="14592" y="58865"/>
                      <a:pt x="14725" y="53243"/>
                      <a:pt x="18032" y="48614"/>
                    </a:cubicBezTo>
                    <a:cubicBezTo>
                      <a:pt x="23455" y="41206"/>
                      <a:pt x="31921" y="43587"/>
                      <a:pt x="41842" y="46431"/>
                    </a:cubicBezTo>
                    <a:lnTo>
                      <a:pt x="41842" y="46431"/>
                    </a:lnTo>
                    <a:cubicBezTo>
                      <a:pt x="48655" y="48349"/>
                      <a:pt x="55996" y="50465"/>
                      <a:pt x="64000" y="50465"/>
                    </a:cubicBezTo>
                    <a:cubicBezTo>
                      <a:pt x="72003" y="50465"/>
                      <a:pt x="79410" y="48349"/>
                      <a:pt x="86157" y="46431"/>
                    </a:cubicBezTo>
                    <a:cubicBezTo>
                      <a:pt x="96078" y="43587"/>
                      <a:pt x="104610" y="41206"/>
                      <a:pt x="109967" y="48614"/>
                    </a:cubicBezTo>
                    <a:cubicBezTo>
                      <a:pt x="113275" y="53243"/>
                      <a:pt x="113407" y="58865"/>
                      <a:pt x="113539" y="64950"/>
                    </a:cubicBezTo>
                    <a:cubicBezTo>
                      <a:pt x="113671" y="69580"/>
                      <a:pt x="113737" y="74475"/>
                      <a:pt x="115060" y="79766"/>
                    </a:cubicBezTo>
                    <a:lnTo>
                      <a:pt x="118698" y="94383"/>
                    </a:lnTo>
                    <a:cubicBezTo>
                      <a:pt x="118566" y="112836"/>
                      <a:pt x="111356" y="131885"/>
                      <a:pt x="100774" y="146370"/>
                    </a:cubicBezTo>
                    <a:cubicBezTo>
                      <a:pt x="90456" y="160458"/>
                      <a:pt x="76963" y="170048"/>
                      <a:pt x="64000" y="170048"/>
                    </a:cubicBezTo>
                    <a:cubicBezTo>
                      <a:pt x="51036" y="170048"/>
                      <a:pt x="37609" y="160458"/>
                      <a:pt x="27225" y="146370"/>
                    </a:cubicBezTo>
                    <a:cubicBezTo>
                      <a:pt x="16643" y="131885"/>
                      <a:pt x="9367" y="112836"/>
                      <a:pt x="9301" y="94383"/>
                    </a:cubicBezTo>
                    <a:lnTo>
                      <a:pt x="12939" y="79766"/>
                    </a:lnTo>
                    <a:close/>
                  </a:path>
                </a:pathLst>
              </a:custGeom>
              <a:grpFill/>
              <a:ln w="6610" cap="flat">
                <a:noFill/>
                <a:prstDash val="solid"/>
                <a:miter/>
              </a:ln>
            </p:spPr>
            <p:txBody>
              <a:bodyPr rtlCol="0" anchor="ctr"/>
              <a:lstStyle/>
              <a:p>
                <a:endParaRPr lang="en-US" sz="1351"/>
              </a:p>
            </p:txBody>
          </p:sp>
          <p:sp>
            <p:nvSpPr>
              <p:cNvPr id="24" name="Freeform: Shape 81">
                <a:extLst>
                  <a:ext uri="{FF2B5EF4-FFF2-40B4-BE49-F238E27FC236}">
                    <a16:creationId xmlns:a16="http://schemas.microsoft.com/office/drawing/2014/main" id="{BDE482F7-9AA2-10FA-97A8-EA09C4D08773}"/>
                  </a:ext>
                </a:extLst>
              </p:cNvPr>
              <p:cNvSpPr/>
              <p:nvPr/>
            </p:nvSpPr>
            <p:spPr>
              <a:xfrm>
                <a:off x="8846195" y="1037820"/>
                <a:ext cx="106156" cy="100605"/>
              </a:xfrm>
              <a:custGeom>
                <a:avLst/>
                <a:gdLst>
                  <a:gd name="connsiteX0" fmla="*/ 0 w 106156"/>
                  <a:gd name="connsiteY0" fmla="*/ 2783 h 100605"/>
                  <a:gd name="connsiteX1" fmla="*/ 46497 w 106156"/>
                  <a:gd name="connsiteY1" fmla="*/ 42798 h 100605"/>
                  <a:gd name="connsiteX2" fmla="*/ 49473 w 106156"/>
                  <a:gd name="connsiteY2" fmla="*/ 59399 h 100605"/>
                  <a:gd name="connsiteX3" fmla="*/ 49473 w 106156"/>
                  <a:gd name="connsiteY3" fmla="*/ 100605 h 100605"/>
                  <a:gd name="connsiteX4" fmla="*/ 93457 w 106156"/>
                  <a:gd name="connsiteY4" fmla="*/ 100605 h 100605"/>
                  <a:gd name="connsiteX5" fmla="*/ 106156 w 106156"/>
                  <a:gd name="connsiteY5" fmla="*/ 87906 h 100605"/>
                  <a:gd name="connsiteX6" fmla="*/ 106156 w 106156"/>
                  <a:gd name="connsiteY6" fmla="*/ 37441 h 100605"/>
                  <a:gd name="connsiteX7" fmla="*/ 0 w 106156"/>
                  <a:gd name="connsiteY7" fmla="*/ 2783 h 10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56" h="100605">
                    <a:moveTo>
                      <a:pt x="0" y="2783"/>
                    </a:moveTo>
                    <a:cubicBezTo>
                      <a:pt x="19247" y="10257"/>
                      <a:pt x="39089" y="22691"/>
                      <a:pt x="46497" y="42798"/>
                    </a:cubicBezTo>
                    <a:cubicBezTo>
                      <a:pt x="48481" y="48155"/>
                      <a:pt x="49473" y="53711"/>
                      <a:pt x="49473" y="59399"/>
                    </a:cubicBezTo>
                    <a:lnTo>
                      <a:pt x="49473" y="100605"/>
                    </a:lnTo>
                    <a:lnTo>
                      <a:pt x="93457" y="100605"/>
                    </a:lnTo>
                    <a:cubicBezTo>
                      <a:pt x="100468" y="100605"/>
                      <a:pt x="106156" y="94917"/>
                      <a:pt x="106156" y="87906"/>
                    </a:cubicBezTo>
                    <a:lnTo>
                      <a:pt x="106156" y="37441"/>
                    </a:lnTo>
                    <a:cubicBezTo>
                      <a:pt x="106156" y="5693"/>
                      <a:pt x="44711" y="-5882"/>
                      <a:pt x="0" y="2783"/>
                    </a:cubicBezTo>
                    <a:close/>
                  </a:path>
                </a:pathLst>
              </a:custGeom>
              <a:grpFill/>
              <a:ln w="6610" cap="flat">
                <a:noFill/>
                <a:prstDash val="solid"/>
                <a:miter/>
              </a:ln>
            </p:spPr>
            <p:txBody>
              <a:bodyPr rtlCol="0" anchor="ctr"/>
              <a:lstStyle/>
              <a:p>
                <a:endParaRPr lang="en-US" sz="1351"/>
              </a:p>
            </p:txBody>
          </p:sp>
          <p:sp>
            <p:nvSpPr>
              <p:cNvPr id="25" name="Freeform: Shape 82">
                <a:extLst>
                  <a:ext uri="{FF2B5EF4-FFF2-40B4-BE49-F238E27FC236}">
                    <a16:creationId xmlns:a16="http://schemas.microsoft.com/office/drawing/2014/main" id="{4C51995A-766D-52C6-19F1-212E7DD07DD0}"/>
                  </a:ext>
                </a:extLst>
              </p:cNvPr>
              <p:cNvSpPr/>
              <p:nvPr/>
            </p:nvSpPr>
            <p:spPr>
              <a:xfrm>
                <a:off x="8645391" y="1043645"/>
                <a:ext cx="239099" cy="155563"/>
              </a:xfrm>
              <a:custGeom>
                <a:avLst/>
                <a:gdLst>
                  <a:gd name="connsiteX0" fmla="*/ 172562 w 239099"/>
                  <a:gd name="connsiteY0" fmla="*/ 0 h 155563"/>
                  <a:gd name="connsiteX1" fmla="*/ 131025 w 239099"/>
                  <a:gd name="connsiteY1" fmla="*/ 112969 h 155563"/>
                  <a:gd name="connsiteX2" fmla="*/ 124742 w 239099"/>
                  <a:gd name="connsiteY2" fmla="*/ 37833 h 155563"/>
                  <a:gd name="connsiteX3" fmla="*/ 125602 w 239099"/>
                  <a:gd name="connsiteY3" fmla="*/ 34063 h 155563"/>
                  <a:gd name="connsiteX4" fmla="*/ 132745 w 239099"/>
                  <a:gd name="connsiteY4" fmla="*/ 20768 h 155563"/>
                  <a:gd name="connsiteX5" fmla="*/ 132811 w 239099"/>
                  <a:gd name="connsiteY5" fmla="*/ 18321 h 155563"/>
                  <a:gd name="connsiteX6" fmla="*/ 130695 w 239099"/>
                  <a:gd name="connsiteY6" fmla="*/ 17064 h 155563"/>
                  <a:gd name="connsiteX7" fmla="*/ 109331 w 239099"/>
                  <a:gd name="connsiteY7" fmla="*/ 17064 h 155563"/>
                  <a:gd name="connsiteX8" fmla="*/ 107214 w 239099"/>
                  <a:gd name="connsiteY8" fmla="*/ 18321 h 155563"/>
                  <a:gd name="connsiteX9" fmla="*/ 107214 w 239099"/>
                  <a:gd name="connsiteY9" fmla="*/ 20768 h 155563"/>
                  <a:gd name="connsiteX10" fmla="*/ 114358 w 239099"/>
                  <a:gd name="connsiteY10" fmla="*/ 34063 h 155563"/>
                  <a:gd name="connsiteX11" fmla="*/ 115218 w 239099"/>
                  <a:gd name="connsiteY11" fmla="*/ 37833 h 155563"/>
                  <a:gd name="connsiteX12" fmla="*/ 108802 w 239099"/>
                  <a:gd name="connsiteY12" fmla="*/ 114291 h 155563"/>
                  <a:gd name="connsiteX13" fmla="*/ 66670 w 239099"/>
                  <a:gd name="connsiteY13" fmla="*/ 0 h 155563"/>
                  <a:gd name="connsiteX14" fmla="*/ 0 w 239099"/>
                  <a:gd name="connsiteY14" fmla="*/ 53508 h 155563"/>
                  <a:gd name="connsiteX15" fmla="*/ 0 w 239099"/>
                  <a:gd name="connsiteY15" fmla="*/ 132017 h 155563"/>
                  <a:gd name="connsiteX16" fmla="*/ 23546 w 239099"/>
                  <a:gd name="connsiteY16" fmla="*/ 155564 h 155563"/>
                  <a:gd name="connsiteX17" fmla="*/ 215553 w 239099"/>
                  <a:gd name="connsiteY17" fmla="*/ 155564 h 155563"/>
                  <a:gd name="connsiteX18" fmla="*/ 239100 w 239099"/>
                  <a:gd name="connsiteY18" fmla="*/ 132017 h 155563"/>
                  <a:gd name="connsiteX19" fmla="*/ 239100 w 239099"/>
                  <a:gd name="connsiteY19" fmla="*/ 53508 h 155563"/>
                  <a:gd name="connsiteX20" fmla="*/ 172429 w 239099"/>
                  <a:gd name="connsiteY20" fmla="*/ 0 h 15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099" h="155563">
                    <a:moveTo>
                      <a:pt x="172562" y="0"/>
                    </a:moveTo>
                    <a:cubicBezTo>
                      <a:pt x="160789" y="47754"/>
                      <a:pt x="149875" y="73350"/>
                      <a:pt x="131025" y="112969"/>
                    </a:cubicBezTo>
                    <a:lnTo>
                      <a:pt x="124742" y="37833"/>
                    </a:lnTo>
                    <a:cubicBezTo>
                      <a:pt x="124610" y="36510"/>
                      <a:pt x="124940" y="35319"/>
                      <a:pt x="125602" y="34063"/>
                    </a:cubicBezTo>
                    <a:lnTo>
                      <a:pt x="132745" y="20768"/>
                    </a:lnTo>
                    <a:cubicBezTo>
                      <a:pt x="133142" y="19974"/>
                      <a:pt x="133274" y="19115"/>
                      <a:pt x="132811" y="18321"/>
                    </a:cubicBezTo>
                    <a:cubicBezTo>
                      <a:pt x="132348" y="17527"/>
                      <a:pt x="131620" y="17064"/>
                      <a:pt x="130695" y="17064"/>
                    </a:cubicBezTo>
                    <a:lnTo>
                      <a:pt x="109331" y="17064"/>
                    </a:lnTo>
                    <a:cubicBezTo>
                      <a:pt x="108405" y="17064"/>
                      <a:pt x="107677" y="17527"/>
                      <a:pt x="107214" y="18321"/>
                    </a:cubicBezTo>
                    <a:cubicBezTo>
                      <a:pt x="106752" y="19115"/>
                      <a:pt x="106818" y="19974"/>
                      <a:pt x="107214" y="20768"/>
                    </a:cubicBezTo>
                    <a:lnTo>
                      <a:pt x="114358" y="34063"/>
                    </a:lnTo>
                    <a:cubicBezTo>
                      <a:pt x="115019" y="35319"/>
                      <a:pt x="115350" y="36444"/>
                      <a:pt x="115218" y="37833"/>
                    </a:cubicBezTo>
                    <a:lnTo>
                      <a:pt x="108802" y="114291"/>
                    </a:lnTo>
                    <a:cubicBezTo>
                      <a:pt x="89621" y="73946"/>
                      <a:pt x="78575" y="48283"/>
                      <a:pt x="66670" y="0"/>
                    </a:cubicBezTo>
                    <a:cubicBezTo>
                      <a:pt x="28904" y="8334"/>
                      <a:pt x="0" y="26192"/>
                      <a:pt x="0" y="53508"/>
                    </a:cubicBezTo>
                    <a:lnTo>
                      <a:pt x="0" y="132017"/>
                    </a:lnTo>
                    <a:cubicBezTo>
                      <a:pt x="0" y="144981"/>
                      <a:pt x="10583" y="155564"/>
                      <a:pt x="23546" y="155564"/>
                    </a:cubicBezTo>
                    <a:lnTo>
                      <a:pt x="215553" y="155564"/>
                    </a:lnTo>
                    <a:cubicBezTo>
                      <a:pt x="228517" y="155564"/>
                      <a:pt x="239100" y="144981"/>
                      <a:pt x="239100" y="132017"/>
                    </a:cubicBezTo>
                    <a:lnTo>
                      <a:pt x="239100" y="53508"/>
                    </a:lnTo>
                    <a:cubicBezTo>
                      <a:pt x="239100" y="26126"/>
                      <a:pt x="210130" y="8334"/>
                      <a:pt x="172429" y="0"/>
                    </a:cubicBezTo>
                    <a:close/>
                  </a:path>
                </a:pathLst>
              </a:custGeom>
              <a:grpFill/>
              <a:ln w="6610" cap="flat">
                <a:noFill/>
                <a:prstDash val="solid"/>
                <a:miter/>
              </a:ln>
            </p:spPr>
            <p:txBody>
              <a:bodyPr rtlCol="0" anchor="ctr"/>
              <a:lstStyle/>
              <a:p>
                <a:endParaRPr lang="en-US" sz="1351"/>
              </a:p>
            </p:txBody>
          </p:sp>
          <p:sp>
            <p:nvSpPr>
              <p:cNvPr id="26" name="Freeform: Shape 83">
                <a:extLst>
                  <a:ext uri="{FF2B5EF4-FFF2-40B4-BE49-F238E27FC236}">
                    <a16:creationId xmlns:a16="http://schemas.microsoft.com/office/drawing/2014/main" id="{50101B66-0A63-1EC1-8207-7E8EB0D76C71}"/>
                  </a:ext>
                </a:extLst>
              </p:cNvPr>
              <p:cNvSpPr/>
              <p:nvPr/>
            </p:nvSpPr>
            <p:spPr>
              <a:xfrm>
                <a:off x="8577795" y="1037813"/>
                <a:ext cx="106222" cy="100612"/>
              </a:xfrm>
              <a:custGeom>
                <a:avLst/>
                <a:gdLst>
                  <a:gd name="connsiteX0" fmla="*/ 106222 w 106222"/>
                  <a:gd name="connsiteY0" fmla="*/ 2790 h 100612"/>
                  <a:gd name="connsiteX1" fmla="*/ 0 w 106222"/>
                  <a:gd name="connsiteY1" fmla="*/ 37448 h 100612"/>
                  <a:gd name="connsiteX2" fmla="*/ 0 w 106222"/>
                  <a:gd name="connsiteY2" fmla="*/ 87913 h 100612"/>
                  <a:gd name="connsiteX3" fmla="*/ 12699 w 106222"/>
                  <a:gd name="connsiteY3" fmla="*/ 100612 h 100612"/>
                  <a:gd name="connsiteX4" fmla="*/ 56683 w 106222"/>
                  <a:gd name="connsiteY4" fmla="*/ 100612 h 100612"/>
                  <a:gd name="connsiteX5" fmla="*/ 56683 w 106222"/>
                  <a:gd name="connsiteY5" fmla="*/ 59406 h 100612"/>
                  <a:gd name="connsiteX6" fmla="*/ 59659 w 106222"/>
                  <a:gd name="connsiteY6" fmla="*/ 42871 h 100612"/>
                  <a:gd name="connsiteX7" fmla="*/ 106222 w 106222"/>
                  <a:gd name="connsiteY7" fmla="*/ 2856 h 1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22" h="100612">
                    <a:moveTo>
                      <a:pt x="106222" y="2790"/>
                    </a:moveTo>
                    <a:cubicBezTo>
                      <a:pt x="61511" y="-5875"/>
                      <a:pt x="0" y="5634"/>
                      <a:pt x="0" y="37448"/>
                    </a:cubicBezTo>
                    <a:lnTo>
                      <a:pt x="0" y="87913"/>
                    </a:lnTo>
                    <a:cubicBezTo>
                      <a:pt x="0" y="94924"/>
                      <a:pt x="5688" y="100612"/>
                      <a:pt x="12699" y="100612"/>
                    </a:cubicBezTo>
                    <a:lnTo>
                      <a:pt x="56683" y="100612"/>
                    </a:lnTo>
                    <a:lnTo>
                      <a:pt x="56683" y="59406"/>
                    </a:lnTo>
                    <a:cubicBezTo>
                      <a:pt x="56683" y="53718"/>
                      <a:pt x="57675" y="48162"/>
                      <a:pt x="59659" y="42871"/>
                    </a:cubicBezTo>
                    <a:cubicBezTo>
                      <a:pt x="67133" y="22764"/>
                      <a:pt x="86975" y="10330"/>
                      <a:pt x="106222" y="2856"/>
                    </a:cubicBezTo>
                    <a:close/>
                  </a:path>
                </a:pathLst>
              </a:custGeom>
              <a:grpFill/>
              <a:ln w="6610" cap="flat">
                <a:noFill/>
                <a:prstDash val="solid"/>
                <a:miter/>
              </a:ln>
            </p:spPr>
            <p:txBody>
              <a:bodyPr rtlCol="0" anchor="ctr"/>
              <a:lstStyle/>
              <a:p>
                <a:endParaRPr lang="en-US" sz="1351"/>
              </a:p>
            </p:txBody>
          </p:sp>
          <p:sp>
            <p:nvSpPr>
              <p:cNvPr id="27" name="Freeform: Shape 84">
                <a:extLst>
                  <a:ext uri="{FF2B5EF4-FFF2-40B4-BE49-F238E27FC236}">
                    <a16:creationId xmlns:a16="http://schemas.microsoft.com/office/drawing/2014/main" id="{A9E8643C-39F6-D140-E77D-39829E5D33DA}"/>
                  </a:ext>
                </a:extLst>
              </p:cNvPr>
              <p:cNvSpPr/>
              <p:nvPr/>
            </p:nvSpPr>
            <p:spPr>
              <a:xfrm>
                <a:off x="8612591" y="912686"/>
                <a:ext cx="82863" cy="116275"/>
              </a:xfrm>
              <a:custGeom>
                <a:avLst/>
                <a:gdLst>
                  <a:gd name="connsiteX0" fmla="*/ 324 w 82863"/>
                  <a:gd name="connsiteY0" fmla="*/ 60717 h 116275"/>
                  <a:gd name="connsiteX1" fmla="*/ 324 w 82863"/>
                  <a:gd name="connsiteY1" fmla="*/ 61180 h 116275"/>
                  <a:gd name="connsiteX2" fmla="*/ 13023 w 82863"/>
                  <a:gd name="connsiteY2" fmla="*/ 98550 h 116275"/>
                  <a:gd name="connsiteX3" fmla="*/ 41464 w 82863"/>
                  <a:gd name="connsiteY3" fmla="*/ 116276 h 116275"/>
                  <a:gd name="connsiteX4" fmla="*/ 69905 w 82863"/>
                  <a:gd name="connsiteY4" fmla="*/ 98550 h 116275"/>
                  <a:gd name="connsiteX5" fmla="*/ 82670 w 82863"/>
                  <a:gd name="connsiteY5" fmla="*/ 61180 h 116275"/>
                  <a:gd name="connsiteX6" fmla="*/ 82670 w 82863"/>
                  <a:gd name="connsiteY6" fmla="*/ 60717 h 116275"/>
                  <a:gd name="connsiteX7" fmla="*/ 82670 w 82863"/>
                  <a:gd name="connsiteY7" fmla="*/ 58072 h 116275"/>
                  <a:gd name="connsiteX8" fmla="*/ 52774 w 82863"/>
                  <a:gd name="connsiteY8" fmla="*/ 992 h 116275"/>
                  <a:gd name="connsiteX9" fmla="*/ 41067 w 82863"/>
                  <a:gd name="connsiteY9" fmla="*/ 0 h 116275"/>
                  <a:gd name="connsiteX10" fmla="*/ 27971 w 82863"/>
                  <a:gd name="connsiteY10" fmla="*/ 1257 h 116275"/>
                  <a:gd name="connsiteX11" fmla="*/ 192 w 82863"/>
                  <a:gd name="connsiteY11" fmla="*/ 58072 h 116275"/>
                  <a:gd name="connsiteX12" fmla="*/ 192 w 82863"/>
                  <a:gd name="connsiteY12" fmla="*/ 60717 h 116275"/>
                  <a:gd name="connsiteX13" fmla="*/ 8460 w 82863"/>
                  <a:gd name="connsiteY13" fmla="*/ 51987 h 116275"/>
                  <a:gd name="connsiteX14" fmla="*/ 9386 w 82863"/>
                  <a:gd name="connsiteY14" fmla="*/ 42396 h 116275"/>
                  <a:gd name="connsiteX15" fmla="*/ 11701 w 82863"/>
                  <a:gd name="connsiteY15" fmla="*/ 31814 h 116275"/>
                  <a:gd name="connsiteX16" fmla="*/ 24929 w 82863"/>
                  <a:gd name="connsiteY16" fmla="*/ 28573 h 116275"/>
                  <a:gd name="connsiteX17" fmla="*/ 41464 w 82863"/>
                  <a:gd name="connsiteY17" fmla="*/ 36708 h 116275"/>
                  <a:gd name="connsiteX18" fmla="*/ 58396 w 82863"/>
                  <a:gd name="connsiteY18" fmla="*/ 28507 h 116275"/>
                  <a:gd name="connsiteX19" fmla="*/ 71227 w 82863"/>
                  <a:gd name="connsiteY19" fmla="*/ 31814 h 116275"/>
                  <a:gd name="connsiteX20" fmla="*/ 73542 w 82863"/>
                  <a:gd name="connsiteY20" fmla="*/ 42396 h 116275"/>
                  <a:gd name="connsiteX21" fmla="*/ 74535 w 82863"/>
                  <a:gd name="connsiteY21" fmla="*/ 51987 h 116275"/>
                  <a:gd name="connsiteX22" fmla="*/ 76849 w 82863"/>
                  <a:gd name="connsiteY22" fmla="*/ 61445 h 116275"/>
                  <a:gd name="connsiteX23" fmla="*/ 65209 w 82863"/>
                  <a:gd name="connsiteY23" fmla="*/ 95111 h 116275"/>
                  <a:gd name="connsiteX24" fmla="*/ 41398 w 82863"/>
                  <a:gd name="connsiteY24" fmla="*/ 110455 h 116275"/>
                  <a:gd name="connsiteX25" fmla="*/ 17587 w 82863"/>
                  <a:gd name="connsiteY25" fmla="*/ 95111 h 116275"/>
                  <a:gd name="connsiteX26" fmla="*/ 5946 w 82863"/>
                  <a:gd name="connsiteY26" fmla="*/ 61445 h 116275"/>
                  <a:gd name="connsiteX27" fmla="*/ 8327 w 82863"/>
                  <a:gd name="connsiteY27" fmla="*/ 51987 h 11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863" h="116275">
                    <a:moveTo>
                      <a:pt x="324" y="60717"/>
                    </a:moveTo>
                    <a:lnTo>
                      <a:pt x="324" y="61180"/>
                    </a:lnTo>
                    <a:cubicBezTo>
                      <a:pt x="324" y="74475"/>
                      <a:pt x="5417" y="88166"/>
                      <a:pt x="13023" y="98550"/>
                    </a:cubicBezTo>
                    <a:cubicBezTo>
                      <a:pt x="20762" y="109066"/>
                      <a:pt x="31146" y="116276"/>
                      <a:pt x="41464" y="116276"/>
                    </a:cubicBezTo>
                    <a:cubicBezTo>
                      <a:pt x="51782" y="116276"/>
                      <a:pt x="62232" y="109133"/>
                      <a:pt x="69905" y="98550"/>
                    </a:cubicBezTo>
                    <a:cubicBezTo>
                      <a:pt x="77511" y="88166"/>
                      <a:pt x="82670" y="74475"/>
                      <a:pt x="82670" y="61180"/>
                    </a:cubicBezTo>
                    <a:lnTo>
                      <a:pt x="82670" y="60717"/>
                    </a:lnTo>
                    <a:cubicBezTo>
                      <a:pt x="82670" y="59858"/>
                      <a:pt x="82670" y="58998"/>
                      <a:pt x="82670" y="58072"/>
                    </a:cubicBezTo>
                    <a:cubicBezTo>
                      <a:pt x="82670" y="29036"/>
                      <a:pt x="87167" y="5093"/>
                      <a:pt x="52774" y="992"/>
                    </a:cubicBezTo>
                    <a:cubicBezTo>
                      <a:pt x="49335" y="331"/>
                      <a:pt x="45433" y="0"/>
                      <a:pt x="41067" y="0"/>
                    </a:cubicBezTo>
                    <a:cubicBezTo>
                      <a:pt x="36107" y="0"/>
                      <a:pt x="31807" y="463"/>
                      <a:pt x="27971" y="1257"/>
                    </a:cubicBezTo>
                    <a:cubicBezTo>
                      <a:pt x="-4107" y="6085"/>
                      <a:pt x="192" y="29631"/>
                      <a:pt x="192" y="58072"/>
                    </a:cubicBezTo>
                    <a:cubicBezTo>
                      <a:pt x="192" y="58998"/>
                      <a:pt x="192" y="59858"/>
                      <a:pt x="192" y="60717"/>
                    </a:cubicBezTo>
                    <a:close/>
                    <a:moveTo>
                      <a:pt x="8460" y="51987"/>
                    </a:moveTo>
                    <a:cubicBezTo>
                      <a:pt x="9320" y="48547"/>
                      <a:pt x="9386" y="45439"/>
                      <a:pt x="9386" y="42396"/>
                    </a:cubicBezTo>
                    <a:cubicBezTo>
                      <a:pt x="9452" y="38428"/>
                      <a:pt x="9518" y="34790"/>
                      <a:pt x="11701" y="31814"/>
                    </a:cubicBezTo>
                    <a:cubicBezTo>
                      <a:pt x="12164" y="30293"/>
                      <a:pt x="17587" y="29234"/>
                      <a:pt x="24929" y="28573"/>
                    </a:cubicBezTo>
                    <a:lnTo>
                      <a:pt x="41464" y="36708"/>
                    </a:lnTo>
                    <a:lnTo>
                      <a:pt x="58396" y="28507"/>
                    </a:lnTo>
                    <a:cubicBezTo>
                      <a:pt x="65738" y="29102"/>
                      <a:pt x="71095" y="30226"/>
                      <a:pt x="71227" y="31814"/>
                    </a:cubicBezTo>
                    <a:cubicBezTo>
                      <a:pt x="73410" y="34790"/>
                      <a:pt x="73476" y="38428"/>
                      <a:pt x="73542" y="42396"/>
                    </a:cubicBezTo>
                    <a:cubicBezTo>
                      <a:pt x="73609" y="45373"/>
                      <a:pt x="73675" y="48547"/>
                      <a:pt x="74535" y="51987"/>
                    </a:cubicBezTo>
                    <a:lnTo>
                      <a:pt x="76849" y="61445"/>
                    </a:lnTo>
                    <a:cubicBezTo>
                      <a:pt x="76783" y="73416"/>
                      <a:pt x="72153" y="85719"/>
                      <a:pt x="65209" y="95111"/>
                    </a:cubicBezTo>
                    <a:cubicBezTo>
                      <a:pt x="58528" y="104238"/>
                      <a:pt x="49798" y="110455"/>
                      <a:pt x="41398" y="110455"/>
                    </a:cubicBezTo>
                    <a:cubicBezTo>
                      <a:pt x="32998" y="110455"/>
                      <a:pt x="24267" y="104238"/>
                      <a:pt x="17587" y="95111"/>
                    </a:cubicBezTo>
                    <a:cubicBezTo>
                      <a:pt x="10709" y="85719"/>
                      <a:pt x="6079" y="73416"/>
                      <a:pt x="5946" y="61445"/>
                    </a:cubicBezTo>
                    <a:lnTo>
                      <a:pt x="8327" y="51987"/>
                    </a:lnTo>
                    <a:close/>
                  </a:path>
                </a:pathLst>
              </a:custGeom>
              <a:grpFill/>
              <a:ln w="6610" cap="flat">
                <a:noFill/>
                <a:prstDash val="solid"/>
                <a:miter/>
              </a:ln>
            </p:spPr>
            <p:txBody>
              <a:bodyPr rtlCol="0" anchor="ctr"/>
              <a:lstStyle/>
              <a:p>
                <a:endParaRPr lang="en-US" sz="1351"/>
              </a:p>
            </p:txBody>
          </p:sp>
          <p:sp>
            <p:nvSpPr>
              <p:cNvPr id="28" name="Freeform: Shape 85">
                <a:extLst>
                  <a:ext uri="{FF2B5EF4-FFF2-40B4-BE49-F238E27FC236}">
                    <a16:creationId xmlns:a16="http://schemas.microsoft.com/office/drawing/2014/main" id="{41CDAC93-F942-D026-BAF9-32B3747DA962}"/>
                  </a:ext>
                </a:extLst>
              </p:cNvPr>
              <p:cNvSpPr/>
              <p:nvPr/>
            </p:nvSpPr>
            <p:spPr>
              <a:xfrm>
                <a:off x="8820003" y="912620"/>
                <a:ext cx="112439" cy="116342"/>
              </a:xfrm>
              <a:custGeom>
                <a:avLst/>
                <a:gdLst>
                  <a:gd name="connsiteX0" fmla="*/ 9260 w 112439"/>
                  <a:gd name="connsiteY0" fmla="*/ 85653 h 116342"/>
                  <a:gd name="connsiteX1" fmla="*/ 0 w 112439"/>
                  <a:gd name="connsiteY1" fmla="*/ 110522 h 116342"/>
                  <a:gd name="connsiteX2" fmla="*/ 40015 w 112439"/>
                  <a:gd name="connsiteY2" fmla="*/ 110522 h 116342"/>
                  <a:gd name="connsiteX3" fmla="*/ 56484 w 112439"/>
                  <a:gd name="connsiteY3" fmla="*/ 116342 h 116342"/>
                  <a:gd name="connsiteX4" fmla="*/ 72953 w 112439"/>
                  <a:gd name="connsiteY4" fmla="*/ 110522 h 116342"/>
                  <a:gd name="connsiteX5" fmla="*/ 112440 w 112439"/>
                  <a:gd name="connsiteY5" fmla="*/ 110522 h 116342"/>
                  <a:gd name="connsiteX6" fmla="*/ 103180 w 112439"/>
                  <a:gd name="connsiteY6" fmla="*/ 85653 h 116342"/>
                  <a:gd name="connsiteX7" fmla="*/ 97426 w 112439"/>
                  <a:gd name="connsiteY7" fmla="*/ 28705 h 116342"/>
                  <a:gd name="connsiteX8" fmla="*/ 68985 w 112439"/>
                  <a:gd name="connsiteY8" fmla="*/ 1124 h 116342"/>
                  <a:gd name="connsiteX9" fmla="*/ 56551 w 112439"/>
                  <a:gd name="connsiteY9" fmla="*/ 0 h 116342"/>
                  <a:gd name="connsiteX10" fmla="*/ 44248 w 112439"/>
                  <a:gd name="connsiteY10" fmla="*/ 1124 h 116342"/>
                  <a:gd name="connsiteX11" fmla="*/ 16866 w 112439"/>
                  <a:gd name="connsiteY11" fmla="*/ 22223 h 116342"/>
                  <a:gd name="connsiteX12" fmla="*/ 16866 w 112439"/>
                  <a:gd name="connsiteY12" fmla="*/ 22091 h 116342"/>
                  <a:gd name="connsiteX13" fmla="*/ 9392 w 112439"/>
                  <a:gd name="connsiteY13" fmla="*/ 85586 h 116342"/>
                  <a:gd name="connsiteX14" fmla="*/ 21893 w 112439"/>
                  <a:gd name="connsiteY14" fmla="*/ 58204 h 116342"/>
                  <a:gd name="connsiteX15" fmla="*/ 68985 w 112439"/>
                  <a:gd name="connsiteY15" fmla="*/ 28375 h 116342"/>
                  <a:gd name="connsiteX16" fmla="*/ 86248 w 112439"/>
                  <a:gd name="connsiteY16" fmla="*/ 31946 h 116342"/>
                  <a:gd name="connsiteX17" fmla="*/ 88563 w 112439"/>
                  <a:gd name="connsiteY17" fmla="*/ 42529 h 116342"/>
                  <a:gd name="connsiteX18" fmla="*/ 89555 w 112439"/>
                  <a:gd name="connsiteY18" fmla="*/ 52119 h 116342"/>
                  <a:gd name="connsiteX19" fmla="*/ 91870 w 112439"/>
                  <a:gd name="connsiteY19" fmla="*/ 61577 h 116342"/>
                  <a:gd name="connsiteX20" fmla="*/ 80229 w 112439"/>
                  <a:gd name="connsiteY20" fmla="*/ 95243 h 116342"/>
                  <a:gd name="connsiteX21" fmla="*/ 56418 w 112439"/>
                  <a:gd name="connsiteY21" fmla="*/ 110588 h 116342"/>
                  <a:gd name="connsiteX22" fmla="*/ 32607 w 112439"/>
                  <a:gd name="connsiteY22" fmla="*/ 95243 h 116342"/>
                  <a:gd name="connsiteX23" fmla="*/ 20967 w 112439"/>
                  <a:gd name="connsiteY23" fmla="*/ 61577 h 116342"/>
                  <a:gd name="connsiteX24" fmla="*/ 21827 w 112439"/>
                  <a:gd name="connsiteY24" fmla="*/ 58204 h 1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439" h="116342">
                    <a:moveTo>
                      <a:pt x="9260" y="85653"/>
                    </a:moveTo>
                    <a:cubicBezTo>
                      <a:pt x="13030" y="110059"/>
                      <a:pt x="0" y="110522"/>
                      <a:pt x="0" y="110522"/>
                    </a:cubicBezTo>
                    <a:lnTo>
                      <a:pt x="40015" y="110522"/>
                    </a:lnTo>
                    <a:cubicBezTo>
                      <a:pt x="45240" y="114159"/>
                      <a:pt x="50862" y="116342"/>
                      <a:pt x="56484" y="116342"/>
                    </a:cubicBezTo>
                    <a:cubicBezTo>
                      <a:pt x="62106" y="116342"/>
                      <a:pt x="67728" y="114159"/>
                      <a:pt x="72953" y="110522"/>
                    </a:cubicBezTo>
                    <a:lnTo>
                      <a:pt x="112440" y="110522"/>
                    </a:lnTo>
                    <a:cubicBezTo>
                      <a:pt x="112440" y="110522"/>
                      <a:pt x="99344" y="110059"/>
                      <a:pt x="103180" y="85653"/>
                    </a:cubicBezTo>
                    <a:cubicBezTo>
                      <a:pt x="106024" y="67398"/>
                      <a:pt x="100402" y="40941"/>
                      <a:pt x="97426" y="28705"/>
                    </a:cubicBezTo>
                    <a:cubicBezTo>
                      <a:pt x="95838" y="14286"/>
                      <a:pt x="89753" y="3968"/>
                      <a:pt x="68985" y="1124"/>
                    </a:cubicBezTo>
                    <a:cubicBezTo>
                      <a:pt x="65347" y="397"/>
                      <a:pt x="61180" y="0"/>
                      <a:pt x="56551" y="0"/>
                    </a:cubicBezTo>
                    <a:cubicBezTo>
                      <a:pt x="51921" y="0"/>
                      <a:pt x="47886" y="397"/>
                      <a:pt x="44248" y="1124"/>
                    </a:cubicBezTo>
                    <a:cubicBezTo>
                      <a:pt x="26655" y="3439"/>
                      <a:pt x="19578" y="11244"/>
                      <a:pt x="16866" y="22223"/>
                    </a:cubicBezTo>
                    <a:lnTo>
                      <a:pt x="16866" y="22091"/>
                    </a:lnTo>
                    <a:cubicBezTo>
                      <a:pt x="16866" y="22091"/>
                      <a:pt x="5556" y="61180"/>
                      <a:pt x="9392" y="85586"/>
                    </a:cubicBezTo>
                    <a:close/>
                    <a:moveTo>
                      <a:pt x="21893" y="58204"/>
                    </a:moveTo>
                    <a:cubicBezTo>
                      <a:pt x="66141" y="43455"/>
                      <a:pt x="68853" y="30425"/>
                      <a:pt x="68985" y="28375"/>
                    </a:cubicBezTo>
                    <a:cubicBezTo>
                      <a:pt x="78575" y="28904"/>
                      <a:pt x="86049" y="30094"/>
                      <a:pt x="86248" y="31946"/>
                    </a:cubicBezTo>
                    <a:cubicBezTo>
                      <a:pt x="88430" y="34922"/>
                      <a:pt x="88497" y="38560"/>
                      <a:pt x="88563" y="42529"/>
                    </a:cubicBezTo>
                    <a:cubicBezTo>
                      <a:pt x="88563" y="45505"/>
                      <a:pt x="88695" y="48680"/>
                      <a:pt x="89555" y="52119"/>
                    </a:cubicBezTo>
                    <a:lnTo>
                      <a:pt x="91870" y="61577"/>
                    </a:lnTo>
                    <a:cubicBezTo>
                      <a:pt x="91804" y="73549"/>
                      <a:pt x="87108" y="85851"/>
                      <a:pt x="80229" y="95243"/>
                    </a:cubicBezTo>
                    <a:cubicBezTo>
                      <a:pt x="73549" y="104370"/>
                      <a:pt x="64818" y="110588"/>
                      <a:pt x="56418" y="110588"/>
                    </a:cubicBezTo>
                    <a:cubicBezTo>
                      <a:pt x="48018" y="110588"/>
                      <a:pt x="39288" y="104370"/>
                      <a:pt x="32607" y="95243"/>
                    </a:cubicBezTo>
                    <a:cubicBezTo>
                      <a:pt x="25729" y="85851"/>
                      <a:pt x="21033" y="73549"/>
                      <a:pt x="20967" y="61577"/>
                    </a:cubicBezTo>
                    <a:lnTo>
                      <a:pt x="21827" y="58204"/>
                    </a:lnTo>
                    <a:close/>
                  </a:path>
                </a:pathLst>
              </a:custGeom>
              <a:grpFill/>
              <a:ln w="6610" cap="flat">
                <a:noFill/>
                <a:prstDash val="solid"/>
                <a:miter/>
              </a:ln>
            </p:spPr>
            <p:txBody>
              <a:bodyPr rtlCol="0" anchor="ctr"/>
              <a:lstStyle/>
              <a:p>
                <a:endParaRPr lang="en-US" sz="1351"/>
              </a:p>
            </p:txBody>
          </p:sp>
        </p:grpSp>
      </p:grpSp>
      <p:sp>
        <p:nvSpPr>
          <p:cNvPr id="4" name="Rectangle 9">
            <a:extLst>
              <a:ext uri="{FF2B5EF4-FFF2-40B4-BE49-F238E27FC236}">
                <a16:creationId xmlns:a16="http://schemas.microsoft.com/office/drawing/2014/main" id="{32E638E0-BC4B-E280-BC49-1BD2E0400397}"/>
              </a:ext>
            </a:extLst>
          </p:cNvPr>
          <p:cNvSpPr/>
          <p:nvPr userDrawn="1"/>
        </p:nvSpPr>
        <p:spPr>
          <a:xfrm>
            <a:off x="0" y="5216498"/>
            <a:ext cx="12199499" cy="164150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3" name="Picture Placeholder 25">
            <a:extLst>
              <a:ext uri="{FF2B5EF4-FFF2-40B4-BE49-F238E27FC236}">
                <a16:creationId xmlns:a16="http://schemas.microsoft.com/office/drawing/2014/main" id="{D8BAF96F-DFD4-6C9E-ECDA-9BC4C6ABCA95}"/>
              </a:ext>
            </a:extLst>
          </p:cNvPr>
          <p:cNvSpPr>
            <a:spLocks noGrp="1"/>
          </p:cNvSpPr>
          <p:nvPr>
            <p:ph type="pic" sz="quarter" idx="13" hasCustomPrompt="1"/>
          </p:nvPr>
        </p:nvSpPr>
        <p:spPr>
          <a:xfrm>
            <a:off x="6895395" y="1"/>
            <a:ext cx="5296605" cy="5216497"/>
          </a:xfrm>
          <a:prstGeom prst="rect">
            <a:avLst/>
          </a:prstGeom>
          <a:solidFill>
            <a:srgbClr val="F1F1F2"/>
          </a:solidFill>
        </p:spPr>
        <p:txBody>
          <a:bodyPr vert="horz"/>
          <a:lstStyle>
            <a:lvl1pPr marL="0" indent="0">
              <a:buNone/>
              <a:defRPr sz="1333"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2" name="Marcador de texto 6">
            <a:extLst>
              <a:ext uri="{FF2B5EF4-FFF2-40B4-BE49-F238E27FC236}">
                <a16:creationId xmlns:a16="http://schemas.microsoft.com/office/drawing/2014/main" id="{2DCD4E5D-CFED-F4C0-7CC4-60703220EFAB}"/>
              </a:ext>
            </a:extLst>
          </p:cNvPr>
          <p:cNvSpPr>
            <a:spLocks noGrp="1"/>
          </p:cNvSpPr>
          <p:nvPr>
            <p:ph type="body" sz="quarter" idx="10" hasCustomPrompt="1"/>
          </p:nvPr>
        </p:nvSpPr>
        <p:spPr>
          <a:xfrm>
            <a:off x="1032933" y="2456481"/>
            <a:ext cx="5063067" cy="628363"/>
          </a:xfrm>
          <a:prstGeom prst="rect">
            <a:avLst/>
          </a:prstGeom>
        </p:spPr>
        <p:txBody>
          <a:bodyPr/>
          <a:lstStyle>
            <a:lvl1pPr marL="0" indent="0">
              <a:buNone/>
              <a:defRPr b="1">
                <a:solidFill>
                  <a:schemeClr val="tx2"/>
                </a:solidFill>
                <a:latin typeface="+mj-lt"/>
              </a:defRPr>
            </a:lvl1pPr>
          </a:lstStyle>
          <a:p>
            <a:pPr lvl="0"/>
            <a:r>
              <a:rPr lang="en-US"/>
              <a:t>Title Here</a:t>
            </a:r>
          </a:p>
        </p:txBody>
      </p:sp>
      <p:sp>
        <p:nvSpPr>
          <p:cNvPr id="5" name="Marcador de texto 14">
            <a:extLst>
              <a:ext uri="{FF2B5EF4-FFF2-40B4-BE49-F238E27FC236}">
                <a16:creationId xmlns:a16="http://schemas.microsoft.com/office/drawing/2014/main" id="{FED2F0F3-7BB7-F275-A5C4-B5C5696FE95A}"/>
              </a:ext>
            </a:extLst>
          </p:cNvPr>
          <p:cNvSpPr>
            <a:spLocks noGrp="1"/>
          </p:cNvSpPr>
          <p:nvPr>
            <p:ph type="body" sz="quarter" idx="12" hasCustomPrompt="1"/>
          </p:nvPr>
        </p:nvSpPr>
        <p:spPr>
          <a:xfrm>
            <a:off x="1032933" y="3317300"/>
            <a:ext cx="5063067" cy="1434403"/>
          </a:xfrm>
          <a:prstGeom prst="rect">
            <a:avLst/>
          </a:prstGeom>
        </p:spPr>
        <p:txBody>
          <a:bodyPr/>
          <a:lstStyle>
            <a:lvl1pPr marL="0" indent="0">
              <a:buNone/>
              <a:defRPr sz="1600">
                <a:solidFill>
                  <a:schemeClr val="tx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45" name="Marcador de texto 14">
            <a:extLst>
              <a:ext uri="{FF2B5EF4-FFF2-40B4-BE49-F238E27FC236}">
                <a16:creationId xmlns:a16="http://schemas.microsoft.com/office/drawing/2014/main" id="{23BF48A4-2901-03F7-A006-FE57248DB5BA}"/>
              </a:ext>
            </a:extLst>
          </p:cNvPr>
          <p:cNvSpPr>
            <a:spLocks noGrp="1"/>
          </p:cNvSpPr>
          <p:nvPr>
            <p:ph type="body" sz="quarter" idx="14" hasCustomPrompt="1"/>
          </p:nvPr>
        </p:nvSpPr>
        <p:spPr>
          <a:xfrm>
            <a:off x="1032934" y="5629436"/>
            <a:ext cx="7364213" cy="678081"/>
          </a:xfrm>
          <a:prstGeom prst="rect">
            <a:avLst/>
          </a:prstGeom>
        </p:spPr>
        <p:txBody>
          <a:bodyPr/>
          <a:lstStyle>
            <a:lvl1pPr marL="0" indent="0">
              <a:buNone/>
              <a:defRPr sz="1600">
                <a:solidFill>
                  <a:schemeClr val="bg1"/>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46" name="Graphic 9">
            <a:extLst>
              <a:ext uri="{FF2B5EF4-FFF2-40B4-BE49-F238E27FC236}">
                <a16:creationId xmlns:a16="http://schemas.microsoft.com/office/drawing/2014/main" id="{32C50017-ACDE-B305-82A3-82615ADC77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42505" y="5845598"/>
            <a:ext cx="1466851" cy="525525"/>
          </a:xfrm>
          <a:prstGeom prst="rect">
            <a:avLst/>
          </a:prstGeom>
        </p:spPr>
      </p:pic>
      <p:pic>
        <p:nvPicPr>
          <p:cNvPr id="47" name="Graphic 9">
            <a:extLst>
              <a:ext uri="{FF2B5EF4-FFF2-40B4-BE49-F238E27FC236}">
                <a16:creationId xmlns:a16="http://schemas.microsoft.com/office/drawing/2014/main" id="{599D039C-DAD4-2857-BC42-BDF9EA49DC0B}"/>
              </a:ext>
            </a:extLst>
          </p:cNvPr>
          <p:cNvPicPr>
            <a:picLocks noChangeAspect="1"/>
          </p:cNvPicPr>
          <p:nvPr userDrawn="1"/>
        </p:nvPicPr>
        <p:blipFill>
          <a:blip r:embed="rId4"/>
          <a:srcRect/>
          <a:stretch/>
        </p:blipFill>
        <p:spPr>
          <a:xfrm>
            <a:off x="10462265" y="5845598"/>
            <a:ext cx="1247681" cy="525525"/>
          </a:xfrm>
          <a:prstGeom prst="rect">
            <a:avLst/>
          </a:prstGeom>
        </p:spPr>
      </p:pic>
    </p:spTree>
    <p:extLst>
      <p:ext uri="{BB962C8B-B14F-4D97-AF65-F5344CB8AC3E}">
        <p14:creationId xmlns:p14="http://schemas.microsoft.com/office/powerpoint/2010/main" val="23643394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igh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8424810" y="0"/>
            <a:ext cx="3767189" cy="6858000"/>
          </a:xfrm>
          <a:prstGeom prst="rect">
            <a:avLst/>
          </a:prstGeom>
          <a:solidFill>
            <a:srgbClr val="F1F1F2"/>
          </a:solidFill>
        </p:spPr>
        <p:txBody>
          <a:bodyPr vert="horz"/>
          <a:lstStyle>
            <a:lvl1pPr marL="0" indent="0">
              <a:buNone/>
              <a:defRPr sz="1333"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pic>
        <p:nvPicPr>
          <p:cNvPr id="3" name="Graphic 15">
            <a:extLst>
              <a:ext uri="{FF2B5EF4-FFF2-40B4-BE49-F238E27FC236}">
                <a16:creationId xmlns:a16="http://schemas.microsoft.com/office/drawing/2014/main" id="{8DA18E22-58F8-06CC-284D-E7731FE3C9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00710" y="393325"/>
            <a:ext cx="1255196" cy="1255196"/>
          </a:xfrm>
          <a:prstGeom prst="rect">
            <a:avLst/>
          </a:prstGeom>
        </p:spPr>
      </p:pic>
      <p:sp>
        <p:nvSpPr>
          <p:cNvPr id="2" name="Marcador de texto 6">
            <a:extLst>
              <a:ext uri="{FF2B5EF4-FFF2-40B4-BE49-F238E27FC236}">
                <a16:creationId xmlns:a16="http://schemas.microsoft.com/office/drawing/2014/main" id="{6B36869F-76C4-0012-94FB-44B3619048FA}"/>
              </a:ext>
            </a:extLst>
          </p:cNvPr>
          <p:cNvSpPr>
            <a:spLocks noGrp="1"/>
          </p:cNvSpPr>
          <p:nvPr>
            <p:ph type="body" sz="quarter" idx="10" hasCustomPrompt="1"/>
          </p:nvPr>
        </p:nvSpPr>
        <p:spPr>
          <a:xfrm>
            <a:off x="1278467" y="1153925"/>
            <a:ext cx="4038600" cy="628363"/>
          </a:xfrm>
          <a:prstGeom prst="rect">
            <a:avLst/>
          </a:prstGeom>
        </p:spPr>
        <p:txBody>
          <a:bodyPr/>
          <a:lstStyle>
            <a:lvl1pPr marL="0" indent="0">
              <a:buNone/>
              <a:defRPr b="1">
                <a:solidFill>
                  <a:schemeClr val="tx2"/>
                </a:solidFill>
                <a:latin typeface="+mj-lt"/>
              </a:defRPr>
            </a:lvl1pPr>
          </a:lstStyle>
          <a:p>
            <a:pPr lvl="0"/>
            <a:r>
              <a:rPr lang="en-US"/>
              <a:t>Title Here</a:t>
            </a:r>
          </a:p>
        </p:txBody>
      </p:sp>
      <p:sp>
        <p:nvSpPr>
          <p:cNvPr id="6" name="Marcador de texto 14">
            <a:extLst>
              <a:ext uri="{FF2B5EF4-FFF2-40B4-BE49-F238E27FC236}">
                <a16:creationId xmlns:a16="http://schemas.microsoft.com/office/drawing/2014/main" id="{93404D26-AB6D-811A-5AA8-0E17AAD4E780}"/>
              </a:ext>
            </a:extLst>
          </p:cNvPr>
          <p:cNvSpPr>
            <a:spLocks noGrp="1"/>
          </p:cNvSpPr>
          <p:nvPr>
            <p:ph type="body" sz="quarter" idx="12" hasCustomPrompt="1"/>
          </p:nvPr>
        </p:nvSpPr>
        <p:spPr>
          <a:xfrm>
            <a:off x="1278467" y="2014744"/>
            <a:ext cx="2209800" cy="872389"/>
          </a:xfrm>
          <a:prstGeom prst="rect">
            <a:avLst/>
          </a:prstGeom>
        </p:spPr>
        <p:txBody>
          <a:bodyPr/>
          <a:lstStyle>
            <a:lvl1pPr marL="0" indent="0">
              <a:buNone/>
              <a:defRPr sz="1600">
                <a:solidFill>
                  <a:schemeClr val="tx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7" name="Marcador de texto 14">
            <a:extLst>
              <a:ext uri="{FF2B5EF4-FFF2-40B4-BE49-F238E27FC236}">
                <a16:creationId xmlns:a16="http://schemas.microsoft.com/office/drawing/2014/main" id="{789BD290-B393-B622-6703-D55ECAA3CB13}"/>
              </a:ext>
            </a:extLst>
          </p:cNvPr>
          <p:cNvSpPr>
            <a:spLocks noGrp="1"/>
          </p:cNvSpPr>
          <p:nvPr>
            <p:ph type="body" sz="quarter" idx="14" hasCustomPrompt="1"/>
          </p:nvPr>
        </p:nvSpPr>
        <p:spPr>
          <a:xfrm>
            <a:off x="3935457" y="2014744"/>
            <a:ext cx="2209800" cy="872389"/>
          </a:xfrm>
          <a:prstGeom prst="rect">
            <a:avLst/>
          </a:prstGeom>
        </p:spPr>
        <p:txBody>
          <a:bodyPr/>
          <a:lstStyle>
            <a:lvl1pPr marL="0" indent="0">
              <a:buNone/>
              <a:defRPr sz="1600">
                <a:solidFill>
                  <a:schemeClr val="tx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8" name="Marcador de texto 14">
            <a:extLst>
              <a:ext uri="{FF2B5EF4-FFF2-40B4-BE49-F238E27FC236}">
                <a16:creationId xmlns:a16="http://schemas.microsoft.com/office/drawing/2014/main" id="{9E248C9D-D114-D067-8E79-AB3A8899A9D4}"/>
              </a:ext>
            </a:extLst>
          </p:cNvPr>
          <p:cNvSpPr>
            <a:spLocks noGrp="1"/>
          </p:cNvSpPr>
          <p:nvPr>
            <p:ph type="body" sz="quarter" idx="15" hasCustomPrompt="1"/>
          </p:nvPr>
        </p:nvSpPr>
        <p:spPr>
          <a:xfrm>
            <a:off x="1278467" y="3119589"/>
            <a:ext cx="2209800" cy="872389"/>
          </a:xfrm>
          <a:prstGeom prst="rect">
            <a:avLst/>
          </a:prstGeom>
        </p:spPr>
        <p:txBody>
          <a:bodyPr/>
          <a:lstStyle>
            <a:lvl1pPr marL="0" indent="0">
              <a:buNone/>
              <a:defRPr sz="1600">
                <a:solidFill>
                  <a:schemeClr val="tx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9" name="Marcador de texto 14">
            <a:extLst>
              <a:ext uri="{FF2B5EF4-FFF2-40B4-BE49-F238E27FC236}">
                <a16:creationId xmlns:a16="http://schemas.microsoft.com/office/drawing/2014/main" id="{C5FC043A-B2E2-6584-547C-DFFC6AD57CEE}"/>
              </a:ext>
            </a:extLst>
          </p:cNvPr>
          <p:cNvSpPr>
            <a:spLocks noGrp="1"/>
          </p:cNvSpPr>
          <p:nvPr>
            <p:ph type="body" sz="quarter" idx="16" hasCustomPrompt="1"/>
          </p:nvPr>
        </p:nvSpPr>
        <p:spPr>
          <a:xfrm>
            <a:off x="3935457" y="3119589"/>
            <a:ext cx="2209800" cy="872389"/>
          </a:xfrm>
          <a:prstGeom prst="rect">
            <a:avLst/>
          </a:prstGeom>
        </p:spPr>
        <p:txBody>
          <a:bodyPr/>
          <a:lstStyle>
            <a:lvl1pPr marL="0" indent="0">
              <a:buNone/>
              <a:defRPr sz="1600">
                <a:solidFill>
                  <a:schemeClr val="tx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0" name="Marcador de texto 14">
            <a:extLst>
              <a:ext uri="{FF2B5EF4-FFF2-40B4-BE49-F238E27FC236}">
                <a16:creationId xmlns:a16="http://schemas.microsoft.com/office/drawing/2014/main" id="{663C73ED-6D28-5870-5E1F-3194FDD2DD6D}"/>
              </a:ext>
            </a:extLst>
          </p:cNvPr>
          <p:cNvSpPr>
            <a:spLocks noGrp="1"/>
          </p:cNvSpPr>
          <p:nvPr>
            <p:ph type="body" sz="quarter" idx="17" hasCustomPrompt="1"/>
          </p:nvPr>
        </p:nvSpPr>
        <p:spPr>
          <a:xfrm>
            <a:off x="1278467" y="4228291"/>
            <a:ext cx="2209800" cy="872389"/>
          </a:xfrm>
          <a:prstGeom prst="rect">
            <a:avLst/>
          </a:prstGeom>
        </p:spPr>
        <p:txBody>
          <a:bodyPr/>
          <a:lstStyle>
            <a:lvl1pPr marL="0" indent="0">
              <a:buNone/>
              <a:defRPr sz="1600">
                <a:solidFill>
                  <a:schemeClr val="tx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Marcador de texto 14">
            <a:extLst>
              <a:ext uri="{FF2B5EF4-FFF2-40B4-BE49-F238E27FC236}">
                <a16:creationId xmlns:a16="http://schemas.microsoft.com/office/drawing/2014/main" id="{DBEA3A22-CFCF-6B08-FDFC-650DD4BE4586}"/>
              </a:ext>
            </a:extLst>
          </p:cNvPr>
          <p:cNvSpPr>
            <a:spLocks noGrp="1"/>
          </p:cNvSpPr>
          <p:nvPr>
            <p:ph type="body" sz="quarter" idx="18" hasCustomPrompt="1"/>
          </p:nvPr>
        </p:nvSpPr>
        <p:spPr>
          <a:xfrm>
            <a:off x="3935457" y="4228291"/>
            <a:ext cx="2209800" cy="872389"/>
          </a:xfrm>
          <a:prstGeom prst="rect">
            <a:avLst/>
          </a:prstGeom>
        </p:spPr>
        <p:txBody>
          <a:bodyPr/>
          <a:lstStyle>
            <a:lvl1pPr marL="0" indent="0">
              <a:buNone/>
              <a:defRPr sz="1600">
                <a:solidFill>
                  <a:schemeClr val="tx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pic>
        <p:nvPicPr>
          <p:cNvPr id="12" name="Graphic 157">
            <a:extLst>
              <a:ext uri="{FF2B5EF4-FFF2-40B4-BE49-F238E27FC236}">
                <a16:creationId xmlns:a16="http://schemas.microsoft.com/office/drawing/2014/main" id="{C53E66DE-5610-B7BF-8FE3-AA5AE8DB4B3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00708" y="5813894"/>
            <a:ext cx="1544533" cy="553356"/>
          </a:xfrm>
          <a:prstGeom prst="rect">
            <a:avLst/>
          </a:prstGeom>
        </p:spPr>
      </p:pic>
      <p:pic>
        <p:nvPicPr>
          <p:cNvPr id="13" name="Graphic 9">
            <a:extLst>
              <a:ext uri="{FF2B5EF4-FFF2-40B4-BE49-F238E27FC236}">
                <a16:creationId xmlns:a16="http://schemas.microsoft.com/office/drawing/2014/main" id="{4DD82849-AE01-F067-7C3B-6C4A2A7547DB}"/>
              </a:ext>
            </a:extLst>
          </p:cNvPr>
          <p:cNvPicPr>
            <a:picLocks noChangeAspect="1"/>
          </p:cNvPicPr>
          <p:nvPr userDrawn="1"/>
        </p:nvPicPr>
        <p:blipFill>
          <a:blip r:embed="rId6"/>
          <a:srcRect/>
          <a:stretch/>
        </p:blipFill>
        <p:spPr>
          <a:xfrm>
            <a:off x="2518282" y="5845598"/>
            <a:ext cx="1247681" cy="525524"/>
          </a:xfrm>
          <a:prstGeom prst="rect">
            <a:avLst/>
          </a:prstGeom>
        </p:spPr>
      </p:pic>
    </p:spTree>
    <p:extLst>
      <p:ext uri="{BB962C8B-B14F-4D97-AF65-F5344CB8AC3E}">
        <p14:creationId xmlns:p14="http://schemas.microsoft.com/office/powerpoint/2010/main" val="3904045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f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3767189" cy="6858000"/>
          </a:xfrm>
          <a:prstGeom prst="rect">
            <a:avLst/>
          </a:prstGeom>
          <a:solidFill>
            <a:srgbClr val="F1F1F2"/>
          </a:solidFill>
        </p:spPr>
        <p:txBody>
          <a:bodyPr vert="horz"/>
          <a:lstStyle>
            <a:lvl1pPr marL="0" indent="0">
              <a:buNone/>
              <a:defRPr sz="1333"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pic>
        <p:nvPicPr>
          <p:cNvPr id="2" name="Graphic 169">
            <a:extLst>
              <a:ext uri="{FF2B5EF4-FFF2-40B4-BE49-F238E27FC236}">
                <a16:creationId xmlns:a16="http://schemas.microsoft.com/office/drawing/2014/main" id="{FF3A2D7F-3C50-699F-C70B-73D64C9A93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0205" y="-9426"/>
            <a:ext cx="2101795" cy="4638444"/>
          </a:xfrm>
          <a:prstGeom prst="rect">
            <a:avLst/>
          </a:prstGeom>
        </p:spPr>
      </p:pic>
      <p:sp>
        <p:nvSpPr>
          <p:cNvPr id="3" name="Marcador de texto 6">
            <a:extLst>
              <a:ext uri="{FF2B5EF4-FFF2-40B4-BE49-F238E27FC236}">
                <a16:creationId xmlns:a16="http://schemas.microsoft.com/office/drawing/2014/main" id="{3EE1FE98-8AD7-9475-C588-607121F10B8E}"/>
              </a:ext>
            </a:extLst>
          </p:cNvPr>
          <p:cNvSpPr>
            <a:spLocks noGrp="1"/>
          </p:cNvSpPr>
          <p:nvPr>
            <p:ph type="body" sz="quarter" idx="10" hasCustomPrompt="1"/>
          </p:nvPr>
        </p:nvSpPr>
        <p:spPr>
          <a:xfrm>
            <a:off x="4495301" y="1386381"/>
            <a:ext cx="4038600" cy="628363"/>
          </a:xfrm>
          <a:prstGeom prst="rect">
            <a:avLst/>
          </a:prstGeom>
        </p:spPr>
        <p:txBody>
          <a:bodyPr/>
          <a:lstStyle>
            <a:lvl1pPr marL="0" indent="0">
              <a:buNone/>
              <a:defRPr b="1">
                <a:solidFill>
                  <a:schemeClr val="tx2"/>
                </a:solidFill>
                <a:latin typeface="+mj-lt"/>
              </a:defRPr>
            </a:lvl1pPr>
          </a:lstStyle>
          <a:p>
            <a:pPr lvl="0"/>
            <a:r>
              <a:rPr lang="en-US"/>
              <a:t>Title Here</a:t>
            </a:r>
          </a:p>
        </p:txBody>
      </p:sp>
      <p:sp>
        <p:nvSpPr>
          <p:cNvPr id="6" name="Marcador de texto 14">
            <a:extLst>
              <a:ext uri="{FF2B5EF4-FFF2-40B4-BE49-F238E27FC236}">
                <a16:creationId xmlns:a16="http://schemas.microsoft.com/office/drawing/2014/main" id="{964974A0-7DBD-D8E2-2A1F-B6222B8CDB03}"/>
              </a:ext>
            </a:extLst>
          </p:cNvPr>
          <p:cNvSpPr>
            <a:spLocks noGrp="1"/>
          </p:cNvSpPr>
          <p:nvPr>
            <p:ph type="body" sz="quarter" idx="12" hasCustomPrompt="1"/>
          </p:nvPr>
        </p:nvSpPr>
        <p:spPr>
          <a:xfrm>
            <a:off x="4495301" y="2247200"/>
            <a:ext cx="2209800" cy="872389"/>
          </a:xfrm>
          <a:prstGeom prst="rect">
            <a:avLst/>
          </a:prstGeom>
        </p:spPr>
        <p:txBody>
          <a:bodyPr/>
          <a:lstStyle>
            <a:lvl1pPr marL="0" indent="0">
              <a:buNone/>
              <a:defRPr sz="1600">
                <a:solidFill>
                  <a:schemeClr val="tx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7" name="Marcador de texto 14">
            <a:extLst>
              <a:ext uri="{FF2B5EF4-FFF2-40B4-BE49-F238E27FC236}">
                <a16:creationId xmlns:a16="http://schemas.microsoft.com/office/drawing/2014/main" id="{8462A1EA-75F9-9AF5-818A-635F3C5398AD}"/>
              </a:ext>
            </a:extLst>
          </p:cNvPr>
          <p:cNvSpPr>
            <a:spLocks noGrp="1"/>
          </p:cNvSpPr>
          <p:nvPr>
            <p:ph type="body" sz="quarter" idx="14" hasCustomPrompt="1"/>
          </p:nvPr>
        </p:nvSpPr>
        <p:spPr>
          <a:xfrm>
            <a:off x="7152292" y="2247200"/>
            <a:ext cx="2209800" cy="872389"/>
          </a:xfrm>
          <a:prstGeom prst="rect">
            <a:avLst/>
          </a:prstGeom>
        </p:spPr>
        <p:txBody>
          <a:bodyPr/>
          <a:lstStyle>
            <a:lvl1pPr marL="0" indent="0">
              <a:buNone/>
              <a:defRPr sz="1600">
                <a:solidFill>
                  <a:schemeClr val="tx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8" name="Marcador de texto 14">
            <a:extLst>
              <a:ext uri="{FF2B5EF4-FFF2-40B4-BE49-F238E27FC236}">
                <a16:creationId xmlns:a16="http://schemas.microsoft.com/office/drawing/2014/main" id="{F5F88432-EEE8-00B9-CCCB-8C27DC0E02E7}"/>
              </a:ext>
            </a:extLst>
          </p:cNvPr>
          <p:cNvSpPr>
            <a:spLocks noGrp="1"/>
          </p:cNvSpPr>
          <p:nvPr>
            <p:ph type="body" sz="quarter" idx="15" hasCustomPrompt="1"/>
          </p:nvPr>
        </p:nvSpPr>
        <p:spPr>
          <a:xfrm>
            <a:off x="4495301" y="3352046"/>
            <a:ext cx="2209800" cy="872389"/>
          </a:xfrm>
          <a:prstGeom prst="rect">
            <a:avLst/>
          </a:prstGeom>
        </p:spPr>
        <p:txBody>
          <a:bodyPr/>
          <a:lstStyle>
            <a:lvl1pPr marL="0" indent="0">
              <a:buNone/>
              <a:defRPr sz="1600">
                <a:solidFill>
                  <a:schemeClr val="tx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9" name="Marcador de texto 14">
            <a:extLst>
              <a:ext uri="{FF2B5EF4-FFF2-40B4-BE49-F238E27FC236}">
                <a16:creationId xmlns:a16="http://schemas.microsoft.com/office/drawing/2014/main" id="{50DEAF58-80C0-40A0-6C9A-73AB9DCA65C6}"/>
              </a:ext>
            </a:extLst>
          </p:cNvPr>
          <p:cNvSpPr>
            <a:spLocks noGrp="1"/>
          </p:cNvSpPr>
          <p:nvPr>
            <p:ph type="body" sz="quarter" idx="16" hasCustomPrompt="1"/>
          </p:nvPr>
        </p:nvSpPr>
        <p:spPr>
          <a:xfrm>
            <a:off x="7152292" y="3352046"/>
            <a:ext cx="2209800" cy="872389"/>
          </a:xfrm>
          <a:prstGeom prst="rect">
            <a:avLst/>
          </a:prstGeom>
        </p:spPr>
        <p:txBody>
          <a:bodyPr/>
          <a:lstStyle>
            <a:lvl1pPr marL="0" indent="0">
              <a:buNone/>
              <a:defRPr sz="1600">
                <a:solidFill>
                  <a:schemeClr val="tx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0" name="Marcador de texto 14">
            <a:extLst>
              <a:ext uri="{FF2B5EF4-FFF2-40B4-BE49-F238E27FC236}">
                <a16:creationId xmlns:a16="http://schemas.microsoft.com/office/drawing/2014/main" id="{9DDBABE1-FAD4-36E2-815C-3B61C9FE99F5}"/>
              </a:ext>
            </a:extLst>
          </p:cNvPr>
          <p:cNvSpPr>
            <a:spLocks noGrp="1"/>
          </p:cNvSpPr>
          <p:nvPr>
            <p:ph type="body" sz="quarter" idx="17" hasCustomPrompt="1"/>
          </p:nvPr>
        </p:nvSpPr>
        <p:spPr>
          <a:xfrm>
            <a:off x="4495301" y="4460747"/>
            <a:ext cx="2209800" cy="872389"/>
          </a:xfrm>
          <a:prstGeom prst="rect">
            <a:avLst/>
          </a:prstGeom>
        </p:spPr>
        <p:txBody>
          <a:bodyPr/>
          <a:lstStyle>
            <a:lvl1pPr marL="0" indent="0">
              <a:buNone/>
              <a:defRPr sz="1600">
                <a:solidFill>
                  <a:schemeClr val="tx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Marcador de texto 14">
            <a:extLst>
              <a:ext uri="{FF2B5EF4-FFF2-40B4-BE49-F238E27FC236}">
                <a16:creationId xmlns:a16="http://schemas.microsoft.com/office/drawing/2014/main" id="{FB53836B-D7C7-05CD-7867-D8F6543480E7}"/>
              </a:ext>
            </a:extLst>
          </p:cNvPr>
          <p:cNvSpPr>
            <a:spLocks noGrp="1"/>
          </p:cNvSpPr>
          <p:nvPr>
            <p:ph type="body" sz="quarter" idx="18" hasCustomPrompt="1"/>
          </p:nvPr>
        </p:nvSpPr>
        <p:spPr>
          <a:xfrm>
            <a:off x="7152292" y="4460747"/>
            <a:ext cx="2209800" cy="872389"/>
          </a:xfrm>
          <a:prstGeom prst="rect">
            <a:avLst/>
          </a:prstGeom>
        </p:spPr>
        <p:txBody>
          <a:bodyPr/>
          <a:lstStyle>
            <a:lvl1pPr marL="0" indent="0">
              <a:buNone/>
              <a:defRPr sz="1600">
                <a:solidFill>
                  <a:schemeClr val="tx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pic>
        <p:nvPicPr>
          <p:cNvPr id="12" name="Graphic 157">
            <a:extLst>
              <a:ext uri="{FF2B5EF4-FFF2-40B4-BE49-F238E27FC236}">
                <a16:creationId xmlns:a16="http://schemas.microsoft.com/office/drawing/2014/main" id="{9EA3C029-46AE-E7D3-EB52-EBA536DFB4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89418" y="5813894"/>
            <a:ext cx="1544533" cy="553356"/>
          </a:xfrm>
          <a:prstGeom prst="rect">
            <a:avLst/>
          </a:prstGeom>
        </p:spPr>
      </p:pic>
      <p:pic>
        <p:nvPicPr>
          <p:cNvPr id="13" name="Graphic 9">
            <a:extLst>
              <a:ext uri="{FF2B5EF4-FFF2-40B4-BE49-F238E27FC236}">
                <a16:creationId xmlns:a16="http://schemas.microsoft.com/office/drawing/2014/main" id="{9183DDD6-FE2E-4AB1-2E96-0DBAED220E3D}"/>
              </a:ext>
            </a:extLst>
          </p:cNvPr>
          <p:cNvPicPr>
            <a:picLocks noChangeAspect="1"/>
          </p:cNvPicPr>
          <p:nvPr userDrawn="1"/>
        </p:nvPicPr>
        <p:blipFill>
          <a:blip r:embed="rId6"/>
          <a:srcRect/>
          <a:stretch/>
        </p:blipFill>
        <p:spPr>
          <a:xfrm>
            <a:off x="10406992" y="5845598"/>
            <a:ext cx="1247681" cy="525524"/>
          </a:xfrm>
          <a:prstGeom prst="rect">
            <a:avLst/>
          </a:prstGeom>
        </p:spPr>
      </p:pic>
    </p:spTree>
    <p:extLst>
      <p:ext uri="{BB962C8B-B14F-4D97-AF65-F5344CB8AC3E}">
        <p14:creationId xmlns:p14="http://schemas.microsoft.com/office/powerpoint/2010/main" val="281733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Grey">
    <p:bg>
      <p:bgPr>
        <a:solidFill>
          <a:srgbClr val="808184"/>
        </a:solidFill>
        <a:effectLst/>
      </p:bgPr>
    </p:bg>
    <p:spTree>
      <p:nvGrpSpPr>
        <p:cNvPr id="1" name=""/>
        <p:cNvGrpSpPr/>
        <p:nvPr/>
      </p:nvGrpSpPr>
      <p:grpSpPr>
        <a:xfrm>
          <a:off x="0" y="0"/>
          <a:ext cx="0" cy="0"/>
          <a:chOff x="0" y="0"/>
          <a:chExt cx="0" cy="0"/>
        </a:xfrm>
      </p:grpSpPr>
      <p:pic>
        <p:nvPicPr>
          <p:cNvPr id="6" name="Picture 5" descr="Abstract gray gradient hexagon on white background with soft light blur">
            <a:extLst>
              <a:ext uri="{FF2B5EF4-FFF2-40B4-BE49-F238E27FC236}">
                <a16:creationId xmlns:a16="http://schemas.microsoft.com/office/drawing/2014/main" id="{886E2A35-F74D-4192-9A99-CD15F43216F0}"/>
              </a:ext>
            </a:extLst>
          </p:cNvPr>
          <p:cNvPicPr>
            <a:picLocks noChangeAspect="1"/>
          </p:cNvPicPr>
          <p:nvPr userDrawn="1"/>
        </p:nvPicPr>
        <p:blipFill rotWithShape="1">
          <a:blip r:embed="rId3" cstate="print">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686473010"/>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Image Section">
    <p:spTree>
      <p:nvGrpSpPr>
        <p:cNvPr id="1" name=""/>
        <p:cNvGrpSpPr/>
        <p:nvPr/>
      </p:nvGrpSpPr>
      <p:grpSpPr>
        <a:xfrm>
          <a:off x="0" y="0"/>
          <a:ext cx="0" cy="0"/>
          <a:chOff x="0" y="0"/>
          <a:chExt cx="0" cy="0"/>
        </a:xfrm>
      </p:grpSpPr>
      <p:pic>
        <p:nvPicPr>
          <p:cNvPr id="5" name="Graphic 169">
            <a:extLst>
              <a:ext uri="{FF2B5EF4-FFF2-40B4-BE49-F238E27FC236}">
                <a16:creationId xmlns:a16="http://schemas.microsoft.com/office/drawing/2014/main" id="{04161E65-1BFD-A1AA-3778-A04124545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0205" y="-9426"/>
            <a:ext cx="2101795" cy="4638444"/>
          </a:xfrm>
          <a:prstGeom prst="rect">
            <a:avLst/>
          </a:prstGeom>
        </p:spPr>
      </p:pic>
      <p:sp>
        <p:nvSpPr>
          <p:cNvPr id="6" name="Picture Placeholder 13"/>
          <p:cNvSpPr>
            <a:spLocks noGrp="1"/>
          </p:cNvSpPr>
          <p:nvPr>
            <p:ph type="pic" sz="quarter" idx="50"/>
          </p:nvPr>
        </p:nvSpPr>
        <p:spPr>
          <a:xfrm>
            <a:off x="8653728" y="1459857"/>
            <a:ext cx="2671205" cy="3914079"/>
          </a:xfrm>
          <a:prstGeom prst="rect">
            <a:avLst/>
          </a:prstGeom>
          <a:solidFill>
            <a:schemeClr val="bg1">
              <a:lumMod val="95000"/>
            </a:schemeClr>
          </a:solidFill>
          <a:effectLst/>
        </p:spPr>
        <p:txBody>
          <a:bodyPr>
            <a:normAutofit/>
          </a:bodyPr>
          <a:lstStyle>
            <a:lvl1pPr marL="0" indent="0">
              <a:buNone/>
              <a:defRPr sz="1600" b="0" i="0">
                <a:ln>
                  <a:noFill/>
                </a:ln>
                <a:solidFill>
                  <a:schemeClr val="tx1"/>
                </a:solidFill>
                <a:latin typeface="+mn-lt"/>
                <a:cs typeface="Arial" panose="020B0604020202020204" pitchFamily="34" charset="0"/>
              </a:defRPr>
            </a:lvl1pPr>
          </a:lstStyle>
          <a:p>
            <a:endParaRPr lang="en-US"/>
          </a:p>
        </p:txBody>
      </p:sp>
      <p:sp>
        <p:nvSpPr>
          <p:cNvPr id="7" name="Picture Placeholder 13"/>
          <p:cNvSpPr>
            <a:spLocks noGrp="1"/>
          </p:cNvSpPr>
          <p:nvPr>
            <p:ph type="pic" sz="quarter" idx="51"/>
          </p:nvPr>
        </p:nvSpPr>
        <p:spPr>
          <a:xfrm>
            <a:off x="5444271" y="1459857"/>
            <a:ext cx="2671205" cy="3914079"/>
          </a:xfrm>
          <a:prstGeom prst="rect">
            <a:avLst/>
          </a:prstGeom>
          <a:solidFill>
            <a:schemeClr val="bg1">
              <a:lumMod val="95000"/>
            </a:schemeClr>
          </a:solidFill>
          <a:effectLst/>
        </p:spPr>
        <p:txBody>
          <a:bodyPr>
            <a:normAutofit/>
          </a:bodyPr>
          <a:lstStyle>
            <a:lvl1pPr marL="0" indent="0">
              <a:buNone/>
              <a:defRPr sz="1600" b="0" i="0">
                <a:ln>
                  <a:noFill/>
                </a:ln>
                <a:solidFill>
                  <a:schemeClr val="tx1"/>
                </a:solidFill>
                <a:latin typeface="+mn-lt"/>
                <a:cs typeface="Arial" panose="020B0604020202020204" pitchFamily="34" charset="0"/>
              </a:defRPr>
            </a:lvl1pPr>
          </a:lstStyle>
          <a:p>
            <a:endParaRPr lang="en-US"/>
          </a:p>
        </p:txBody>
      </p:sp>
      <p:pic>
        <p:nvPicPr>
          <p:cNvPr id="2" name="Graphic 15">
            <a:extLst>
              <a:ext uri="{FF2B5EF4-FFF2-40B4-BE49-F238E27FC236}">
                <a16:creationId xmlns:a16="http://schemas.microsoft.com/office/drawing/2014/main" id="{7129C0F4-C77C-3F7A-A360-1C133B4397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400710" y="393325"/>
            <a:ext cx="1255196" cy="1255196"/>
          </a:xfrm>
          <a:prstGeom prst="rect">
            <a:avLst/>
          </a:prstGeom>
        </p:spPr>
      </p:pic>
      <p:sp>
        <p:nvSpPr>
          <p:cNvPr id="4" name="Marcador de texto 6">
            <a:extLst>
              <a:ext uri="{FF2B5EF4-FFF2-40B4-BE49-F238E27FC236}">
                <a16:creationId xmlns:a16="http://schemas.microsoft.com/office/drawing/2014/main" id="{14EB6B20-943C-B85C-3E24-4CB63347EE12}"/>
              </a:ext>
            </a:extLst>
          </p:cNvPr>
          <p:cNvSpPr>
            <a:spLocks noGrp="1"/>
          </p:cNvSpPr>
          <p:nvPr>
            <p:ph type="body" sz="quarter" idx="10" hasCustomPrompt="1"/>
          </p:nvPr>
        </p:nvSpPr>
        <p:spPr>
          <a:xfrm>
            <a:off x="1032933" y="2179147"/>
            <a:ext cx="4038600" cy="628363"/>
          </a:xfrm>
          <a:prstGeom prst="rect">
            <a:avLst/>
          </a:prstGeom>
        </p:spPr>
        <p:txBody>
          <a:bodyPr/>
          <a:lstStyle>
            <a:lvl1pPr marL="0" indent="0">
              <a:buNone/>
              <a:defRPr b="1">
                <a:solidFill>
                  <a:schemeClr val="tx2"/>
                </a:solidFill>
                <a:latin typeface="+mj-lt"/>
              </a:defRPr>
            </a:lvl1pPr>
          </a:lstStyle>
          <a:p>
            <a:pPr lvl="0"/>
            <a:r>
              <a:rPr lang="en-US"/>
              <a:t>Title Here</a:t>
            </a:r>
          </a:p>
        </p:txBody>
      </p:sp>
      <p:sp>
        <p:nvSpPr>
          <p:cNvPr id="8" name="Marcador de texto 14">
            <a:extLst>
              <a:ext uri="{FF2B5EF4-FFF2-40B4-BE49-F238E27FC236}">
                <a16:creationId xmlns:a16="http://schemas.microsoft.com/office/drawing/2014/main" id="{C1FDB7FE-8D79-84E7-9367-87C67B77C861}"/>
              </a:ext>
            </a:extLst>
          </p:cNvPr>
          <p:cNvSpPr>
            <a:spLocks noGrp="1"/>
          </p:cNvSpPr>
          <p:nvPr>
            <p:ph type="body" sz="quarter" idx="12" hasCustomPrompt="1"/>
          </p:nvPr>
        </p:nvSpPr>
        <p:spPr>
          <a:xfrm>
            <a:off x="1032933" y="3039965"/>
            <a:ext cx="4038600" cy="1434403"/>
          </a:xfrm>
          <a:prstGeom prst="rect">
            <a:avLst/>
          </a:prstGeom>
        </p:spPr>
        <p:txBody>
          <a:bodyPr/>
          <a:lstStyle>
            <a:lvl1pPr marL="0" indent="0">
              <a:buNone/>
              <a:defRPr sz="1600">
                <a:solidFill>
                  <a:schemeClr val="tx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pic>
        <p:nvPicPr>
          <p:cNvPr id="9" name="Graphic 157">
            <a:extLst>
              <a:ext uri="{FF2B5EF4-FFF2-40B4-BE49-F238E27FC236}">
                <a16:creationId xmlns:a16="http://schemas.microsoft.com/office/drawing/2014/main" id="{1B73149F-EA55-24A1-CC78-FA1FF3E77D4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00708" y="5813894"/>
            <a:ext cx="1544533" cy="553356"/>
          </a:xfrm>
          <a:prstGeom prst="rect">
            <a:avLst/>
          </a:prstGeom>
        </p:spPr>
      </p:pic>
      <p:pic>
        <p:nvPicPr>
          <p:cNvPr id="10" name="Graphic 9">
            <a:extLst>
              <a:ext uri="{FF2B5EF4-FFF2-40B4-BE49-F238E27FC236}">
                <a16:creationId xmlns:a16="http://schemas.microsoft.com/office/drawing/2014/main" id="{68C8A832-7358-785D-71ED-45A277323CB3}"/>
              </a:ext>
            </a:extLst>
          </p:cNvPr>
          <p:cNvPicPr>
            <a:picLocks noChangeAspect="1"/>
          </p:cNvPicPr>
          <p:nvPr userDrawn="1"/>
        </p:nvPicPr>
        <p:blipFill>
          <a:blip r:embed="rId8"/>
          <a:srcRect/>
          <a:stretch/>
        </p:blipFill>
        <p:spPr>
          <a:xfrm>
            <a:off x="2518282" y="5845598"/>
            <a:ext cx="1247681" cy="525524"/>
          </a:xfrm>
          <a:prstGeom prst="rect">
            <a:avLst/>
          </a:prstGeom>
        </p:spPr>
      </p:pic>
    </p:spTree>
    <p:extLst>
      <p:ext uri="{BB962C8B-B14F-4D97-AF65-F5344CB8AC3E}">
        <p14:creationId xmlns:p14="http://schemas.microsoft.com/office/powerpoint/2010/main" val="24744057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image section">
    <p:spTree>
      <p:nvGrpSpPr>
        <p:cNvPr id="1" name=""/>
        <p:cNvGrpSpPr/>
        <p:nvPr/>
      </p:nvGrpSpPr>
      <p:grpSpPr>
        <a:xfrm>
          <a:off x="0" y="0"/>
          <a:ext cx="0" cy="0"/>
          <a:chOff x="0" y="0"/>
          <a:chExt cx="0" cy="0"/>
        </a:xfrm>
      </p:grpSpPr>
      <p:sp>
        <p:nvSpPr>
          <p:cNvPr id="17" name="Picture Placeholder 13"/>
          <p:cNvSpPr>
            <a:spLocks noGrp="1"/>
          </p:cNvSpPr>
          <p:nvPr>
            <p:ph type="pic" sz="quarter" idx="41"/>
          </p:nvPr>
        </p:nvSpPr>
        <p:spPr>
          <a:xfrm>
            <a:off x="9169992" y="0"/>
            <a:ext cx="3022009" cy="6858000"/>
          </a:xfrm>
          <a:prstGeom prst="rect">
            <a:avLst/>
          </a:prstGeom>
          <a:solidFill>
            <a:schemeClr val="bg1">
              <a:lumMod val="95000"/>
            </a:schemeClr>
          </a:solidFill>
          <a:effectLst/>
        </p:spPr>
        <p:txBody>
          <a:bodyPr>
            <a:normAutofit/>
          </a:bodyPr>
          <a:lstStyle>
            <a:lvl1pPr marL="0" indent="0">
              <a:buNone/>
              <a:defRPr sz="1600" b="0" i="0">
                <a:ln>
                  <a:noFill/>
                </a:ln>
                <a:solidFill>
                  <a:schemeClr val="tx1"/>
                </a:solidFill>
                <a:latin typeface="+mn-lt"/>
                <a:ea typeface="Open Sans Light" panose="020B0306030504020204" pitchFamily="34" charset="0"/>
                <a:cs typeface="Arial" panose="020B0604020202020204" pitchFamily="34" charset="0"/>
              </a:defRPr>
            </a:lvl1pPr>
          </a:lstStyle>
          <a:p>
            <a:endParaRPr lang="en-US"/>
          </a:p>
        </p:txBody>
      </p:sp>
      <p:sp>
        <p:nvSpPr>
          <p:cNvPr id="18" name="Picture Placeholder 13"/>
          <p:cNvSpPr>
            <a:spLocks noGrp="1"/>
          </p:cNvSpPr>
          <p:nvPr>
            <p:ph type="pic" sz="quarter" idx="42"/>
          </p:nvPr>
        </p:nvSpPr>
        <p:spPr>
          <a:xfrm>
            <a:off x="6096000" y="0"/>
            <a:ext cx="2950717" cy="3356517"/>
          </a:xfrm>
          <a:prstGeom prst="rect">
            <a:avLst/>
          </a:prstGeom>
          <a:solidFill>
            <a:schemeClr val="bg1">
              <a:lumMod val="95000"/>
            </a:schemeClr>
          </a:solidFill>
          <a:effectLst/>
        </p:spPr>
        <p:txBody>
          <a:bodyPr>
            <a:normAutofit/>
          </a:bodyPr>
          <a:lstStyle>
            <a:lvl1pPr marL="0" indent="0">
              <a:buNone/>
              <a:defRPr sz="1600" b="0" i="0">
                <a:ln>
                  <a:noFill/>
                </a:ln>
                <a:solidFill>
                  <a:schemeClr val="tx1"/>
                </a:solidFill>
                <a:latin typeface="+mn-lt"/>
                <a:ea typeface="Open Sans Light" panose="020B0306030504020204" pitchFamily="34" charset="0"/>
                <a:cs typeface="Arial" panose="020B0604020202020204" pitchFamily="34" charset="0"/>
              </a:defRPr>
            </a:lvl1pPr>
          </a:lstStyle>
          <a:p>
            <a:endParaRPr lang="en-US"/>
          </a:p>
        </p:txBody>
      </p:sp>
      <p:sp>
        <p:nvSpPr>
          <p:cNvPr id="19" name="Picture Placeholder 13"/>
          <p:cNvSpPr>
            <a:spLocks noGrp="1"/>
          </p:cNvSpPr>
          <p:nvPr>
            <p:ph type="pic" sz="quarter" idx="43"/>
          </p:nvPr>
        </p:nvSpPr>
        <p:spPr>
          <a:xfrm>
            <a:off x="6096000" y="3501483"/>
            <a:ext cx="2950717" cy="3356517"/>
          </a:xfrm>
          <a:prstGeom prst="rect">
            <a:avLst/>
          </a:prstGeom>
          <a:solidFill>
            <a:schemeClr val="bg1">
              <a:lumMod val="95000"/>
            </a:schemeClr>
          </a:solidFill>
          <a:effectLst/>
        </p:spPr>
        <p:txBody>
          <a:bodyPr>
            <a:normAutofit/>
          </a:bodyPr>
          <a:lstStyle>
            <a:lvl1pPr marL="0" indent="0">
              <a:buNone/>
              <a:defRPr sz="1600" b="0" i="0">
                <a:ln>
                  <a:noFill/>
                </a:ln>
                <a:solidFill>
                  <a:schemeClr val="tx1"/>
                </a:solidFill>
                <a:latin typeface="+mn-lt"/>
                <a:ea typeface="Open Sans Light" panose="020B0306030504020204" pitchFamily="34" charset="0"/>
                <a:cs typeface="Arial" panose="020B0604020202020204" pitchFamily="34" charset="0"/>
              </a:defRPr>
            </a:lvl1pPr>
          </a:lstStyle>
          <a:p>
            <a:endParaRPr lang="en-US"/>
          </a:p>
        </p:txBody>
      </p:sp>
      <p:pic>
        <p:nvPicPr>
          <p:cNvPr id="3" name="Graphic 15">
            <a:extLst>
              <a:ext uri="{FF2B5EF4-FFF2-40B4-BE49-F238E27FC236}">
                <a16:creationId xmlns:a16="http://schemas.microsoft.com/office/drawing/2014/main" id="{C99F55A3-E33F-4FC0-4390-488917921E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00710" y="393325"/>
            <a:ext cx="1255196" cy="1255196"/>
          </a:xfrm>
          <a:prstGeom prst="rect">
            <a:avLst/>
          </a:prstGeom>
        </p:spPr>
      </p:pic>
      <p:sp>
        <p:nvSpPr>
          <p:cNvPr id="2" name="Marcador de texto 6">
            <a:extLst>
              <a:ext uri="{FF2B5EF4-FFF2-40B4-BE49-F238E27FC236}">
                <a16:creationId xmlns:a16="http://schemas.microsoft.com/office/drawing/2014/main" id="{6532BD61-BEB9-E727-71A5-A7EF7DE36E82}"/>
              </a:ext>
            </a:extLst>
          </p:cNvPr>
          <p:cNvSpPr>
            <a:spLocks noGrp="1"/>
          </p:cNvSpPr>
          <p:nvPr>
            <p:ph type="body" sz="quarter" idx="10" hasCustomPrompt="1"/>
          </p:nvPr>
        </p:nvSpPr>
        <p:spPr>
          <a:xfrm>
            <a:off x="1032933" y="1235380"/>
            <a:ext cx="4648200" cy="628363"/>
          </a:xfrm>
          <a:prstGeom prst="rect">
            <a:avLst/>
          </a:prstGeom>
        </p:spPr>
        <p:txBody>
          <a:bodyPr/>
          <a:lstStyle>
            <a:lvl1pPr marL="0" indent="0">
              <a:buNone/>
              <a:defRPr b="1">
                <a:solidFill>
                  <a:schemeClr val="tx2"/>
                </a:solidFill>
                <a:latin typeface="+mj-lt"/>
              </a:defRPr>
            </a:lvl1pPr>
          </a:lstStyle>
          <a:p>
            <a:pPr lvl="0"/>
            <a:r>
              <a:rPr lang="en-US"/>
              <a:t>Title Here</a:t>
            </a:r>
          </a:p>
        </p:txBody>
      </p:sp>
      <p:sp>
        <p:nvSpPr>
          <p:cNvPr id="5" name="Marcador de texto 14">
            <a:extLst>
              <a:ext uri="{FF2B5EF4-FFF2-40B4-BE49-F238E27FC236}">
                <a16:creationId xmlns:a16="http://schemas.microsoft.com/office/drawing/2014/main" id="{99F646F2-DE7E-4367-1EF3-34C9893D754B}"/>
              </a:ext>
            </a:extLst>
          </p:cNvPr>
          <p:cNvSpPr>
            <a:spLocks noGrp="1"/>
          </p:cNvSpPr>
          <p:nvPr>
            <p:ph type="body" sz="quarter" idx="12" hasCustomPrompt="1"/>
          </p:nvPr>
        </p:nvSpPr>
        <p:spPr>
          <a:xfrm>
            <a:off x="1032933" y="2096198"/>
            <a:ext cx="4648200" cy="3203935"/>
          </a:xfrm>
          <a:prstGeom prst="rect">
            <a:avLst/>
          </a:prstGeom>
        </p:spPr>
        <p:txBody>
          <a:bodyPr/>
          <a:lstStyle>
            <a:lvl1pPr marL="0" indent="0">
              <a:buNone/>
              <a:defRPr sz="1600">
                <a:solidFill>
                  <a:schemeClr val="tx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a:p>
            <a:pPr lvl="0"/>
            <a:endParaRPr lang="en-US"/>
          </a:p>
          <a:p>
            <a:pPr lvl="0"/>
            <a:r>
              <a:rPr lang="en-US"/>
              <a:t>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lvl="0"/>
            <a:endParaRPr lang="en-US"/>
          </a:p>
        </p:txBody>
      </p:sp>
      <p:pic>
        <p:nvPicPr>
          <p:cNvPr id="6" name="Graphic 157">
            <a:extLst>
              <a:ext uri="{FF2B5EF4-FFF2-40B4-BE49-F238E27FC236}">
                <a16:creationId xmlns:a16="http://schemas.microsoft.com/office/drawing/2014/main" id="{18EFE3A1-DD17-390F-F661-06A55BC398E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00708" y="5813894"/>
            <a:ext cx="1544533" cy="553356"/>
          </a:xfrm>
          <a:prstGeom prst="rect">
            <a:avLst/>
          </a:prstGeom>
        </p:spPr>
      </p:pic>
      <p:pic>
        <p:nvPicPr>
          <p:cNvPr id="7" name="Graphic 9">
            <a:extLst>
              <a:ext uri="{FF2B5EF4-FFF2-40B4-BE49-F238E27FC236}">
                <a16:creationId xmlns:a16="http://schemas.microsoft.com/office/drawing/2014/main" id="{37A6E8F5-54BA-BEA8-68CD-AE7379793E3E}"/>
              </a:ext>
            </a:extLst>
          </p:cNvPr>
          <p:cNvPicPr>
            <a:picLocks noChangeAspect="1"/>
          </p:cNvPicPr>
          <p:nvPr userDrawn="1"/>
        </p:nvPicPr>
        <p:blipFill>
          <a:blip r:embed="rId6"/>
          <a:srcRect/>
          <a:stretch/>
        </p:blipFill>
        <p:spPr>
          <a:xfrm>
            <a:off x="2518282" y="5845598"/>
            <a:ext cx="1247681" cy="525524"/>
          </a:xfrm>
          <a:prstGeom prst="rect">
            <a:avLst/>
          </a:prstGeom>
        </p:spPr>
      </p:pic>
    </p:spTree>
    <p:extLst>
      <p:ext uri="{BB962C8B-B14F-4D97-AF65-F5344CB8AC3E}">
        <p14:creationId xmlns:p14="http://schemas.microsoft.com/office/powerpoint/2010/main" val="19675909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riple Feature Photo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147001" y="1867607"/>
            <a:ext cx="3278607" cy="3278607"/>
          </a:xfrm>
          <a:prstGeom prst="ellipse">
            <a:avLst/>
          </a:prstGeom>
          <a:solidFill>
            <a:srgbClr val="F1F1F2"/>
          </a:solidFill>
        </p:spPr>
        <p:txBody>
          <a:bodyPr/>
          <a:lstStyle>
            <a:lvl1pPr marL="0" indent="0" algn="ctr">
              <a:buNone/>
              <a:defRPr sz="1067"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a:p>
            <a:r>
              <a:rPr lang="en-US"/>
              <a:t> </a:t>
            </a:r>
          </a:p>
        </p:txBody>
      </p:sp>
      <p:pic>
        <p:nvPicPr>
          <p:cNvPr id="2" name="Graphic 169">
            <a:extLst>
              <a:ext uri="{FF2B5EF4-FFF2-40B4-BE49-F238E27FC236}">
                <a16:creationId xmlns:a16="http://schemas.microsoft.com/office/drawing/2014/main" id="{A353598E-D390-B0B5-A41B-FEF664E113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0205" y="-9426"/>
            <a:ext cx="2101795" cy="4638444"/>
          </a:xfrm>
          <a:prstGeom prst="rect">
            <a:avLst/>
          </a:prstGeom>
        </p:spPr>
      </p:pic>
      <p:sp>
        <p:nvSpPr>
          <p:cNvPr id="5" name="Marcador de texto 6">
            <a:extLst>
              <a:ext uri="{FF2B5EF4-FFF2-40B4-BE49-F238E27FC236}">
                <a16:creationId xmlns:a16="http://schemas.microsoft.com/office/drawing/2014/main" id="{ABCD5C90-546D-E347-8452-B4710C1C4911}"/>
              </a:ext>
            </a:extLst>
          </p:cNvPr>
          <p:cNvSpPr>
            <a:spLocks noGrp="1"/>
          </p:cNvSpPr>
          <p:nvPr>
            <p:ph type="body" sz="quarter" idx="11" hasCustomPrompt="1"/>
          </p:nvPr>
        </p:nvSpPr>
        <p:spPr>
          <a:xfrm>
            <a:off x="5666261" y="1997284"/>
            <a:ext cx="4038600" cy="628363"/>
          </a:xfrm>
          <a:prstGeom prst="rect">
            <a:avLst/>
          </a:prstGeom>
        </p:spPr>
        <p:txBody>
          <a:bodyPr/>
          <a:lstStyle>
            <a:lvl1pPr marL="0" indent="0">
              <a:buNone/>
              <a:defRPr b="1">
                <a:solidFill>
                  <a:schemeClr val="tx2"/>
                </a:solidFill>
                <a:latin typeface="+mj-lt"/>
              </a:defRPr>
            </a:lvl1pPr>
          </a:lstStyle>
          <a:p>
            <a:pPr lvl="0"/>
            <a:r>
              <a:rPr lang="en-US"/>
              <a:t>Title Here</a:t>
            </a:r>
          </a:p>
        </p:txBody>
      </p:sp>
      <p:sp>
        <p:nvSpPr>
          <p:cNvPr id="6" name="Marcador de texto 14">
            <a:extLst>
              <a:ext uri="{FF2B5EF4-FFF2-40B4-BE49-F238E27FC236}">
                <a16:creationId xmlns:a16="http://schemas.microsoft.com/office/drawing/2014/main" id="{9FF84965-61C6-AFC3-3AC8-5CBDC6F78878}"/>
              </a:ext>
            </a:extLst>
          </p:cNvPr>
          <p:cNvSpPr>
            <a:spLocks noGrp="1"/>
          </p:cNvSpPr>
          <p:nvPr>
            <p:ph type="body" sz="quarter" idx="12" hasCustomPrompt="1"/>
          </p:nvPr>
        </p:nvSpPr>
        <p:spPr>
          <a:xfrm>
            <a:off x="5666261" y="2858103"/>
            <a:ext cx="4231272" cy="885079"/>
          </a:xfrm>
          <a:prstGeom prst="rect">
            <a:avLst/>
          </a:prstGeom>
        </p:spPr>
        <p:txBody>
          <a:bodyPr/>
          <a:lstStyle>
            <a:lvl1pPr marL="0" indent="0">
              <a:buNone/>
              <a:defRPr sz="1600">
                <a:solidFill>
                  <a:schemeClr val="tx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7" name="Marcador de texto 14">
            <a:extLst>
              <a:ext uri="{FF2B5EF4-FFF2-40B4-BE49-F238E27FC236}">
                <a16:creationId xmlns:a16="http://schemas.microsoft.com/office/drawing/2014/main" id="{D30C3279-CBF7-24B3-A105-4B2AA4D5DD58}"/>
              </a:ext>
            </a:extLst>
          </p:cNvPr>
          <p:cNvSpPr>
            <a:spLocks noGrp="1"/>
          </p:cNvSpPr>
          <p:nvPr>
            <p:ph type="body" sz="quarter" idx="13" hasCustomPrompt="1"/>
          </p:nvPr>
        </p:nvSpPr>
        <p:spPr>
          <a:xfrm>
            <a:off x="5903328" y="3857898"/>
            <a:ext cx="3994205" cy="885079"/>
          </a:xfrm>
          <a:prstGeom prst="rect">
            <a:avLst/>
          </a:prstGeom>
        </p:spPr>
        <p:txBody>
          <a:bodyPr/>
          <a:lstStyle>
            <a:lvl1pPr marL="228594" indent="-228594">
              <a:buClr>
                <a:srgbClr val="00A5B5"/>
              </a:buClr>
              <a:buFont typeface="Wingdings" panose="05000000000000000000" pitchFamily="2" charset="2"/>
              <a:buChar char="ü"/>
              <a:defRPr sz="1600">
                <a:solidFill>
                  <a:schemeClr val="tx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pic>
        <p:nvPicPr>
          <p:cNvPr id="8" name="Graphic 157">
            <a:extLst>
              <a:ext uri="{FF2B5EF4-FFF2-40B4-BE49-F238E27FC236}">
                <a16:creationId xmlns:a16="http://schemas.microsoft.com/office/drawing/2014/main" id="{6A0026FA-B797-E38F-EA9C-24B37F6C35C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89418" y="5813894"/>
            <a:ext cx="1544533" cy="553356"/>
          </a:xfrm>
          <a:prstGeom prst="rect">
            <a:avLst/>
          </a:prstGeom>
        </p:spPr>
      </p:pic>
      <p:pic>
        <p:nvPicPr>
          <p:cNvPr id="9" name="Graphic 9">
            <a:extLst>
              <a:ext uri="{FF2B5EF4-FFF2-40B4-BE49-F238E27FC236}">
                <a16:creationId xmlns:a16="http://schemas.microsoft.com/office/drawing/2014/main" id="{56745D6B-62C4-CAE2-2BBF-9B6848A6915B}"/>
              </a:ext>
            </a:extLst>
          </p:cNvPr>
          <p:cNvPicPr>
            <a:picLocks noChangeAspect="1"/>
          </p:cNvPicPr>
          <p:nvPr userDrawn="1"/>
        </p:nvPicPr>
        <p:blipFill>
          <a:blip r:embed="rId6"/>
          <a:srcRect/>
          <a:stretch/>
        </p:blipFill>
        <p:spPr>
          <a:xfrm>
            <a:off x="10406992" y="5845598"/>
            <a:ext cx="1247681" cy="525524"/>
          </a:xfrm>
          <a:prstGeom prst="rect">
            <a:avLst/>
          </a:prstGeom>
        </p:spPr>
      </p:pic>
    </p:spTree>
    <p:extLst>
      <p:ext uri="{BB962C8B-B14F-4D97-AF65-F5344CB8AC3E}">
        <p14:creationId xmlns:p14="http://schemas.microsoft.com/office/powerpoint/2010/main" val="2786471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ft Photo Box">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CB609D3-4E25-4E1F-9A13-7DD6DC4EA3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grpSp>
        <p:nvGrpSpPr>
          <p:cNvPr id="187" name="Group 186">
            <a:extLst>
              <a:ext uri="{FF2B5EF4-FFF2-40B4-BE49-F238E27FC236}">
                <a16:creationId xmlns:a16="http://schemas.microsoft.com/office/drawing/2014/main" id="{DCD5E2DE-08A2-4A71-8202-9DDB384CE60A}"/>
              </a:ext>
            </a:extLst>
          </p:cNvPr>
          <p:cNvGrpSpPr/>
          <p:nvPr userDrawn="1"/>
        </p:nvGrpSpPr>
        <p:grpSpPr>
          <a:xfrm>
            <a:off x="4124737" y="4806756"/>
            <a:ext cx="4273703" cy="2271976"/>
            <a:chOff x="4045224" y="4826634"/>
            <a:chExt cx="4273702" cy="2271976"/>
          </a:xfrm>
          <a:effectLst>
            <a:outerShdw blurRad="63500" sx="102000" sy="102000" algn="ctr" rotWithShape="0">
              <a:prstClr val="black">
                <a:alpha val="20000"/>
              </a:prstClr>
            </a:outerShdw>
          </a:effectLst>
        </p:grpSpPr>
        <p:sp>
          <p:nvSpPr>
            <p:cNvPr id="102" name="Freeform: Shape 101">
              <a:extLst>
                <a:ext uri="{FF2B5EF4-FFF2-40B4-BE49-F238E27FC236}">
                  <a16:creationId xmlns:a16="http://schemas.microsoft.com/office/drawing/2014/main" id="{38F06EB4-A4F3-4840-9209-6DA8BD23F651}"/>
                </a:ext>
              </a:extLst>
            </p:cNvPr>
            <p:cNvSpPr/>
            <p:nvPr/>
          </p:nvSpPr>
          <p:spPr>
            <a:xfrm>
              <a:off x="5325272" y="5520980"/>
              <a:ext cx="956471" cy="956408"/>
            </a:xfrm>
            <a:custGeom>
              <a:avLst/>
              <a:gdLst>
                <a:gd name="connsiteX0" fmla="*/ 619278 w 1005408"/>
                <a:gd name="connsiteY0" fmla="*/ 12501 h 1005342"/>
                <a:gd name="connsiteX1" fmla="*/ 636607 w 1005408"/>
                <a:gd name="connsiteY1" fmla="*/ 74938 h 1005342"/>
                <a:gd name="connsiteX2" fmla="*/ 724971 w 1005408"/>
                <a:gd name="connsiteY2" fmla="*/ 113432 h 1005342"/>
                <a:gd name="connsiteX3" fmla="*/ 782447 w 1005408"/>
                <a:gd name="connsiteY3" fmla="*/ 83668 h 1005342"/>
                <a:gd name="connsiteX4" fmla="*/ 848721 w 1005408"/>
                <a:gd name="connsiteY4" fmla="*/ 136515 h 1005342"/>
                <a:gd name="connsiteX5" fmla="*/ 832516 w 1005408"/>
                <a:gd name="connsiteY5" fmla="*/ 199349 h 1005342"/>
                <a:gd name="connsiteX6" fmla="*/ 889662 w 1005408"/>
                <a:gd name="connsiteY6" fmla="*/ 276734 h 1005342"/>
                <a:gd name="connsiteX7" fmla="*/ 954480 w 1005408"/>
                <a:gd name="connsiteY7" fmla="*/ 279710 h 1005342"/>
                <a:gd name="connsiteX8" fmla="*/ 985434 w 1005408"/>
                <a:gd name="connsiteY8" fmla="*/ 358616 h 1005342"/>
                <a:gd name="connsiteX9" fmla="*/ 940061 w 1005408"/>
                <a:gd name="connsiteY9" fmla="*/ 404783 h 1005342"/>
                <a:gd name="connsiteX10" fmla="*/ 950842 w 1005408"/>
                <a:gd name="connsiteY10" fmla="*/ 500555 h 1005342"/>
                <a:gd name="connsiteX11" fmla="*/ 1005409 w 1005408"/>
                <a:gd name="connsiteY11" fmla="*/ 535477 h 1005342"/>
                <a:gd name="connsiteX12" fmla="*/ 992776 w 1005408"/>
                <a:gd name="connsiteY12" fmla="*/ 619278 h 1005342"/>
                <a:gd name="connsiteX13" fmla="*/ 930339 w 1005408"/>
                <a:gd name="connsiteY13" fmla="*/ 636607 h 1005342"/>
                <a:gd name="connsiteX14" fmla="*/ 891844 w 1005408"/>
                <a:gd name="connsiteY14" fmla="*/ 724905 h 1005342"/>
                <a:gd name="connsiteX15" fmla="*/ 921608 w 1005408"/>
                <a:gd name="connsiteY15" fmla="*/ 782381 h 1005342"/>
                <a:gd name="connsiteX16" fmla="*/ 868761 w 1005408"/>
                <a:gd name="connsiteY16" fmla="*/ 848655 h 1005342"/>
                <a:gd name="connsiteX17" fmla="*/ 805927 w 1005408"/>
                <a:gd name="connsiteY17" fmla="*/ 832450 h 1005342"/>
                <a:gd name="connsiteX18" fmla="*/ 728542 w 1005408"/>
                <a:gd name="connsiteY18" fmla="*/ 889596 h 1005342"/>
                <a:gd name="connsiteX19" fmla="*/ 725566 w 1005408"/>
                <a:gd name="connsiteY19" fmla="*/ 954414 h 1005342"/>
                <a:gd name="connsiteX20" fmla="*/ 646660 w 1005408"/>
                <a:gd name="connsiteY20" fmla="*/ 985368 h 1005342"/>
                <a:gd name="connsiteX21" fmla="*/ 600494 w 1005408"/>
                <a:gd name="connsiteY21" fmla="*/ 939995 h 1005342"/>
                <a:gd name="connsiteX22" fmla="*/ 504722 w 1005408"/>
                <a:gd name="connsiteY22" fmla="*/ 950776 h 1005342"/>
                <a:gd name="connsiteX23" fmla="*/ 469799 w 1005408"/>
                <a:gd name="connsiteY23" fmla="*/ 1005342 h 1005342"/>
                <a:gd name="connsiteX24" fmla="*/ 385998 w 1005408"/>
                <a:gd name="connsiteY24" fmla="*/ 992710 h 1005342"/>
                <a:gd name="connsiteX25" fmla="*/ 368670 w 1005408"/>
                <a:gd name="connsiteY25" fmla="*/ 930272 h 1005342"/>
                <a:gd name="connsiteX26" fmla="*/ 280371 w 1005408"/>
                <a:gd name="connsiteY26" fmla="*/ 891779 h 1005342"/>
                <a:gd name="connsiteX27" fmla="*/ 222895 w 1005408"/>
                <a:gd name="connsiteY27" fmla="*/ 921542 h 1005342"/>
                <a:gd name="connsiteX28" fmla="*/ 156622 w 1005408"/>
                <a:gd name="connsiteY28" fmla="*/ 868695 h 1005342"/>
                <a:gd name="connsiteX29" fmla="*/ 172826 w 1005408"/>
                <a:gd name="connsiteY29" fmla="*/ 805861 h 1005342"/>
                <a:gd name="connsiteX30" fmla="*/ 115680 w 1005408"/>
                <a:gd name="connsiteY30" fmla="*/ 728476 h 1005342"/>
                <a:gd name="connsiteX31" fmla="*/ 50862 w 1005408"/>
                <a:gd name="connsiteY31" fmla="*/ 725500 h 1005342"/>
                <a:gd name="connsiteX32" fmla="*/ 19908 w 1005408"/>
                <a:gd name="connsiteY32" fmla="*/ 646660 h 1005342"/>
                <a:gd name="connsiteX33" fmla="*/ 65281 w 1005408"/>
                <a:gd name="connsiteY33" fmla="*/ 600494 h 1005342"/>
                <a:gd name="connsiteX34" fmla="*/ 54566 w 1005408"/>
                <a:gd name="connsiteY34" fmla="*/ 504722 h 1005342"/>
                <a:gd name="connsiteX35" fmla="*/ 0 w 1005408"/>
                <a:gd name="connsiteY35" fmla="*/ 469799 h 1005342"/>
                <a:gd name="connsiteX36" fmla="*/ 12633 w 1005408"/>
                <a:gd name="connsiteY36" fmla="*/ 385999 h 1005342"/>
                <a:gd name="connsiteX37" fmla="*/ 75070 w 1005408"/>
                <a:gd name="connsiteY37" fmla="*/ 368670 h 1005342"/>
                <a:gd name="connsiteX38" fmla="*/ 113564 w 1005408"/>
                <a:gd name="connsiteY38" fmla="*/ 280371 h 1005342"/>
                <a:gd name="connsiteX39" fmla="*/ 83801 w 1005408"/>
                <a:gd name="connsiteY39" fmla="*/ 222829 h 1005342"/>
                <a:gd name="connsiteX40" fmla="*/ 136647 w 1005408"/>
                <a:gd name="connsiteY40" fmla="*/ 156556 h 1005342"/>
                <a:gd name="connsiteX41" fmla="*/ 199481 w 1005408"/>
                <a:gd name="connsiteY41" fmla="*/ 172826 h 1005342"/>
                <a:gd name="connsiteX42" fmla="*/ 276866 w 1005408"/>
                <a:gd name="connsiteY42" fmla="*/ 115681 h 1005342"/>
                <a:gd name="connsiteX43" fmla="*/ 279842 w 1005408"/>
                <a:gd name="connsiteY43" fmla="*/ 50862 h 1005342"/>
                <a:gd name="connsiteX44" fmla="*/ 358748 w 1005408"/>
                <a:gd name="connsiteY44" fmla="*/ 19908 h 1005342"/>
                <a:gd name="connsiteX45" fmla="*/ 404915 w 1005408"/>
                <a:gd name="connsiteY45" fmla="*/ 65281 h 1005342"/>
                <a:gd name="connsiteX46" fmla="*/ 500687 w 1005408"/>
                <a:gd name="connsiteY46" fmla="*/ 54566 h 1005342"/>
                <a:gd name="connsiteX47" fmla="*/ 535609 w 1005408"/>
                <a:gd name="connsiteY47" fmla="*/ 0 h 1005342"/>
                <a:gd name="connsiteX48" fmla="*/ 619410 w 1005408"/>
                <a:gd name="connsiteY48" fmla="*/ 12633 h 1005342"/>
                <a:gd name="connsiteX49" fmla="*/ 619410 w 1005408"/>
                <a:gd name="connsiteY49" fmla="*/ 12633 h 1005342"/>
                <a:gd name="connsiteX50" fmla="*/ 449097 w 1005408"/>
                <a:gd name="connsiteY50" fmla="*/ 857253 h 1005342"/>
                <a:gd name="connsiteX51" fmla="*/ 857253 w 1005408"/>
                <a:gd name="connsiteY51" fmla="*/ 556047 h 1005342"/>
                <a:gd name="connsiteX52" fmla="*/ 555981 w 1005408"/>
                <a:gd name="connsiteY52" fmla="*/ 147891 h 1005342"/>
                <a:gd name="connsiteX53" fmla="*/ 147825 w 1005408"/>
                <a:gd name="connsiteY53" fmla="*/ 449163 h 1005342"/>
                <a:gd name="connsiteX54" fmla="*/ 449031 w 1005408"/>
                <a:gd name="connsiteY54" fmla="*/ 857319 h 100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5408" h="1005342">
                  <a:moveTo>
                    <a:pt x="619278" y="12501"/>
                  </a:moveTo>
                  <a:lnTo>
                    <a:pt x="636607" y="74938"/>
                  </a:lnTo>
                  <a:cubicBezTo>
                    <a:pt x="667825" y="84660"/>
                    <a:pt x="697324" y="97624"/>
                    <a:pt x="724971" y="113432"/>
                  </a:cubicBezTo>
                  <a:lnTo>
                    <a:pt x="782447" y="83668"/>
                  </a:lnTo>
                  <a:lnTo>
                    <a:pt x="848721" y="136515"/>
                  </a:lnTo>
                  <a:lnTo>
                    <a:pt x="832516" y="199349"/>
                  </a:lnTo>
                  <a:cubicBezTo>
                    <a:pt x="854276" y="223027"/>
                    <a:pt x="873391" y="249021"/>
                    <a:pt x="889662" y="276734"/>
                  </a:cubicBezTo>
                  <a:lnTo>
                    <a:pt x="954480" y="279710"/>
                  </a:lnTo>
                  <a:lnTo>
                    <a:pt x="985434" y="358616"/>
                  </a:lnTo>
                  <a:lnTo>
                    <a:pt x="940061" y="404783"/>
                  </a:lnTo>
                  <a:cubicBezTo>
                    <a:pt x="947006" y="435803"/>
                    <a:pt x="950710" y="467815"/>
                    <a:pt x="950842" y="500555"/>
                  </a:cubicBezTo>
                  <a:lnTo>
                    <a:pt x="1005409" y="535477"/>
                  </a:lnTo>
                  <a:lnTo>
                    <a:pt x="992776" y="619278"/>
                  </a:lnTo>
                  <a:lnTo>
                    <a:pt x="930339" y="636607"/>
                  </a:lnTo>
                  <a:cubicBezTo>
                    <a:pt x="920616" y="667825"/>
                    <a:pt x="907586" y="697324"/>
                    <a:pt x="891844" y="724905"/>
                  </a:cubicBezTo>
                  <a:lnTo>
                    <a:pt x="921608" y="782381"/>
                  </a:lnTo>
                  <a:lnTo>
                    <a:pt x="868761" y="848655"/>
                  </a:lnTo>
                  <a:lnTo>
                    <a:pt x="805927" y="832450"/>
                  </a:lnTo>
                  <a:cubicBezTo>
                    <a:pt x="782249" y="854210"/>
                    <a:pt x="756256" y="873325"/>
                    <a:pt x="728542" y="889596"/>
                  </a:cubicBezTo>
                  <a:lnTo>
                    <a:pt x="725566" y="954414"/>
                  </a:lnTo>
                  <a:lnTo>
                    <a:pt x="646660" y="985368"/>
                  </a:lnTo>
                  <a:lnTo>
                    <a:pt x="600494" y="939995"/>
                  </a:lnTo>
                  <a:cubicBezTo>
                    <a:pt x="569474" y="946940"/>
                    <a:pt x="537461" y="950644"/>
                    <a:pt x="504722" y="950776"/>
                  </a:cubicBezTo>
                  <a:lnTo>
                    <a:pt x="469799" y="1005342"/>
                  </a:lnTo>
                  <a:lnTo>
                    <a:pt x="385998" y="992710"/>
                  </a:lnTo>
                  <a:lnTo>
                    <a:pt x="368670" y="930272"/>
                  </a:lnTo>
                  <a:cubicBezTo>
                    <a:pt x="337451" y="920550"/>
                    <a:pt x="307952" y="907586"/>
                    <a:pt x="280371" y="891779"/>
                  </a:cubicBezTo>
                  <a:lnTo>
                    <a:pt x="222895" y="921542"/>
                  </a:lnTo>
                  <a:lnTo>
                    <a:pt x="156622" y="868695"/>
                  </a:lnTo>
                  <a:lnTo>
                    <a:pt x="172826" y="805861"/>
                  </a:lnTo>
                  <a:cubicBezTo>
                    <a:pt x="151066" y="782183"/>
                    <a:pt x="131951" y="756190"/>
                    <a:pt x="115680" y="728476"/>
                  </a:cubicBezTo>
                  <a:lnTo>
                    <a:pt x="50862" y="725500"/>
                  </a:lnTo>
                  <a:lnTo>
                    <a:pt x="19908" y="646660"/>
                  </a:lnTo>
                  <a:lnTo>
                    <a:pt x="65281" y="600494"/>
                  </a:lnTo>
                  <a:cubicBezTo>
                    <a:pt x="58336" y="569474"/>
                    <a:pt x="54632" y="537461"/>
                    <a:pt x="54566" y="504722"/>
                  </a:cubicBezTo>
                  <a:lnTo>
                    <a:pt x="0" y="469799"/>
                  </a:lnTo>
                  <a:lnTo>
                    <a:pt x="12633" y="385999"/>
                  </a:lnTo>
                  <a:lnTo>
                    <a:pt x="75070" y="368670"/>
                  </a:lnTo>
                  <a:cubicBezTo>
                    <a:pt x="84793" y="337451"/>
                    <a:pt x="97822" y="307952"/>
                    <a:pt x="113564" y="280371"/>
                  </a:cubicBezTo>
                  <a:lnTo>
                    <a:pt x="83801" y="222829"/>
                  </a:lnTo>
                  <a:lnTo>
                    <a:pt x="136647" y="156556"/>
                  </a:lnTo>
                  <a:lnTo>
                    <a:pt x="199481" y="172826"/>
                  </a:lnTo>
                  <a:cubicBezTo>
                    <a:pt x="223159" y="151066"/>
                    <a:pt x="249153" y="131951"/>
                    <a:pt x="276866" y="115681"/>
                  </a:cubicBezTo>
                  <a:lnTo>
                    <a:pt x="279842" y="50862"/>
                  </a:lnTo>
                  <a:lnTo>
                    <a:pt x="358748" y="19908"/>
                  </a:lnTo>
                  <a:lnTo>
                    <a:pt x="404915" y="65281"/>
                  </a:lnTo>
                  <a:cubicBezTo>
                    <a:pt x="435935" y="58336"/>
                    <a:pt x="467947" y="54632"/>
                    <a:pt x="500687" y="54566"/>
                  </a:cubicBezTo>
                  <a:lnTo>
                    <a:pt x="535609" y="0"/>
                  </a:lnTo>
                  <a:lnTo>
                    <a:pt x="619410" y="12633"/>
                  </a:lnTo>
                  <a:lnTo>
                    <a:pt x="619410" y="12633"/>
                  </a:lnTo>
                  <a:close/>
                  <a:moveTo>
                    <a:pt x="449097" y="857253"/>
                  </a:moveTo>
                  <a:cubicBezTo>
                    <a:pt x="645006" y="886818"/>
                    <a:pt x="827754" y="751890"/>
                    <a:pt x="857253" y="556047"/>
                  </a:cubicBezTo>
                  <a:cubicBezTo>
                    <a:pt x="886752" y="360137"/>
                    <a:pt x="751890" y="177390"/>
                    <a:pt x="555981" y="147891"/>
                  </a:cubicBezTo>
                  <a:cubicBezTo>
                    <a:pt x="360071" y="118392"/>
                    <a:pt x="177324" y="253254"/>
                    <a:pt x="147825" y="449163"/>
                  </a:cubicBezTo>
                  <a:cubicBezTo>
                    <a:pt x="118326" y="645073"/>
                    <a:pt x="253188" y="827820"/>
                    <a:pt x="449031" y="857319"/>
                  </a:cubicBezTo>
                  <a:close/>
                </a:path>
              </a:pathLst>
            </a:custGeom>
            <a:solidFill>
              <a:srgbClr val="FF7F39"/>
            </a:solidFill>
            <a:ln w="6610" cap="flat">
              <a:noFill/>
              <a:prstDash val="solid"/>
              <a:miter/>
            </a:ln>
          </p:spPr>
          <p:txBody>
            <a:bodyPr rtlCol="0" anchor="ctr"/>
            <a:lstStyle/>
            <a:p>
              <a:endParaRPr lang="en-US" sz="1351"/>
            </a:p>
          </p:txBody>
        </p:sp>
        <p:sp>
          <p:nvSpPr>
            <p:cNvPr id="103" name="Freeform: Shape 102">
              <a:extLst>
                <a:ext uri="{FF2B5EF4-FFF2-40B4-BE49-F238E27FC236}">
                  <a16:creationId xmlns:a16="http://schemas.microsoft.com/office/drawing/2014/main" id="{5E729185-628B-4CE0-9ED8-5548E5507B3B}"/>
                </a:ext>
              </a:extLst>
            </p:cNvPr>
            <p:cNvSpPr/>
            <p:nvPr/>
          </p:nvSpPr>
          <p:spPr>
            <a:xfrm>
              <a:off x="7380262" y="5757280"/>
              <a:ext cx="938664" cy="938790"/>
            </a:xfrm>
            <a:custGeom>
              <a:avLst/>
              <a:gdLst>
                <a:gd name="connsiteX0" fmla="*/ 727947 w 986690"/>
                <a:gd name="connsiteY0" fmla="*/ 59262 h 986823"/>
                <a:gd name="connsiteX1" fmla="*/ 728542 w 986690"/>
                <a:gd name="connsiteY1" fmla="*/ 122758 h 986823"/>
                <a:gd name="connsiteX2" fmla="*/ 802356 w 986690"/>
                <a:gd name="connsiteY2" fmla="*/ 181557 h 986823"/>
                <a:gd name="connsiteX3" fmla="*/ 864264 w 986690"/>
                <a:gd name="connsiteY3" fmla="*/ 167932 h 986823"/>
                <a:gd name="connsiteX4" fmla="*/ 913604 w 986690"/>
                <a:gd name="connsiteY4" fmla="*/ 234734 h 986823"/>
                <a:gd name="connsiteX5" fmla="*/ 882320 w 986690"/>
                <a:gd name="connsiteY5" fmla="*/ 290028 h 986823"/>
                <a:gd name="connsiteX6" fmla="*/ 916780 w 986690"/>
                <a:gd name="connsiteY6" fmla="*/ 377731 h 986823"/>
                <a:gd name="connsiteX7" fmla="*/ 977364 w 986690"/>
                <a:gd name="connsiteY7" fmla="*/ 396978 h 986823"/>
                <a:gd name="connsiteX8" fmla="*/ 986691 w 986690"/>
                <a:gd name="connsiteY8" fmla="*/ 479456 h 986823"/>
                <a:gd name="connsiteX9" fmla="*/ 932058 w 986690"/>
                <a:gd name="connsiteY9" fmla="*/ 511666 h 986823"/>
                <a:gd name="connsiteX10" fmla="*/ 917970 w 986690"/>
                <a:gd name="connsiteY10" fmla="*/ 604991 h 986823"/>
                <a:gd name="connsiteX11" fmla="*/ 960763 w 986690"/>
                <a:gd name="connsiteY11" fmla="*/ 651885 h 986823"/>
                <a:gd name="connsiteX12" fmla="*/ 927627 w 986690"/>
                <a:gd name="connsiteY12" fmla="*/ 728014 h 986823"/>
                <a:gd name="connsiteX13" fmla="*/ 864131 w 986690"/>
                <a:gd name="connsiteY13" fmla="*/ 728609 h 986823"/>
                <a:gd name="connsiteX14" fmla="*/ 805332 w 986690"/>
                <a:gd name="connsiteY14" fmla="*/ 802422 h 986823"/>
                <a:gd name="connsiteX15" fmla="*/ 818891 w 986690"/>
                <a:gd name="connsiteY15" fmla="*/ 864396 h 986823"/>
                <a:gd name="connsiteX16" fmla="*/ 752088 w 986690"/>
                <a:gd name="connsiteY16" fmla="*/ 913737 h 986823"/>
                <a:gd name="connsiteX17" fmla="*/ 696795 w 986690"/>
                <a:gd name="connsiteY17" fmla="*/ 882453 h 986823"/>
                <a:gd name="connsiteX18" fmla="*/ 609092 w 986690"/>
                <a:gd name="connsiteY18" fmla="*/ 916912 h 986823"/>
                <a:gd name="connsiteX19" fmla="*/ 589845 w 986690"/>
                <a:gd name="connsiteY19" fmla="*/ 977497 h 986823"/>
                <a:gd name="connsiteX20" fmla="*/ 507367 w 986690"/>
                <a:gd name="connsiteY20" fmla="*/ 986823 h 986823"/>
                <a:gd name="connsiteX21" fmla="*/ 475156 w 986690"/>
                <a:gd name="connsiteY21" fmla="*/ 932191 h 986823"/>
                <a:gd name="connsiteX22" fmla="*/ 381832 w 986690"/>
                <a:gd name="connsiteY22" fmla="*/ 918103 h 986823"/>
                <a:gd name="connsiteX23" fmla="*/ 334937 w 986690"/>
                <a:gd name="connsiteY23" fmla="*/ 960896 h 986823"/>
                <a:gd name="connsiteX24" fmla="*/ 258809 w 986690"/>
                <a:gd name="connsiteY24" fmla="*/ 927693 h 986823"/>
                <a:gd name="connsiteX25" fmla="*/ 258214 w 986690"/>
                <a:gd name="connsiteY25" fmla="*/ 864198 h 986823"/>
                <a:gd name="connsiteX26" fmla="*/ 184401 w 986690"/>
                <a:gd name="connsiteY26" fmla="*/ 805399 h 986823"/>
                <a:gd name="connsiteX27" fmla="*/ 122427 w 986690"/>
                <a:gd name="connsiteY27" fmla="*/ 818957 h 986823"/>
                <a:gd name="connsiteX28" fmla="*/ 73086 w 986690"/>
                <a:gd name="connsiteY28" fmla="*/ 752155 h 986823"/>
                <a:gd name="connsiteX29" fmla="*/ 104370 w 986690"/>
                <a:gd name="connsiteY29" fmla="*/ 696795 h 986823"/>
                <a:gd name="connsiteX30" fmla="*/ 69911 w 986690"/>
                <a:gd name="connsiteY30" fmla="*/ 609092 h 986823"/>
                <a:gd name="connsiteX31" fmla="*/ 9326 w 986690"/>
                <a:gd name="connsiteY31" fmla="*/ 589845 h 986823"/>
                <a:gd name="connsiteX32" fmla="*/ 0 w 986690"/>
                <a:gd name="connsiteY32" fmla="*/ 507367 h 986823"/>
                <a:gd name="connsiteX33" fmla="*/ 54632 w 986690"/>
                <a:gd name="connsiteY33" fmla="*/ 475157 h 986823"/>
                <a:gd name="connsiteX34" fmla="*/ 68720 w 986690"/>
                <a:gd name="connsiteY34" fmla="*/ 381832 h 986823"/>
                <a:gd name="connsiteX35" fmla="*/ 25927 w 986690"/>
                <a:gd name="connsiteY35" fmla="*/ 334938 h 986823"/>
                <a:gd name="connsiteX36" fmla="*/ 59130 w 986690"/>
                <a:gd name="connsiteY36" fmla="*/ 258810 h 986823"/>
                <a:gd name="connsiteX37" fmla="*/ 122625 w 986690"/>
                <a:gd name="connsiteY37" fmla="*/ 258214 h 986823"/>
                <a:gd name="connsiteX38" fmla="*/ 181425 w 986690"/>
                <a:gd name="connsiteY38" fmla="*/ 184401 h 986823"/>
                <a:gd name="connsiteX39" fmla="*/ 167865 w 986690"/>
                <a:gd name="connsiteY39" fmla="*/ 122427 h 986823"/>
                <a:gd name="connsiteX40" fmla="*/ 234668 w 986690"/>
                <a:gd name="connsiteY40" fmla="*/ 73086 h 986823"/>
                <a:gd name="connsiteX41" fmla="*/ 290028 w 986690"/>
                <a:gd name="connsiteY41" fmla="*/ 104370 h 986823"/>
                <a:gd name="connsiteX42" fmla="*/ 377731 w 986690"/>
                <a:gd name="connsiteY42" fmla="*/ 69911 h 986823"/>
                <a:gd name="connsiteX43" fmla="*/ 396978 w 986690"/>
                <a:gd name="connsiteY43" fmla="*/ 9326 h 986823"/>
                <a:gd name="connsiteX44" fmla="*/ 479456 w 986690"/>
                <a:gd name="connsiteY44" fmla="*/ 0 h 986823"/>
                <a:gd name="connsiteX45" fmla="*/ 511666 w 986690"/>
                <a:gd name="connsiteY45" fmla="*/ 54632 h 986823"/>
                <a:gd name="connsiteX46" fmla="*/ 604991 w 986690"/>
                <a:gd name="connsiteY46" fmla="*/ 68720 h 986823"/>
                <a:gd name="connsiteX47" fmla="*/ 651885 w 986690"/>
                <a:gd name="connsiteY47" fmla="*/ 25927 h 986823"/>
                <a:gd name="connsiteX48" fmla="*/ 727947 w 986690"/>
                <a:gd name="connsiteY48" fmla="*/ 59130 h 986823"/>
                <a:gd name="connsiteX49" fmla="*/ 727947 w 986690"/>
                <a:gd name="connsiteY49" fmla="*/ 59130 h 986823"/>
                <a:gd name="connsiteX50" fmla="*/ 352994 w 986690"/>
                <a:gd name="connsiteY50" fmla="*/ 815650 h 986823"/>
                <a:gd name="connsiteX51" fmla="*/ 815584 w 986690"/>
                <a:gd name="connsiteY51" fmla="*/ 633895 h 986823"/>
                <a:gd name="connsiteX52" fmla="*/ 633828 w 986690"/>
                <a:gd name="connsiteY52" fmla="*/ 171305 h 986823"/>
                <a:gd name="connsiteX53" fmla="*/ 171305 w 986690"/>
                <a:gd name="connsiteY53" fmla="*/ 353060 h 986823"/>
                <a:gd name="connsiteX54" fmla="*/ 352994 w 986690"/>
                <a:gd name="connsiteY54" fmla="*/ 815650 h 98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86690" h="986823">
                  <a:moveTo>
                    <a:pt x="727947" y="59262"/>
                  </a:moveTo>
                  <a:lnTo>
                    <a:pt x="728542" y="122758"/>
                  </a:lnTo>
                  <a:cubicBezTo>
                    <a:pt x="755594" y="139888"/>
                    <a:pt x="780265" y="159664"/>
                    <a:pt x="802356" y="181557"/>
                  </a:cubicBezTo>
                  <a:lnTo>
                    <a:pt x="864264" y="167932"/>
                  </a:lnTo>
                  <a:lnTo>
                    <a:pt x="913604" y="234734"/>
                  </a:lnTo>
                  <a:lnTo>
                    <a:pt x="882320" y="290028"/>
                  </a:lnTo>
                  <a:cubicBezTo>
                    <a:pt x="896871" y="317940"/>
                    <a:pt x="908446" y="347372"/>
                    <a:pt x="916780" y="377731"/>
                  </a:cubicBezTo>
                  <a:lnTo>
                    <a:pt x="977364" y="396978"/>
                  </a:lnTo>
                  <a:lnTo>
                    <a:pt x="986691" y="479456"/>
                  </a:lnTo>
                  <a:lnTo>
                    <a:pt x="932058" y="511666"/>
                  </a:lnTo>
                  <a:cubicBezTo>
                    <a:pt x="930801" y="542753"/>
                    <a:pt x="926171" y="574037"/>
                    <a:pt x="917970" y="604991"/>
                  </a:cubicBezTo>
                  <a:lnTo>
                    <a:pt x="960763" y="651885"/>
                  </a:lnTo>
                  <a:lnTo>
                    <a:pt x="927627" y="728014"/>
                  </a:lnTo>
                  <a:lnTo>
                    <a:pt x="864131" y="728609"/>
                  </a:lnTo>
                  <a:cubicBezTo>
                    <a:pt x="847001" y="755660"/>
                    <a:pt x="827291" y="780331"/>
                    <a:pt x="805332" y="802422"/>
                  </a:cubicBezTo>
                  <a:lnTo>
                    <a:pt x="818891" y="864396"/>
                  </a:lnTo>
                  <a:lnTo>
                    <a:pt x="752088" y="913737"/>
                  </a:lnTo>
                  <a:lnTo>
                    <a:pt x="696795" y="882453"/>
                  </a:lnTo>
                  <a:cubicBezTo>
                    <a:pt x="668883" y="897070"/>
                    <a:pt x="639451" y="908578"/>
                    <a:pt x="609092" y="916912"/>
                  </a:cubicBezTo>
                  <a:lnTo>
                    <a:pt x="589845" y="977497"/>
                  </a:lnTo>
                  <a:lnTo>
                    <a:pt x="507367" y="986823"/>
                  </a:lnTo>
                  <a:lnTo>
                    <a:pt x="475156" y="932191"/>
                  </a:lnTo>
                  <a:cubicBezTo>
                    <a:pt x="444004" y="930934"/>
                    <a:pt x="412785" y="926304"/>
                    <a:pt x="381832" y="918103"/>
                  </a:cubicBezTo>
                  <a:lnTo>
                    <a:pt x="334937" y="960896"/>
                  </a:lnTo>
                  <a:lnTo>
                    <a:pt x="258809" y="927693"/>
                  </a:lnTo>
                  <a:lnTo>
                    <a:pt x="258214" y="864198"/>
                  </a:lnTo>
                  <a:cubicBezTo>
                    <a:pt x="231162" y="847067"/>
                    <a:pt x="206492" y="827291"/>
                    <a:pt x="184401" y="805399"/>
                  </a:cubicBezTo>
                  <a:lnTo>
                    <a:pt x="122427" y="818957"/>
                  </a:lnTo>
                  <a:lnTo>
                    <a:pt x="73086" y="752155"/>
                  </a:lnTo>
                  <a:lnTo>
                    <a:pt x="104370" y="696795"/>
                  </a:lnTo>
                  <a:cubicBezTo>
                    <a:pt x="89753" y="668883"/>
                    <a:pt x="78244" y="639451"/>
                    <a:pt x="69911" y="609092"/>
                  </a:cubicBezTo>
                  <a:lnTo>
                    <a:pt x="9326" y="589845"/>
                  </a:lnTo>
                  <a:lnTo>
                    <a:pt x="0" y="507367"/>
                  </a:lnTo>
                  <a:lnTo>
                    <a:pt x="54632" y="475157"/>
                  </a:lnTo>
                  <a:cubicBezTo>
                    <a:pt x="55889" y="444070"/>
                    <a:pt x="60519" y="412786"/>
                    <a:pt x="68720" y="381832"/>
                  </a:cubicBezTo>
                  <a:lnTo>
                    <a:pt x="25927" y="334938"/>
                  </a:lnTo>
                  <a:lnTo>
                    <a:pt x="59130" y="258810"/>
                  </a:lnTo>
                  <a:lnTo>
                    <a:pt x="122625" y="258214"/>
                  </a:lnTo>
                  <a:cubicBezTo>
                    <a:pt x="139755" y="231163"/>
                    <a:pt x="159532" y="206492"/>
                    <a:pt x="181425" y="184401"/>
                  </a:cubicBezTo>
                  <a:lnTo>
                    <a:pt x="167865" y="122427"/>
                  </a:lnTo>
                  <a:lnTo>
                    <a:pt x="234668" y="73086"/>
                  </a:lnTo>
                  <a:lnTo>
                    <a:pt x="290028" y="104370"/>
                  </a:lnTo>
                  <a:cubicBezTo>
                    <a:pt x="317939" y="89753"/>
                    <a:pt x="347372" y="78245"/>
                    <a:pt x="377731" y="69911"/>
                  </a:cubicBezTo>
                  <a:lnTo>
                    <a:pt x="396978" y="9326"/>
                  </a:lnTo>
                  <a:lnTo>
                    <a:pt x="479456" y="0"/>
                  </a:lnTo>
                  <a:lnTo>
                    <a:pt x="511666" y="54632"/>
                  </a:lnTo>
                  <a:cubicBezTo>
                    <a:pt x="542753" y="55889"/>
                    <a:pt x="574037" y="60519"/>
                    <a:pt x="604991" y="68720"/>
                  </a:cubicBezTo>
                  <a:lnTo>
                    <a:pt x="651885" y="25927"/>
                  </a:lnTo>
                  <a:lnTo>
                    <a:pt x="727947" y="59130"/>
                  </a:lnTo>
                  <a:lnTo>
                    <a:pt x="727947" y="59130"/>
                  </a:lnTo>
                  <a:close/>
                  <a:moveTo>
                    <a:pt x="352994" y="815650"/>
                  </a:moveTo>
                  <a:cubicBezTo>
                    <a:pt x="530913" y="893167"/>
                    <a:pt x="738000" y="811814"/>
                    <a:pt x="815584" y="633895"/>
                  </a:cubicBezTo>
                  <a:cubicBezTo>
                    <a:pt x="893101" y="455976"/>
                    <a:pt x="811748" y="248888"/>
                    <a:pt x="633828" y="171305"/>
                  </a:cubicBezTo>
                  <a:cubicBezTo>
                    <a:pt x="455909" y="93788"/>
                    <a:pt x="248822" y="175141"/>
                    <a:pt x="171305" y="353060"/>
                  </a:cubicBezTo>
                  <a:cubicBezTo>
                    <a:pt x="93722" y="530980"/>
                    <a:pt x="175075" y="738067"/>
                    <a:pt x="352994" y="815650"/>
                  </a:cubicBezTo>
                  <a:close/>
                </a:path>
              </a:pathLst>
            </a:custGeom>
            <a:solidFill>
              <a:schemeClr val="bg1"/>
            </a:solidFill>
            <a:ln w="6610" cap="flat">
              <a:noFill/>
              <a:prstDash val="solid"/>
              <a:miter/>
            </a:ln>
          </p:spPr>
          <p:txBody>
            <a:bodyPr rtlCol="0" anchor="ctr"/>
            <a:lstStyle/>
            <a:p>
              <a:endParaRPr lang="en-US" sz="1351"/>
            </a:p>
          </p:txBody>
        </p:sp>
        <p:sp>
          <p:nvSpPr>
            <p:cNvPr id="105" name="Freeform: Shape 104">
              <a:extLst>
                <a:ext uri="{FF2B5EF4-FFF2-40B4-BE49-F238E27FC236}">
                  <a16:creationId xmlns:a16="http://schemas.microsoft.com/office/drawing/2014/main" id="{A1D01D02-5072-42C8-B0F1-FF649D08E155}"/>
                </a:ext>
              </a:extLst>
            </p:cNvPr>
            <p:cNvSpPr/>
            <p:nvPr/>
          </p:nvSpPr>
          <p:spPr>
            <a:xfrm>
              <a:off x="4971778" y="6125342"/>
              <a:ext cx="490473" cy="501485"/>
            </a:xfrm>
            <a:custGeom>
              <a:avLst/>
              <a:gdLst>
                <a:gd name="connsiteX0" fmla="*/ 349886 w 515568"/>
                <a:gd name="connsiteY0" fmla="*/ 13294 h 527143"/>
                <a:gd name="connsiteX1" fmla="*/ 360997 w 515568"/>
                <a:gd name="connsiteY1" fmla="*/ 69713 h 527143"/>
                <a:gd name="connsiteX2" fmla="*/ 425551 w 515568"/>
                <a:gd name="connsiteY2" fmla="*/ 120840 h 527143"/>
                <a:gd name="connsiteX3" fmla="*/ 484284 w 515568"/>
                <a:gd name="connsiteY3" fmla="*/ 117400 h 527143"/>
                <a:gd name="connsiteX4" fmla="*/ 513188 w 515568"/>
                <a:gd name="connsiteY4" fmla="*/ 175274 h 527143"/>
                <a:gd name="connsiteX5" fmla="*/ 473106 w 515568"/>
                <a:gd name="connsiteY5" fmla="*/ 222564 h 527143"/>
                <a:gd name="connsiteX6" fmla="*/ 472379 w 515568"/>
                <a:gd name="connsiteY6" fmla="*/ 297171 h 527143"/>
                <a:gd name="connsiteX7" fmla="*/ 515569 w 515568"/>
                <a:gd name="connsiteY7" fmla="*/ 345322 h 527143"/>
                <a:gd name="connsiteX8" fmla="*/ 488385 w 515568"/>
                <a:gd name="connsiteY8" fmla="*/ 403989 h 527143"/>
                <a:gd name="connsiteX9" fmla="*/ 419598 w 515568"/>
                <a:gd name="connsiteY9" fmla="*/ 401939 h 527143"/>
                <a:gd name="connsiteX10" fmla="*/ 368736 w 515568"/>
                <a:gd name="connsiteY10" fmla="*/ 442086 h 527143"/>
                <a:gd name="connsiteX11" fmla="*/ 357029 w 515568"/>
                <a:gd name="connsiteY11" fmla="*/ 511865 h 527143"/>
                <a:gd name="connsiteX12" fmla="*/ 294195 w 515568"/>
                <a:gd name="connsiteY12" fmla="*/ 527143 h 527143"/>
                <a:gd name="connsiteX13" fmla="*/ 250608 w 515568"/>
                <a:gd name="connsiteY13" fmla="*/ 469005 h 527143"/>
                <a:gd name="connsiteX14" fmla="*/ 220580 w 515568"/>
                <a:gd name="connsiteY14" fmla="*/ 464839 h 527143"/>
                <a:gd name="connsiteX15" fmla="*/ 191478 w 515568"/>
                <a:gd name="connsiteY15" fmla="*/ 456439 h 527143"/>
                <a:gd name="connsiteX16" fmla="*/ 127983 w 515568"/>
                <a:gd name="connsiteY16" fmla="*/ 491758 h 527143"/>
                <a:gd name="connsiteX17" fmla="*/ 76856 w 515568"/>
                <a:gd name="connsiteY17" fmla="*/ 452140 h 527143"/>
                <a:gd name="connsiteX18" fmla="*/ 94648 w 515568"/>
                <a:gd name="connsiteY18" fmla="*/ 383684 h 527143"/>
                <a:gd name="connsiteX19" fmla="*/ 64554 w 515568"/>
                <a:gd name="connsiteY19" fmla="*/ 326273 h 527143"/>
                <a:gd name="connsiteX20" fmla="*/ 926 w 515568"/>
                <a:gd name="connsiteY20" fmla="*/ 300082 h 527143"/>
                <a:gd name="connsiteX21" fmla="*/ 0 w 515568"/>
                <a:gd name="connsiteY21" fmla="*/ 235396 h 527143"/>
                <a:gd name="connsiteX22" fmla="*/ 59064 w 515568"/>
                <a:gd name="connsiteY22" fmla="*/ 209072 h 527143"/>
                <a:gd name="connsiteX23" fmla="*/ 88827 w 515568"/>
                <a:gd name="connsiteY23" fmla="*/ 140682 h 527143"/>
                <a:gd name="connsiteX24" fmla="*/ 71565 w 515568"/>
                <a:gd name="connsiteY24" fmla="*/ 81221 h 527143"/>
                <a:gd name="connsiteX25" fmla="*/ 121567 w 515568"/>
                <a:gd name="connsiteY25" fmla="*/ 40148 h 527143"/>
                <a:gd name="connsiteX26" fmla="*/ 173818 w 515568"/>
                <a:gd name="connsiteY26" fmla="*/ 67265 h 527143"/>
                <a:gd name="connsiteX27" fmla="*/ 253584 w 515568"/>
                <a:gd name="connsiteY27" fmla="*/ 46960 h 527143"/>
                <a:gd name="connsiteX28" fmla="*/ 286721 w 515568"/>
                <a:gd name="connsiteY28" fmla="*/ 0 h 527143"/>
                <a:gd name="connsiteX29" fmla="*/ 349952 w 515568"/>
                <a:gd name="connsiteY29" fmla="*/ 13493 h 527143"/>
                <a:gd name="connsiteX30" fmla="*/ 349952 w 515568"/>
                <a:gd name="connsiteY30" fmla="*/ 13493 h 527143"/>
                <a:gd name="connsiteX31" fmla="*/ 231295 w 515568"/>
                <a:gd name="connsiteY31" fmla="*/ 414373 h 527143"/>
                <a:gd name="connsiteX32" fmla="*/ 421119 w 515568"/>
                <a:gd name="connsiteY32" fmla="*/ 291285 h 527143"/>
                <a:gd name="connsiteX33" fmla="*/ 298031 w 515568"/>
                <a:gd name="connsiteY33" fmla="*/ 101460 h 527143"/>
                <a:gd name="connsiteX34" fmla="*/ 108207 w 515568"/>
                <a:gd name="connsiteY34" fmla="*/ 224549 h 527143"/>
                <a:gd name="connsiteX35" fmla="*/ 231295 w 515568"/>
                <a:gd name="connsiteY35" fmla="*/ 414373 h 52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5568" h="527143">
                  <a:moveTo>
                    <a:pt x="349886" y="13294"/>
                  </a:moveTo>
                  <a:lnTo>
                    <a:pt x="360997" y="69713"/>
                  </a:lnTo>
                  <a:cubicBezTo>
                    <a:pt x="385999" y="82478"/>
                    <a:pt x="407825" y="100005"/>
                    <a:pt x="425551" y="120840"/>
                  </a:cubicBezTo>
                  <a:lnTo>
                    <a:pt x="484284" y="117400"/>
                  </a:lnTo>
                  <a:lnTo>
                    <a:pt x="513188" y="175274"/>
                  </a:lnTo>
                  <a:lnTo>
                    <a:pt x="473106" y="222564"/>
                  </a:lnTo>
                  <a:cubicBezTo>
                    <a:pt x="477207" y="246640"/>
                    <a:pt x="477207" y="271839"/>
                    <a:pt x="472379" y="297171"/>
                  </a:cubicBezTo>
                  <a:lnTo>
                    <a:pt x="515569" y="345322"/>
                  </a:lnTo>
                  <a:lnTo>
                    <a:pt x="488385" y="403989"/>
                  </a:lnTo>
                  <a:lnTo>
                    <a:pt x="419598" y="401939"/>
                  </a:lnTo>
                  <a:cubicBezTo>
                    <a:pt x="404783" y="417879"/>
                    <a:pt x="387586" y="431371"/>
                    <a:pt x="368736" y="442086"/>
                  </a:cubicBezTo>
                  <a:lnTo>
                    <a:pt x="357029" y="511865"/>
                  </a:lnTo>
                  <a:lnTo>
                    <a:pt x="294195" y="527143"/>
                  </a:lnTo>
                  <a:lnTo>
                    <a:pt x="250608" y="469005"/>
                  </a:lnTo>
                  <a:cubicBezTo>
                    <a:pt x="240687" y="468344"/>
                    <a:pt x="230634" y="466955"/>
                    <a:pt x="220580" y="464839"/>
                  </a:cubicBezTo>
                  <a:cubicBezTo>
                    <a:pt x="210527" y="462722"/>
                    <a:pt x="200870" y="459878"/>
                    <a:pt x="191478" y="456439"/>
                  </a:cubicBezTo>
                  <a:lnTo>
                    <a:pt x="127983" y="491758"/>
                  </a:lnTo>
                  <a:lnTo>
                    <a:pt x="76856" y="452140"/>
                  </a:lnTo>
                  <a:lnTo>
                    <a:pt x="94648" y="383684"/>
                  </a:lnTo>
                  <a:cubicBezTo>
                    <a:pt x="81750" y="366223"/>
                    <a:pt x="71631" y="346909"/>
                    <a:pt x="64554" y="326273"/>
                  </a:cubicBezTo>
                  <a:lnTo>
                    <a:pt x="926" y="300082"/>
                  </a:lnTo>
                  <a:lnTo>
                    <a:pt x="0" y="235396"/>
                  </a:lnTo>
                  <a:lnTo>
                    <a:pt x="59064" y="209072"/>
                  </a:lnTo>
                  <a:cubicBezTo>
                    <a:pt x="65017" y="184004"/>
                    <a:pt x="75268" y="160987"/>
                    <a:pt x="88827" y="140682"/>
                  </a:cubicBezTo>
                  <a:lnTo>
                    <a:pt x="71565" y="81221"/>
                  </a:lnTo>
                  <a:lnTo>
                    <a:pt x="121567" y="40148"/>
                  </a:lnTo>
                  <a:lnTo>
                    <a:pt x="173818" y="67265"/>
                  </a:lnTo>
                  <a:cubicBezTo>
                    <a:pt x="198489" y="55492"/>
                    <a:pt x="225541" y="48415"/>
                    <a:pt x="253584" y="46960"/>
                  </a:cubicBezTo>
                  <a:lnTo>
                    <a:pt x="286721" y="0"/>
                  </a:lnTo>
                  <a:lnTo>
                    <a:pt x="349952" y="13493"/>
                  </a:lnTo>
                  <a:lnTo>
                    <a:pt x="349952" y="13493"/>
                  </a:lnTo>
                  <a:close/>
                  <a:moveTo>
                    <a:pt x="231295" y="414373"/>
                  </a:moveTo>
                  <a:cubicBezTo>
                    <a:pt x="317675" y="432826"/>
                    <a:pt x="402666" y="377665"/>
                    <a:pt x="421119" y="291285"/>
                  </a:cubicBezTo>
                  <a:cubicBezTo>
                    <a:pt x="439507" y="204838"/>
                    <a:pt x="384411" y="119914"/>
                    <a:pt x="298031" y="101460"/>
                  </a:cubicBezTo>
                  <a:cubicBezTo>
                    <a:pt x="211651" y="83073"/>
                    <a:pt x="126660" y="138168"/>
                    <a:pt x="108207" y="224549"/>
                  </a:cubicBezTo>
                  <a:cubicBezTo>
                    <a:pt x="89819" y="310995"/>
                    <a:pt x="144915" y="395920"/>
                    <a:pt x="231295" y="414373"/>
                  </a:cubicBezTo>
                  <a:close/>
                </a:path>
              </a:pathLst>
            </a:custGeom>
            <a:solidFill>
              <a:schemeClr val="bg1"/>
            </a:solidFill>
            <a:ln w="6610" cap="flat">
              <a:noFill/>
              <a:prstDash val="solid"/>
              <a:miter/>
            </a:ln>
          </p:spPr>
          <p:txBody>
            <a:bodyPr rtlCol="0" anchor="ctr"/>
            <a:lstStyle/>
            <a:p>
              <a:endParaRPr lang="en-US" sz="1351"/>
            </a:p>
          </p:txBody>
        </p:sp>
        <p:sp>
          <p:nvSpPr>
            <p:cNvPr id="106" name="Freeform: Shape 105">
              <a:extLst>
                <a:ext uri="{FF2B5EF4-FFF2-40B4-BE49-F238E27FC236}">
                  <a16:creationId xmlns:a16="http://schemas.microsoft.com/office/drawing/2014/main" id="{327B11E6-DA28-498F-80EB-F32534A3314B}"/>
                </a:ext>
              </a:extLst>
            </p:cNvPr>
            <p:cNvSpPr/>
            <p:nvPr/>
          </p:nvSpPr>
          <p:spPr>
            <a:xfrm>
              <a:off x="5699356" y="4826634"/>
              <a:ext cx="750465" cy="745809"/>
            </a:xfrm>
            <a:custGeom>
              <a:avLst/>
              <a:gdLst>
                <a:gd name="connsiteX0" fmla="*/ 513849 w 788862"/>
                <a:gd name="connsiteY0" fmla="*/ 16006 h 783968"/>
                <a:gd name="connsiteX1" fmla="*/ 526680 w 788862"/>
                <a:gd name="connsiteY1" fmla="*/ 85256 h 783968"/>
                <a:gd name="connsiteX2" fmla="*/ 594078 w 788862"/>
                <a:gd name="connsiteY2" fmla="*/ 124213 h 783968"/>
                <a:gd name="connsiteX3" fmla="*/ 660483 w 788862"/>
                <a:gd name="connsiteY3" fmla="*/ 100799 h 783968"/>
                <a:gd name="connsiteX4" fmla="*/ 712007 w 788862"/>
                <a:gd name="connsiteY4" fmla="*/ 158077 h 783968"/>
                <a:gd name="connsiteX5" fmla="*/ 681649 w 788862"/>
                <a:gd name="connsiteY5" fmla="*/ 221704 h 783968"/>
                <a:gd name="connsiteX6" fmla="*/ 713330 w 788862"/>
                <a:gd name="connsiteY6" fmla="*/ 292740 h 783968"/>
                <a:gd name="connsiteX7" fmla="*/ 780860 w 788862"/>
                <a:gd name="connsiteY7" fmla="*/ 312847 h 783968"/>
                <a:gd name="connsiteX8" fmla="*/ 788863 w 788862"/>
                <a:gd name="connsiteY8" fmla="*/ 389438 h 783968"/>
                <a:gd name="connsiteX9" fmla="*/ 726889 w 788862"/>
                <a:gd name="connsiteY9" fmla="*/ 423104 h 783968"/>
                <a:gd name="connsiteX10" fmla="*/ 721002 w 788862"/>
                <a:gd name="connsiteY10" fmla="*/ 461598 h 783968"/>
                <a:gd name="connsiteX11" fmla="*/ 710684 w 788862"/>
                <a:gd name="connsiteY11" fmla="*/ 499166 h 783968"/>
                <a:gd name="connsiteX12" fmla="*/ 753544 w 788862"/>
                <a:gd name="connsiteY12" fmla="*/ 555121 h 783968"/>
                <a:gd name="connsiteX13" fmla="*/ 714983 w 788862"/>
                <a:gd name="connsiteY13" fmla="*/ 621791 h 783968"/>
                <a:gd name="connsiteX14" fmla="*/ 645139 w 788862"/>
                <a:gd name="connsiteY14" fmla="*/ 612597 h 783968"/>
                <a:gd name="connsiteX15" fmla="*/ 587265 w 788862"/>
                <a:gd name="connsiteY15" fmla="*/ 664584 h 783968"/>
                <a:gd name="connsiteX16" fmla="*/ 589051 w 788862"/>
                <a:gd name="connsiteY16" fmla="*/ 735091 h 783968"/>
                <a:gd name="connsiteX17" fmla="*/ 518677 w 788862"/>
                <a:gd name="connsiteY17" fmla="*/ 766375 h 783968"/>
                <a:gd name="connsiteX18" fmla="*/ 467616 w 788862"/>
                <a:gd name="connsiteY18" fmla="*/ 717894 h 783968"/>
                <a:gd name="connsiteX19" fmla="*/ 390165 w 788862"/>
                <a:gd name="connsiteY19" fmla="*/ 725963 h 783968"/>
                <a:gd name="connsiteX20" fmla="*/ 350216 w 788862"/>
                <a:gd name="connsiteY20" fmla="*/ 783969 h 783968"/>
                <a:gd name="connsiteX21" fmla="*/ 274948 w 788862"/>
                <a:gd name="connsiteY21" fmla="*/ 767963 h 783968"/>
                <a:gd name="connsiteX22" fmla="*/ 262116 w 788862"/>
                <a:gd name="connsiteY22" fmla="*/ 698713 h 783968"/>
                <a:gd name="connsiteX23" fmla="*/ 194719 w 788862"/>
                <a:gd name="connsiteY23" fmla="*/ 659756 h 783968"/>
                <a:gd name="connsiteX24" fmla="*/ 128313 w 788862"/>
                <a:gd name="connsiteY24" fmla="*/ 683170 h 783968"/>
                <a:gd name="connsiteX25" fmla="*/ 76790 w 788862"/>
                <a:gd name="connsiteY25" fmla="*/ 625892 h 783968"/>
                <a:gd name="connsiteX26" fmla="*/ 107148 w 788862"/>
                <a:gd name="connsiteY26" fmla="*/ 562264 h 783968"/>
                <a:gd name="connsiteX27" fmla="*/ 75533 w 788862"/>
                <a:gd name="connsiteY27" fmla="*/ 491229 h 783968"/>
                <a:gd name="connsiteX28" fmla="*/ 8003 w 788862"/>
                <a:gd name="connsiteY28" fmla="*/ 471122 h 783968"/>
                <a:gd name="connsiteX29" fmla="*/ 0 w 788862"/>
                <a:gd name="connsiteY29" fmla="*/ 394531 h 783968"/>
                <a:gd name="connsiteX30" fmla="*/ 61974 w 788862"/>
                <a:gd name="connsiteY30" fmla="*/ 360865 h 783968"/>
                <a:gd name="connsiteX31" fmla="*/ 67860 w 788862"/>
                <a:gd name="connsiteY31" fmla="*/ 322371 h 783968"/>
                <a:gd name="connsiteX32" fmla="*/ 78178 w 788862"/>
                <a:gd name="connsiteY32" fmla="*/ 284803 h 783968"/>
                <a:gd name="connsiteX33" fmla="*/ 35319 w 788862"/>
                <a:gd name="connsiteY33" fmla="*/ 228848 h 783968"/>
                <a:gd name="connsiteX34" fmla="*/ 73879 w 788862"/>
                <a:gd name="connsiteY34" fmla="*/ 162178 h 783968"/>
                <a:gd name="connsiteX35" fmla="*/ 143724 w 788862"/>
                <a:gd name="connsiteY35" fmla="*/ 171371 h 783968"/>
                <a:gd name="connsiteX36" fmla="*/ 201597 w 788862"/>
                <a:gd name="connsiteY36" fmla="*/ 119384 h 783968"/>
                <a:gd name="connsiteX37" fmla="*/ 199812 w 788862"/>
                <a:gd name="connsiteY37" fmla="*/ 48878 h 783968"/>
                <a:gd name="connsiteX38" fmla="*/ 270186 w 788862"/>
                <a:gd name="connsiteY38" fmla="*/ 17593 h 783968"/>
                <a:gd name="connsiteX39" fmla="*/ 321313 w 788862"/>
                <a:gd name="connsiteY39" fmla="*/ 66075 h 783968"/>
                <a:gd name="connsiteX40" fmla="*/ 398764 w 788862"/>
                <a:gd name="connsiteY40" fmla="*/ 58006 h 783968"/>
                <a:gd name="connsiteX41" fmla="*/ 438713 w 788862"/>
                <a:gd name="connsiteY41" fmla="*/ 0 h 783968"/>
                <a:gd name="connsiteX42" fmla="*/ 514047 w 788862"/>
                <a:gd name="connsiteY42" fmla="*/ 16072 h 783968"/>
                <a:gd name="connsiteX43" fmla="*/ 514047 w 788862"/>
                <a:gd name="connsiteY43" fmla="*/ 16072 h 783968"/>
                <a:gd name="connsiteX44" fmla="*/ 338708 w 788862"/>
                <a:gd name="connsiteY44" fmla="*/ 653208 h 783968"/>
                <a:gd name="connsiteX45" fmla="*/ 655589 w 788862"/>
                <a:gd name="connsiteY45" fmla="*/ 447642 h 783968"/>
                <a:gd name="connsiteX46" fmla="*/ 450023 w 788862"/>
                <a:gd name="connsiteY46" fmla="*/ 130761 h 783968"/>
                <a:gd name="connsiteX47" fmla="*/ 133142 w 788862"/>
                <a:gd name="connsiteY47" fmla="*/ 336327 h 783968"/>
                <a:gd name="connsiteX48" fmla="*/ 338708 w 788862"/>
                <a:gd name="connsiteY48" fmla="*/ 653208 h 7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8862" h="783968">
                  <a:moveTo>
                    <a:pt x="513849" y="16006"/>
                  </a:moveTo>
                  <a:lnTo>
                    <a:pt x="526680" y="85256"/>
                  </a:lnTo>
                  <a:cubicBezTo>
                    <a:pt x="550954" y="95706"/>
                    <a:pt x="573508" y="108802"/>
                    <a:pt x="594078" y="124213"/>
                  </a:cubicBezTo>
                  <a:lnTo>
                    <a:pt x="660483" y="100799"/>
                  </a:lnTo>
                  <a:lnTo>
                    <a:pt x="712007" y="158077"/>
                  </a:lnTo>
                  <a:lnTo>
                    <a:pt x="681649" y="221704"/>
                  </a:lnTo>
                  <a:cubicBezTo>
                    <a:pt x="694877" y="243994"/>
                    <a:pt x="705525" y="267871"/>
                    <a:pt x="713330" y="292740"/>
                  </a:cubicBezTo>
                  <a:lnTo>
                    <a:pt x="780860" y="312847"/>
                  </a:lnTo>
                  <a:lnTo>
                    <a:pt x="788863" y="389438"/>
                  </a:lnTo>
                  <a:lnTo>
                    <a:pt x="726889" y="423104"/>
                  </a:lnTo>
                  <a:cubicBezTo>
                    <a:pt x="725698" y="435869"/>
                    <a:pt x="723714" y="448766"/>
                    <a:pt x="721002" y="461598"/>
                  </a:cubicBezTo>
                  <a:cubicBezTo>
                    <a:pt x="718290" y="474495"/>
                    <a:pt x="714785" y="486996"/>
                    <a:pt x="710684" y="499166"/>
                  </a:cubicBezTo>
                  <a:lnTo>
                    <a:pt x="753544" y="555121"/>
                  </a:lnTo>
                  <a:lnTo>
                    <a:pt x="714983" y="621791"/>
                  </a:lnTo>
                  <a:lnTo>
                    <a:pt x="645139" y="612597"/>
                  </a:lnTo>
                  <a:cubicBezTo>
                    <a:pt x="627876" y="632175"/>
                    <a:pt x="608430" y="649636"/>
                    <a:pt x="587265" y="664584"/>
                  </a:cubicBezTo>
                  <a:lnTo>
                    <a:pt x="589051" y="735091"/>
                  </a:lnTo>
                  <a:lnTo>
                    <a:pt x="518677" y="766375"/>
                  </a:lnTo>
                  <a:lnTo>
                    <a:pt x="467616" y="717894"/>
                  </a:lnTo>
                  <a:cubicBezTo>
                    <a:pt x="442549" y="723516"/>
                    <a:pt x="416556" y="726360"/>
                    <a:pt x="390165" y="725963"/>
                  </a:cubicBezTo>
                  <a:lnTo>
                    <a:pt x="350216" y="783969"/>
                  </a:lnTo>
                  <a:lnTo>
                    <a:pt x="274948" y="767963"/>
                  </a:lnTo>
                  <a:lnTo>
                    <a:pt x="262116" y="698713"/>
                  </a:lnTo>
                  <a:cubicBezTo>
                    <a:pt x="237843" y="688263"/>
                    <a:pt x="215289" y="675167"/>
                    <a:pt x="194719" y="659756"/>
                  </a:cubicBezTo>
                  <a:lnTo>
                    <a:pt x="128313" y="683170"/>
                  </a:lnTo>
                  <a:lnTo>
                    <a:pt x="76790" y="625892"/>
                  </a:lnTo>
                  <a:lnTo>
                    <a:pt x="107148" y="562264"/>
                  </a:lnTo>
                  <a:cubicBezTo>
                    <a:pt x="93920" y="539975"/>
                    <a:pt x="83271" y="516098"/>
                    <a:pt x="75533" y="491229"/>
                  </a:cubicBezTo>
                  <a:lnTo>
                    <a:pt x="8003" y="471122"/>
                  </a:lnTo>
                  <a:lnTo>
                    <a:pt x="0" y="394531"/>
                  </a:lnTo>
                  <a:lnTo>
                    <a:pt x="61974" y="360865"/>
                  </a:lnTo>
                  <a:cubicBezTo>
                    <a:pt x="63231" y="348100"/>
                    <a:pt x="65149" y="335202"/>
                    <a:pt x="67860" y="322371"/>
                  </a:cubicBezTo>
                  <a:cubicBezTo>
                    <a:pt x="70572" y="309474"/>
                    <a:pt x="74078" y="296973"/>
                    <a:pt x="78178" y="284803"/>
                  </a:cubicBezTo>
                  <a:lnTo>
                    <a:pt x="35319" y="228848"/>
                  </a:lnTo>
                  <a:lnTo>
                    <a:pt x="73879" y="162178"/>
                  </a:lnTo>
                  <a:lnTo>
                    <a:pt x="143724" y="171371"/>
                  </a:lnTo>
                  <a:cubicBezTo>
                    <a:pt x="160987" y="151793"/>
                    <a:pt x="180432" y="134332"/>
                    <a:pt x="201597" y="119384"/>
                  </a:cubicBezTo>
                  <a:lnTo>
                    <a:pt x="199812" y="48878"/>
                  </a:lnTo>
                  <a:lnTo>
                    <a:pt x="270186" y="17593"/>
                  </a:lnTo>
                  <a:lnTo>
                    <a:pt x="321313" y="66075"/>
                  </a:lnTo>
                  <a:cubicBezTo>
                    <a:pt x="346380" y="60453"/>
                    <a:pt x="372373" y="57609"/>
                    <a:pt x="398764" y="58006"/>
                  </a:cubicBezTo>
                  <a:lnTo>
                    <a:pt x="438713" y="0"/>
                  </a:lnTo>
                  <a:lnTo>
                    <a:pt x="514047" y="16072"/>
                  </a:lnTo>
                  <a:lnTo>
                    <a:pt x="514047" y="16072"/>
                  </a:lnTo>
                  <a:close/>
                  <a:moveTo>
                    <a:pt x="338708" y="653208"/>
                  </a:moveTo>
                  <a:cubicBezTo>
                    <a:pt x="482961" y="683964"/>
                    <a:pt x="624834" y="591962"/>
                    <a:pt x="655589" y="447642"/>
                  </a:cubicBezTo>
                  <a:cubicBezTo>
                    <a:pt x="686345" y="303389"/>
                    <a:pt x="594342" y="161516"/>
                    <a:pt x="450023" y="130761"/>
                  </a:cubicBezTo>
                  <a:cubicBezTo>
                    <a:pt x="305769" y="100005"/>
                    <a:pt x="163897" y="192007"/>
                    <a:pt x="133142" y="336327"/>
                  </a:cubicBezTo>
                  <a:cubicBezTo>
                    <a:pt x="102386" y="480580"/>
                    <a:pt x="194388" y="622453"/>
                    <a:pt x="338708" y="653208"/>
                  </a:cubicBezTo>
                  <a:close/>
                </a:path>
              </a:pathLst>
            </a:custGeom>
            <a:solidFill>
              <a:srgbClr val="FF7F39"/>
            </a:solidFill>
            <a:ln w="6610" cap="flat">
              <a:noFill/>
              <a:prstDash val="solid"/>
              <a:miter/>
            </a:ln>
          </p:spPr>
          <p:txBody>
            <a:bodyPr rtlCol="0" anchor="ctr"/>
            <a:lstStyle/>
            <a:p>
              <a:endParaRPr lang="en-US" sz="1351"/>
            </a:p>
          </p:txBody>
        </p:sp>
        <p:sp>
          <p:nvSpPr>
            <p:cNvPr id="107" name="Freeform: Shape 106">
              <a:extLst>
                <a:ext uri="{FF2B5EF4-FFF2-40B4-BE49-F238E27FC236}">
                  <a16:creationId xmlns:a16="http://schemas.microsoft.com/office/drawing/2014/main" id="{E9162AB1-DD3C-49B8-8775-293A190A976C}"/>
                </a:ext>
              </a:extLst>
            </p:cNvPr>
            <p:cNvSpPr/>
            <p:nvPr/>
          </p:nvSpPr>
          <p:spPr>
            <a:xfrm>
              <a:off x="4353699" y="4829879"/>
              <a:ext cx="1179591" cy="1172921"/>
            </a:xfrm>
            <a:custGeom>
              <a:avLst/>
              <a:gdLst>
                <a:gd name="connsiteX0" fmla="*/ 790847 w 1239944"/>
                <a:gd name="connsiteY0" fmla="*/ 17726 h 1232933"/>
                <a:gd name="connsiteX1" fmla="*/ 806920 w 1239944"/>
                <a:gd name="connsiteY1" fmla="*/ 98153 h 1232933"/>
                <a:gd name="connsiteX2" fmla="*/ 879013 w 1239944"/>
                <a:gd name="connsiteY2" fmla="*/ 130298 h 1232933"/>
                <a:gd name="connsiteX3" fmla="*/ 949519 w 1239944"/>
                <a:gd name="connsiteY3" fmla="*/ 88497 h 1232933"/>
                <a:gd name="connsiteX4" fmla="*/ 1018637 w 1239944"/>
                <a:gd name="connsiteY4" fmla="*/ 138764 h 1232933"/>
                <a:gd name="connsiteX5" fmla="*/ 1000514 w 1239944"/>
                <a:gd name="connsiteY5" fmla="*/ 219125 h 1232933"/>
                <a:gd name="connsiteX6" fmla="*/ 1052699 w 1239944"/>
                <a:gd name="connsiteY6" fmla="*/ 277527 h 1232933"/>
                <a:gd name="connsiteX7" fmla="*/ 1134846 w 1239944"/>
                <a:gd name="connsiteY7" fmla="*/ 267937 h 1232933"/>
                <a:gd name="connsiteX8" fmla="*/ 1177507 w 1239944"/>
                <a:gd name="connsiteY8" fmla="*/ 341949 h 1232933"/>
                <a:gd name="connsiteX9" fmla="*/ 1127769 w 1239944"/>
                <a:gd name="connsiteY9" fmla="*/ 408619 h 1232933"/>
                <a:gd name="connsiteX10" fmla="*/ 1151448 w 1239944"/>
                <a:gd name="connsiteY10" fmla="*/ 482366 h 1232933"/>
                <a:gd name="connsiteX11" fmla="*/ 1231081 w 1239944"/>
                <a:gd name="connsiteY11" fmla="*/ 507235 h 1232933"/>
                <a:gd name="connsiteX12" fmla="*/ 1239944 w 1239944"/>
                <a:gd name="connsiteY12" fmla="*/ 592226 h 1232933"/>
                <a:gd name="connsiteX13" fmla="*/ 1166528 w 1239944"/>
                <a:gd name="connsiteY13" fmla="*/ 633432 h 1232933"/>
                <a:gd name="connsiteX14" fmla="*/ 1158128 w 1239944"/>
                <a:gd name="connsiteY14" fmla="*/ 709097 h 1232933"/>
                <a:gd name="connsiteX15" fmla="*/ 1221689 w 1239944"/>
                <a:gd name="connsiteY15" fmla="*/ 765052 h 1232933"/>
                <a:gd name="connsiteX16" fmla="*/ 1195233 w 1239944"/>
                <a:gd name="connsiteY16" fmla="*/ 846273 h 1232933"/>
                <a:gd name="connsiteX17" fmla="*/ 1110308 w 1239944"/>
                <a:gd name="connsiteY17" fmla="*/ 854144 h 1232933"/>
                <a:gd name="connsiteX18" fmla="*/ 1072542 w 1239944"/>
                <a:gd name="connsiteY18" fmla="*/ 918896 h 1232933"/>
                <a:gd name="connsiteX19" fmla="*/ 1108258 w 1239944"/>
                <a:gd name="connsiteY19" fmla="*/ 996744 h 1232933"/>
                <a:gd name="connsiteX20" fmla="*/ 1051046 w 1239944"/>
                <a:gd name="connsiteY20" fmla="*/ 1060173 h 1232933"/>
                <a:gd name="connsiteX21" fmla="*/ 969229 w 1239944"/>
                <a:gd name="connsiteY21" fmla="*/ 1032460 h 1232933"/>
                <a:gd name="connsiteX22" fmla="*/ 909438 w 1239944"/>
                <a:gd name="connsiteY22" fmla="*/ 1075518 h 1232933"/>
                <a:gd name="connsiteX23" fmla="*/ 910430 w 1239944"/>
                <a:gd name="connsiteY23" fmla="*/ 1162229 h 1232933"/>
                <a:gd name="connsiteX24" fmla="*/ 832384 w 1239944"/>
                <a:gd name="connsiteY24" fmla="*/ 1196953 h 1232933"/>
                <a:gd name="connsiteX25" fmla="*/ 768426 w 1239944"/>
                <a:gd name="connsiteY25" fmla="*/ 1137889 h 1232933"/>
                <a:gd name="connsiteX26" fmla="*/ 696927 w 1239944"/>
                <a:gd name="connsiteY26" fmla="*/ 1152969 h 1232933"/>
                <a:gd name="connsiteX27" fmla="*/ 662402 w 1239944"/>
                <a:gd name="connsiteY27" fmla="*/ 1232934 h 1232933"/>
                <a:gd name="connsiteX28" fmla="*/ 576947 w 1239944"/>
                <a:gd name="connsiteY28" fmla="*/ 1232934 h 1232933"/>
                <a:gd name="connsiteX29" fmla="*/ 542356 w 1239944"/>
                <a:gd name="connsiteY29" fmla="*/ 1152572 h 1232933"/>
                <a:gd name="connsiteX30" fmla="*/ 506574 w 1239944"/>
                <a:gd name="connsiteY30" fmla="*/ 1146223 h 1232933"/>
                <a:gd name="connsiteX31" fmla="*/ 471320 w 1239944"/>
                <a:gd name="connsiteY31" fmla="*/ 1137426 h 1232933"/>
                <a:gd name="connsiteX32" fmla="*/ 406965 w 1239944"/>
                <a:gd name="connsiteY32" fmla="*/ 1196688 h 1232933"/>
                <a:gd name="connsiteX33" fmla="*/ 328919 w 1239944"/>
                <a:gd name="connsiteY33" fmla="*/ 1161898 h 1232933"/>
                <a:gd name="connsiteX34" fmla="*/ 330043 w 1239944"/>
                <a:gd name="connsiteY34" fmla="*/ 1074790 h 1232933"/>
                <a:gd name="connsiteX35" fmla="*/ 270913 w 1239944"/>
                <a:gd name="connsiteY35" fmla="*/ 1031865 h 1232933"/>
                <a:gd name="connsiteX36" fmla="*/ 188436 w 1239944"/>
                <a:gd name="connsiteY36" fmla="*/ 1059710 h 1232933"/>
                <a:gd name="connsiteX37" fmla="*/ 131290 w 1239944"/>
                <a:gd name="connsiteY37" fmla="*/ 996215 h 1232933"/>
                <a:gd name="connsiteX38" fmla="*/ 167535 w 1239944"/>
                <a:gd name="connsiteY38" fmla="*/ 917441 h 1232933"/>
                <a:gd name="connsiteX39" fmla="*/ 130496 w 1239944"/>
                <a:gd name="connsiteY39" fmla="*/ 853747 h 1232933"/>
                <a:gd name="connsiteX40" fmla="*/ 44447 w 1239944"/>
                <a:gd name="connsiteY40" fmla="*/ 845678 h 1232933"/>
                <a:gd name="connsiteX41" fmla="*/ 18056 w 1239944"/>
                <a:gd name="connsiteY41" fmla="*/ 764391 h 1232933"/>
                <a:gd name="connsiteX42" fmla="*/ 82412 w 1239944"/>
                <a:gd name="connsiteY42" fmla="*/ 707907 h 1232933"/>
                <a:gd name="connsiteX43" fmla="*/ 74342 w 1239944"/>
                <a:gd name="connsiteY43" fmla="*/ 633366 h 1232933"/>
                <a:gd name="connsiteX44" fmla="*/ 0 w 1239944"/>
                <a:gd name="connsiteY44" fmla="*/ 591565 h 1232933"/>
                <a:gd name="connsiteX45" fmla="*/ 8995 w 1239944"/>
                <a:gd name="connsiteY45" fmla="*/ 506640 h 1232933"/>
                <a:gd name="connsiteX46" fmla="*/ 89819 w 1239944"/>
                <a:gd name="connsiteY46" fmla="*/ 481440 h 1232933"/>
                <a:gd name="connsiteX47" fmla="*/ 113035 w 1239944"/>
                <a:gd name="connsiteY47" fmla="*/ 408949 h 1232933"/>
                <a:gd name="connsiteX48" fmla="*/ 62768 w 1239944"/>
                <a:gd name="connsiteY48" fmla="*/ 341420 h 1232933"/>
                <a:gd name="connsiteX49" fmla="*/ 105561 w 1239944"/>
                <a:gd name="connsiteY49" fmla="*/ 267474 h 1232933"/>
                <a:gd name="connsiteX50" fmla="*/ 188369 w 1239944"/>
                <a:gd name="connsiteY50" fmla="*/ 277263 h 1232933"/>
                <a:gd name="connsiteX51" fmla="*/ 240092 w 1239944"/>
                <a:gd name="connsiteY51" fmla="*/ 219588 h 1232933"/>
                <a:gd name="connsiteX52" fmla="*/ 221903 w 1239944"/>
                <a:gd name="connsiteY52" fmla="*/ 138433 h 1232933"/>
                <a:gd name="connsiteX53" fmla="*/ 291020 w 1239944"/>
                <a:gd name="connsiteY53" fmla="*/ 88232 h 1232933"/>
                <a:gd name="connsiteX54" fmla="*/ 362122 w 1239944"/>
                <a:gd name="connsiteY54" fmla="*/ 130496 h 1232933"/>
                <a:gd name="connsiteX55" fmla="*/ 433554 w 1239944"/>
                <a:gd name="connsiteY55" fmla="*/ 98484 h 1232933"/>
                <a:gd name="connsiteX56" fmla="*/ 449758 w 1239944"/>
                <a:gd name="connsiteY56" fmla="*/ 17726 h 1232933"/>
                <a:gd name="connsiteX57" fmla="*/ 533361 w 1239944"/>
                <a:gd name="connsiteY57" fmla="*/ 0 h 1232933"/>
                <a:gd name="connsiteX58" fmla="*/ 580718 w 1239944"/>
                <a:gd name="connsiteY58" fmla="*/ 66935 h 1232933"/>
                <a:gd name="connsiteX59" fmla="*/ 659624 w 1239944"/>
                <a:gd name="connsiteY59" fmla="*/ 66935 h 1232933"/>
                <a:gd name="connsiteX60" fmla="*/ 707113 w 1239944"/>
                <a:gd name="connsiteY60" fmla="*/ 0 h 1232933"/>
                <a:gd name="connsiteX61" fmla="*/ 790649 w 1239944"/>
                <a:gd name="connsiteY61" fmla="*/ 17858 h 1232933"/>
                <a:gd name="connsiteX62" fmla="*/ 790649 w 1239944"/>
                <a:gd name="connsiteY62" fmla="*/ 17858 h 1232933"/>
                <a:gd name="connsiteX63" fmla="*/ 530649 w 1239944"/>
                <a:gd name="connsiteY63" fmla="*/ 1033519 h 1232933"/>
                <a:gd name="connsiteX64" fmla="*/ 1042381 w 1239944"/>
                <a:gd name="connsiteY64" fmla="*/ 701623 h 1232933"/>
                <a:gd name="connsiteX65" fmla="*/ 710486 w 1239944"/>
                <a:gd name="connsiteY65" fmla="*/ 189891 h 1232933"/>
                <a:gd name="connsiteX66" fmla="*/ 198754 w 1239944"/>
                <a:gd name="connsiteY66" fmla="*/ 521786 h 1232933"/>
                <a:gd name="connsiteX67" fmla="*/ 530649 w 1239944"/>
                <a:gd name="connsiteY67" fmla="*/ 1033519 h 12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944" h="1232933">
                  <a:moveTo>
                    <a:pt x="790847" y="17726"/>
                  </a:moveTo>
                  <a:lnTo>
                    <a:pt x="806920" y="98153"/>
                  </a:lnTo>
                  <a:cubicBezTo>
                    <a:pt x="831987" y="107214"/>
                    <a:pt x="856062" y="117995"/>
                    <a:pt x="879013" y="130298"/>
                  </a:cubicBezTo>
                  <a:lnTo>
                    <a:pt x="949519" y="88497"/>
                  </a:lnTo>
                  <a:lnTo>
                    <a:pt x="1018637" y="138764"/>
                  </a:lnTo>
                  <a:lnTo>
                    <a:pt x="1000514" y="219125"/>
                  </a:lnTo>
                  <a:cubicBezTo>
                    <a:pt x="1019298" y="237380"/>
                    <a:pt x="1036759" y="256891"/>
                    <a:pt x="1052699" y="277527"/>
                  </a:cubicBezTo>
                  <a:lnTo>
                    <a:pt x="1134846" y="267937"/>
                  </a:lnTo>
                  <a:lnTo>
                    <a:pt x="1177507" y="341949"/>
                  </a:lnTo>
                  <a:lnTo>
                    <a:pt x="1127769" y="408619"/>
                  </a:lnTo>
                  <a:cubicBezTo>
                    <a:pt x="1137360" y="432496"/>
                    <a:pt x="1145297" y="457166"/>
                    <a:pt x="1151448" y="482366"/>
                  </a:cubicBezTo>
                  <a:lnTo>
                    <a:pt x="1231081" y="507235"/>
                  </a:lnTo>
                  <a:lnTo>
                    <a:pt x="1239944" y="592226"/>
                  </a:lnTo>
                  <a:lnTo>
                    <a:pt x="1166528" y="633432"/>
                  </a:lnTo>
                  <a:cubicBezTo>
                    <a:pt x="1165536" y="658499"/>
                    <a:pt x="1162758" y="683765"/>
                    <a:pt x="1158128" y="709097"/>
                  </a:cubicBezTo>
                  <a:lnTo>
                    <a:pt x="1221689" y="765052"/>
                  </a:lnTo>
                  <a:lnTo>
                    <a:pt x="1195233" y="846273"/>
                  </a:lnTo>
                  <a:lnTo>
                    <a:pt x="1110308" y="854144"/>
                  </a:lnTo>
                  <a:cubicBezTo>
                    <a:pt x="1099130" y="876764"/>
                    <a:pt x="1086497" y="898326"/>
                    <a:pt x="1072542" y="918896"/>
                  </a:cubicBezTo>
                  <a:lnTo>
                    <a:pt x="1108258" y="996744"/>
                  </a:lnTo>
                  <a:lnTo>
                    <a:pt x="1051046" y="1060173"/>
                  </a:lnTo>
                  <a:lnTo>
                    <a:pt x="969229" y="1032460"/>
                  </a:lnTo>
                  <a:cubicBezTo>
                    <a:pt x="950313" y="1048136"/>
                    <a:pt x="930339" y="1062554"/>
                    <a:pt x="909438" y="1075518"/>
                  </a:cubicBezTo>
                  <a:lnTo>
                    <a:pt x="910430" y="1162229"/>
                  </a:lnTo>
                  <a:lnTo>
                    <a:pt x="832384" y="1196953"/>
                  </a:lnTo>
                  <a:lnTo>
                    <a:pt x="768426" y="1137889"/>
                  </a:lnTo>
                  <a:cubicBezTo>
                    <a:pt x="745078" y="1144503"/>
                    <a:pt x="721201" y="1149530"/>
                    <a:pt x="696927" y="1152969"/>
                  </a:cubicBezTo>
                  <a:lnTo>
                    <a:pt x="662402" y="1232934"/>
                  </a:lnTo>
                  <a:lnTo>
                    <a:pt x="576947" y="1232934"/>
                  </a:lnTo>
                  <a:lnTo>
                    <a:pt x="542356" y="1152572"/>
                  </a:lnTo>
                  <a:cubicBezTo>
                    <a:pt x="530450" y="1150853"/>
                    <a:pt x="518545" y="1148736"/>
                    <a:pt x="506574" y="1146223"/>
                  </a:cubicBezTo>
                  <a:cubicBezTo>
                    <a:pt x="494668" y="1143709"/>
                    <a:pt x="482895" y="1140733"/>
                    <a:pt x="471320" y="1137426"/>
                  </a:cubicBezTo>
                  <a:lnTo>
                    <a:pt x="406965" y="1196688"/>
                  </a:lnTo>
                  <a:lnTo>
                    <a:pt x="328919" y="1161898"/>
                  </a:lnTo>
                  <a:lnTo>
                    <a:pt x="330043" y="1074790"/>
                  </a:lnTo>
                  <a:cubicBezTo>
                    <a:pt x="309275" y="1061761"/>
                    <a:pt x="289565" y="1047408"/>
                    <a:pt x="270913" y="1031865"/>
                  </a:cubicBezTo>
                  <a:lnTo>
                    <a:pt x="188436" y="1059710"/>
                  </a:lnTo>
                  <a:lnTo>
                    <a:pt x="131290" y="996215"/>
                  </a:lnTo>
                  <a:lnTo>
                    <a:pt x="167535" y="917441"/>
                  </a:lnTo>
                  <a:cubicBezTo>
                    <a:pt x="153778" y="897070"/>
                    <a:pt x="141409" y="875838"/>
                    <a:pt x="130496" y="853747"/>
                  </a:cubicBezTo>
                  <a:lnTo>
                    <a:pt x="44447" y="845678"/>
                  </a:lnTo>
                  <a:lnTo>
                    <a:pt x="18056" y="764391"/>
                  </a:lnTo>
                  <a:lnTo>
                    <a:pt x="82412" y="707907"/>
                  </a:lnTo>
                  <a:cubicBezTo>
                    <a:pt x="78046" y="683501"/>
                    <a:pt x="75335" y="658565"/>
                    <a:pt x="74342" y="633366"/>
                  </a:cubicBezTo>
                  <a:lnTo>
                    <a:pt x="0" y="591565"/>
                  </a:lnTo>
                  <a:lnTo>
                    <a:pt x="8995" y="506640"/>
                  </a:lnTo>
                  <a:lnTo>
                    <a:pt x="89819" y="481440"/>
                  </a:lnTo>
                  <a:cubicBezTo>
                    <a:pt x="95971" y="456439"/>
                    <a:pt x="103709" y="432231"/>
                    <a:pt x="113035" y="408949"/>
                  </a:cubicBezTo>
                  <a:lnTo>
                    <a:pt x="62768" y="341420"/>
                  </a:lnTo>
                  <a:lnTo>
                    <a:pt x="105561" y="267474"/>
                  </a:lnTo>
                  <a:lnTo>
                    <a:pt x="188369" y="277263"/>
                  </a:lnTo>
                  <a:cubicBezTo>
                    <a:pt x="204243" y="256759"/>
                    <a:pt x="221572" y="237512"/>
                    <a:pt x="240092" y="219588"/>
                  </a:cubicBezTo>
                  <a:lnTo>
                    <a:pt x="221903" y="138433"/>
                  </a:lnTo>
                  <a:lnTo>
                    <a:pt x="291020" y="88232"/>
                  </a:lnTo>
                  <a:lnTo>
                    <a:pt x="362122" y="130496"/>
                  </a:lnTo>
                  <a:cubicBezTo>
                    <a:pt x="385073" y="118128"/>
                    <a:pt x="408949" y="107479"/>
                    <a:pt x="433554" y="98484"/>
                  </a:cubicBezTo>
                  <a:lnTo>
                    <a:pt x="449758" y="17726"/>
                  </a:lnTo>
                  <a:lnTo>
                    <a:pt x="533361" y="0"/>
                  </a:lnTo>
                  <a:lnTo>
                    <a:pt x="580718" y="66935"/>
                  </a:lnTo>
                  <a:cubicBezTo>
                    <a:pt x="606711" y="65083"/>
                    <a:pt x="633101" y="65083"/>
                    <a:pt x="659624" y="66935"/>
                  </a:cubicBezTo>
                  <a:lnTo>
                    <a:pt x="707113" y="0"/>
                  </a:lnTo>
                  <a:lnTo>
                    <a:pt x="790649" y="17858"/>
                  </a:lnTo>
                  <a:lnTo>
                    <a:pt x="790649" y="17858"/>
                  </a:lnTo>
                  <a:close/>
                  <a:moveTo>
                    <a:pt x="530649" y="1033519"/>
                  </a:moveTo>
                  <a:cubicBezTo>
                    <a:pt x="763597" y="1083190"/>
                    <a:pt x="992709" y="934572"/>
                    <a:pt x="1042381" y="701623"/>
                  </a:cubicBezTo>
                  <a:cubicBezTo>
                    <a:pt x="1092053" y="468675"/>
                    <a:pt x="943434" y="239563"/>
                    <a:pt x="710486" y="189891"/>
                  </a:cubicBezTo>
                  <a:cubicBezTo>
                    <a:pt x="477538" y="140219"/>
                    <a:pt x="248425" y="288838"/>
                    <a:pt x="198754" y="521786"/>
                  </a:cubicBezTo>
                  <a:cubicBezTo>
                    <a:pt x="149082" y="754734"/>
                    <a:pt x="297700" y="983847"/>
                    <a:pt x="530649" y="1033519"/>
                  </a:cubicBezTo>
                  <a:close/>
                </a:path>
              </a:pathLst>
            </a:custGeom>
            <a:solidFill>
              <a:srgbClr val="FF7F39"/>
            </a:solidFill>
            <a:ln w="6610" cap="flat">
              <a:noFill/>
              <a:prstDash val="solid"/>
              <a:miter/>
            </a:ln>
          </p:spPr>
          <p:txBody>
            <a:bodyPr rtlCol="0" anchor="ctr"/>
            <a:lstStyle/>
            <a:p>
              <a:endParaRPr lang="en-US" sz="1351"/>
            </a:p>
          </p:txBody>
        </p:sp>
        <p:sp>
          <p:nvSpPr>
            <p:cNvPr id="108" name="Freeform: Shape 107">
              <a:extLst>
                <a:ext uri="{FF2B5EF4-FFF2-40B4-BE49-F238E27FC236}">
                  <a16:creationId xmlns:a16="http://schemas.microsoft.com/office/drawing/2014/main" id="{AD237BF6-7B0F-4BF8-BCE2-8667F3DFF8E0}"/>
                </a:ext>
              </a:extLst>
            </p:cNvPr>
            <p:cNvSpPr/>
            <p:nvPr/>
          </p:nvSpPr>
          <p:spPr>
            <a:xfrm rot="468382">
              <a:off x="7112684" y="4976708"/>
              <a:ext cx="674712" cy="664305"/>
            </a:xfrm>
            <a:custGeom>
              <a:avLst/>
              <a:gdLst>
                <a:gd name="connsiteX0" fmla="*/ 419929 w 844553"/>
                <a:gd name="connsiteY0" fmla="*/ 0 h 844619"/>
                <a:gd name="connsiteX1" fmla="*/ 446451 w 844553"/>
                <a:gd name="connsiteY1" fmla="*/ 47423 h 844619"/>
                <a:gd name="connsiteX2" fmla="*/ 526019 w 844553"/>
                <a:gd name="connsiteY2" fmla="*/ 61247 h 844619"/>
                <a:gd name="connsiteX3" fmla="*/ 566960 w 844553"/>
                <a:gd name="connsiteY3" fmla="*/ 25597 h 844619"/>
                <a:gd name="connsiteX4" fmla="*/ 631382 w 844553"/>
                <a:gd name="connsiteY4" fmla="*/ 55492 h 844619"/>
                <a:gd name="connsiteX5" fmla="*/ 630654 w 844553"/>
                <a:gd name="connsiteY5" fmla="*/ 109860 h 844619"/>
                <a:gd name="connsiteX6" fmla="*/ 692562 w 844553"/>
                <a:gd name="connsiteY6" fmla="*/ 161582 h 844619"/>
                <a:gd name="connsiteX7" fmla="*/ 745937 w 844553"/>
                <a:gd name="connsiteY7" fmla="*/ 151198 h 844619"/>
                <a:gd name="connsiteX8" fmla="*/ 786813 w 844553"/>
                <a:gd name="connsiteY8" fmla="*/ 209270 h 844619"/>
                <a:gd name="connsiteX9" fmla="*/ 759034 w 844553"/>
                <a:gd name="connsiteY9" fmla="*/ 255899 h 844619"/>
                <a:gd name="connsiteX10" fmla="*/ 786813 w 844553"/>
                <a:gd name="connsiteY10" fmla="*/ 331697 h 844619"/>
                <a:gd name="connsiteX11" fmla="*/ 838204 w 844553"/>
                <a:gd name="connsiteY11" fmla="*/ 349356 h 844619"/>
                <a:gd name="connsiteX12" fmla="*/ 844554 w 844553"/>
                <a:gd name="connsiteY12" fmla="*/ 420061 h 844619"/>
                <a:gd name="connsiteX13" fmla="*/ 797131 w 844553"/>
                <a:gd name="connsiteY13" fmla="*/ 446584 h 844619"/>
                <a:gd name="connsiteX14" fmla="*/ 783307 w 844553"/>
                <a:gd name="connsiteY14" fmla="*/ 526151 h 844619"/>
                <a:gd name="connsiteX15" fmla="*/ 818957 w 844553"/>
                <a:gd name="connsiteY15" fmla="*/ 567092 h 844619"/>
                <a:gd name="connsiteX16" fmla="*/ 789061 w 844553"/>
                <a:gd name="connsiteY16" fmla="*/ 631514 h 844619"/>
                <a:gd name="connsiteX17" fmla="*/ 734694 w 844553"/>
                <a:gd name="connsiteY17" fmla="*/ 630720 h 844619"/>
                <a:gd name="connsiteX18" fmla="*/ 682971 w 844553"/>
                <a:gd name="connsiteY18" fmla="*/ 692628 h 844619"/>
                <a:gd name="connsiteX19" fmla="*/ 693421 w 844553"/>
                <a:gd name="connsiteY19" fmla="*/ 746004 h 844619"/>
                <a:gd name="connsiteX20" fmla="*/ 635350 w 844553"/>
                <a:gd name="connsiteY20" fmla="*/ 786879 h 844619"/>
                <a:gd name="connsiteX21" fmla="*/ 588721 w 844553"/>
                <a:gd name="connsiteY21" fmla="*/ 759100 h 844619"/>
                <a:gd name="connsiteX22" fmla="*/ 512923 w 844553"/>
                <a:gd name="connsiteY22" fmla="*/ 786879 h 844619"/>
                <a:gd name="connsiteX23" fmla="*/ 495263 w 844553"/>
                <a:gd name="connsiteY23" fmla="*/ 838270 h 844619"/>
                <a:gd name="connsiteX24" fmla="*/ 424559 w 844553"/>
                <a:gd name="connsiteY24" fmla="*/ 844620 h 844619"/>
                <a:gd name="connsiteX25" fmla="*/ 398036 w 844553"/>
                <a:gd name="connsiteY25" fmla="*/ 797197 h 844619"/>
                <a:gd name="connsiteX26" fmla="*/ 318469 w 844553"/>
                <a:gd name="connsiteY26" fmla="*/ 783373 h 844619"/>
                <a:gd name="connsiteX27" fmla="*/ 277528 w 844553"/>
                <a:gd name="connsiteY27" fmla="*/ 819023 h 844619"/>
                <a:gd name="connsiteX28" fmla="*/ 213106 w 844553"/>
                <a:gd name="connsiteY28" fmla="*/ 789128 h 844619"/>
                <a:gd name="connsiteX29" fmla="*/ 213900 w 844553"/>
                <a:gd name="connsiteY29" fmla="*/ 734760 h 844619"/>
                <a:gd name="connsiteX30" fmla="*/ 151992 w 844553"/>
                <a:gd name="connsiteY30" fmla="*/ 683104 h 844619"/>
                <a:gd name="connsiteX31" fmla="*/ 98616 w 844553"/>
                <a:gd name="connsiteY31" fmla="*/ 693488 h 844619"/>
                <a:gd name="connsiteX32" fmla="*/ 57741 w 844553"/>
                <a:gd name="connsiteY32" fmla="*/ 635416 h 844619"/>
                <a:gd name="connsiteX33" fmla="*/ 85520 w 844553"/>
                <a:gd name="connsiteY33" fmla="*/ 588787 h 844619"/>
                <a:gd name="connsiteX34" fmla="*/ 57741 w 844553"/>
                <a:gd name="connsiteY34" fmla="*/ 512923 h 844619"/>
                <a:gd name="connsiteX35" fmla="*/ 6350 w 844553"/>
                <a:gd name="connsiteY35" fmla="*/ 495263 h 844619"/>
                <a:gd name="connsiteX36" fmla="*/ 0 w 844553"/>
                <a:gd name="connsiteY36" fmla="*/ 424559 h 844619"/>
                <a:gd name="connsiteX37" fmla="*/ 47357 w 844553"/>
                <a:gd name="connsiteY37" fmla="*/ 398036 h 844619"/>
                <a:gd name="connsiteX38" fmla="*/ 61180 w 844553"/>
                <a:gd name="connsiteY38" fmla="*/ 318469 h 844619"/>
                <a:gd name="connsiteX39" fmla="*/ 25530 w 844553"/>
                <a:gd name="connsiteY39" fmla="*/ 277527 h 844619"/>
                <a:gd name="connsiteX40" fmla="*/ 55426 w 844553"/>
                <a:gd name="connsiteY40" fmla="*/ 213106 h 844619"/>
                <a:gd name="connsiteX41" fmla="*/ 109794 w 844553"/>
                <a:gd name="connsiteY41" fmla="*/ 213900 h 844619"/>
                <a:gd name="connsiteX42" fmla="*/ 161450 w 844553"/>
                <a:gd name="connsiteY42" fmla="*/ 151992 h 844619"/>
                <a:gd name="connsiteX43" fmla="*/ 151066 w 844553"/>
                <a:gd name="connsiteY43" fmla="*/ 98616 h 844619"/>
                <a:gd name="connsiteX44" fmla="*/ 209138 w 844553"/>
                <a:gd name="connsiteY44" fmla="*/ 57741 h 844619"/>
                <a:gd name="connsiteX45" fmla="*/ 255767 w 844553"/>
                <a:gd name="connsiteY45" fmla="*/ 85520 h 844619"/>
                <a:gd name="connsiteX46" fmla="*/ 331565 w 844553"/>
                <a:gd name="connsiteY46" fmla="*/ 57741 h 844619"/>
                <a:gd name="connsiteX47" fmla="*/ 349224 w 844553"/>
                <a:gd name="connsiteY47" fmla="*/ 6350 h 844619"/>
                <a:gd name="connsiteX48" fmla="*/ 419929 w 844553"/>
                <a:gd name="connsiteY48" fmla="*/ 0 h 844619"/>
                <a:gd name="connsiteX49" fmla="*/ 419929 w 844553"/>
                <a:gd name="connsiteY49" fmla="*/ 0 h 844619"/>
                <a:gd name="connsiteX50" fmla="*/ 448965 w 844553"/>
                <a:gd name="connsiteY50" fmla="*/ 721664 h 844619"/>
                <a:gd name="connsiteX51" fmla="*/ 721531 w 844553"/>
                <a:gd name="connsiteY51" fmla="*/ 395391 h 844619"/>
                <a:gd name="connsiteX52" fmla="*/ 395258 w 844553"/>
                <a:gd name="connsiteY52" fmla="*/ 122824 h 844619"/>
                <a:gd name="connsiteX53" fmla="*/ 122691 w 844553"/>
                <a:gd name="connsiteY53" fmla="*/ 449097 h 844619"/>
                <a:gd name="connsiteX54" fmla="*/ 448965 w 844553"/>
                <a:gd name="connsiteY54" fmla="*/ 721664 h 84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44553" h="844619">
                  <a:moveTo>
                    <a:pt x="419929" y="0"/>
                  </a:moveTo>
                  <a:lnTo>
                    <a:pt x="446451" y="47423"/>
                  </a:lnTo>
                  <a:cubicBezTo>
                    <a:pt x="473768" y="49143"/>
                    <a:pt x="500422" y="53905"/>
                    <a:pt x="526019" y="61247"/>
                  </a:cubicBezTo>
                  <a:lnTo>
                    <a:pt x="566960" y="25597"/>
                  </a:lnTo>
                  <a:lnTo>
                    <a:pt x="631382" y="55492"/>
                  </a:lnTo>
                  <a:lnTo>
                    <a:pt x="630654" y="109860"/>
                  </a:lnTo>
                  <a:cubicBezTo>
                    <a:pt x="653076" y="124874"/>
                    <a:pt x="673778" y="142137"/>
                    <a:pt x="692562" y="161582"/>
                  </a:cubicBezTo>
                  <a:lnTo>
                    <a:pt x="745937" y="151198"/>
                  </a:lnTo>
                  <a:lnTo>
                    <a:pt x="786813" y="209270"/>
                  </a:lnTo>
                  <a:lnTo>
                    <a:pt x="759034" y="255899"/>
                  </a:lnTo>
                  <a:cubicBezTo>
                    <a:pt x="770873" y="279776"/>
                    <a:pt x="780199" y="305108"/>
                    <a:pt x="786813" y="331697"/>
                  </a:cubicBezTo>
                  <a:lnTo>
                    <a:pt x="838204" y="349356"/>
                  </a:lnTo>
                  <a:lnTo>
                    <a:pt x="844554" y="420061"/>
                  </a:lnTo>
                  <a:lnTo>
                    <a:pt x="797131" y="446584"/>
                  </a:lnTo>
                  <a:cubicBezTo>
                    <a:pt x="795411" y="473900"/>
                    <a:pt x="790649" y="500555"/>
                    <a:pt x="783307" y="526151"/>
                  </a:cubicBezTo>
                  <a:lnTo>
                    <a:pt x="818957" y="567092"/>
                  </a:lnTo>
                  <a:lnTo>
                    <a:pt x="789061" y="631514"/>
                  </a:lnTo>
                  <a:lnTo>
                    <a:pt x="734694" y="630720"/>
                  </a:lnTo>
                  <a:cubicBezTo>
                    <a:pt x="719746" y="653142"/>
                    <a:pt x="702417" y="673910"/>
                    <a:pt x="682971" y="692628"/>
                  </a:cubicBezTo>
                  <a:lnTo>
                    <a:pt x="693421" y="746004"/>
                  </a:lnTo>
                  <a:lnTo>
                    <a:pt x="635350" y="786879"/>
                  </a:lnTo>
                  <a:lnTo>
                    <a:pt x="588721" y="759100"/>
                  </a:lnTo>
                  <a:cubicBezTo>
                    <a:pt x="564844" y="770939"/>
                    <a:pt x="539512" y="780265"/>
                    <a:pt x="512923" y="786879"/>
                  </a:cubicBezTo>
                  <a:lnTo>
                    <a:pt x="495263" y="838270"/>
                  </a:lnTo>
                  <a:lnTo>
                    <a:pt x="424559" y="844620"/>
                  </a:lnTo>
                  <a:lnTo>
                    <a:pt x="398036" y="797197"/>
                  </a:lnTo>
                  <a:cubicBezTo>
                    <a:pt x="370720" y="795477"/>
                    <a:pt x="344065" y="790715"/>
                    <a:pt x="318469" y="783373"/>
                  </a:cubicBezTo>
                  <a:lnTo>
                    <a:pt x="277528" y="819023"/>
                  </a:lnTo>
                  <a:lnTo>
                    <a:pt x="213106" y="789128"/>
                  </a:lnTo>
                  <a:lnTo>
                    <a:pt x="213900" y="734760"/>
                  </a:lnTo>
                  <a:cubicBezTo>
                    <a:pt x="191478" y="719812"/>
                    <a:pt x="170710" y="702417"/>
                    <a:pt x="151992" y="683104"/>
                  </a:cubicBezTo>
                  <a:lnTo>
                    <a:pt x="98616" y="693488"/>
                  </a:lnTo>
                  <a:lnTo>
                    <a:pt x="57741" y="635416"/>
                  </a:lnTo>
                  <a:lnTo>
                    <a:pt x="85520" y="588787"/>
                  </a:lnTo>
                  <a:cubicBezTo>
                    <a:pt x="73681" y="564910"/>
                    <a:pt x="64355" y="539512"/>
                    <a:pt x="57741" y="512923"/>
                  </a:cubicBezTo>
                  <a:lnTo>
                    <a:pt x="6350" y="495263"/>
                  </a:lnTo>
                  <a:lnTo>
                    <a:pt x="0" y="424559"/>
                  </a:lnTo>
                  <a:lnTo>
                    <a:pt x="47357" y="398036"/>
                  </a:lnTo>
                  <a:cubicBezTo>
                    <a:pt x="49076" y="370720"/>
                    <a:pt x="53839" y="344065"/>
                    <a:pt x="61180" y="318469"/>
                  </a:cubicBezTo>
                  <a:lnTo>
                    <a:pt x="25530" y="277527"/>
                  </a:lnTo>
                  <a:lnTo>
                    <a:pt x="55426" y="213106"/>
                  </a:lnTo>
                  <a:lnTo>
                    <a:pt x="109794" y="213900"/>
                  </a:lnTo>
                  <a:cubicBezTo>
                    <a:pt x="124742" y="191478"/>
                    <a:pt x="142071" y="170710"/>
                    <a:pt x="161450" y="151992"/>
                  </a:cubicBezTo>
                  <a:lnTo>
                    <a:pt x="151066" y="98616"/>
                  </a:lnTo>
                  <a:lnTo>
                    <a:pt x="209138" y="57741"/>
                  </a:lnTo>
                  <a:lnTo>
                    <a:pt x="255767" y="85520"/>
                  </a:lnTo>
                  <a:cubicBezTo>
                    <a:pt x="279644" y="73681"/>
                    <a:pt x="304976" y="64355"/>
                    <a:pt x="331565" y="57741"/>
                  </a:cubicBezTo>
                  <a:lnTo>
                    <a:pt x="349224" y="6350"/>
                  </a:lnTo>
                  <a:lnTo>
                    <a:pt x="419929" y="0"/>
                  </a:lnTo>
                  <a:lnTo>
                    <a:pt x="419929" y="0"/>
                  </a:lnTo>
                  <a:close/>
                  <a:moveTo>
                    <a:pt x="448965" y="721664"/>
                  </a:moveTo>
                  <a:cubicBezTo>
                    <a:pt x="614317" y="706848"/>
                    <a:pt x="736347" y="560743"/>
                    <a:pt x="721531" y="395391"/>
                  </a:cubicBezTo>
                  <a:cubicBezTo>
                    <a:pt x="706716" y="230038"/>
                    <a:pt x="560611" y="108008"/>
                    <a:pt x="395258" y="122824"/>
                  </a:cubicBezTo>
                  <a:cubicBezTo>
                    <a:pt x="229906" y="137639"/>
                    <a:pt x="107876" y="283745"/>
                    <a:pt x="122691" y="449097"/>
                  </a:cubicBezTo>
                  <a:cubicBezTo>
                    <a:pt x="137507" y="614449"/>
                    <a:pt x="283612" y="736479"/>
                    <a:pt x="448965" y="721664"/>
                  </a:cubicBezTo>
                  <a:close/>
                </a:path>
              </a:pathLst>
            </a:custGeom>
            <a:solidFill>
              <a:srgbClr val="FF7F39"/>
            </a:solidFill>
            <a:ln w="6610" cap="flat">
              <a:noFill/>
              <a:prstDash val="solid"/>
              <a:miter/>
            </a:ln>
          </p:spPr>
          <p:txBody>
            <a:bodyPr rtlCol="0" anchor="ctr"/>
            <a:lstStyle/>
            <a:p>
              <a:endParaRPr lang="en-US" sz="1351"/>
            </a:p>
          </p:txBody>
        </p:sp>
        <p:sp>
          <p:nvSpPr>
            <p:cNvPr id="109" name="Freeform: Shape 108">
              <a:extLst>
                <a:ext uri="{FF2B5EF4-FFF2-40B4-BE49-F238E27FC236}">
                  <a16:creationId xmlns:a16="http://schemas.microsoft.com/office/drawing/2014/main" id="{9884D987-5124-460E-AC93-50233C313077}"/>
                </a:ext>
              </a:extLst>
            </p:cNvPr>
            <p:cNvSpPr/>
            <p:nvPr/>
          </p:nvSpPr>
          <p:spPr>
            <a:xfrm rot="1149234">
              <a:off x="6543223" y="4826750"/>
              <a:ext cx="606587" cy="595457"/>
            </a:xfrm>
            <a:custGeom>
              <a:avLst/>
              <a:gdLst>
                <a:gd name="connsiteX0" fmla="*/ 552740 w 785820"/>
                <a:gd name="connsiteY0" fmla="*/ 25067 h 771401"/>
                <a:gd name="connsiteX1" fmla="*/ 557965 w 785820"/>
                <a:gd name="connsiteY1" fmla="*/ 95309 h 771401"/>
                <a:gd name="connsiteX2" fmla="*/ 620733 w 785820"/>
                <a:gd name="connsiteY2" fmla="*/ 141409 h 771401"/>
                <a:gd name="connsiteX3" fmla="*/ 689321 w 785820"/>
                <a:gd name="connsiteY3" fmla="*/ 125337 h 771401"/>
                <a:gd name="connsiteX4" fmla="*/ 734230 w 785820"/>
                <a:gd name="connsiteY4" fmla="*/ 187840 h 771401"/>
                <a:gd name="connsiteX5" fmla="*/ 697125 w 785820"/>
                <a:gd name="connsiteY5" fmla="*/ 247830 h 771401"/>
                <a:gd name="connsiteX6" fmla="*/ 720870 w 785820"/>
                <a:gd name="connsiteY6" fmla="*/ 321908 h 771401"/>
                <a:gd name="connsiteX7" fmla="*/ 785821 w 785820"/>
                <a:gd name="connsiteY7" fmla="*/ 349224 h 771401"/>
                <a:gd name="connsiteX8" fmla="*/ 785424 w 785820"/>
                <a:gd name="connsiteY8" fmla="*/ 426212 h 771401"/>
                <a:gd name="connsiteX9" fmla="*/ 720143 w 785820"/>
                <a:gd name="connsiteY9" fmla="*/ 452867 h 771401"/>
                <a:gd name="connsiteX10" fmla="*/ 710089 w 785820"/>
                <a:gd name="connsiteY10" fmla="*/ 490501 h 771401"/>
                <a:gd name="connsiteX11" fmla="*/ 695737 w 785820"/>
                <a:gd name="connsiteY11" fmla="*/ 526747 h 771401"/>
                <a:gd name="connsiteX12" fmla="*/ 732246 w 785820"/>
                <a:gd name="connsiteY12" fmla="*/ 587067 h 771401"/>
                <a:gd name="connsiteX13" fmla="*/ 686675 w 785820"/>
                <a:gd name="connsiteY13" fmla="*/ 649107 h 771401"/>
                <a:gd name="connsiteX14" fmla="*/ 618219 w 785820"/>
                <a:gd name="connsiteY14" fmla="*/ 632374 h 771401"/>
                <a:gd name="connsiteX15" fmla="*/ 554988 w 785820"/>
                <a:gd name="connsiteY15" fmla="*/ 677746 h 771401"/>
                <a:gd name="connsiteX16" fmla="*/ 549036 w 785820"/>
                <a:gd name="connsiteY16" fmla="*/ 747988 h 771401"/>
                <a:gd name="connsiteX17" fmla="*/ 475686 w 785820"/>
                <a:gd name="connsiteY17" fmla="*/ 771402 h 771401"/>
                <a:gd name="connsiteX18" fmla="*/ 430181 w 785820"/>
                <a:gd name="connsiteY18" fmla="*/ 717629 h 771401"/>
                <a:gd name="connsiteX19" fmla="*/ 352333 w 785820"/>
                <a:gd name="connsiteY19" fmla="*/ 717233 h 771401"/>
                <a:gd name="connsiteX20" fmla="*/ 306299 w 785820"/>
                <a:gd name="connsiteY20" fmla="*/ 770542 h 771401"/>
                <a:gd name="connsiteX21" fmla="*/ 233147 w 785820"/>
                <a:gd name="connsiteY21" fmla="*/ 746401 h 771401"/>
                <a:gd name="connsiteX22" fmla="*/ 227921 w 785820"/>
                <a:gd name="connsiteY22" fmla="*/ 676159 h 771401"/>
                <a:gd name="connsiteX23" fmla="*/ 165154 w 785820"/>
                <a:gd name="connsiteY23" fmla="*/ 630059 h 771401"/>
                <a:gd name="connsiteX24" fmla="*/ 96566 w 785820"/>
                <a:gd name="connsiteY24" fmla="*/ 646131 h 771401"/>
                <a:gd name="connsiteX25" fmla="*/ 51590 w 785820"/>
                <a:gd name="connsiteY25" fmla="*/ 583628 h 771401"/>
                <a:gd name="connsiteX26" fmla="*/ 88695 w 785820"/>
                <a:gd name="connsiteY26" fmla="*/ 523638 h 771401"/>
                <a:gd name="connsiteX27" fmla="*/ 64950 w 785820"/>
                <a:gd name="connsiteY27" fmla="*/ 449560 h 771401"/>
                <a:gd name="connsiteX28" fmla="*/ 0 w 785820"/>
                <a:gd name="connsiteY28" fmla="*/ 422244 h 771401"/>
                <a:gd name="connsiteX29" fmla="*/ 397 w 785820"/>
                <a:gd name="connsiteY29" fmla="*/ 345256 h 771401"/>
                <a:gd name="connsiteX30" fmla="*/ 65612 w 785820"/>
                <a:gd name="connsiteY30" fmla="*/ 318601 h 771401"/>
                <a:gd name="connsiteX31" fmla="*/ 75665 w 785820"/>
                <a:gd name="connsiteY31" fmla="*/ 280967 h 771401"/>
                <a:gd name="connsiteX32" fmla="*/ 90018 w 785820"/>
                <a:gd name="connsiteY32" fmla="*/ 244721 h 771401"/>
                <a:gd name="connsiteX33" fmla="*/ 53508 w 785820"/>
                <a:gd name="connsiteY33" fmla="*/ 184401 h 771401"/>
                <a:gd name="connsiteX34" fmla="*/ 99079 w 785820"/>
                <a:gd name="connsiteY34" fmla="*/ 122295 h 771401"/>
                <a:gd name="connsiteX35" fmla="*/ 167535 w 785820"/>
                <a:gd name="connsiteY35" fmla="*/ 139028 h 771401"/>
                <a:gd name="connsiteX36" fmla="*/ 230765 w 785820"/>
                <a:gd name="connsiteY36" fmla="*/ 93656 h 771401"/>
                <a:gd name="connsiteX37" fmla="*/ 236718 w 785820"/>
                <a:gd name="connsiteY37" fmla="*/ 23414 h 771401"/>
                <a:gd name="connsiteX38" fmla="*/ 310069 w 785820"/>
                <a:gd name="connsiteY38" fmla="*/ 0 h 771401"/>
                <a:gd name="connsiteX39" fmla="*/ 355573 w 785820"/>
                <a:gd name="connsiteY39" fmla="*/ 53773 h 771401"/>
                <a:gd name="connsiteX40" fmla="*/ 433421 w 785820"/>
                <a:gd name="connsiteY40" fmla="*/ 54169 h 771401"/>
                <a:gd name="connsiteX41" fmla="*/ 479456 w 785820"/>
                <a:gd name="connsiteY41" fmla="*/ 860 h 771401"/>
                <a:gd name="connsiteX42" fmla="*/ 552608 w 785820"/>
                <a:gd name="connsiteY42" fmla="*/ 25001 h 771401"/>
                <a:gd name="connsiteX43" fmla="*/ 552608 w 785820"/>
                <a:gd name="connsiteY43" fmla="*/ 25001 h 771401"/>
                <a:gd name="connsiteX44" fmla="*/ 309209 w 785820"/>
                <a:gd name="connsiteY44" fmla="*/ 639385 h 771401"/>
                <a:gd name="connsiteX45" fmla="*/ 646594 w 785820"/>
                <a:gd name="connsiteY45" fmla="*/ 469601 h 771401"/>
                <a:gd name="connsiteX46" fmla="*/ 476810 w 785820"/>
                <a:gd name="connsiteY46" fmla="*/ 132216 h 771401"/>
                <a:gd name="connsiteX47" fmla="*/ 139425 w 785820"/>
                <a:gd name="connsiteY47" fmla="*/ 302000 h 771401"/>
                <a:gd name="connsiteX48" fmla="*/ 309209 w 785820"/>
                <a:gd name="connsiteY48" fmla="*/ 639385 h 77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5820" h="771401">
                  <a:moveTo>
                    <a:pt x="552740" y="25067"/>
                  </a:moveTo>
                  <a:lnTo>
                    <a:pt x="557965" y="95309"/>
                  </a:lnTo>
                  <a:cubicBezTo>
                    <a:pt x="580916" y="108339"/>
                    <a:pt x="601948" y="123816"/>
                    <a:pt x="620733" y="141409"/>
                  </a:cubicBezTo>
                  <a:lnTo>
                    <a:pt x="689321" y="125337"/>
                  </a:lnTo>
                  <a:lnTo>
                    <a:pt x="734230" y="187840"/>
                  </a:lnTo>
                  <a:lnTo>
                    <a:pt x="697125" y="247830"/>
                  </a:lnTo>
                  <a:cubicBezTo>
                    <a:pt x="707840" y="271442"/>
                    <a:pt x="715843" y="296311"/>
                    <a:pt x="720870" y="321908"/>
                  </a:cubicBezTo>
                  <a:lnTo>
                    <a:pt x="785821" y="349224"/>
                  </a:lnTo>
                  <a:lnTo>
                    <a:pt x="785424" y="426212"/>
                  </a:lnTo>
                  <a:lnTo>
                    <a:pt x="720143" y="452867"/>
                  </a:lnTo>
                  <a:cubicBezTo>
                    <a:pt x="717563" y="465434"/>
                    <a:pt x="714256" y="478001"/>
                    <a:pt x="710089" y="490501"/>
                  </a:cubicBezTo>
                  <a:cubicBezTo>
                    <a:pt x="705922" y="503002"/>
                    <a:pt x="701160" y="515040"/>
                    <a:pt x="695737" y="526747"/>
                  </a:cubicBezTo>
                  <a:lnTo>
                    <a:pt x="732246" y="587067"/>
                  </a:lnTo>
                  <a:lnTo>
                    <a:pt x="686675" y="649107"/>
                  </a:lnTo>
                  <a:lnTo>
                    <a:pt x="618219" y="632374"/>
                  </a:lnTo>
                  <a:cubicBezTo>
                    <a:pt x="598906" y="649967"/>
                    <a:pt x="577675" y="665180"/>
                    <a:pt x="554988" y="677746"/>
                  </a:cubicBezTo>
                  <a:lnTo>
                    <a:pt x="549036" y="747988"/>
                  </a:lnTo>
                  <a:lnTo>
                    <a:pt x="475686" y="771402"/>
                  </a:lnTo>
                  <a:lnTo>
                    <a:pt x="430181" y="717629"/>
                  </a:lnTo>
                  <a:cubicBezTo>
                    <a:pt x="404584" y="720540"/>
                    <a:pt x="378524" y="720473"/>
                    <a:pt x="352333" y="717233"/>
                  </a:cubicBezTo>
                  <a:lnTo>
                    <a:pt x="306299" y="770542"/>
                  </a:lnTo>
                  <a:lnTo>
                    <a:pt x="233147" y="746401"/>
                  </a:lnTo>
                  <a:lnTo>
                    <a:pt x="227921" y="676159"/>
                  </a:lnTo>
                  <a:cubicBezTo>
                    <a:pt x="204971" y="663129"/>
                    <a:pt x="184004" y="647652"/>
                    <a:pt x="165154" y="630059"/>
                  </a:cubicBezTo>
                  <a:lnTo>
                    <a:pt x="96566" y="646131"/>
                  </a:lnTo>
                  <a:lnTo>
                    <a:pt x="51590" y="583628"/>
                  </a:lnTo>
                  <a:lnTo>
                    <a:pt x="88695" y="523638"/>
                  </a:lnTo>
                  <a:cubicBezTo>
                    <a:pt x="77980" y="500026"/>
                    <a:pt x="69977" y="475157"/>
                    <a:pt x="64950" y="449560"/>
                  </a:cubicBezTo>
                  <a:lnTo>
                    <a:pt x="0" y="422244"/>
                  </a:lnTo>
                  <a:lnTo>
                    <a:pt x="397" y="345256"/>
                  </a:lnTo>
                  <a:lnTo>
                    <a:pt x="65612" y="318601"/>
                  </a:lnTo>
                  <a:cubicBezTo>
                    <a:pt x="68191" y="306034"/>
                    <a:pt x="71565" y="293467"/>
                    <a:pt x="75665" y="280967"/>
                  </a:cubicBezTo>
                  <a:cubicBezTo>
                    <a:pt x="79766" y="268466"/>
                    <a:pt x="84594" y="256428"/>
                    <a:pt x="90018" y="244721"/>
                  </a:cubicBezTo>
                  <a:lnTo>
                    <a:pt x="53508" y="184401"/>
                  </a:lnTo>
                  <a:lnTo>
                    <a:pt x="99079" y="122295"/>
                  </a:lnTo>
                  <a:lnTo>
                    <a:pt x="167535" y="139028"/>
                  </a:lnTo>
                  <a:cubicBezTo>
                    <a:pt x="186848" y="121435"/>
                    <a:pt x="208079" y="106222"/>
                    <a:pt x="230765" y="93656"/>
                  </a:cubicBezTo>
                  <a:lnTo>
                    <a:pt x="236718" y="23414"/>
                  </a:lnTo>
                  <a:lnTo>
                    <a:pt x="310069" y="0"/>
                  </a:lnTo>
                  <a:lnTo>
                    <a:pt x="355573" y="53773"/>
                  </a:lnTo>
                  <a:cubicBezTo>
                    <a:pt x="381104" y="50862"/>
                    <a:pt x="407230" y="50929"/>
                    <a:pt x="433421" y="54169"/>
                  </a:cubicBezTo>
                  <a:lnTo>
                    <a:pt x="479456" y="860"/>
                  </a:lnTo>
                  <a:lnTo>
                    <a:pt x="552608" y="25001"/>
                  </a:lnTo>
                  <a:lnTo>
                    <a:pt x="552608" y="25001"/>
                  </a:lnTo>
                  <a:close/>
                  <a:moveTo>
                    <a:pt x="309209" y="639385"/>
                  </a:moveTo>
                  <a:cubicBezTo>
                    <a:pt x="449229" y="685683"/>
                    <a:pt x="600295" y="609621"/>
                    <a:pt x="646594" y="469601"/>
                  </a:cubicBezTo>
                  <a:cubicBezTo>
                    <a:pt x="692892" y="329580"/>
                    <a:pt x="616830" y="178514"/>
                    <a:pt x="476810" y="132216"/>
                  </a:cubicBezTo>
                  <a:cubicBezTo>
                    <a:pt x="336723" y="85917"/>
                    <a:pt x="185723" y="161979"/>
                    <a:pt x="139425" y="302000"/>
                  </a:cubicBezTo>
                  <a:cubicBezTo>
                    <a:pt x="93126" y="442086"/>
                    <a:pt x="169188" y="593086"/>
                    <a:pt x="309209" y="639385"/>
                  </a:cubicBezTo>
                  <a:close/>
                </a:path>
              </a:pathLst>
            </a:custGeom>
            <a:solidFill>
              <a:schemeClr val="bg1"/>
            </a:solidFill>
            <a:ln w="6610" cap="flat">
              <a:noFill/>
              <a:prstDash val="solid"/>
              <a:miter/>
            </a:ln>
          </p:spPr>
          <p:txBody>
            <a:bodyPr rtlCol="0" anchor="ctr"/>
            <a:lstStyle/>
            <a:p>
              <a:endParaRPr lang="en-US" sz="1351"/>
            </a:p>
          </p:txBody>
        </p:sp>
        <p:sp>
          <p:nvSpPr>
            <p:cNvPr id="110" name="Freeform: Shape 109">
              <a:extLst>
                <a:ext uri="{FF2B5EF4-FFF2-40B4-BE49-F238E27FC236}">
                  <a16:creationId xmlns:a16="http://schemas.microsoft.com/office/drawing/2014/main" id="{298AF1D1-04E2-4F69-8555-B83E1ECD2909}"/>
                </a:ext>
              </a:extLst>
            </p:cNvPr>
            <p:cNvSpPr/>
            <p:nvPr/>
          </p:nvSpPr>
          <p:spPr>
            <a:xfrm>
              <a:off x="5869292" y="6349718"/>
              <a:ext cx="749521" cy="748892"/>
            </a:xfrm>
            <a:custGeom>
              <a:avLst/>
              <a:gdLst>
                <a:gd name="connsiteX0" fmla="*/ 494800 w 787870"/>
                <a:gd name="connsiteY0" fmla="*/ 12236 h 787209"/>
                <a:gd name="connsiteX1" fmla="*/ 511005 w 787870"/>
                <a:gd name="connsiteY1" fmla="*/ 80758 h 787209"/>
                <a:gd name="connsiteX2" fmla="*/ 580255 w 787870"/>
                <a:gd name="connsiteY2" fmla="*/ 116342 h 787209"/>
                <a:gd name="connsiteX3" fmla="*/ 645469 w 787870"/>
                <a:gd name="connsiteY3" fmla="*/ 89687 h 787209"/>
                <a:gd name="connsiteX4" fmla="*/ 699705 w 787870"/>
                <a:gd name="connsiteY4" fmla="*/ 144320 h 787209"/>
                <a:gd name="connsiteX5" fmla="*/ 672521 w 787870"/>
                <a:gd name="connsiteY5" fmla="*/ 209402 h 787209"/>
                <a:gd name="connsiteX6" fmla="*/ 707642 w 787870"/>
                <a:gd name="connsiteY6" fmla="*/ 278850 h 787209"/>
                <a:gd name="connsiteX7" fmla="*/ 776098 w 787870"/>
                <a:gd name="connsiteY7" fmla="*/ 295584 h 787209"/>
                <a:gd name="connsiteX8" fmla="*/ 787871 w 787870"/>
                <a:gd name="connsiteY8" fmla="*/ 371712 h 787209"/>
                <a:gd name="connsiteX9" fmla="*/ 727617 w 787870"/>
                <a:gd name="connsiteY9" fmla="*/ 408354 h 787209"/>
                <a:gd name="connsiteX10" fmla="*/ 723582 w 787870"/>
                <a:gd name="connsiteY10" fmla="*/ 447113 h 787209"/>
                <a:gd name="connsiteX11" fmla="*/ 715116 w 787870"/>
                <a:gd name="connsiteY11" fmla="*/ 485144 h 787209"/>
                <a:gd name="connsiteX12" fmla="*/ 760687 w 787870"/>
                <a:gd name="connsiteY12" fmla="*/ 538917 h 787209"/>
                <a:gd name="connsiteX13" fmla="*/ 725434 w 787870"/>
                <a:gd name="connsiteY13" fmla="*/ 607372 h 787209"/>
                <a:gd name="connsiteX14" fmla="*/ 655192 w 787870"/>
                <a:gd name="connsiteY14" fmla="*/ 601618 h 787209"/>
                <a:gd name="connsiteX15" fmla="*/ 599964 w 787870"/>
                <a:gd name="connsiteY15" fmla="*/ 656383 h 787209"/>
                <a:gd name="connsiteX16" fmla="*/ 605190 w 787870"/>
                <a:gd name="connsiteY16" fmla="*/ 726691 h 787209"/>
                <a:gd name="connsiteX17" fmla="*/ 536469 w 787870"/>
                <a:gd name="connsiteY17" fmla="*/ 761348 h 787209"/>
                <a:gd name="connsiteX18" fmla="*/ 483027 w 787870"/>
                <a:gd name="connsiteY18" fmla="*/ 715447 h 787209"/>
                <a:gd name="connsiteX19" fmla="*/ 406039 w 787870"/>
                <a:gd name="connsiteY19" fmla="*/ 727286 h 787209"/>
                <a:gd name="connsiteX20" fmla="*/ 369000 w 787870"/>
                <a:gd name="connsiteY20" fmla="*/ 787210 h 787209"/>
                <a:gd name="connsiteX21" fmla="*/ 293005 w 787870"/>
                <a:gd name="connsiteY21" fmla="*/ 774907 h 787209"/>
                <a:gd name="connsiteX22" fmla="*/ 276800 w 787870"/>
                <a:gd name="connsiteY22" fmla="*/ 706385 h 787209"/>
                <a:gd name="connsiteX23" fmla="*/ 207550 w 787870"/>
                <a:gd name="connsiteY23" fmla="*/ 670801 h 787209"/>
                <a:gd name="connsiteX24" fmla="*/ 142335 w 787870"/>
                <a:gd name="connsiteY24" fmla="*/ 697456 h 787209"/>
                <a:gd name="connsiteX25" fmla="*/ 88100 w 787870"/>
                <a:gd name="connsiteY25" fmla="*/ 642824 h 787209"/>
                <a:gd name="connsiteX26" fmla="*/ 115284 w 787870"/>
                <a:gd name="connsiteY26" fmla="*/ 577741 h 787209"/>
                <a:gd name="connsiteX27" fmla="*/ 80229 w 787870"/>
                <a:gd name="connsiteY27" fmla="*/ 508359 h 787209"/>
                <a:gd name="connsiteX28" fmla="*/ 11773 w 787870"/>
                <a:gd name="connsiteY28" fmla="*/ 491626 h 787209"/>
                <a:gd name="connsiteX29" fmla="*/ 0 w 787870"/>
                <a:gd name="connsiteY29" fmla="*/ 415564 h 787209"/>
                <a:gd name="connsiteX30" fmla="*/ 60255 w 787870"/>
                <a:gd name="connsiteY30" fmla="*/ 378922 h 787209"/>
                <a:gd name="connsiteX31" fmla="*/ 64223 w 787870"/>
                <a:gd name="connsiteY31" fmla="*/ 340163 h 787209"/>
                <a:gd name="connsiteX32" fmla="*/ 72689 w 787870"/>
                <a:gd name="connsiteY32" fmla="*/ 302132 h 787209"/>
                <a:gd name="connsiteX33" fmla="*/ 27118 w 787870"/>
                <a:gd name="connsiteY33" fmla="*/ 248293 h 787209"/>
                <a:gd name="connsiteX34" fmla="*/ 62371 w 787870"/>
                <a:gd name="connsiteY34" fmla="*/ 179837 h 787209"/>
                <a:gd name="connsiteX35" fmla="*/ 132613 w 787870"/>
                <a:gd name="connsiteY35" fmla="*/ 185591 h 787209"/>
                <a:gd name="connsiteX36" fmla="*/ 187840 w 787870"/>
                <a:gd name="connsiteY36" fmla="*/ 130827 h 787209"/>
                <a:gd name="connsiteX37" fmla="*/ 182615 w 787870"/>
                <a:gd name="connsiteY37" fmla="*/ 60519 h 787209"/>
                <a:gd name="connsiteX38" fmla="*/ 251336 w 787870"/>
                <a:gd name="connsiteY38" fmla="*/ 25861 h 787209"/>
                <a:gd name="connsiteX39" fmla="*/ 304711 w 787870"/>
                <a:gd name="connsiteY39" fmla="*/ 71763 h 787209"/>
                <a:gd name="connsiteX40" fmla="*/ 381699 w 787870"/>
                <a:gd name="connsiteY40" fmla="*/ 59857 h 787209"/>
                <a:gd name="connsiteX41" fmla="*/ 418805 w 787870"/>
                <a:gd name="connsiteY41" fmla="*/ 0 h 787209"/>
                <a:gd name="connsiteX42" fmla="*/ 494800 w 787870"/>
                <a:gd name="connsiteY42" fmla="*/ 12302 h 787209"/>
                <a:gd name="connsiteX43" fmla="*/ 494800 w 787870"/>
                <a:gd name="connsiteY43" fmla="*/ 12302 h 787209"/>
                <a:gd name="connsiteX44" fmla="*/ 351076 w 787870"/>
                <a:gd name="connsiteY44" fmla="*/ 657243 h 787209"/>
                <a:gd name="connsiteX45" fmla="*/ 657507 w 787870"/>
                <a:gd name="connsiteY45" fmla="*/ 436398 h 787209"/>
                <a:gd name="connsiteX46" fmla="*/ 436663 w 787870"/>
                <a:gd name="connsiteY46" fmla="*/ 129967 h 787209"/>
                <a:gd name="connsiteX47" fmla="*/ 130232 w 787870"/>
                <a:gd name="connsiteY47" fmla="*/ 350812 h 787209"/>
                <a:gd name="connsiteX48" fmla="*/ 351076 w 787870"/>
                <a:gd name="connsiteY48" fmla="*/ 657243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7870" h="787209">
                  <a:moveTo>
                    <a:pt x="494800" y="12236"/>
                  </a:moveTo>
                  <a:lnTo>
                    <a:pt x="511005" y="80758"/>
                  </a:lnTo>
                  <a:cubicBezTo>
                    <a:pt x="535742" y="90018"/>
                    <a:pt x="558891" y="101989"/>
                    <a:pt x="580255" y="116342"/>
                  </a:cubicBezTo>
                  <a:lnTo>
                    <a:pt x="645469" y="89687"/>
                  </a:lnTo>
                  <a:lnTo>
                    <a:pt x="699705" y="144320"/>
                  </a:lnTo>
                  <a:lnTo>
                    <a:pt x="672521" y="209402"/>
                  </a:lnTo>
                  <a:cubicBezTo>
                    <a:pt x="686808" y="231030"/>
                    <a:pt x="698647" y="254312"/>
                    <a:pt x="707642" y="278850"/>
                  </a:cubicBezTo>
                  <a:lnTo>
                    <a:pt x="776098" y="295584"/>
                  </a:lnTo>
                  <a:lnTo>
                    <a:pt x="787871" y="371712"/>
                  </a:lnTo>
                  <a:lnTo>
                    <a:pt x="727617" y="408354"/>
                  </a:lnTo>
                  <a:cubicBezTo>
                    <a:pt x="727021" y="421186"/>
                    <a:pt x="725698" y="434149"/>
                    <a:pt x="723582" y="447113"/>
                  </a:cubicBezTo>
                  <a:cubicBezTo>
                    <a:pt x="721466" y="460076"/>
                    <a:pt x="718621" y="472776"/>
                    <a:pt x="715116" y="485144"/>
                  </a:cubicBezTo>
                  <a:lnTo>
                    <a:pt x="760687" y="538917"/>
                  </a:lnTo>
                  <a:lnTo>
                    <a:pt x="725434" y="607372"/>
                  </a:lnTo>
                  <a:lnTo>
                    <a:pt x="655192" y="601618"/>
                  </a:lnTo>
                  <a:cubicBezTo>
                    <a:pt x="638922" y="622056"/>
                    <a:pt x="620336" y="640377"/>
                    <a:pt x="599964" y="656383"/>
                  </a:cubicBezTo>
                  <a:lnTo>
                    <a:pt x="605190" y="726691"/>
                  </a:lnTo>
                  <a:lnTo>
                    <a:pt x="536469" y="761348"/>
                  </a:lnTo>
                  <a:lnTo>
                    <a:pt x="483027" y="715447"/>
                  </a:lnTo>
                  <a:cubicBezTo>
                    <a:pt x="458224" y="722325"/>
                    <a:pt x="432430" y="726360"/>
                    <a:pt x="406039" y="727286"/>
                  </a:cubicBezTo>
                  <a:lnTo>
                    <a:pt x="369000" y="787210"/>
                  </a:lnTo>
                  <a:lnTo>
                    <a:pt x="293005" y="774907"/>
                  </a:lnTo>
                  <a:lnTo>
                    <a:pt x="276800" y="706385"/>
                  </a:lnTo>
                  <a:cubicBezTo>
                    <a:pt x="252063" y="697126"/>
                    <a:pt x="228914" y="685154"/>
                    <a:pt x="207550" y="670801"/>
                  </a:cubicBezTo>
                  <a:lnTo>
                    <a:pt x="142335" y="697456"/>
                  </a:lnTo>
                  <a:lnTo>
                    <a:pt x="88100" y="642824"/>
                  </a:lnTo>
                  <a:lnTo>
                    <a:pt x="115284" y="577741"/>
                  </a:lnTo>
                  <a:cubicBezTo>
                    <a:pt x="100997" y="556113"/>
                    <a:pt x="89224" y="532832"/>
                    <a:pt x="80229" y="508359"/>
                  </a:cubicBezTo>
                  <a:lnTo>
                    <a:pt x="11773" y="491626"/>
                  </a:lnTo>
                  <a:lnTo>
                    <a:pt x="0" y="415564"/>
                  </a:lnTo>
                  <a:lnTo>
                    <a:pt x="60255" y="378922"/>
                  </a:lnTo>
                  <a:cubicBezTo>
                    <a:pt x="60850" y="366090"/>
                    <a:pt x="62106" y="353126"/>
                    <a:pt x="64223" y="340163"/>
                  </a:cubicBezTo>
                  <a:cubicBezTo>
                    <a:pt x="66339" y="327199"/>
                    <a:pt x="69183" y="314500"/>
                    <a:pt x="72689" y="302132"/>
                  </a:cubicBezTo>
                  <a:lnTo>
                    <a:pt x="27118" y="248293"/>
                  </a:lnTo>
                  <a:lnTo>
                    <a:pt x="62371" y="179837"/>
                  </a:lnTo>
                  <a:lnTo>
                    <a:pt x="132613" y="185591"/>
                  </a:lnTo>
                  <a:cubicBezTo>
                    <a:pt x="148883" y="165154"/>
                    <a:pt x="167469" y="146833"/>
                    <a:pt x="187840" y="130827"/>
                  </a:cubicBezTo>
                  <a:lnTo>
                    <a:pt x="182615" y="60519"/>
                  </a:lnTo>
                  <a:lnTo>
                    <a:pt x="251336" y="25861"/>
                  </a:lnTo>
                  <a:lnTo>
                    <a:pt x="304711" y="71763"/>
                  </a:lnTo>
                  <a:cubicBezTo>
                    <a:pt x="329514" y="64884"/>
                    <a:pt x="355309" y="60850"/>
                    <a:pt x="381699" y="59857"/>
                  </a:cubicBezTo>
                  <a:lnTo>
                    <a:pt x="418805" y="0"/>
                  </a:lnTo>
                  <a:lnTo>
                    <a:pt x="494800" y="12302"/>
                  </a:lnTo>
                  <a:lnTo>
                    <a:pt x="494800" y="12302"/>
                  </a:lnTo>
                  <a:close/>
                  <a:moveTo>
                    <a:pt x="351076" y="657243"/>
                  </a:moveTo>
                  <a:cubicBezTo>
                    <a:pt x="496652" y="680855"/>
                    <a:pt x="633895" y="581974"/>
                    <a:pt x="657507" y="436398"/>
                  </a:cubicBezTo>
                  <a:cubicBezTo>
                    <a:pt x="681120" y="290822"/>
                    <a:pt x="582305" y="153579"/>
                    <a:pt x="436663" y="129967"/>
                  </a:cubicBezTo>
                  <a:cubicBezTo>
                    <a:pt x="291086" y="106355"/>
                    <a:pt x="153844" y="205235"/>
                    <a:pt x="130232" y="350812"/>
                  </a:cubicBezTo>
                  <a:cubicBezTo>
                    <a:pt x="106619" y="496388"/>
                    <a:pt x="205434" y="633564"/>
                    <a:pt x="351076" y="657243"/>
                  </a:cubicBezTo>
                  <a:close/>
                </a:path>
              </a:pathLst>
            </a:custGeom>
            <a:solidFill>
              <a:schemeClr val="bg1"/>
            </a:solidFill>
            <a:ln w="6610" cap="flat">
              <a:noFill/>
              <a:prstDash val="solid"/>
              <a:miter/>
            </a:ln>
          </p:spPr>
          <p:txBody>
            <a:bodyPr rtlCol="0" anchor="ctr"/>
            <a:lstStyle/>
            <a:p>
              <a:endParaRPr lang="en-US" sz="1351"/>
            </a:p>
          </p:txBody>
        </p:sp>
        <p:sp>
          <p:nvSpPr>
            <p:cNvPr id="113" name="Freeform: Shape 112">
              <a:extLst>
                <a:ext uri="{FF2B5EF4-FFF2-40B4-BE49-F238E27FC236}">
                  <a16:creationId xmlns:a16="http://schemas.microsoft.com/office/drawing/2014/main" id="{F473068E-DB68-4669-A3FB-551974A9C49D}"/>
                </a:ext>
              </a:extLst>
            </p:cNvPr>
            <p:cNvSpPr/>
            <p:nvPr/>
          </p:nvSpPr>
          <p:spPr>
            <a:xfrm>
              <a:off x="4045224" y="5820235"/>
              <a:ext cx="744865" cy="750654"/>
            </a:xfrm>
            <a:custGeom>
              <a:avLst/>
              <a:gdLst>
                <a:gd name="connsiteX0" fmla="*/ 392877 w 782976"/>
                <a:gd name="connsiteY0" fmla="*/ 66 h 789061"/>
                <a:gd name="connsiteX1" fmla="*/ 425882 w 782976"/>
                <a:gd name="connsiteY1" fmla="*/ 62305 h 789061"/>
                <a:gd name="connsiteX2" fmla="*/ 501877 w 782976"/>
                <a:gd name="connsiteY2" fmla="*/ 79303 h 789061"/>
                <a:gd name="connsiteX3" fmla="*/ 558230 w 782976"/>
                <a:gd name="connsiteY3" fmla="*/ 37039 h 789061"/>
                <a:gd name="connsiteX4" fmla="*/ 624503 w 782976"/>
                <a:gd name="connsiteY4" fmla="*/ 76261 h 789061"/>
                <a:gd name="connsiteX5" fmla="*/ 614582 w 782976"/>
                <a:gd name="connsiteY5" fmla="*/ 146105 h 789061"/>
                <a:gd name="connsiteX6" fmla="*/ 666039 w 782976"/>
                <a:gd name="connsiteY6" fmla="*/ 204442 h 789061"/>
                <a:gd name="connsiteX7" fmla="*/ 736479 w 782976"/>
                <a:gd name="connsiteY7" fmla="*/ 203383 h 789061"/>
                <a:gd name="connsiteX8" fmla="*/ 767037 w 782976"/>
                <a:gd name="connsiteY8" fmla="*/ 274022 h 789061"/>
                <a:gd name="connsiteX9" fmla="*/ 718026 w 782976"/>
                <a:gd name="connsiteY9" fmla="*/ 324686 h 789061"/>
                <a:gd name="connsiteX10" fmla="*/ 723913 w 782976"/>
                <a:gd name="connsiteY10" fmla="*/ 363180 h 789061"/>
                <a:gd name="connsiteX11" fmla="*/ 725302 w 782976"/>
                <a:gd name="connsiteY11" fmla="*/ 402137 h 789061"/>
                <a:gd name="connsiteX12" fmla="*/ 782976 w 782976"/>
                <a:gd name="connsiteY12" fmla="*/ 442681 h 789061"/>
                <a:gd name="connsiteX13" fmla="*/ 766177 w 782976"/>
                <a:gd name="connsiteY13" fmla="*/ 517818 h 789061"/>
                <a:gd name="connsiteX14" fmla="*/ 696795 w 782976"/>
                <a:gd name="connsiteY14" fmla="*/ 529987 h 789061"/>
                <a:gd name="connsiteX15" fmla="*/ 657176 w 782976"/>
                <a:gd name="connsiteY15" fmla="*/ 596922 h 789061"/>
                <a:gd name="connsiteX16" fmla="*/ 679995 w 782976"/>
                <a:gd name="connsiteY16" fmla="*/ 663658 h 789061"/>
                <a:gd name="connsiteX17" fmla="*/ 622254 w 782976"/>
                <a:gd name="connsiteY17" fmla="*/ 714587 h 789061"/>
                <a:gd name="connsiteX18" fmla="*/ 558957 w 782976"/>
                <a:gd name="connsiteY18" fmla="*/ 683633 h 789061"/>
                <a:gd name="connsiteX19" fmla="*/ 487525 w 782976"/>
                <a:gd name="connsiteY19" fmla="*/ 714521 h 789061"/>
                <a:gd name="connsiteX20" fmla="*/ 466757 w 782976"/>
                <a:gd name="connsiteY20" fmla="*/ 781852 h 789061"/>
                <a:gd name="connsiteX21" fmla="*/ 390099 w 782976"/>
                <a:gd name="connsiteY21" fmla="*/ 789062 h 789061"/>
                <a:gd name="connsiteX22" fmla="*/ 357095 w 782976"/>
                <a:gd name="connsiteY22" fmla="*/ 726823 h 789061"/>
                <a:gd name="connsiteX23" fmla="*/ 281099 w 782976"/>
                <a:gd name="connsiteY23" fmla="*/ 709825 h 789061"/>
                <a:gd name="connsiteX24" fmla="*/ 224747 w 782976"/>
                <a:gd name="connsiteY24" fmla="*/ 752089 h 789061"/>
                <a:gd name="connsiteX25" fmla="*/ 158474 w 782976"/>
                <a:gd name="connsiteY25" fmla="*/ 712867 h 789061"/>
                <a:gd name="connsiteX26" fmla="*/ 168395 w 782976"/>
                <a:gd name="connsiteY26" fmla="*/ 643022 h 789061"/>
                <a:gd name="connsiteX27" fmla="*/ 116937 w 782976"/>
                <a:gd name="connsiteY27" fmla="*/ 584686 h 789061"/>
                <a:gd name="connsiteX28" fmla="*/ 46497 w 782976"/>
                <a:gd name="connsiteY28" fmla="*/ 585744 h 789061"/>
                <a:gd name="connsiteX29" fmla="*/ 15940 w 782976"/>
                <a:gd name="connsiteY29" fmla="*/ 515106 h 789061"/>
                <a:gd name="connsiteX30" fmla="*/ 64950 w 782976"/>
                <a:gd name="connsiteY30" fmla="*/ 464442 h 789061"/>
                <a:gd name="connsiteX31" fmla="*/ 59064 w 782976"/>
                <a:gd name="connsiteY31" fmla="*/ 425948 h 789061"/>
                <a:gd name="connsiteX32" fmla="*/ 57675 w 782976"/>
                <a:gd name="connsiteY32" fmla="*/ 386991 h 789061"/>
                <a:gd name="connsiteX33" fmla="*/ 0 w 782976"/>
                <a:gd name="connsiteY33" fmla="*/ 346446 h 789061"/>
                <a:gd name="connsiteX34" fmla="*/ 16800 w 782976"/>
                <a:gd name="connsiteY34" fmla="*/ 271310 h 789061"/>
                <a:gd name="connsiteX35" fmla="*/ 86182 w 782976"/>
                <a:gd name="connsiteY35" fmla="*/ 259140 h 789061"/>
                <a:gd name="connsiteX36" fmla="*/ 125800 w 782976"/>
                <a:gd name="connsiteY36" fmla="*/ 192206 h 789061"/>
                <a:gd name="connsiteX37" fmla="*/ 102981 w 782976"/>
                <a:gd name="connsiteY37" fmla="*/ 125469 h 789061"/>
                <a:gd name="connsiteX38" fmla="*/ 160722 w 782976"/>
                <a:gd name="connsiteY38" fmla="*/ 74541 h 789061"/>
                <a:gd name="connsiteX39" fmla="*/ 223953 w 782976"/>
                <a:gd name="connsiteY39" fmla="*/ 105495 h 789061"/>
                <a:gd name="connsiteX40" fmla="*/ 295452 w 782976"/>
                <a:gd name="connsiteY40" fmla="*/ 74607 h 789061"/>
                <a:gd name="connsiteX41" fmla="*/ 316220 w 782976"/>
                <a:gd name="connsiteY41" fmla="*/ 7276 h 789061"/>
                <a:gd name="connsiteX42" fmla="*/ 392877 w 782976"/>
                <a:gd name="connsiteY42" fmla="*/ 0 h 789061"/>
                <a:gd name="connsiteX43" fmla="*/ 392877 w 782976"/>
                <a:gd name="connsiteY43" fmla="*/ 0 h 789061"/>
                <a:gd name="connsiteX44" fmla="*/ 416622 w 782976"/>
                <a:gd name="connsiteY44" fmla="*/ 660484 h 789061"/>
                <a:gd name="connsiteX45" fmla="*/ 657375 w 782976"/>
                <a:gd name="connsiteY45" fmla="*/ 369463 h 789061"/>
                <a:gd name="connsiteX46" fmla="*/ 366355 w 782976"/>
                <a:gd name="connsiteY46" fmla="*/ 128710 h 789061"/>
                <a:gd name="connsiteX47" fmla="*/ 125602 w 782976"/>
                <a:gd name="connsiteY47" fmla="*/ 419731 h 789061"/>
                <a:gd name="connsiteX48" fmla="*/ 416622 w 782976"/>
                <a:gd name="connsiteY48" fmla="*/ 660484 h 78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2976" h="789061">
                  <a:moveTo>
                    <a:pt x="392877" y="66"/>
                  </a:moveTo>
                  <a:lnTo>
                    <a:pt x="425882" y="62305"/>
                  </a:lnTo>
                  <a:cubicBezTo>
                    <a:pt x="452140" y="65017"/>
                    <a:pt x="477604" y="70771"/>
                    <a:pt x="501877" y="79303"/>
                  </a:cubicBezTo>
                  <a:lnTo>
                    <a:pt x="558230" y="37039"/>
                  </a:lnTo>
                  <a:lnTo>
                    <a:pt x="624503" y="76261"/>
                  </a:lnTo>
                  <a:lnTo>
                    <a:pt x="614582" y="146105"/>
                  </a:lnTo>
                  <a:cubicBezTo>
                    <a:pt x="633895" y="163434"/>
                    <a:pt x="651158" y="183012"/>
                    <a:pt x="666039" y="204442"/>
                  </a:cubicBezTo>
                  <a:lnTo>
                    <a:pt x="736479" y="203383"/>
                  </a:lnTo>
                  <a:lnTo>
                    <a:pt x="767037" y="274022"/>
                  </a:lnTo>
                  <a:lnTo>
                    <a:pt x="718026" y="324686"/>
                  </a:lnTo>
                  <a:cubicBezTo>
                    <a:pt x="720672" y="337253"/>
                    <a:pt x="722722" y="350084"/>
                    <a:pt x="723913" y="363180"/>
                  </a:cubicBezTo>
                  <a:cubicBezTo>
                    <a:pt x="725169" y="376276"/>
                    <a:pt x="725566" y="389240"/>
                    <a:pt x="725302" y="402137"/>
                  </a:cubicBezTo>
                  <a:lnTo>
                    <a:pt x="782976" y="442681"/>
                  </a:lnTo>
                  <a:lnTo>
                    <a:pt x="766177" y="517818"/>
                  </a:lnTo>
                  <a:lnTo>
                    <a:pt x="696795" y="529987"/>
                  </a:lnTo>
                  <a:cubicBezTo>
                    <a:pt x="686212" y="553864"/>
                    <a:pt x="672852" y="576286"/>
                    <a:pt x="657176" y="596922"/>
                  </a:cubicBezTo>
                  <a:lnTo>
                    <a:pt x="679995" y="663658"/>
                  </a:lnTo>
                  <a:lnTo>
                    <a:pt x="622254" y="714587"/>
                  </a:lnTo>
                  <a:lnTo>
                    <a:pt x="558957" y="683633"/>
                  </a:lnTo>
                  <a:cubicBezTo>
                    <a:pt x="536734" y="696530"/>
                    <a:pt x="512791" y="706981"/>
                    <a:pt x="487525" y="714521"/>
                  </a:cubicBezTo>
                  <a:lnTo>
                    <a:pt x="466757" y="781852"/>
                  </a:lnTo>
                  <a:lnTo>
                    <a:pt x="390099" y="789062"/>
                  </a:lnTo>
                  <a:lnTo>
                    <a:pt x="357095" y="726823"/>
                  </a:lnTo>
                  <a:cubicBezTo>
                    <a:pt x="330837" y="724111"/>
                    <a:pt x="305373" y="718357"/>
                    <a:pt x="281099" y="709825"/>
                  </a:cubicBezTo>
                  <a:lnTo>
                    <a:pt x="224747" y="752089"/>
                  </a:lnTo>
                  <a:lnTo>
                    <a:pt x="158474" y="712867"/>
                  </a:lnTo>
                  <a:lnTo>
                    <a:pt x="168395" y="643022"/>
                  </a:lnTo>
                  <a:cubicBezTo>
                    <a:pt x="149082" y="625693"/>
                    <a:pt x="131819" y="606182"/>
                    <a:pt x="116937" y="584686"/>
                  </a:cubicBezTo>
                  <a:lnTo>
                    <a:pt x="46497" y="585744"/>
                  </a:lnTo>
                  <a:lnTo>
                    <a:pt x="15940" y="515106"/>
                  </a:lnTo>
                  <a:lnTo>
                    <a:pt x="64950" y="464442"/>
                  </a:lnTo>
                  <a:cubicBezTo>
                    <a:pt x="62305" y="451875"/>
                    <a:pt x="60254" y="439044"/>
                    <a:pt x="59064" y="425948"/>
                  </a:cubicBezTo>
                  <a:cubicBezTo>
                    <a:pt x="57807" y="412852"/>
                    <a:pt x="57410" y="399888"/>
                    <a:pt x="57675" y="386991"/>
                  </a:cubicBezTo>
                  <a:lnTo>
                    <a:pt x="0" y="346446"/>
                  </a:lnTo>
                  <a:lnTo>
                    <a:pt x="16800" y="271310"/>
                  </a:lnTo>
                  <a:lnTo>
                    <a:pt x="86182" y="259140"/>
                  </a:lnTo>
                  <a:cubicBezTo>
                    <a:pt x="96764" y="235263"/>
                    <a:pt x="110125" y="212842"/>
                    <a:pt x="125800" y="192206"/>
                  </a:cubicBezTo>
                  <a:lnTo>
                    <a:pt x="102981" y="125469"/>
                  </a:lnTo>
                  <a:lnTo>
                    <a:pt x="160722" y="74541"/>
                  </a:lnTo>
                  <a:lnTo>
                    <a:pt x="223953" y="105495"/>
                  </a:lnTo>
                  <a:cubicBezTo>
                    <a:pt x="246177" y="92597"/>
                    <a:pt x="270120" y="82147"/>
                    <a:pt x="295452" y="74607"/>
                  </a:cubicBezTo>
                  <a:lnTo>
                    <a:pt x="316220" y="7276"/>
                  </a:lnTo>
                  <a:lnTo>
                    <a:pt x="392877" y="0"/>
                  </a:lnTo>
                  <a:lnTo>
                    <a:pt x="392877" y="0"/>
                  </a:lnTo>
                  <a:close/>
                  <a:moveTo>
                    <a:pt x="416622" y="660484"/>
                  </a:moveTo>
                  <a:cubicBezTo>
                    <a:pt x="563455" y="646594"/>
                    <a:pt x="671264" y="516296"/>
                    <a:pt x="657375" y="369463"/>
                  </a:cubicBezTo>
                  <a:cubicBezTo>
                    <a:pt x="643485" y="222630"/>
                    <a:pt x="513188" y="114821"/>
                    <a:pt x="366355" y="128710"/>
                  </a:cubicBezTo>
                  <a:cubicBezTo>
                    <a:pt x="219522" y="142600"/>
                    <a:pt x="111712" y="272898"/>
                    <a:pt x="125602" y="419731"/>
                  </a:cubicBezTo>
                  <a:cubicBezTo>
                    <a:pt x="139491" y="566563"/>
                    <a:pt x="269789" y="674373"/>
                    <a:pt x="416622" y="660484"/>
                  </a:cubicBezTo>
                  <a:close/>
                </a:path>
              </a:pathLst>
            </a:custGeom>
            <a:solidFill>
              <a:schemeClr val="bg1"/>
            </a:solidFill>
            <a:ln w="6610" cap="flat">
              <a:noFill/>
              <a:prstDash val="solid"/>
              <a:miter/>
            </a:ln>
          </p:spPr>
          <p:txBody>
            <a:bodyPr rtlCol="0" anchor="ctr"/>
            <a:lstStyle/>
            <a:p>
              <a:endParaRPr lang="en-US" sz="1351"/>
            </a:p>
          </p:txBody>
        </p:sp>
        <p:sp>
          <p:nvSpPr>
            <p:cNvPr id="114" name="Freeform: Shape 113">
              <a:extLst>
                <a:ext uri="{FF2B5EF4-FFF2-40B4-BE49-F238E27FC236}">
                  <a16:creationId xmlns:a16="http://schemas.microsoft.com/office/drawing/2014/main" id="{B820A901-B69B-4AB5-937A-37F5B829744C}"/>
                </a:ext>
              </a:extLst>
            </p:cNvPr>
            <p:cNvSpPr/>
            <p:nvPr/>
          </p:nvSpPr>
          <p:spPr>
            <a:xfrm rot="526914">
              <a:off x="7037296" y="6416115"/>
              <a:ext cx="502875" cy="499560"/>
            </a:xfrm>
            <a:custGeom>
              <a:avLst/>
              <a:gdLst>
                <a:gd name="connsiteX0" fmla="*/ 385536 w 568084"/>
                <a:gd name="connsiteY0" fmla="*/ 14816 h 580717"/>
                <a:gd name="connsiteX1" fmla="*/ 397772 w 568084"/>
                <a:gd name="connsiteY1" fmla="*/ 76922 h 580717"/>
                <a:gd name="connsiteX2" fmla="*/ 468873 w 568084"/>
                <a:gd name="connsiteY2" fmla="*/ 133208 h 580717"/>
                <a:gd name="connsiteX3" fmla="*/ 533559 w 568084"/>
                <a:gd name="connsiteY3" fmla="*/ 129438 h 580717"/>
                <a:gd name="connsiteX4" fmla="*/ 565373 w 568084"/>
                <a:gd name="connsiteY4" fmla="*/ 193198 h 580717"/>
                <a:gd name="connsiteX5" fmla="*/ 521257 w 568084"/>
                <a:gd name="connsiteY5" fmla="*/ 245251 h 580717"/>
                <a:gd name="connsiteX6" fmla="*/ 520463 w 568084"/>
                <a:gd name="connsiteY6" fmla="*/ 327398 h 580717"/>
                <a:gd name="connsiteX7" fmla="*/ 568085 w 568084"/>
                <a:gd name="connsiteY7" fmla="*/ 380377 h 580717"/>
                <a:gd name="connsiteX8" fmla="*/ 538123 w 568084"/>
                <a:gd name="connsiteY8" fmla="*/ 444996 h 580717"/>
                <a:gd name="connsiteX9" fmla="*/ 462325 w 568084"/>
                <a:gd name="connsiteY9" fmla="*/ 442748 h 580717"/>
                <a:gd name="connsiteX10" fmla="*/ 406304 w 568084"/>
                <a:gd name="connsiteY10" fmla="*/ 486996 h 580717"/>
                <a:gd name="connsiteX11" fmla="*/ 393407 w 568084"/>
                <a:gd name="connsiteY11" fmla="*/ 563852 h 580717"/>
                <a:gd name="connsiteX12" fmla="*/ 324223 w 568084"/>
                <a:gd name="connsiteY12" fmla="*/ 580718 h 580717"/>
                <a:gd name="connsiteX13" fmla="*/ 276205 w 568084"/>
                <a:gd name="connsiteY13" fmla="*/ 516693 h 580717"/>
                <a:gd name="connsiteX14" fmla="*/ 243134 w 568084"/>
                <a:gd name="connsiteY14" fmla="*/ 512063 h 580717"/>
                <a:gd name="connsiteX15" fmla="*/ 211056 w 568084"/>
                <a:gd name="connsiteY15" fmla="*/ 502803 h 580717"/>
                <a:gd name="connsiteX16" fmla="*/ 141079 w 568084"/>
                <a:gd name="connsiteY16" fmla="*/ 541694 h 580717"/>
                <a:gd name="connsiteX17" fmla="*/ 84727 w 568084"/>
                <a:gd name="connsiteY17" fmla="*/ 498107 h 580717"/>
                <a:gd name="connsiteX18" fmla="*/ 104304 w 568084"/>
                <a:gd name="connsiteY18" fmla="*/ 422641 h 580717"/>
                <a:gd name="connsiteX19" fmla="*/ 71168 w 568084"/>
                <a:gd name="connsiteY19" fmla="*/ 359410 h 580717"/>
                <a:gd name="connsiteX20" fmla="*/ 1058 w 568084"/>
                <a:gd name="connsiteY20" fmla="*/ 330572 h 580717"/>
                <a:gd name="connsiteX21" fmla="*/ 0 w 568084"/>
                <a:gd name="connsiteY21" fmla="*/ 259339 h 580717"/>
                <a:gd name="connsiteX22" fmla="*/ 65017 w 568084"/>
                <a:gd name="connsiteY22" fmla="*/ 230369 h 580717"/>
                <a:gd name="connsiteX23" fmla="*/ 97823 w 568084"/>
                <a:gd name="connsiteY23" fmla="*/ 155034 h 580717"/>
                <a:gd name="connsiteX24" fmla="*/ 78774 w 568084"/>
                <a:gd name="connsiteY24" fmla="*/ 89489 h 580717"/>
                <a:gd name="connsiteX25" fmla="*/ 133870 w 568084"/>
                <a:gd name="connsiteY25" fmla="*/ 44314 h 580717"/>
                <a:gd name="connsiteX26" fmla="*/ 191346 w 568084"/>
                <a:gd name="connsiteY26" fmla="*/ 74144 h 580717"/>
                <a:gd name="connsiteX27" fmla="*/ 279247 w 568084"/>
                <a:gd name="connsiteY27" fmla="*/ 51722 h 580717"/>
                <a:gd name="connsiteX28" fmla="*/ 315757 w 568084"/>
                <a:gd name="connsiteY28" fmla="*/ 0 h 580717"/>
                <a:gd name="connsiteX29" fmla="*/ 385470 w 568084"/>
                <a:gd name="connsiteY29" fmla="*/ 14816 h 580717"/>
                <a:gd name="connsiteX30" fmla="*/ 385470 w 568084"/>
                <a:gd name="connsiteY30" fmla="*/ 14816 h 580717"/>
                <a:gd name="connsiteX31" fmla="*/ 254974 w 568084"/>
                <a:gd name="connsiteY31" fmla="*/ 456637 h 580717"/>
                <a:gd name="connsiteX32" fmla="*/ 464045 w 568084"/>
                <a:gd name="connsiteY32" fmla="*/ 321048 h 580717"/>
                <a:gd name="connsiteX33" fmla="*/ 328456 w 568084"/>
                <a:gd name="connsiteY33" fmla="*/ 111977 h 580717"/>
                <a:gd name="connsiteX34" fmla="*/ 119385 w 568084"/>
                <a:gd name="connsiteY34" fmla="*/ 247566 h 580717"/>
                <a:gd name="connsiteX35" fmla="*/ 254974 w 568084"/>
                <a:gd name="connsiteY35" fmla="*/ 456637 h 58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084" h="580717">
                  <a:moveTo>
                    <a:pt x="385536" y="14816"/>
                  </a:moveTo>
                  <a:lnTo>
                    <a:pt x="397772" y="76922"/>
                  </a:lnTo>
                  <a:cubicBezTo>
                    <a:pt x="425352" y="91010"/>
                    <a:pt x="449362" y="110257"/>
                    <a:pt x="468873" y="133208"/>
                  </a:cubicBezTo>
                  <a:lnTo>
                    <a:pt x="533559" y="129438"/>
                  </a:lnTo>
                  <a:lnTo>
                    <a:pt x="565373" y="193198"/>
                  </a:lnTo>
                  <a:lnTo>
                    <a:pt x="521257" y="245251"/>
                  </a:lnTo>
                  <a:cubicBezTo>
                    <a:pt x="525755" y="271773"/>
                    <a:pt x="525755" y="299486"/>
                    <a:pt x="520463" y="327398"/>
                  </a:cubicBezTo>
                  <a:lnTo>
                    <a:pt x="568085" y="380377"/>
                  </a:lnTo>
                  <a:lnTo>
                    <a:pt x="538123" y="444996"/>
                  </a:lnTo>
                  <a:lnTo>
                    <a:pt x="462325" y="442748"/>
                  </a:lnTo>
                  <a:cubicBezTo>
                    <a:pt x="445989" y="460275"/>
                    <a:pt x="427072" y="475223"/>
                    <a:pt x="406304" y="486996"/>
                  </a:cubicBezTo>
                  <a:lnTo>
                    <a:pt x="393407" y="563852"/>
                  </a:lnTo>
                  <a:lnTo>
                    <a:pt x="324223" y="580718"/>
                  </a:lnTo>
                  <a:lnTo>
                    <a:pt x="276205" y="516693"/>
                  </a:lnTo>
                  <a:cubicBezTo>
                    <a:pt x="265225" y="515966"/>
                    <a:pt x="254180" y="514444"/>
                    <a:pt x="243134" y="512063"/>
                  </a:cubicBezTo>
                  <a:cubicBezTo>
                    <a:pt x="232089" y="509682"/>
                    <a:pt x="221374" y="506574"/>
                    <a:pt x="211056" y="502803"/>
                  </a:cubicBezTo>
                  <a:lnTo>
                    <a:pt x="141079" y="541694"/>
                  </a:lnTo>
                  <a:lnTo>
                    <a:pt x="84727" y="498107"/>
                  </a:lnTo>
                  <a:lnTo>
                    <a:pt x="104304" y="422641"/>
                  </a:lnTo>
                  <a:cubicBezTo>
                    <a:pt x="90150" y="403460"/>
                    <a:pt x="78907" y="382096"/>
                    <a:pt x="71168" y="359410"/>
                  </a:cubicBezTo>
                  <a:lnTo>
                    <a:pt x="1058" y="330572"/>
                  </a:lnTo>
                  <a:lnTo>
                    <a:pt x="0" y="259339"/>
                  </a:lnTo>
                  <a:lnTo>
                    <a:pt x="65017" y="230369"/>
                  </a:lnTo>
                  <a:cubicBezTo>
                    <a:pt x="71631" y="202722"/>
                    <a:pt x="82875" y="177390"/>
                    <a:pt x="97823" y="155034"/>
                  </a:cubicBezTo>
                  <a:lnTo>
                    <a:pt x="78774" y="89489"/>
                  </a:lnTo>
                  <a:lnTo>
                    <a:pt x="133870" y="44314"/>
                  </a:lnTo>
                  <a:lnTo>
                    <a:pt x="191346" y="74144"/>
                  </a:lnTo>
                  <a:cubicBezTo>
                    <a:pt x="218530" y="61180"/>
                    <a:pt x="248360" y="53376"/>
                    <a:pt x="279247" y="51722"/>
                  </a:cubicBezTo>
                  <a:lnTo>
                    <a:pt x="315757" y="0"/>
                  </a:lnTo>
                  <a:lnTo>
                    <a:pt x="385470" y="14816"/>
                  </a:lnTo>
                  <a:lnTo>
                    <a:pt x="385470" y="14816"/>
                  </a:lnTo>
                  <a:close/>
                  <a:moveTo>
                    <a:pt x="254974" y="456637"/>
                  </a:moveTo>
                  <a:cubicBezTo>
                    <a:pt x="350150" y="476942"/>
                    <a:pt x="443740" y="416225"/>
                    <a:pt x="464045" y="321048"/>
                  </a:cubicBezTo>
                  <a:cubicBezTo>
                    <a:pt x="484350" y="225871"/>
                    <a:pt x="423633" y="132282"/>
                    <a:pt x="328456" y="111977"/>
                  </a:cubicBezTo>
                  <a:cubicBezTo>
                    <a:pt x="233279" y="91671"/>
                    <a:pt x="139690" y="152389"/>
                    <a:pt x="119385" y="247566"/>
                  </a:cubicBezTo>
                  <a:cubicBezTo>
                    <a:pt x="99079" y="342742"/>
                    <a:pt x="159797" y="436332"/>
                    <a:pt x="254974" y="456637"/>
                  </a:cubicBezTo>
                  <a:close/>
                </a:path>
              </a:pathLst>
            </a:custGeom>
            <a:solidFill>
              <a:schemeClr val="bg1"/>
            </a:solidFill>
            <a:ln w="6610" cap="flat">
              <a:noFill/>
              <a:prstDash val="solid"/>
              <a:miter/>
            </a:ln>
          </p:spPr>
          <p:txBody>
            <a:bodyPr rtlCol="0" anchor="ctr"/>
            <a:lstStyle/>
            <a:p>
              <a:endParaRPr lang="en-US" sz="1351"/>
            </a:p>
          </p:txBody>
        </p:sp>
        <p:sp>
          <p:nvSpPr>
            <p:cNvPr id="115" name="Freeform: Shape 114">
              <a:extLst>
                <a:ext uri="{FF2B5EF4-FFF2-40B4-BE49-F238E27FC236}">
                  <a16:creationId xmlns:a16="http://schemas.microsoft.com/office/drawing/2014/main" id="{CFB7F156-DFA6-44BE-AED8-62AAC75CD96B}"/>
                </a:ext>
              </a:extLst>
            </p:cNvPr>
            <p:cNvSpPr/>
            <p:nvPr/>
          </p:nvSpPr>
          <p:spPr>
            <a:xfrm>
              <a:off x="4569521" y="6399240"/>
              <a:ext cx="540874" cy="552577"/>
            </a:xfrm>
            <a:custGeom>
              <a:avLst/>
              <a:gdLst>
                <a:gd name="connsiteX0" fmla="*/ 253717 w 568547"/>
                <a:gd name="connsiteY0" fmla="*/ 0 h 580849"/>
                <a:gd name="connsiteX1" fmla="*/ 290028 w 568547"/>
                <a:gd name="connsiteY1" fmla="*/ 51854 h 580849"/>
                <a:gd name="connsiteX2" fmla="*/ 377797 w 568547"/>
                <a:gd name="connsiteY2" fmla="*/ 74607 h 580849"/>
                <a:gd name="connsiteX3" fmla="*/ 435406 w 568547"/>
                <a:gd name="connsiteY3" fmla="*/ 44976 h 580849"/>
                <a:gd name="connsiteX4" fmla="*/ 490303 w 568547"/>
                <a:gd name="connsiteY4" fmla="*/ 90415 h 580849"/>
                <a:gd name="connsiteX5" fmla="*/ 471056 w 568547"/>
                <a:gd name="connsiteY5" fmla="*/ 155894 h 580849"/>
                <a:gd name="connsiteX6" fmla="*/ 503597 w 568547"/>
                <a:gd name="connsiteY6" fmla="*/ 231361 h 580849"/>
                <a:gd name="connsiteX7" fmla="*/ 568548 w 568547"/>
                <a:gd name="connsiteY7" fmla="*/ 260595 h 580849"/>
                <a:gd name="connsiteX8" fmla="*/ 567291 w 568547"/>
                <a:gd name="connsiteY8" fmla="*/ 331829 h 580849"/>
                <a:gd name="connsiteX9" fmla="*/ 497049 w 568547"/>
                <a:gd name="connsiteY9" fmla="*/ 360468 h 580849"/>
                <a:gd name="connsiteX10" fmla="*/ 463714 w 568547"/>
                <a:gd name="connsiteY10" fmla="*/ 423567 h 580849"/>
                <a:gd name="connsiteX11" fmla="*/ 483027 w 568547"/>
                <a:gd name="connsiteY11" fmla="*/ 499100 h 580849"/>
                <a:gd name="connsiteX12" fmla="*/ 426543 w 568547"/>
                <a:gd name="connsiteY12" fmla="*/ 542488 h 580849"/>
                <a:gd name="connsiteX13" fmla="*/ 356698 w 568547"/>
                <a:gd name="connsiteY13" fmla="*/ 503332 h 580849"/>
                <a:gd name="connsiteX14" fmla="*/ 324620 w 568547"/>
                <a:gd name="connsiteY14" fmla="*/ 512526 h 580849"/>
                <a:gd name="connsiteX15" fmla="*/ 291549 w 568547"/>
                <a:gd name="connsiteY15" fmla="*/ 517024 h 580849"/>
                <a:gd name="connsiteX16" fmla="*/ 243266 w 568547"/>
                <a:gd name="connsiteY16" fmla="*/ 580850 h 580849"/>
                <a:gd name="connsiteX17" fmla="*/ 174083 w 568547"/>
                <a:gd name="connsiteY17" fmla="*/ 563785 h 580849"/>
                <a:gd name="connsiteX18" fmla="*/ 161450 w 568547"/>
                <a:gd name="connsiteY18" fmla="*/ 486863 h 580849"/>
                <a:gd name="connsiteX19" fmla="*/ 105561 w 568547"/>
                <a:gd name="connsiteY19" fmla="*/ 442417 h 580849"/>
                <a:gd name="connsiteX20" fmla="*/ 29763 w 568547"/>
                <a:gd name="connsiteY20" fmla="*/ 444401 h 580849"/>
                <a:gd name="connsiteX21" fmla="*/ 0 w 568547"/>
                <a:gd name="connsiteY21" fmla="*/ 379649 h 580849"/>
                <a:gd name="connsiteX22" fmla="*/ 47754 w 568547"/>
                <a:gd name="connsiteY22" fmla="*/ 326802 h 580849"/>
                <a:gd name="connsiteX23" fmla="*/ 47225 w 568547"/>
                <a:gd name="connsiteY23" fmla="*/ 244655 h 580849"/>
                <a:gd name="connsiteX24" fmla="*/ 3307 w 568547"/>
                <a:gd name="connsiteY24" fmla="*/ 192470 h 580849"/>
                <a:gd name="connsiteX25" fmla="*/ 35385 w 568547"/>
                <a:gd name="connsiteY25" fmla="*/ 128842 h 580849"/>
                <a:gd name="connsiteX26" fmla="*/ 100071 w 568547"/>
                <a:gd name="connsiteY26" fmla="*/ 132877 h 580849"/>
                <a:gd name="connsiteX27" fmla="*/ 171371 w 568547"/>
                <a:gd name="connsiteY27" fmla="*/ 76856 h 580849"/>
                <a:gd name="connsiteX28" fmla="*/ 183872 w 568547"/>
                <a:gd name="connsiteY28" fmla="*/ 14749 h 580849"/>
                <a:gd name="connsiteX29" fmla="*/ 253584 w 568547"/>
                <a:gd name="connsiteY29" fmla="*/ 132 h 580849"/>
                <a:gd name="connsiteX30" fmla="*/ 253584 w 568547"/>
                <a:gd name="connsiteY30" fmla="*/ 132 h 580849"/>
                <a:gd name="connsiteX31" fmla="*/ 313045 w 568547"/>
                <a:gd name="connsiteY31" fmla="*/ 456835 h 580849"/>
                <a:gd name="connsiteX32" fmla="*/ 449362 w 568547"/>
                <a:gd name="connsiteY32" fmla="*/ 248293 h 580849"/>
                <a:gd name="connsiteX33" fmla="*/ 240819 w 568547"/>
                <a:gd name="connsiteY33" fmla="*/ 111977 h 580849"/>
                <a:gd name="connsiteX34" fmla="*/ 104503 w 568547"/>
                <a:gd name="connsiteY34" fmla="*/ 320585 h 580849"/>
                <a:gd name="connsiteX35" fmla="*/ 313045 w 568547"/>
                <a:gd name="connsiteY35" fmla="*/ 456902 h 58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547" h="580849">
                  <a:moveTo>
                    <a:pt x="253717" y="0"/>
                  </a:moveTo>
                  <a:lnTo>
                    <a:pt x="290028" y="51854"/>
                  </a:lnTo>
                  <a:cubicBezTo>
                    <a:pt x="320916" y="53574"/>
                    <a:pt x="350679" y="61511"/>
                    <a:pt x="377797" y="74607"/>
                  </a:cubicBezTo>
                  <a:lnTo>
                    <a:pt x="435406" y="44976"/>
                  </a:lnTo>
                  <a:lnTo>
                    <a:pt x="490303" y="90415"/>
                  </a:lnTo>
                  <a:lnTo>
                    <a:pt x="471056" y="155894"/>
                  </a:lnTo>
                  <a:cubicBezTo>
                    <a:pt x="485938" y="178316"/>
                    <a:pt x="497115" y="203714"/>
                    <a:pt x="503597" y="231361"/>
                  </a:cubicBezTo>
                  <a:lnTo>
                    <a:pt x="568548" y="260595"/>
                  </a:lnTo>
                  <a:lnTo>
                    <a:pt x="567291" y="331829"/>
                  </a:lnTo>
                  <a:lnTo>
                    <a:pt x="497049" y="360468"/>
                  </a:lnTo>
                  <a:cubicBezTo>
                    <a:pt x="489245" y="383154"/>
                    <a:pt x="477934" y="404386"/>
                    <a:pt x="463714" y="423567"/>
                  </a:cubicBezTo>
                  <a:lnTo>
                    <a:pt x="483027" y="499100"/>
                  </a:lnTo>
                  <a:lnTo>
                    <a:pt x="426543" y="542488"/>
                  </a:lnTo>
                  <a:lnTo>
                    <a:pt x="356698" y="503332"/>
                  </a:lnTo>
                  <a:cubicBezTo>
                    <a:pt x="346380" y="507103"/>
                    <a:pt x="335665" y="510145"/>
                    <a:pt x="324620" y="512526"/>
                  </a:cubicBezTo>
                  <a:cubicBezTo>
                    <a:pt x="313574" y="514841"/>
                    <a:pt x="302529" y="516296"/>
                    <a:pt x="291549" y="517024"/>
                  </a:cubicBezTo>
                  <a:lnTo>
                    <a:pt x="243266" y="580850"/>
                  </a:lnTo>
                  <a:lnTo>
                    <a:pt x="174083" y="563785"/>
                  </a:lnTo>
                  <a:lnTo>
                    <a:pt x="161450" y="486863"/>
                  </a:lnTo>
                  <a:cubicBezTo>
                    <a:pt x="140748" y="475024"/>
                    <a:pt x="121832" y="460076"/>
                    <a:pt x="105561" y="442417"/>
                  </a:cubicBezTo>
                  <a:lnTo>
                    <a:pt x="29763" y="444401"/>
                  </a:lnTo>
                  <a:lnTo>
                    <a:pt x="0" y="379649"/>
                  </a:lnTo>
                  <a:lnTo>
                    <a:pt x="47754" y="326802"/>
                  </a:lnTo>
                  <a:cubicBezTo>
                    <a:pt x="42595" y="298891"/>
                    <a:pt x="42661" y="271178"/>
                    <a:pt x="47225" y="244655"/>
                  </a:cubicBezTo>
                  <a:lnTo>
                    <a:pt x="3307" y="192470"/>
                  </a:lnTo>
                  <a:lnTo>
                    <a:pt x="35385" y="128842"/>
                  </a:lnTo>
                  <a:lnTo>
                    <a:pt x="100071" y="132877"/>
                  </a:lnTo>
                  <a:cubicBezTo>
                    <a:pt x="119649" y="109992"/>
                    <a:pt x="143790" y="90811"/>
                    <a:pt x="171371" y="76856"/>
                  </a:cubicBezTo>
                  <a:lnTo>
                    <a:pt x="183872" y="14749"/>
                  </a:lnTo>
                  <a:lnTo>
                    <a:pt x="253584" y="132"/>
                  </a:lnTo>
                  <a:lnTo>
                    <a:pt x="253584" y="132"/>
                  </a:lnTo>
                  <a:close/>
                  <a:moveTo>
                    <a:pt x="313045" y="456835"/>
                  </a:moveTo>
                  <a:cubicBezTo>
                    <a:pt x="408288" y="436861"/>
                    <a:pt x="469336" y="343536"/>
                    <a:pt x="449362" y="248293"/>
                  </a:cubicBezTo>
                  <a:cubicBezTo>
                    <a:pt x="429387" y="153050"/>
                    <a:pt x="335996" y="92002"/>
                    <a:pt x="240819" y="111977"/>
                  </a:cubicBezTo>
                  <a:cubicBezTo>
                    <a:pt x="145576" y="131951"/>
                    <a:pt x="84528" y="225342"/>
                    <a:pt x="104503" y="320585"/>
                  </a:cubicBezTo>
                  <a:cubicBezTo>
                    <a:pt x="124477" y="415828"/>
                    <a:pt x="217868" y="476876"/>
                    <a:pt x="313045" y="456902"/>
                  </a:cubicBezTo>
                  <a:close/>
                </a:path>
              </a:pathLst>
            </a:custGeom>
            <a:solidFill>
              <a:schemeClr val="bg1"/>
            </a:solidFill>
            <a:ln w="6610" cap="flat">
              <a:noFill/>
              <a:prstDash val="solid"/>
              <a:miter/>
            </a:ln>
          </p:spPr>
          <p:txBody>
            <a:bodyPr rtlCol="0" anchor="ctr"/>
            <a:lstStyle/>
            <a:p>
              <a:endParaRPr lang="en-US" sz="1351"/>
            </a:p>
          </p:txBody>
        </p:sp>
        <p:sp>
          <p:nvSpPr>
            <p:cNvPr id="116" name="Freeform: Shape 115">
              <a:extLst>
                <a:ext uri="{FF2B5EF4-FFF2-40B4-BE49-F238E27FC236}">
                  <a16:creationId xmlns:a16="http://schemas.microsoft.com/office/drawing/2014/main" id="{4885CA75-F95D-4A51-B775-39408AD04CF7}"/>
                </a:ext>
              </a:extLst>
            </p:cNvPr>
            <p:cNvSpPr/>
            <p:nvPr/>
          </p:nvSpPr>
          <p:spPr>
            <a:xfrm>
              <a:off x="6581628" y="5748756"/>
              <a:ext cx="612652" cy="502920"/>
            </a:xfrm>
            <a:custGeom>
              <a:avLst/>
              <a:gdLst>
                <a:gd name="connsiteX0" fmla="*/ 496189 w 643998"/>
                <a:gd name="connsiteY0" fmla="*/ 118855 h 528652"/>
                <a:gd name="connsiteX1" fmla="*/ 515899 w 643998"/>
                <a:gd name="connsiteY1" fmla="*/ 89092 h 528652"/>
                <a:gd name="connsiteX2" fmla="*/ 518347 w 643998"/>
                <a:gd name="connsiteY2" fmla="*/ 86975 h 528652"/>
                <a:gd name="connsiteX3" fmla="*/ 606116 w 643998"/>
                <a:gd name="connsiteY3" fmla="*/ 46762 h 528652"/>
                <a:gd name="connsiteX4" fmla="*/ 612994 w 643998"/>
                <a:gd name="connsiteY4" fmla="*/ 48283 h 528652"/>
                <a:gd name="connsiteX5" fmla="*/ 613457 w 643998"/>
                <a:gd name="connsiteY5" fmla="*/ 55360 h 528652"/>
                <a:gd name="connsiteX6" fmla="*/ 585149 w 643998"/>
                <a:gd name="connsiteY6" fmla="*/ 97690 h 528652"/>
                <a:gd name="connsiteX7" fmla="*/ 639120 w 643998"/>
                <a:gd name="connsiteY7" fmla="*/ 106950 h 528652"/>
                <a:gd name="connsiteX8" fmla="*/ 643948 w 643998"/>
                <a:gd name="connsiteY8" fmla="*/ 111977 h 528652"/>
                <a:gd name="connsiteX9" fmla="*/ 640575 w 643998"/>
                <a:gd name="connsiteY9" fmla="*/ 118062 h 528652"/>
                <a:gd name="connsiteX10" fmla="*/ 551417 w 643998"/>
                <a:gd name="connsiteY10" fmla="*/ 158871 h 528652"/>
                <a:gd name="connsiteX11" fmla="*/ 547978 w 643998"/>
                <a:gd name="connsiteY11" fmla="*/ 159334 h 528652"/>
                <a:gd name="connsiteX12" fmla="*/ 508558 w 643998"/>
                <a:gd name="connsiteY12" fmla="*/ 152389 h 528652"/>
                <a:gd name="connsiteX13" fmla="*/ 383022 w 643998"/>
                <a:gd name="connsiteY13" fmla="*/ 209865 h 528652"/>
                <a:gd name="connsiteX14" fmla="*/ 393406 w 643998"/>
                <a:gd name="connsiteY14" fmla="*/ 232552 h 528652"/>
                <a:gd name="connsiteX15" fmla="*/ 393208 w 643998"/>
                <a:gd name="connsiteY15" fmla="*/ 237049 h 528652"/>
                <a:gd name="connsiteX16" fmla="*/ 389504 w 643998"/>
                <a:gd name="connsiteY16" fmla="*/ 239496 h 528652"/>
                <a:gd name="connsiteX17" fmla="*/ 256495 w 643998"/>
                <a:gd name="connsiteY17" fmla="*/ 254378 h 528652"/>
                <a:gd name="connsiteX18" fmla="*/ 250476 w 643998"/>
                <a:gd name="connsiteY18" fmla="*/ 250939 h 528652"/>
                <a:gd name="connsiteX19" fmla="*/ 251799 w 643998"/>
                <a:gd name="connsiteY19" fmla="*/ 244192 h 528652"/>
                <a:gd name="connsiteX20" fmla="*/ 349026 w 643998"/>
                <a:gd name="connsiteY20" fmla="*/ 154175 h 528652"/>
                <a:gd name="connsiteX21" fmla="*/ 354185 w 643998"/>
                <a:gd name="connsiteY21" fmla="*/ 152720 h 528652"/>
                <a:gd name="connsiteX22" fmla="*/ 358352 w 643998"/>
                <a:gd name="connsiteY22" fmla="*/ 156027 h 528652"/>
                <a:gd name="connsiteX23" fmla="*/ 368141 w 643998"/>
                <a:gd name="connsiteY23" fmla="*/ 177456 h 528652"/>
                <a:gd name="connsiteX24" fmla="*/ 496189 w 643998"/>
                <a:gd name="connsiteY24" fmla="*/ 118855 h 528652"/>
                <a:gd name="connsiteX25" fmla="*/ 496189 w 643998"/>
                <a:gd name="connsiteY25" fmla="*/ 118855 h 528652"/>
                <a:gd name="connsiteX26" fmla="*/ 247566 w 643998"/>
                <a:gd name="connsiteY26" fmla="*/ 135391 h 528652"/>
                <a:gd name="connsiteX27" fmla="*/ 136383 w 643998"/>
                <a:gd name="connsiteY27" fmla="*/ 246573 h 528652"/>
                <a:gd name="connsiteX28" fmla="*/ 247566 w 643998"/>
                <a:gd name="connsiteY28" fmla="*/ 357756 h 528652"/>
                <a:gd name="connsiteX29" fmla="*/ 356566 w 643998"/>
                <a:gd name="connsiteY29" fmla="*/ 268863 h 528652"/>
                <a:gd name="connsiteX30" fmla="*/ 296576 w 643998"/>
                <a:gd name="connsiteY30" fmla="*/ 275543 h 528652"/>
                <a:gd name="connsiteX31" fmla="*/ 247698 w 643998"/>
                <a:gd name="connsiteY31" fmla="*/ 303322 h 528652"/>
                <a:gd name="connsiteX32" fmla="*/ 190751 w 643998"/>
                <a:gd name="connsiteY32" fmla="*/ 246375 h 528652"/>
                <a:gd name="connsiteX33" fmla="*/ 247698 w 643998"/>
                <a:gd name="connsiteY33" fmla="*/ 189428 h 528652"/>
                <a:gd name="connsiteX34" fmla="*/ 268863 w 643998"/>
                <a:gd name="connsiteY34" fmla="*/ 193462 h 528652"/>
                <a:gd name="connsiteX35" fmla="*/ 310598 w 643998"/>
                <a:gd name="connsiteY35" fmla="*/ 154770 h 528652"/>
                <a:gd name="connsiteX36" fmla="*/ 247632 w 643998"/>
                <a:gd name="connsiteY36" fmla="*/ 135258 h 528652"/>
                <a:gd name="connsiteX37" fmla="*/ 247632 w 643998"/>
                <a:gd name="connsiteY37" fmla="*/ 135258 h 528652"/>
                <a:gd name="connsiteX38" fmla="*/ 352465 w 643998"/>
                <a:gd name="connsiteY38" fmla="*/ 472048 h 528652"/>
                <a:gd name="connsiteX39" fmla="*/ 395523 w 643998"/>
                <a:gd name="connsiteY39" fmla="*/ 517090 h 528652"/>
                <a:gd name="connsiteX40" fmla="*/ 447973 w 643998"/>
                <a:gd name="connsiteY40" fmla="*/ 464640 h 528652"/>
                <a:gd name="connsiteX41" fmla="*/ 414241 w 643998"/>
                <a:gd name="connsiteY41" fmla="*/ 430908 h 528652"/>
                <a:gd name="connsiteX42" fmla="*/ 495330 w 643998"/>
                <a:gd name="connsiteY42" fmla="*/ 247632 h 528652"/>
                <a:gd name="connsiteX43" fmla="*/ 488517 w 643998"/>
                <a:gd name="connsiteY43" fmla="*/ 189758 h 528652"/>
                <a:gd name="connsiteX44" fmla="*/ 434149 w 643998"/>
                <a:gd name="connsiteY44" fmla="*/ 214627 h 528652"/>
                <a:gd name="connsiteX45" fmla="*/ 436993 w 643998"/>
                <a:gd name="connsiteY45" fmla="*/ 247301 h 528652"/>
                <a:gd name="connsiteX46" fmla="*/ 247698 w 643998"/>
                <a:gd name="connsiteY46" fmla="*/ 436596 h 528652"/>
                <a:gd name="connsiteX47" fmla="*/ 58403 w 643998"/>
                <a:gd name="connsiteY47" fmla="*/ 247301 h 528652"/>
                <a:gd name="connsiteX48" fmla="*/ 247698 w 643998"/>
                <a:gd name="connsiteY48" fmla="*/ 58006 h 528652"/>
                <a:gd name="connsiteX49" fmla="*/ 399888 w 643998"/>
                <a:gd name="connsiteY49" fmla="*/ 134795 h 528652"/>
                <a:gd name="connsiteX50" fmla="*/ 453727 w 643998"/>
                <a:gd name="connsiteY50" fmla="*/ 110191 h 528652"/>
                <a:gd name="connsiteX51" fmla="*/ 291483 w 643998"/>
                <a:gd name="connsiteY51" fmla="*/ 3836 h 528652"/>
                <a:gd name="connsiteX52" fmla="*/ 247698 w 643998"/>
                <a:gd name="connsiteY52" fmla="*/ 0 h 528652"/>
                <a:gd name="connsiteX53" fmla="*/ 0 w 643998"/>
                <a:gd name="connsiteY53" fmla="*/ 247632 h 528652"/>
                <a:gd name="connsiteX54" fmla="*/ 81486 w 643998"/>
                <a:gd name="connsiteY54" fmla="*/ 431305 h 528652"/>
                <a:gd name="connsiteX55" fmla="*/ 48151 w 643998"/>
                <a:gd name="connsiteY55" fmla="*/ 464640 h 528652"/>
                <a:gd name="connsiteX56" fmla="*/ 100601 w 643998"/>
                <a:gd name="connsiteY56" fmla="*/ 517090 h 528652"/>
                <a:gd name="connsiteX57" fmla="*/ 143460 w 643998"/>
                <a:gd name="connsiteY57" fmla="*/ 472379 h 528652"/>
                <a:gd name="connsiteX58" fmla="*/ 247632 w 643998"/>
                <a:gd name="connsiteY58" fmla="*/ 495330 h 528652"/>
                <a:gd name="connsiteX59" fmla="*/ 352465 w 643998"/>
                <a:gd name="connsiteY59" fmla="*/ 472048 h 52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3998" h="528652">
                  <a:moveTo>
                    <a:pt x="496189" y="118855"/>
                  </a:moveTo>
                  <a:lnTo>
                    <a:pt x="515899" y="89092"/>
                  </a:lnTo>
                  <a:cubicBezTo>
                    <a:pt x="516561" y="88100"/>
                    <a:pt x="517288" y="87505"/>
                    <a:pt x="518347" y="86975"/>
                  </a:cubicBezTo>
                  <a:lnTo>
                    <a:pt x="606116" y="46762"/>
                  </a:lnTo>
                  <a:cubicBezTo>
                    <a:pt x="608497" y="45637"/>
                    <a:pt x="611275" y="46299"/>
                    <a:pt x="612994" y="48283"/>
                  </a:cubicBezTo>
                  <a:cubicBezTo>
                    <a:pt x="614714" y="50333"/>
                    <a:pt x="614912" y="53111"/>
                    <a:pt x="613457" y="55360"/>
                  </a:cubicBezTo>
                  <a:lnTo>
                    <a:pt x="585149" y="97690"/>
                  </a:lnTo>
                  <a:lnTo>
                    <a:pt x="639120" y="106950"/>
                  </a:lnTo>
                  <a:cubicBezTo>
                    <a:pt x="641700" y="107413"/>
                    <a:pt x="643618" y="109397"/>
                    <a:pt x="643948" y="111977"/>
                  </a:cubicBezTo>
                  <a:cubicBezTo>
                    <a:pt x="644279" y="114556"/>
                    <a:pt x="642956" y="117003"/>
                    <a:pt x="640575" y="118062"/>
                  </a:cubicBezTo>
                  <a:lnTo>
                    <a:pt x="551417" y="158871"/>
                  </a:lnTo>
                  <a:cubicBezTo>
                    <a:pt x="550293" y="159400"/>
                    <a:pt x="549168" y="159532"/>
                    <a:pt x="547978" y="159334"/>
                  </a:cubicBezTo>
                  <a:lnTo>
                    <a:pt x="508558" y="152389"/>
                  </a:lnTo>
                  <a:lnTo>
                    <a:pt x="383022" y="209865"/>
                  </a:lnTo>
                  <a:lnTo>
                    <a:pt x="393406" y="232552"/>
                  </a:lnTo>
                  <a:cubicBezTo>
                    <a:pt x="394068" y="234007"/>
                    <a:pt x="394002" y="235594"/>
                    <a:pt x="393208" y="237049"/>
                  </a:cubicBezTo>
                  <a:cubicBezTo>
                    <a:pt x="392414" y="238438"/>
                    <a:pt x="391091" y="239298"/>
                    <a:pt x="389504" y="239496"/>
                  </a:cubicBezTo>
                  <a:cubicBezTo>
                    <a:pt x="345190" y="244457"/>
                    <a:pt x="300875" y="249418"/>
                    <a:pt x="256495" y="254378"/>
                  </a:cubicBezTo>
                  <a:cubicBezTo>
                    <a:pt x="253915" y="254643"/>
                    <a:pt x="251600" y="253320"/>
                    <a:pt x="250476" y="250939"/>
                  </a:cubicBezTo>
                  <a:cubicBezTo>
                    <a:pt x="249418" y="248624"/>
                    <a:pt x="249947" y="245978"/>
                    <a:pt x="251799" y="244192"/>
                  </a:cubicBezTo>
                  <a:cubicBezTo>
                    <a:pt x="284208" y="214231"/>
                    <a:pt x="316617" y="184203"/>
                    <a:pt x="349026" y="154175"/>
                  </a:cubicBezTo>
                  <a:cubicBezTo>
                    <a:pt x="350415" y="152852"/>
                    <a:pt x="352267" y="152389"/>
                    <a:pt x="354185" y="152720"/>
                  </a:cubicBezTo>
                  <a:cubicBezTo>
                    <a:pt x="356103" y="153116"/>
                    <a:pt x="357558" y="154241"/>
                    <a:pt x="358352" y="156027"/>
                  </a:cubicBezTo>
                  <a:lnTo>
                    <a:pt x="368141" y="177456"/>
                  </a:lnTo>
                  <a:lnTo>
                    <a:pt x="496189" y="118855"/>
                  </a:lnTo>
                  <a:lnTo>
                    <a:pt x="496189" y="118855"/>
                  </a:lnTo>
                  <a:close/>
                  <a:moveTo>
                    <a:pt x="247566" y="135391"/>
                  </a:moveTo>
                  <a:cubicBezTo>
                    <a:pt x="186187" y="135391"/>
                    <a:pt x="136383" y="185195"/>
                    <a:pt x="136383" y="246573"/>
                  </a:cubicBezTo>
                  <a:cubicBezTo>
                    <a:pt x="136383" y="307952"/>
                    <a:pt x="186187" y="357756"/>
                    <a:pt x="247566" y="357756"/>
                  </a:cubicBezTo>
                  <a:cubicBezTo>
                    <a:pt x="301338" y="357756"/>
                    <a:pt x="346182" y="319593"/>
                    <a:pt x="356566" y="268863"/>
                  </a:cubicBezTo>
                  <a:lnTo>
                    <a:pt x="296576" y="275543"/>
                  </a:lnTo>
                  <a:cubicBezTo>
                    <a:pt x="286655" y="292211"/>
                    <a:pt x="268466" y="303322"/>
                    <a:pt x="247698" y="303322"/>
                  </a:cubicBezTo>
                  <a:cubicBezTo>
                    <a:pt x="216215" y="303322"/>
                    <a:pt x="190751" y="277858"/>
                    <a:pt x="190751" y="246375"/>
                  </a:cubicBezTo>
                  <a:cubicBezTo>
                    <a:pt x="190751" y="214892"/>
                    <a:pt x="216215" y="189428"/>
                    <a:pt x="247698" y="189428"/>
                  </a:cubicBezTo>
                  <a:cubicBezTo>
                    <a:pt x="255172" y="189428"/>
                    <a:pt x="262315" y="190883"/>
                    <a:pt x="268863" y="193462"/>
                  </a:cubicBezTo>
                  <a:lnTo>
                    <a:pt x="310598" y="154770"/>
                  </a:lnTo>
                  <a:cubicBezTo>
                    <a:pt x="292674" y="142468"/>
                    <a:pt x="270979" y="135258"/>
                    <a:pt x="247632" y="135258"/>
                  </a:cubicBezTo>
                  <a:lnTo>
                    <a:pt x="247632" y="135258"/>
                  </a:lnTo>
                  <a:close/>
                  <a:moveTo>
                    <a:pt x="352465" y="472048"/>
                  </a:moveTo>
                  <a:cubicBezTo>
                    <a:pt x="358881" y="483490"/>
                    <a:pt x="385073" y="506706"/>
                    <a:pt x="395523" y="517090"/>
                  </a:cubicBezTo>
                  <a:cubicBezTo>
                    <a:pt x="429255" y="550888"/>
                    <a:pt x="482498" y="499166"/>
                    <a:pt x="447973" y="464640"/>
                  </a:cubicBezTo>
                  <a:lnTo>
                    <a:pt x="414241" y="430908"/>
                  </a:lnTo>
                  <a:cubicBezTo>
                    <a:pt x="464045" y="385602"/>
                    <a:pt x="495330" y="320254"/>
                    <a:pt x="495330" y="247632"/>
                  </a:cubicBezTo>
                  <a:cubicBezTo>
                    <a:pt x="495330" y="227723"/>
                    <a:pt x="492949" y="208344"/>
                    <a:pt x="488517" y="189758"/>
                  </a:cubicBezTo>
                  <a:lnTo>
                    <a:pt x="434149" y="214627"/>
                  </a:lnTo>
                  <a:cubicBezTo>
                    <a:pt x="436001" y="225276"/>
                    <a:pt x="436993" y="236189"/>
                    <a:pt x="436993" y="247301"/>
                  </a:cubicBezTo>
                  <a:cubicBezTo>
                    <a:pt x="436993" y="351870"/>
                    <a:pt x="352267" y="436596"/>
                    <a:pt x="247698" y="436596"/>
                  </a:cubicBezTo>
                  <a:cubicBezTo>
                    <a:pt x="143129" y="436596"/>
                    <a:pt x="58403" y="351870"/>
                    <a:pt x="58403" y="247301"/>
                  </a:cubicBezTo>
                  <a:cubicBezTo>
                    <a:pt x="58403" y="142732"/>
                    <a:pt x="143129" y="58006"/>
                    <a:pt x="247698" y="58006"/>
                  </a:cubicBezTo>
                  <a:cubicBezTo>
                    <a:pt x="310069" y="58006"/>
                    <a:pt x="365429" y="88232"/>
                    <a:pt x="399888" y="134795"/>
                  </a:cubicBezTo>
                  <a:lnTo>
                    <a:pt x="453727" y="110191"/>
                  </a:lnTo>
                  <a:cubicBezTo>
                    <a:pt x="417019" y="55294"/>
                    <a:pt x="359013" y="15874"/>
                    <a:pt x="291483" y="3836"/>
                  </a:cubicBezTo>
                  <a:cubicBezTo>
                    <a:pt x="276998" y="1257"/>
                    <a:pt x="262381" y="0"/>
                    <a:pt x="247698" y="0"/>
                  </a:cubicBezTo>
                  <a:cubicBezTo>
                    <a:pt x="114622" y="0"/>
                    <a:pt x="0" y="107215"/>
                    <a:pt x="0" y="247632"/>
                  </a:cubicBezTo>
                  <a:cubicBezTo>
                    <a:pt x="0" y="320453"/>
                    <a:pt x="31483" y="385999"/>
                    <a:pt x="81486" y="431305"/>
                  </a:cubicBezTo>
                  <a:lnTo>
                    <a:pt x="48151" y="464640"/>
                  </a:lnTo>
                  <a:cubicBezTo>
                    <a:pt x="13228" y="499563"/>
                    <a:pt x="65612" y="552145"/>
                    <a:pt x="100601" y="517090"/>
                  </a:cubicBezTo>
                  <a:cubicBezTo>
                    <a:pt x="111051" y="506640"/>
                    <a:pt x="136978" y="483821"/>
                    <a:pt x="143460" y="472379"/>
                  </a:cubicBezTo>
                  <a:cubicBezTo>
                    <a:pt x="175141" y="487062"/>
                    <a:pt x="210395" y="495330"/>
                    <a:pt x="247632" y="495330"/>
                  </a:cubicBezTo>
                  <a:cubicBezTo>
                    <a:pt x="284869" y="495330"/>
                    <a:pt x="320651" y="486996"/>
                    <a:pt x="352465" y="472048"/>
                  </a:cubicBezTo>
                  <a:close/>
                </a:path>
              </a:pathLst>
            </a:custGeom>
            <a:solidFill>
              <a:schemeClr val="bg1"/>
            </a:solidFill>
            <a:ln w="6610" cap="flat">
              <a:noFill/>
              <a:prstDash val="solid"/>
              <a:miter/>
            </a:ln>
          </p:spPr>
          <p:txBody>
            <a:bodyPr rtlCol="0" anchor="ctr"/>
            <a:lstStyle/>
            <a:p>
              <a:endParaRPr lang="en-US" sz="1351"/>
            </a:p>
          </p:txBody>
        </p:sp>
        <p:sp>
          <p:nvSpPr>
            <p:cNvPr id="117" name="Freeform: Shape 116">
              <a:extLst>
                <a:ext uri="{FF2B5EF4-FFF2-40B4-BE49-F238E27FC236}">
                  <a16:creationId xmlns:a16="http://schemas.microsoft.com/office/drawing/2014/main" id="{263C56A9-EEAB-4FB0-A1A1-8C4C97BEDC8A}"/>
                </a:ext>
              </a:extLst>
            </p:cNvPr>
            <p:cNvSpPr/>
            <p:nvPr/>
          </p:nvSpPr>
          <p:spPr>
            <a:xfrm>
              <a:off x="6243613" y="5412503"/>
              <a:ext cx="1179527" cy="1173047"/>
            </a:xfrm>
            <a:custGeom>
              <a:avLst/>
              <a:gdLst>
                <a:gd name="connsiteX0" fmla="*/ 790715 w 1239877"/>
                <a:gd name="connsiteY0" fmla="*/ 17858 h 1233065"/>
                <a:gd name="connsiteX1" fmla="*/ 806787 w 1239877"/>
                <a:gd name="connsiteY1" fmla="*/ 98285 h 1233065"/>
                <a:gd name="connsiteX2" fmla="*/ 878881 w 1239877"/>
                <a:gd name="connsiteY2" fmla="*/ 130430 h 1233065"/>
                <a:gd name="connsiteX3" fmla="*/ 949387 w 1239877"/>
                <a:gd name="connsiteY3" fmla="*/ 88629 h 1233065"/>
                <a:gd name="connsiteX4" fmla="*/ 1018504 w 1239877"/>
                <a:gd name="connsiteY4" fmla="*/ 138896 h 1233065"/>
                <a:gd name="connsiteX5" fmla="*/ 1000382 w 1239877"/>
                <a:gd name="connsiteY5" fmla="*/ 219257 h 1233065"/>
                <a:gd name="connsiteX6" fmla="*/ 1052567 w 1239877"/>
                <a:gd name="connsiteY6" fmla="*/ 277660 h 1233065"/>
                <a:gd name="connsiteX7" fmla="*/ 1134714 w 1239877"/>
                <a:gd name="connsiteY7" fmla="*/ 268069 h 1233065"/>
                <a:gd name="connsiteX8" fmla="*/ 1177441 w 1239877"/>
                <a:gd name="connsiteY8" fmla="*/ 342081 h 1233065"/>
                <a:gd name="connsiteX9" fmla="*/ 1127703 w 1239877"/>
                <a:gd name="connsiteY9" fmla="*/ 408751 h 1233065"/>
                <a:gd name="connsiteX10" fmla="*/ 1151381 w 1239877"/>
                <a:gd name="connsiteY10" fmla="*/ 482498 h 1233065"/>
                <a:gd name="connsiteX11" fmla="*/ 1231015 w 1239877"/>
                <a:gd name="connsiteY11" fmla="*/ 507367 h 1233065"/>
                <a:gd name="connsiteX12" fmla="*/ 1239878 w 1239877"/>
                <a:gd name="connsiteY12" fmla="*/ 592358 h 1233065"/>
                <a:gd name="connsiteX13" fmla="*/ 1166462 w 1239877"/>
                <a:gd name="connsiteY13" fmla="*/ 633564 h 1233065"/>
                <a:gd name="connsiteX14" fmla="*/ 1158062 w 1239877"/>
                <a:gd name="connsiteY14" fmla="*/ 709229 h 1233065"/>
                <a:gd name="connsiteX15" fmla="*/ 1221623 w 1239877"/>
                <a:gd name="connsiteY15" fmla="*/ 765185 h 1233065"/>
                <a:gd name="connsiteX16" fmla="*/ 1195167 w 1239877"/>
                <a:gd name="connsiteY16" fmla="*/ 846406 h 1233065"/>
                <a:gd name="connsiteX17" fmla="*/ 1110242 w 1239877"/>
                <a:gd name="connsiteY17" fmla="*/ 854277 h 1233065"/>
                <a:gd name="connsiteX18" fmla="*/ 1072475 w 1239877"/>
                <a:gd name="connsiteY18" fmla="*/ 919029 h 1233065"/>
                <a:gd name="connsiteX19" fmla="*/ 1108191 w 1239877"/>
                <a:gd name="connsiteY19" fmla="*/ 996876 h 1233065"/>
                <a:gd name="connsiteX20" fmla="*/ 1050980 w 1239877"/>
                <a:gd name="connsiteY20" fmla="*/ 1060306 h 1233065"/>
                <a:gd name="connsiteX21" fmla="*/ 969163 w 1239877"/>
                <a:gd name="connsiteY21" fmla="*/ 1032593 h 1233065"/>
                <a:gd name="connsiteX22" fmla="*/ 909372 w 1239877"/>
                <a:gd name="connsiteY22" fmla="*/ 1075650 h 1233065"/>
                <a:gd name="connsiteX23" fmla="*/ 910364 w 1239877"/>
                <a:gd name="connsiteY23" fmla="*/ 1162361 h 1233065"/>
                <a:gd name="connsiteX24" fmla="*/ 832318 w 1239877"/>
                <a:gd name="connsiteY24" fmla="*/ 1197085 h 1233065"/>
                <a:gd name="connsiteX25" fmla="*/ 768359 w 1239877"/>
                <a:gd name="connsiteY25" fmla="*/ 1138021 h 1233065"/>
                <a:gd name="connsiteX26" fmla="*/ 696861 w 1239877"/>
                <a:gd name="connsiteY26" fmla="*/ 1153101 h 1233065"/>
                <a:gd name="connsiteX27" fmla="*/ 662335 w 1239877"/>
                <a:gd name="connsiteY27" fmla="*/ 1233066 h 1233065"/>
                <a:gd name="connsiteX28" fmla="*/ 576881 w 1239877"/>
                <a:gd name="connsiteY28" fmla="*/ 1233066 h 1233065"/>
                <a:gd name="connsiteX29" fmla="*/ 542290 w 1239877"/>
                <a:gd name="connsiteY29" fmla="*/ 1152705 h 1233065"/>
                <a:gd name="connsiteX30" fmla="*/ 506507 w 1239877"/>
                <a:gd name="connsiteY30" fmla="*/ 1146355 h 1233065"/>
                <a:gd name="connsiteX31" fmla="*/ 471254 w 1239877"/>
                <a:gd name="connsiteY31" fmla="*/ 1137558 h 1233065"/>
                <a:gd name="connsiteX32" fmla="*/ 406899 w 1239877"/>
                <a:gd name="connsiteY32" fmla="*/ 1196820 h 1233065"/>
                <a:gd name="connsiteX33" fmla="*/ 328853 w 1239877"/>
                <a:gd name="connsiteY33" fmla="*/ 1162030 h 1233065"/>
                <a:gd name="connsiteX34" fmla="*/ 329977 w 1239877"/>
                <a:gd name="connsiteY34" fmla="*/ 1074923 h 1233065"/>
                <a:gd name="connsiteX35" fmla="*/ 270847 w 1239877"/>
                <a:gd name="connsiteY35" fmla="*/ 1031997 h 1233065"/>
                <a:gd name="connsiteX36" fmla="*/ 188369 w 1239877"/>
                <a:gd name="connsiteY36" fmla="*/ 1059843 h 1233065"/>
                <a:gd name="connsiteX37" fmla="*/ 131224 w 1239877"/>
                <a:gd name="connsiteY37" fmla="*/ 996347 h 1233065"/>
                <a:gd name="connsiteX38" fmla="*/ 167469 w 1239877"/>
                <a:gd name="connsiteY38" fmla="*/ 917573 h 1233065"/>
                <a:gd name="connsiteX39" fmla="*/ 130496 w 1239877"/>
                <a:gd name="connsiteY39" fmla="*/ 853880 h 1233065"/>
                <a:gd name="connsiteX40" fmla="*/ 44447 w 1239877"/>
                <a:gd name="connsiteY40" fmla="*/ 845810 h 1233065"/>
                <a:gd name="connsiteX41" fmla="*/ 18056 w 1239877"/>
                <a:gd name="connsiteY41" fmla="*/ 764523 h 1233065"/>
                <a:gd name="connsiteX42" fmla="*/ 82412 w 1239877"/>
                <a:gd name="connsiteY42" fmla="*/ 708039 h 1233065"/>
                <a:gd name="connsiteX43" fmla="*/ 74342 w 1239877"/>
                <a:gd name="connsiteY43" fmla="*/ 633564 h 1233065"/>
                <a:gd name="connsiteX44" fmla="*/ 0 w 1239877"/>
                <a:gd name="connsiteY44" fmla="*/ 591763 h 1233065"/>
                <a:gd name="connsiteX45" fmla="*/ 8995 w 1239877"/>
                <a:gd name="connsiteY45" fmla="*/ 506838 h 1233065"/>
                <a:gd name="connsiteX46" fmla="*/ 89819 w 1239877"/>
                <a:gd name="connsiteY46" fmla="*/ 481638 h 1233065"/>
                <a:gd name="connsiteX47" fmla="*/ 113035 w 1239877"/>
                <a:gd name="connsiteY47" fmla="*/ 409148 h 1233065"/>
                <a:gd name="connsiteX48" fmla="*/ 62768 w 1239877"/>
                <a:gd name="connsiteY48" fmla="*/ 341552 h 1233065"/>
                <a:gd name="connsiteX49" fmla="*/ 105561 w 1239877"/>
                <a:gd name="connsiteY49" fmla="*/ 267606 h 1233065"/>
                <a:gd name="connsiteX50" fmla="*/ 188369 w 1239877"/>
                <a:gd name="connsiteY50" fmla="*/ 277329 h 1233065"/>
                <a:gd name="connsiteX51" fmla="*/ 240092 w 1239877"/>
                <a:gd name="connsiteY51" fmla="*/ 219654 h 1233065"/>
                <a:gd name="connsiteX52" fmla="*/ 221903 w 1239877"/>
                <a:gd name="connsiteY52" fmla="*/ 138499 h 1233065"/>
                <a:gd name="connsiteX53" fmla="*/ 291020 w 1239877"/>
                <a:gd name="connsiteY53" fmla="*/ 88298 h 1233065"/>
                <a:gd name="connsiteX54" fmla="*/ 362122 w 1239877"/>
                <a:gd name="connsiteY54" fmla="*/ 130496 h 1233065"/>
                <a:gd name="connsiteX55" fmla="*/ 433620 w 1239877"/>
                <a:gd name="connsiteY55" fmla="*/ 98484 h 1233065"/>
                <a:gd name="connsiteX56" fmla="*/ 449824 w 1239877"/>
                <a:gd name="connsiteY56" fmla="*/ 17726 h 1233065"/>
                <a:gd name="connsiteX57" fmla="*/ 533427 w 1239877"/>
                <a:gd name="connsiteY57" fmla="*/ 0 h 1233065"/>
                <a:gd name="connsiteX58" fmla="*/ 580784 w 1239877"/>
                <a:gd name="connsiteY58" fmla="*/ 66935 h 1233065"/>
                <a:gd name="connsiteX59" fmla="*/ 659756 w 1239877"/>
                <a:gd name="connsiteY59" fmla="*/ 66935 h 1233065"/>
                <a:gd name="connsiteX60" fmla="*/ 707179 w 1239877"/>
                <a:gd name="connsiteY60" fmla="*/ 66 h 1233065"/>
                <a:gd name="connsiteX61" fmla="*/ 790715 w 1239877"/>
                <a:gd name="connsiteY61" fmla="*/ 17858 h 1233065"/>
                <a:gd name="connsiteX62" fmla="*/ 790715 w 1239877"/>
                <a:gd name="connsiteY62" fmla="*/ 17858 h 1233065"/>
                <a:gd name="connsiteX63" fmla="*/ 530516 w 1239877"/>
                <a:gd name="connsiteY63" fmla="*/ 1033717 h 1233065"/>
                <a:gd name="connsiteX64" fmla="*/ 1042249 w 1239877"/>
                <a:gd name="connsiteY64" fmla="*/ 701822 h 1233065"/>
                <a:gd name="connsiteX65" fmla="*/ 710354 w 1239877"/>
                <a:gd name="connsiteY65" fmla="*/ 190089 h 1233065"/>
                <a:gd name="connsiteX66" fmla="*/ 198687 w 1239877"/>
                <a:gd name="connsiteY66" fmla="*/ 521984 h 1233065"/>
                <a:gd name="connsiteX67" fmla="*/ 530582 w 1239877"/>
                <a:gd name="connsiteY67" fmla="*/ 1033717 h 123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877" h="1233065">
                  <a:moveTo>
                    <a:pt x="790715" y="17858"/>
                  </a:moveTo>
                  <a:lnTo>
                    <a:pt x="806787" y="98285"/>
                  </a:lnTo>
                  <a:cubicBezTo>
                    <a:pt x="831855" y="107347"/>
                    <a:pt x="855930" y="118128"/>
                    <a:pt x="878881" y="130430"/>
                  </a:cubicBezTo>
                  <a:lnTo>
                    <a:pt x="949387" y="88629"/>
                  </a:lnTo>
                  <a:lnTo>
                    <a:pt x="1018504" y="138896"/>
                  </a:lnTo>
                  <a:lnTo>
                    <a:pt x="1000382" y="219257"/>
                  </a:lnTo>
                  <a:cubicBezTo>
                    <a:pt x="1019166" y="237446"/>
                    <a:pt x="1036627" y="257024"/>
                    <a:pt x="1052567" y="277660"/>
                  </a:cubicBezTo>
                  <a:lnTo>
                    <a:pt x="1134714" y="268069"/>
                  </a:lnTo>
                  <a:lnTo>
                    <a:pt x="1177441" y="342081"/>
                  </a:lnTo>
                  <a:lnTo>
                    <a:pt x="1127703" y="408751"/>
                  </a:lnTo>
                  <a:cubicBezTo>
                    <a:pt x="1137294" y="432628"/>
                    <a:pt x="1145230" y="457299"/>
                    <a:pt x="1151381" y="482498"/>
                  </a:cubicBezTo>
                  <a:lnTo>
                    <a:pt x="1231015" y="507367"/>
                  </a:lnTo>
                  <a:lnTo>
                    <a:pt x="1239878" y="592358"/>
                  </a:lnTo>
                  <a:lnTo>
                    <a:pt x="1166462" y="633564"/>
                  </a:lnTo>
                  <a:cubicBezTo>
                    <a:pt x="1165404" y="658632"/>
                    <a:pt x="1162692" y="683897"/>
                    <a:pt x="1158062" y="709229"/>
                  </a:cubicBezTo>
                  <a:lnTo>
                    <a:pt x="1221623" y="765185"/>
                  </a:lnTo>
                  <a:lnTo>
                    <a:pt x="1195167" y="846406"/>
                  </a:lnTo>
                  <a:lnTo>
                    <a:pt x="1110242" y="854277"/>
                  </a:lnTo>
                  <a:cubicBezTo>
                    <a:pt x="1099130" y="876897"/>
                    <a:pt x="1086431" y="898459"/>
                    <a:pt x="1072475" y="919029"/>
                  </a:cubicBezTo>
                  <a:lnTo>
                    <a:pt x="1108191" y="996876"/>
                  </a:lnTo>
                  <a:lnTo>
                    <a:pt x="1050980" y="1060306"/>
                  </a:lnTo>
                  <a:lnTo>
                    <a:pt x="969163" y="1032593"/>
                  </a:lnTo>
                  <a:cubicBezTo>
                    <a:pt x="950247" y="1048268"/>
                    <a:pt x="930272" y="1062621"/>
                    <a:pt x="909372" y="1075650"/>
                  </a:cubicBezTo>
                  <a:lnTo>
                    <a:pt x="910364" y="1162361"/>
                  </a:lnTo>
                  <a:lnTo>
                    <a:pt x="832318" y="1197085"/>
                  </a:lnTo>
                  <a:lnTo>
                    <a:pt x="768359" y="1138021"/>
                  </a:lnTo>
                  <a:cubicBezTo>
                    <a:pt x="745011" y="1144635"/>
                    <a:pt x="721135" y="1149662"/>
                    <a:pt x="696861" y="1153101"/>
                  </a:cubicBezTo>
                  <a:lnTo>
                    <a:pt x="662335" y="1233066"/>
                  </a:lnTo>
                  <a:lnTo>
                    <a:pt x="576881" y="1233066"/>
                  </a:lnTo>
                  <a:lnTo>
                    <a:pt x="542290" y="1152705"/>
                  </a:lnTo>
                  <a:cubicBezTo>
                    <a:pt x="530384" y="1150985"/>
                    <a:pt x="518479" y="1148868"/>
                    <a:pt x="506507" y="1146355"/>
                  </a:cubicBezTo>
                  <a:cubicBezTo>
                    <a:pt x="494536" y="1143776"/>
                    <a:pt x="482829" y="1140865"/>
                    <a:pt x="471254" y="1137558"/>
                  </a:cubicBezTo>
                  <a:lnTo>
                    <a:pt x="406899" y="1196820"/>
                  </a:lnTo>
                  <a:lnTo>
                    <a:pt x="328853" y="1162030"/>
                  </a:lnTo>
                  <a:lnTo>
                    <a:pt x="329977" y="1074923"/>
                  </a:lnTo>
                  <a:cubicBezTo>
                    <a:pt x="309209" y="1061893"/>
                    <a:pt x="289499" y="1047540"/>
                    <a:pt x="270847" y="1031997"/>
                  </a:cubicBezTo>
                  <a:lnTo>
                    <a:pt x="188369" y="1059843"/>
                  </a:lnTo>
                  <a:lnTo>
                    <a:pt x="131224" y="996347"/>
                  </a:lnTo>
                  <a:lnTo>
                    <a:pt x="167469" y="917573"/>
                  </a:lnTo>
                  <a:cubicBezTo>
                    <a:pt x="153778" y="897202"/>
                    <a:pt x="141343" y="875905"/>
                    <a:pt x="130496" y="853880"/>
                  </a:cubicBezTo>
                  <a:lnTo>
                    <a:pt x="44447" y="845810"/>
                  </a:lnTo>
                  <a:lnTo>
                    <a:pt x="18056" y="764523"/>
                  </a:lnTo>
                  <a:lnTo>
                    <a:pt x="82412" y="708039"/>
                  </a:lnTo>
                  <a:cubicBezTo>
                    <a:pt x="78046" y="683633"/>
                    <a:pt x="75334" y="658698"/>
                    <a:pt x="74342" y="633564"/>
                  </a:cubicBezTo>
                  <a:lnTo>
                    <a:pt x="0" y="591763"/>
                  </a:lnTo>
                  <a:lnTo>
                    <a:pt x="8995" y="506838"/>
                  </a:lnTo>
                  <a:lnTo>
                    <a:pt x="89819" y="481638"/>
                  </a:lnTo>
                  <a:cubicBezTo>
                    <a:pt x="95970" y="456637"/>
                    <a:pt x="103709" y="432430"/>
                    <a:pt x="113035" y="409148"/>
                  </a:cubicBezTo>
                  <a:lnTo>
                    <a:pt x="62768" y="341552"/>
                  </a:lnTo>
                  <a:lnTo>
                    <a:pt x="105561" y="267606"/>
                  </a:lnTo>
                  <a:lnTo>
                    <a:pt x="188369" y="277329"/>
                  </a:lnTo>
                  <a:cubicBezTo>
                    <a:pt x="204309" y="256825"/>
                    <a:pt x="221572" y="237578"/>
                    <a:pt x="240092" y="219654"/>
                  </a:cubicBezTo>
                  <a:lnTo>
                    <a:pt x="221903" y="138499"/>
                  </a:lnTo>
                  <a:lnTo>
                    <a:pt x="291020" y="88298"/>
                  </a:lnTo>
                  <a:lnTo>
                    <a:pt x="362122" y="130496"/>
                  </a:lnTo>
                  <a:cubicBezTo>
                    <a:pt x="385139" y="118194"/>
                    <a:pt x="409016" y="107479"/>
                    <a:pt x="433620" y="98484"/>
                  </a:cubicBezTo>
                  <a:lnTo>
                    <a:pt x="449824" y="17726"/>
                  </a:lnTo>
                  <a:lnTo>
                    <a:pt x="533427" y="0"/>
                  </a:lnTo>
                  <a:lnTo>
                    <a:pt x="580784" y="66935"/>
                  </a:lnTo>
                  <a:cubicBezTo>
                    <a:pt x="606777" y="65083"/>
                    <a:pt x="633167" y="65083"/>
                    <a:pt x="659756" y="66935"/>
                  </a:cubicBezTo>
                  <a:lnTo>
                    <a:pt x="707179" y="66"/>
                  </a:lnTo>
                  <a:lnTo>
                    <a:pt x="790715" y="17858"/>
                  </a:lnTo>
                  <a:lnTo>
                    <a:pt x="790715" y="17858"/>
                  </a:lnTo>
                  <a:close/>
                  <a:moveTo>
                    <a:pt x="530516" y="1033717"/>
                  </a:moveTo>
                  <a:cubicBezTo>
                    <a:pt x="763465" y="1083389"/>
                    <a:pt x="992577" y="934770"/>
                    <a:pt x="1042249" y="701822"/>
                  </a:cubicBezTo>
                  <a:cubicBezTo>
                    <a:pt x="1091921" y="468873"/>
                    <a:pt x="943302" y="239761"/>
                    <a:pt x="710354" y="190089"/>
                  </a:cubicBezTo>
                  <a:cubicBezTo>
                    <a:pt x="477405" y="140417"/>
                    <a:pt x="248293" y="289036"/>
                    <a:pt x="198687" y="521984"/>
                  </a:cubicBezTo>
                  <a:cubicBezTo>
                    <a:pt x="149016" y="754933"/>
                    <a:pt x="297634" y="984045"/>
                    <a:pt x="530582" y="1033717"/>
                  </a:cubicBezTo>
                  <a:close/>
                </a:path>
              </a:pathLst>
            </a:custGeom>
            <a:solidFill>
              <a:schemeClr val="bg1"/>
            </a:solidFill>
            <a:ln w="6610" cap="flat">
              <a:noFill/>
              <a:prstDash val="solid"/>
              <a:miter/>
            </a:ln>
          </p:spPr>
          <p:txBody>
            <a:bodyPr rtlCol="0" anchor="ctr"/>
            <a:lstStyle/>
            <a:p>
              <a:endParaRPr lang="en-US" sz="1351"/>
            </a:p>
          </p:txBody>
        </p:sp>
        <p:sp>
          <p:nvSpPr>
            <p:cNvPr id="118" name="Freeform: Shape 117">
              <a:extLst>
                <a:ext uri="{FF2B5EF4-FFF2-40B4-BE49-F238E27FC236}">
                  <a16:creationId xmlns:a16="http://schemas.microsoft.com/office/drawing/2014/main" id="{E7EA9CF8-06AA-429A-B946-A6E0E61163DF}"/>
                </a:ext>
              </a:extLst>
            </p:cNvPr>
            <p:cNvSpPr/>
            <p:nvPr/>
          </p:nvSpPr>
          <p:spPr>
            <a:xfrm>
              <a:off x="5659386" y="5806329"/>
              <a:ext cx="287992" cy="385583"/>
            </a:xfrm>
            <a:custGeom>
              <a:avLst/>
              <a:gdLst>
                <a:gd name="connsiteX0" fmla="*/ 19842 w 302727"/>
                <a:gd name="connsiteY0" fmla="*/ 405312 h 405311"/>
                <a:gd name="connsiteX1" fmla="*/ 282819 w 302727"/>
                <a:gd name="connsiteY1" fmla="*/ 405312 h 405311"/>
                <a:gd name="connsiteX2" fmla="*/ 302727 w 302727"/>
                <a:gd name="connsiteY2" fmla="*/ 385403 h 405311"/>
                <a:gd name="connsiteX3" fmla="*/ 302727 w 302727"/>
                <a:gd name="connsiteY3" fmla="*/ 35981 h 405311"/>
                <a:gd name="connsiteX4" fmla="*/ 282819 w 302727"/>
                <a:gd name="connsiteY4" fmla="*/ 16138 h 405311"/>
                <a:gd name="connsiteX5" fmla="*/ 214892 w 302727"/>
                <a:gd name="connsiteY5" fmla="*/ 16138 h 405311"/>
                <a:gd name="connsiteX6" fmla="*/ 214892 w 302727"/>
                <a:gd name="connsiteY6" fmla="*/ 51854 h 405311"/>
                <a:gd name="connsiteX7" fmla="*/ 265622 w 302727"/>
                <a:gd name="connsiteY7" fmla="*/ 51854 h 405311"/>
                <a:gd name="connsiteX8" fmla="*/ 265622 w 302727"/>
                <a:gd name="connsiteY8" fmla="*/ 369596 h 405311"/>
                <a:gd name="connsiteX9" fmla="*/ 37105 w 302727"/>
                <a:gd name="connsiteY9" fmla="*/ 369596 h 405311"/>
                <a:gd name="connsiteX10" fmla="*/ 37105 w 302727"/>
                <a:gd name="connsiteY10" fmla="*/ 51854 h 405311"/>
                <a:gd name="connsiteX11" fmla="*/ 87835 w 302727"/>
                <a:gd name="connsiteY11" fmla="*/ 51854 h 405311"/>
                <a:gd name="connsiteX12" fmla="*/ 87835 w 302727"/>
                <a:gd name="connsiteY12" fmla="*/ 16138 h 405311"/>
                <a:gd name="connsiteX13" fmla="*/ 19908 w 302727"/>
                <a:gd name="connsiteY13" fmla="*/ 16138 h 405311"/>
                <a:gd name="connsiteX14" fmla="*/ 0 w 302727"/>
                <a:gd name="connsiteY14" fmla="*/ 35981 h 405311"/>
                <a:gd name="connsiteX15" fmla="*/ 0 w 302727"/>
                <a:gd name="connsiteY15" fmla="*/ 385403 h 405311"/>
                <a:gd name="connsiteX16" fmla="*/ 19908 w 302727"/>
                <a:gd name="connsiteY16" fmla="*/ 405312 h 405311"/>
                <a:gd name="connsiteX17" fmla="*/ 19908 w 302727"/>
                <a:gd name="connsiteY17" fmla="*/ 405312 h 405311"/>
                <a:gd name="connsiteX18" fmla="*/ 192007 w 302727"/>
                <a:gd name="connsiteY18" fmla="*/ 0 h 405311"/>
                <a:gd name="connsiteX19" fmla="*/ 203780 w 302727"/>
                <a:gd name="connsiteY19" fmla="*/ 3968 h 405311"/>
                <a:gd name="connsiteX20" fmla="*/ 208344 w 302727"/>
                <a:gd name="connsiteY20" fmla="*/ 12831 h 405311"/>
                <a:gd name="connsiteX21" fmla="*/ 208344 w 302727"/>
                <a:gd name="connsiteY21" fmla="*/ 63165 h 405311"/>
                <a:gd name="connsiteX22" fmla="*/ 203780 w 302727"/>
                <a:gd name="connsiteY22" fmla="*/ 72027 h 405311"/>
                <a:gd name="connsiteX23" fmla="*/ 192007 w 302727"/>
                <a:gd name="connsiteY23" fmla="*/ 76062 h 405311"/>
                <a:gd name="connsiteX24" fmla="*/ 110720 w 302727"/>
                <a:gd name="connsiteY24" fmla="*/ 76062 h 405311"/>
                <a:gd name="connsiteX25" fmla="*/ 99013 w 302727"/>
                <a:gd name="connsiteY25" fmla="*/ 72027 h 405311"/>
                <a:gd name="connsiteX26" fmla="*/ 94449 w 302727"/>
                <a:gd name="connsiteY26" fmla="*/ 63165 h 405311"/>
                <a:gd name="connsiteX27" fmla="*/ 94449 w 302727"/>
                <a:gd name="connsiteY27" fmla="*/ 12831 h 405311"/>
                <a:gd name="connsiteX28" fmla="*/ 99013 w 302727"/>
                <a:gd name="connsiteY28" fmla="*/ 3968 h 405311"/>
                <a:gd name="connsiteX29" fmla="*/ 110720 w 302727"/>
                <a:gd name="connsiteY29" fmla="*/ 0 h 405311"/>
                <a:gd name="connsiteX30" fmla="*/ 192007 w 302727"/>
                <a:gd name="connsiteY30" fmla="*/ 0 h 405311"/>
                <a:gd name="connsiteX31" fmla="*/ 121633 w 302727"/>
                <a:gd name="connsiteY31" fmla="*/ 16469 h 405311"/>
                <a:gd name="connsiteX32" fmla="*/ 181094 w 302727"/>
                <a:gd name="connsiteY32" fmla="*/ 16469 h 405311"/>
                <a:gd name="connsiteX33" fmla="*/ 190883 w 302727"/>
                <a:gd name="connsiteY33" fmla="*/ 19842 h 405311"/>
                <a:gd name="connsiteX34" fmla="*/ 190883 w 302727"/>
                <a:gd name="connsiteY34" fmla="*/ 19842 h 405311"/>
                <a:gd name="connsiteX35" fmla="*/ 195314 w 302727"/>
                <a:gd name="connsiteY35" fmla="*/ 28771 h 405311"/>
                <a:gd name="connsiteX36" fmla="*/ 195314 w 302727"/>
                <a:gd name="connsiteY36" fmla="*/ 44777 h 405311"/>
                <a:gd name="connsiteX37" fmla="*/ 190883 w 302727"/>
                <a:gd name="connsiteY37" fmla="*/ 53706 h 405311"/>
                <a:gd name="connsiteX38" fmla="*/ 190883 w 302727"/>
                <a:gd name="connsiteY38" fmla="*/ 53706 h 405311"/>
                <a:gd name="connsiteX39" fmla="*/ 181094 w 302727"/>
                <a:gd name="connsiteY39" fmla="*/ 57080 h 405311"/>
                <a:gd name="connsiteX40" fmla="*/ 121633 w 302727"/>
                <a:gd name="connsiteY40" fmla="*/ 57080 h 405311"/>
                <a:gd name="connsiteX41" fmla="*/ 111844 w 302727"/>
                <a:gd name="connsiteY41" fmla="*/ 53706 h 405311"/>
                <a:gd name="connsiteX42" fmla="*/ 111844 w 302727"/>
                <a:gd name="connsiteY42" fmla="*/ 53706 h 405311"/>
                <a:gd name="connsiteX43" fmla="*/ 107413 w 302727"/>
                <a:gd name="connsiteY43" fmla="*/ 44777 h 405311"/>
                <a:gd name="connsiteX44" fmla="*/ 107413 w 302727"/>
                <a:gd name="connsiteY44" fmla="*/ 28771 h 405311"/>
                <a:gd name="connsiteX45" fmla="*/ 111844 w 302727"/>
                <a:gd name="connsiteY45" fmla="*/ 19842 h 405311"/>
                <a:gd name="connsiteX46" fmla="*/ 111844 w 302727"/>
                <a:gd name="connsiteY46" fmla="*/ 19842 h 405311"/>
                <a:gd name="connsiteX47" fmla="*/ 121633 w 302727"/>
                <a:gd name="connsiteY47" fmla="*/ 16403 h 405311"/>
                <a:gd name="connsiteX48" fmla="*/ 121633 w 302727"/>
                <a:gd name="connsiteY48" fmla="*/ 16403 h 405311"/>
                <a:gd name="connsiteX49" fmla="*/ 75930 w 302727"/>
                <a:gd name="connsiteY49" fmla="*/ 285795 h 405311"/>
                <a:gd name="connsiteX50" fmla="*/ 226731 w 302727"/>
                <a:gd name="connsiteY50" fmla="*/ 285795 h 405311"/>
                <a:gd name="connsiteX51" fmla="*/ 234866 w 302727"/>
                <a:gd name="connsiteY51" fmla="*/ 293997 h 405311"/>
                <a:gd name="connsiteX52" fmla="*/ 234866 w 302727"/>
                <a:gd name="connsiteY52" fmla="*/ 293997 h 405311"/>
                <a:gd name="connsiteX53" fmla="*/ 226731 w 302727"/>
                <a:gd name="connsiteY53" fmla="*/ 302132 h 405311"/>
                <a:gd name="connsiteX54" fmla="*/ 75930 w 302727"/>
                <a:gd name="connsiteY54" fmla="*/ 302132 h 405311"/>
                <a:gd name="connsiteX55" fmla="*/ 67795 w 302727"/>
                <a:gd name="connsiteY55" fmla="*/ 293997 h 405311"/>
                <a:gd name="connsiteX56" fmla="*/ 67795 w 302727"/>
                <a:gd name="connsiteY56" fmla="*/ 293997 h 405311"/>
                <a:gd name="connsiteX57" fmla="*/ 75930 w 302727"/>
                <a:gd name="connsiteY57" fmla="*/ 285795 h 405311"/>
                <a:gd name="connsiteX58" fmla="*/ 75930 w 302727"/>
                <a:gd name="connsiteY58" fmla="*/ 285795 h 405311"/>
                <a:gd name="connsiteX59" fmla="*/ 226930 w 302727"/>
                <a:gd name="connsiteY59" fmla="*/ 255436 h 405311"/>
                <a:gd name="connsiteX60" fmla="*/ 74673 w 302727"/>
                <a:gd name="connsiteY60" fmla="*/ 255436 h 405311"/>
                <a:gd name="connsiteX61" fmla="*/ 74475 w 302727"/>
                <a:gd name="connsiteY61" fmla="*/ 255304 h 405311"/>
                <a:gd name="connsiteX62" fmla="*/ 74078 w 302727"/>
                <a:gd name="connsiteY62" fmla="*/ 255304 h 405311"/>
                <a:gd name="connsiteX63" fmla="*/ 73879 w 302727"/>
                <a:gd name="connsiteY63" fmla="*/ 255172 h 405311"/>
                <a:gd name="connsiteX64" fmla="*/ 73681 w 302727"/>
                <a:gd name="connsiteY64" fmla="*/ 255172 h 405311"/>
                <a:gd name="connsiteX65" fmla="*/ 73483 w 302727"/>
                <a:gd name="connsiteY65" fmla="*/ 255039 h 405311"/>
                <a:gd name="connsiteX66" fmla="*/ 73284 w 302727"/>
                <a:gd name="connsiteY66" fmla="*/ 255039 h 405311"/>
                <a:gd name="connsiteX67" fmla="*/ 73086 w 302727"/>
                <a:gd name="connsiteY67" fmla="*/ 254907 h 405311"/>
                <a:gd name="connsiteX68" fmla="*/ 72887 w 302727"/>
                <a:gd name="connsiteY68" fmla="*/ 254907 h 405311"/>
                <a:gd name="connsiteX69" fmla="*/ 72689 w 302727"/>
                <a:gd name="connsiteY69" fmla="*/ 254775 h 405311"/>
                <a:gd name="connsiteX70" fmla="*/ 72491 w 302727"/>
                <a:gd name="connsiteY70" fmla="*/ 254775 h 405311"/>
                <a:gd name="connsiteX71" fmla="*/ 72491 w 302727"/>
                <a:gd name="connsiteY71" fmla="*/ 254643 h 405311"/>
                <a:gd name="connsiteX72" fmla="*/ 72292 w 302727"/>
                <a:gd name="connsiteY72" fmla="*/ 254643 h 405311"/>
                <a:gd name="connsiteX73" fmla="*/ 72160 w 302727"/>
                <a:gd name="connsiteY73" fmla="*/ 254510 h 405311"/>
                <a:gd name="connsiteX74" fmla="*/ 71961 w 302727"/>
                <a:gd name="connsiteY74" fmla="*/ 254510 h 405311"/>
                <a:gd name="connsiteX75" fmla="*/ 71763 w 302727"/>
                <a:gd name="connsiteY75" fmla="*/ 254312 h 405311"/>
                <a:gd name="connsiteX76" fmla="*/ 71631 w 302727"/>
                <a:gd name="connsiteY76" fmla="*/ 254312 h 405311"/>
                <a:gd name="connsiteX77" fmla="*/ 71631 w 302727"/>
                <a:gd name="connsiteY77" fmla="*/ 254180 h 405311"/>
                <a:gd name="connsiteX78" fmla="*/ 71432 w 302727"/>
                <a:gd name="connsiteY78" fmla="*/ 254180 h 405311"/>
                <a:gd name="connsiteX79" fmla="*/ 71432 w 302727"/>
                <a:gd name="connsiteY79" fmla="*/ 254047 h 405311"/>
                <a:gd name="connsiteX80" fmla="*/ 71300 w 302727"/>
                <a:gd name="connsiteY80" fmla="*/ 254047 h 405311"/>
                <a:gd name="connsiteX81" fmla="*/ 71300 w 302727"/>
                <a:gd name="connsiteY81" fmla="*/ 253915 h 405311"/>
                <a:gd name="connsiteX82" fmla="*/ 71168 w 302727"/>
                <a:gd name="connsiteY82" fmla="*/ 253915 h 405311"/>
                <a:gd name="connsiteX83" fmla="*/ 71168 w 302727"/>
                <a:gd name="connsiteY83" fmla="*/ 253783 h 405311"/>
                <a:gd name="connsiteX84" fmla="*/ 71035 w 302727"/>
                <a:gd name="connsiteY84" fmla="*/ 253650 h 405311"/>
                <a:gd name="connsiteX85" fmla="*/ 71035 w 302727"/>
                <a:gd name="connsiteY85" fmla="*/ 253650 h 405311"/>
                <a:gd name="connsiteX86" fmla="*/ 70903 w 302727"/>
                <a:gd name="connsiteY86" fmla="*/ 253518 h 405311"/>
                <a:gd name="connsiteX87" fmla="*/ 70771 w 302727"/>
                <a:gd name="connsiteY87" fmla="*/ 253386 h 405311"/>
                <a:gd name="connsiteX88" fmla="*/ 70771 w 302727"/>
                <a:gd name="connsiteY88" fmla="*/ 253386 h 405311"/>
                <a:gd name="connsiteX89" fmla="*/ 70639 w 302727"/>
                <a:gd name="connsiteY89" fmla="*/ 253254 h 405311"/>
                <a:gd name="connsiteX90" fmla="*/ 70639 w 302727"/>
                <a:gd name="connsiteY90" fmla="*/ 253254 h 405311"/>
                <a:gd name="connsiteX91" fmla="*/ 70506 w 302727"/>
                <a:gd name="connsiteY91" fmla="*/ 253121 h 405311"/>
                <a:gd name="connsiteX92" fmla="*/ 70506 w 302727"/>
                <a:gd name="connsiteY92" fmla="*/ 253121 h 405311"/>
                <a:gd name="connsiteX93" fmla="*/ 70374 w 302727"/>
                <a:gd name="connsiteY93" fmla="*/ 252989 h 405311"/>
                <a:gd name="connsiteX94" fmla="*/ 70374 w 302727"/>
                <a:gd name="connsiteY94" fmla="*/ 252989 h 405311"/>
                <a:gd name="connsiteX95" fmla="*/ 70242 w 302727"/>
                <a:gd name="connsiteY95" fmla="*/ 252857 h 405311"/>
                <a:gd name="connsiteX96" fmla="*/ 70110 w 302727"/>
                <a:gd name="connsiteY96" fmla="*/ 252725 h 405311"/>
                <a:gd name="connsiteX97" fmla="*/ 69977 w 302727"/>
                <a:gd name="connsiteY97" fmla="*/ 252592 h 405311"/>
                <a:gd name="connsiteX98" fmla="*/ 69977 w 302727"/>
                <a:gd name="connsiteY98" fmla="*/ 252592 h 405311"/>
                <a:gd name="connsiteX99" fmla="*/ 69845 w 302727"/>
                <a:gd name="connsiteY99" fmla="*/ 252460 h 405311"/>
                <a:gd name="connsiteX100" fmla="*/ 69845 w 302727"/>
                <a:gd name="connsiteY100" fmla="*/ 252460 h 405311"/>
                <a:gd name="connsiteX101" fmla="*/ 69713 w 302727"/>
                <a:gd name="connsiteY101" fmla="*/ 252328 h 405311"/>
                <a:gd name="connsiteX102" fmla="*/ 69713 w 302727"/>
                <a:gd name="connsiteY102" fmla="*/ 252328 h 405311"/>
                <a:gd name="connsiteX103" fmla="*/ 69580 w 302727"/>
                <a:gd name="connsiteY103" fmla="*/ 252195 h 405311"/>
                <a:gd name="connsiteX104" fmla="*/ 69448 w 302727"/>
                <a:gd name="connsiteY104" fmla="*/ 252063 h 405311"/>
                <a:gd name="connsiteX105" fmla="*/ 69448 w 302727"/>
                <a:gd name="connsiteY105" fmla="*/ 252063 h 405311"/>
                <a:gd name="connsiteX106" fmla="*/ 69316 w 302727"/>
                <a:gd name="connsiteY106" fmla="*/ 251865 h 405311"/>
                <a:gd name="connsiteX107" fmla="*/ 69183 w 302727"/>
                <a:gd name="connsiteY107" fmla="*/ 251732 h 405311"/>
                <a:gd name="connsiteX108" fmla="*/ 69051 w 302727"/>
                <a:gd name="connsiteY108" fmla="*/ 251600 h 405311"/>
                <a:gd name="connsiteX109" fmla="*/ 69051 w 302727"/>
                <a:gd name="connsiteY109" fmla="*/ 251600 h 405311"/>
                <a:gd name="connsiteX110" fmla="*/ 68919 w 302727"/>
                <a:gd name="connsiteY110" fmla="*/ 251402 h 405311"/>
                <a:gd name="connsiteX111" fmla="*/ 68919 w 302727"/>
                <a:gd name="connsiteY111" fmla="*/ 251269 h 405311"/>
                <a:gd name="connsiteX112" fmla="*/ 68853 w 302727"/>
                <a:gd name="connsiteY112" fmla="*/ 251269 h 405311"/>
                <a:gd name="connsiteX113" fmla="*/ 68720 w 302727"/>
                <a:gd name="connsiteY113" fmla="*/ 251071 h 405311"/>
                <a:gd name="connsiteX114" fmla="*/ 68720 w 302727"/>
                <a:gd name="connsiteY114" fmla="*/ 250873 h 405311"/>
                <a:gd name="connsiteX115" fmla="*/ 68522 w 302727"/>
                <a:gd name="connsiteY115" fmla="*/ 250740 h 405311"/>
                <a:gd name="connsiteX116" fmla="*/ 68522 w 302727"/>
                <a:gd name="connsiteY116" fmla="*/ 250740 h 405311"/>
                <a:gd name="connsiteX117" fmla="*/ 68522 w 302727"/>
                <a:gd name="connsiteY117" fmla="*/ 250542 h 405311"/>
                <a:gd name="connsiteX118" fmla="*/ 68390 w 302727"/>
                <a:gd name="connsiteY118" fmla="*/ 250343 h 405311"/>
                <a:gd name="connsiteX119" fmla="*/ 68390 w 302727"/>
                <a:gd name="connsiteY119" fmla="*/ 250145 h 405311"/>
                <a:gd name="connsiteX120" fmla="*/ 68257 w 302727"/>
                <a:gd name="connsiteY120" fmla="*/ 249947 h 405311"/>
                <a:gd name="connsiteX121" fmla="*/ 68257 w 302727"/>
                <a:gd name="connsiteY121" fmla="*/ 249748 h 405311"/>
                <a:gd name="connsiteX122" fmla="*/ 68125 w 302727"/>
                <a:gd name="connsiteY122" fmla="*/ 249550 h 405311"/>
                <a:gd name="connsiteX123" fmla="*/ 68125 w 302727"/>
                <a:gd name="connsiteY123" fmla="*/ 249351 h 405311"/>
                <a:gd name="connsiteX124" fmla="*/ 67993 w 302727"/>
                <a:gd name="connsiteY124" fmla="*/ 249153 h 405311"/>
                <a:gd name="connsiteX125" fmla="*/ 67993 w 302727"/>
                <a:gd name="connsiteY125" fmla="*/ 248756 h 405311"/>
                <a:gd name="connsiteX126" fmla="*/ 67861 w 302727"/>
                <a:gd name="connsiteY126" fmla="*/ 248558 h 405311"/>
                <a:gd name="connsiteX127" fmla="*/ 67861 w 302727"/>
                <a:gd name="connsiteY127" fmla="*/ 248161 h 405311"/>
                <a:gd name="connsiteX128" fmla="*/ 67728 w 302727"/>
                <a:gd name="connsiteY128" fmla="*/ 247962 h 405311"/>
                <a:gd name="connsiteX129" fmla="*/ 67728 w 302727"/>
                <a:gd name="connsiteY129" fmla="*/ 247103 h 405311"/>
                <a:gd name="connsiteX130" fmla="*/ 75864 w 302727"/>
                <a:gd name="connsiteY130" fmla="*/ 238967 h 405311"/>
                <a:gd name="connsiteX131" fmla="*/ 226665 w 302727"/>
                <a:gd name="connsiteY131" fmla="*/ 238967 h 405311"/>
                <a:gd name="connsiteX132" fmla="*/ 234800 w 302727"/>
                <a:gd name="connsiteY132" fmla="*/ 247103 h 405311"/>
                <a:gd name="connsiteX133" fmla="*/ 234800 w 302727"/>
                <a:gd name="connsiteY133" fmla="*/ 248359 h 405311"/>
                <a:gd name="connsiteX134" fmla="*/ 234668 w 302727"/>
                <a:gd name="connsiteY134" fmla="*/ 248558 h 405311"/>
                <a:gd name="connsiteX135" fmla="*/ 234668 w 302727"/>
                <a:gd name="connsiteY135" fmla="*/ 248955 h 405311"/>
                <a:gd name="connsiteX136" fmla="*/ 234536 w 302727"/>
                <a:gd name="connsiteY136" fmla="*/ 249153 h 405311"/>
                <a:gd name="connsiteX137" fmla="*/ 234536 w 302727"/>
                <a:gd name="connsiteY137" fmla="*/ 249351 h 405311"/>
                <a:gd name="connsiteX138" fmla="*/ 234404 w 302727"/>
                <a:gd name="connsiteY138" fmla="*/ 249550 h 405311"/>
                <a:gd name="connsiteX139" fmla="*/ 234404 w 302727"/>
                <a:gd name="connsiteY139" fmla="*/ 249748 h 405311"/>
                <a:gd name="connsiteX140" fmla="*/ 234271 w 302727"/>
                <a:gd name="connsiteY140" fmla="*/ 249947 h 405311"/>
                <a:gd name="connsiteX141" fmla="*/ 234271 w 302727"/>
                <a:gd name="connsiteY141" fmla="*/ 250145 h 405311"/>
                <a:gd name="connsiteX142" fmla="*/ 234139 w 302727"/>
                <a:gd name="connsiteY142" fmla="*/ 250343 h 405311"/>
                <a:gd name="connsiteX143" fmla="*/ 234139 w 302727"/>
                <a:gd name="connsiteY143" fmla="*/ 250542 h 405311"/>
                <a:gd name="connsiteX144" fmla="*/ 233941 w 302727"/>
                <a:gd name="connsiteY144" fmla="*/ 250740 h 405311"/>
                <a:gd name="connsiteX145" fmla="*/ 233941 w 302727"/>
                <a:gd name="connsiteY145" fmla="*/ 250740 h 405311"/>
                <a:gd name="connsiteX146" fmla="*/ 233941 w 302727"/>
                <a:gd name="connsiteY146" fmla="*/ 250939 h 405311"/>
                <a:gd name="connsiteX147" fmla="*/ 233742 w 302727"/>
                <a:gd name="connsiteY147" fmla="*/ 251137 h 405311"/>
                <a:gd name="connsiteX148" fmla="*/ 233610 w 302727"/>
                <a:gd name="connsiteY148" fmla="*/ 251269 h 405311"/>
                <a:gd name="connsiteX149" fmla="*/ 233610 w 302727"/>
                <a:gd name="connsiteY149" fmla="*/ 251269 h 405311"/>
                <a:gd name="connsiteX150" fmla="*/ 233610 w 302727"/>
                <a:gd name="connsiteY150" fmla="*/ 251468 h 405311"/>
                <a:gd name="connsiteX151" fmla="*/ 233411 w 302727"/>
                <a:gd name="connsiteY151" fmla="*/ 251600 h 405311"/>
                <a:gd name="connsiteX152" fmla="*/ 233411 w 302727"/>
                <a:gd name="connsiteY152" fmla="*/ 251600 h 405311"/>
                <a:gd name="connsiteX153" fmla="*/ 233279 w 302727"/>
                <a:gd name="connsiteY153" fmla="*/ 251732 h 405311"/>
                <a:gd name="connsiteX154" fmla="*/ 233147 w 302727"/>
                <a:gd name="connsiteY154" fmla="*/ 251865 h 405311"/>
                <a:gd name="connsiteX155" fmla="*/ 233015 w 302727"/>
                <a:gd name="connsiteY155" fmla="*/ 251997 h 405311"/>
                <a:gd name="connsiteX156" fmla="*/ 233015 w 302727"/>
                <a:gd name="connsiteY156" fmla="*/ 251997 h 405311"/>
                <a:gd name="connsiteX157" fmla="*/ 232882 w 302727"/>
                <a:gd name="connsiteY157" fmla="*/ 252129 h 405311"/>
                <a:gd name="connsiteX158" fmla="*/ 232750 w 302727"/>
                <a:gd name="connsiteY158" fmla="*/ 252262 h 405311"/>
                <a:gd name="connsiteX159" fmla="*/ 232750 w 302727"/>
                <a:gd name="connsiteY159" fmla="*/ 252262 h 405311"/>
                <a:gd name="connsiteX160" fmla="*/ 232618 w 302727"/>
                <a:gd name="connsiteY160" fmla="*/ 252394 h 405311"/>
                <a:gd name="connsiteX161" fmla="*/ 232618 w 302727"/>
                <a:gd name="connsiteY161" fmla="*/ 252394 h 405311"/>
                <a:gd name="connsiteX162" fmla="*/ 232485 w 302727"/>
                <a:gd name="connsiteY162" fmla="*/ 252526 h 405311"/>
                <a:gd name="connsiteX163" fmla="*/ 232485 w 302727"/>
                <a:gd name="connsiteY163" fmla="*/ 252526 h 405311"/>
                <a:gd name="connsiteX164" fmla="*/ 232353 w 302727"/>
                <a:gd name="connsiteY164" fmla="*/ 252658 h 405311"/>
                <a:gd name="connsiteX165" fmla="*/ 232221 w 302727"/>
                <a:gd name="connsiteY165" fmla="*/ 252791 h 405311"/>
                <a:gd name="connsiteX166" fmla="*/ 232089 w 302727"/>
                <a:gd name="connsiteY166" fmla="*/ 252923 h 405311"/>
                <a:gd name="connsiteX167" fmla="*/ 232089 w 302727"/>
                <a:gd name="connsiteY167" fmla="*/ 252923 h 405311"/>
                <a:gd name="connsiteX168" fmla="*/ 231956 w 302727"/>
                <a:gd name="connsiteY168" fmla="*/ 253055 h 405311"/>
                <a:gd name="connsiteX169" fmla="*/ 231956 w 302727"/>
                <a:gd name="connsiteY169" fmla="*/ 253055 h 405311"/>
                <a:gd name="connsiteX170" fmla="*/ 231824 w 302727"/>
                <a:gd name="connsiteY170" fmla="*/ 253188 h 405311"/>
                <a:gd name="connsiteX171" fmla="*/ 231824 w 302727"/>
                <a:gd name="connsiteY171" fmla="*/ 253188 h 405311"/>
                <a:gd name="connsiteX172" fmla="*/ 231692 w 302727"/>
                <a:gd name="connsiteY172" fmla="*/ 253320 h 405311"/>
                <a:gd name="connsiteX173" fmla="*/ 231692 w 302727"/>
                <a:gd name="connsiteY173" fmla="*/ 253320 h 405311"/>
                <a:gd name="connsiteX174" fmla="*/ 231559 w 302727"/>
                <a:gd name="connsiteY174" fmla="*/ 253452 h 405311"/>
                <a:gd name="connsiteX175" fmla="*/ 231427 w 302727"/>
                <a:gd name="connsiteY175" fmla="*/ 253584 h 405311"/>
                <a:gd name="connsiteX176" fmla="*/ 231427 w 302727"/>
                <a:gd name="connsiteY176" fmla="*/ 253584 h 405311"/>
                <a:gd name="connsiteX177" fmla="*/ 231295 w 302727"/>
                <a:gd name="connsiteY177" fmla="*/ 253717 h 405311"/>
                <a:gd name="connsiteX178" fmla="*/ 231295 w 302727"/>
                <a:gd name="connsiteY178" fmla="*/ 253717 h 405311"/>
                <a:gd name="connsiteX179" fmla="*/ 231163 w 302727"/>
                <a:gd name="connsiteY179" fmla="*/ 253849 h 405311"/>
                <a:gd name="connsiteX180" fmla="*/ 231163 w 302727"/>
                <a:gd name="connsiteY180" fmla="*/ 253849 h 405311"/>
                <a:gd name="connsiteX181" fmla="*/ 231030 w 302727"/>
                <a:gd name="connsiteY181" fmla="*/ 253981 h 405311"/>
                <a:gd name="connsiteX182" fmla="*/ 231030 w 302727"/>
                <a:gd name="connsiteY182" fmla="*/ 253981 h 405311"/>
                <a:gd name="connsiteX183" fmla="*/ 230832 w 302727"/>
                <a:gd name="connsiteY183" fmla="*/ 254114 h 405311"/>
                <a:gd name="connsiteX184" fmla="*/ 230832 w 302727"/>
                <a:gd name="connsiteY184" fmla="*/ 254114 h 405311"/>
                <a:gd name="connsiteX185" fmla="*/ 230700 w 302727"/>
                <a:gd name="connsiteY185" fmla="*/ 254246 h 405311"/>
                <a:gd name="connsiteX186" fmla="*/ 230567 w 302727"/>
                <a:gd name="connsiteY186" fmla="*/ 254378 h 405311"/>
                <a:gd name="connsiteX187" fmla="*/ 230369 w 302727"/>
                <a:gd name="connsiteY187" fmla="*/ 254378 h 405311"/>
                <a:gd name="connsiteX188" fmla="*/ 230171 w 302727"/>
                <a:gd name="connsiteY188" fmla="*/ 254576 h 405311"/>
                <a:gd name="connsiteX189" fmla="*/ 229972 w 302727"/>
                <a:gd name="connsiteY189" fmla="*/ 254576 h 405311"/>
                <a:gd name="connsiteX190" fmla="*/ 229774 w 302727"/>
                <a:gd name="connsiteY190" fmla="*/ 254709 h 405311"/>
                <a:gd name="connsiteX191" fmla="*/ 229575 w 302727"/>
                <a:gd name="connsiteY191" fmla="*/ 254709 h 405311"/>
                <a:gd name="connsiteX192" fmla="*/ 229377 w 302727"/>
                <a:gd name="connsiteY192" fmla="*/ 254841 h 405311"/>
                <a:gd name="connsiteX193" fmla="*/ 229178 w 302727"/>
                <a:gd name="connsiteY193" fmla="*/ 254841 h 405311"/>
                <a:gd name="connsiteX194" fmla="*/ 228980 w 302727"/>
                <a:gd name="connsiteY194" fmla="*/ 254973 h 405311"/>
                <a:gd name="connsiteX195" fmla="*/ 228782 w 302727"/>
                <a:gd name="connsiteY195" fmla="*/ 254973 h 405311"/>
                <a:gd name="connsiteX196" fmla="*/ 228583 w 302727"/>
                <a:gd name="connsiteY196" fmla="*/ 255106 h 405311"/>
                <a:gd name="connsiteX197" fmla="*/ 228385 w 302727"/>
                <a:gd name="connsiteY197" fmla="*/ 255106 h 405311"/>
                <a:gd name="connsiteX198" fmla="*/ 228186 w 302727"/>
                <a:gd name="connsiteY198" fmla="*/ 255238 h 405311"/>
                <a:gd name="connsiteX199" fmla="*/ 227591 w 302727"/>
                <a:gd name="connsiteY199" fmla="*/ 255238 h 405311"/>
                <a:gd name="connsiteX200" fmla="*/ 227591 w 302727"/>
                <a:gd name="connsiteY200" fmla="*/ 255370 h 405311"/>
                <a:gd name="connsiteX201" fmla="*/ 226797 w 302727"/>
                <a:gd name="connsiteY201" fmla="*/ 255370 h 405311"/>
                <a:gd name="connsiteX202" fmla="*/ 234866 w 302727"/>
                <a:gd name="connsiteY202" fmla="*/ 247301 h 405311"/>
                <a:gd name="connsiteX203" fmla="*/ 234866 w 302727"/>
                <a:gd name="connsiteY203" fmla="*/ 247301 h 405311"/>
                <a:gd name="connsiteX204" fmla="*/ 67728 w 302727"/>
                <a:gd name="connsiteY204" fmla="*/ 247301 h 405311"/>
                <a:gd name="connsiteX205" fmla="*/ 67728 w 302727"/>
                <a:gd name="connsiteY205" fmla="*/ 247301 h 405311"/>
                <a:gd name="connsiteX206" fmla="*/ 75864 w 302727"/>
                <a:gd name="connsiteY206" fmla="*/ 192470 h 405311"/>
                <a:gd name="connsiteX207" fmla="*/ 226665 w 302727"/>
                <a:gd name="connsiteY207" fmla="*/ 192470 h 405311"/>
                <a:gd name="connsiteX208" fmla="*/ 234800 w 302727"/>
                <a:gd name="connsiteY208" fmla="*/ 200606 h 405311"/>
                <a:gd name="connsiteX209" fmla="*/ 234800 w 302727"/>
                <a:gd name="connsiteY209" fmla="*/ 200606 h 405311"/>
                <a:gd name="connsiteX210" fmla="*/ 226665 w 302727"/>
                <a:gd name="connsiteY210" fmla="*/ 208807 h 405311"/>
                <a:gd name="connsiteX211" fmla="*/ 75864 w 302727"/>
                <a:gd name="connsiteY211" fmla="*/ 208807 h 405311"/>
                <a:gd name="connsiteX212" fmla="*/ 67728 w 302727"/>
                <a:gd name="connsiteY212" fmla="*/ 200606 h 405311"/>
                <a:gd name="connsiteX213" fmla="*/ 67728 w 302727"/>
                <a:gd name="connsiteY213" fmla="*/ 200606 h 405311"/>
                <a:gd name="connsiteX214" fmla="*/ 75864 w 302727"/>
                <a:gd name="connsiteY214" fmla="*/ 192470 h 405311"/>
                <a:gd name="connsiteX215" fmla="*/ 75864 w 302727"/>
                <a:gd name="connsiteY215" fmla="*/ 192470 h 405311"/>
                <a:gd name="connsiteX216" fmla="*/ 75864 w 302727"/>
                <a:gd name="connsiteY216" fmla="*/ 145841 h 405311"/>
                <a:gd name="connsiteX217" fmla="*/ 226665 w 302727"/>
                <a:gd name="connsiteY217" fmla="*/ 145841 h 405311"/>
                <a:gd name="connsiteX218" fmla="*/ 234800 w 302727"/>
                <a:gd name="connsiteY218" fmla="*/ 153976 h 405311"/>
                <a:gd name="connsiteX219" fmla="*/ 234800 w 302727"/>
                <a:gd name="connsiteY219" fmla="*/ 153976 h 405311"/>
                <a:gd name="connsiteX220" fmla="*/ 226665 w 302727"/>
                <a:gd name="connsiteY220" fmla="*/ 162178 h 405311"/>
                <a:gd name="connsiteX221" fmla="*/ 75864 w 302727"/>
                <a:gd name="connsiteY221" fmla="*/ 162178 h 405311"/>
                <a:gd name="connsiteX222" fmla="*/ 67728 w 302727"/>
                <a:gd name="connsiteY222" fmla="*/ 153976 h 405311"/>
                <a:gd name="connsiteX223" fmla="*/ 67728 w 302727"/>
                <a:gd name="connsiteY223" fmla="*/ 153976 h 405311"/>
                <a:gd name="connsiteX224" fmla="*/ 75864 w 302727"/>
                <a:gd name="connsiteY224" fmla="*/ 145841 h 405311"/>
                <a:gd name="connsiteX225" fmla="*/ 75864 w 302727"/>
                <a:gd name="connsiteY225" fmla="*/ 145841 h 405311"/>
                <a:gd name="connsiteX226" fmla="*/ 75864 w 302727"/>
                <a:gd name="connsiteY226" fmla="*/ 101923 h 405311"/>
                <a:gd name="connsiteX227" fmla="*/ 226665 w 302727"/>
                <a:gd name="connsiteY227" fmla="*/ 101923 h 405311"/>
                <a:gd name="connsiteX228" fmla="*/ 234800 w 302727"/>
                <a:gd name="connsiteY228" fmla="*/ 110125 h 405311"/>
                <a:gd name="connsiteX229" fmla="*/ 234800 w 302727"/>
                <a:gd name="connsiteY229" fmla="*/ 110125 h 405311"/>
                <a:gd name="connsiteX230" fmla="*/ 226665 w 302727"/>
                <a:gd name="connsiteY230" fmla="*/ 118260 h 405311"/>
                <a:gd name="connsiteX231" fmla="*/ 75864 w 302727"/>
                <a:gd name="connsiteY231" fmla="*/ 118260 h 405311"/>
                <a:gd name="connsiteX232" fmla="*/ 67728 w 302727"/>
                <a:gd name="connsiteY232" fmla="*/ 110125 h 405311"/>
                <a:gd name="connsiteX233" fmla="*/ 67728 w 302727"/>
                <a:gd name="connsiteY233" fmla="*/ 110125 h 405311"/>
                <a:gd name="connsiteX234" fmla="*/ 75864 w 302727"/>
                <a:gd name="connsiteY234" fmla="*/ 101923 h 405311"/>
                <a:gd name="connsiteX235" fmla="*/ 75864 w 302727"/>
                <a:gd name="connsiteY235" fmla="*/ 101923 h 405311"/>
                <a:gd name="connsiteX236" fmla="*/ 113895 w 302727"/>
                <a:gd name="connsiteY236" fmla="*/ 51854 h 405311"/>
                <a:gd name="connsiteX237" fmla="*/ 113895 w 302727"/>
                <a:gd name="connsiteY237" fmla="*/ 28837 h 405311"/>
                <a:gd name="connsiteX238" fmla="*/ 115879 w 302727"/>
                <a:gd name="connsiteY238" fmla="*/ 25001 h 405311"/>
                <a:gd name="connsiteX239" fmla="*/ 115879 w 302727"/>
                <a:gd name="connsiteY239" fmla="*/ 25001 h 405311"/>
                <a:gd name="connsiteX240" fmla="*/ 121501 w 302727"/>
                <a:gd name="connsiteY240" fmla="*/ 23149 h 405311"/>
                <a:gd name="connsiteX241" fmla="*/ 180962 w 302727"/>
                <a:gd name="connsiteY241" fmla="*/ 23149 h 405311"/>
                <a:gd name="connsiteX242" fmla="*/ 186584 w 302727"/>
                <a:gd name="connsiteY242" fmla="*/ 25001 h 405311"/>
                <a:gd name="connsiteX243" fmla="*/ 186584 w 302727"/>
                <a:gd name="connsiteY243" fmla="*/ 25001 h 405311"/>
                <a:gd name="connsiteX244" fmla="*/ 188568 w 302727"/>
                <a:gd name="connsiteY244" fmla="*/ 28837 h 405311"/>
                <a:gd name="connsiteX245" fmla="*/ 188568 w 302727"/>
                <a:gd name="connsiteY245" fmla="*/ 51854 h 405311"/>
                <a:gd name="connsiteX246" fmla="*/ 113829 w 302727"/>
                <a:gd name="connsiteY246" fmla="*/ 51854 h 40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02727" h="405311">
                  <a:moveTo>
                    <a:pt x="19842" y="405312"/>
                  </a:moveTo>
                  <a:lnTo>
                    <a:pt x="282819" y="405312"/>
                  </a:lnTo>
                  <a:cubicBezTo>
                    <a:pt x="293732" y="405312"/>
                    <a:pt x="302727" y="396383"/>
                    <a:pt x="302727" y="385403"/>
                  </a:cubicBezTo>
                  <a:lnTo>
                    <a:pt x="302727" y="35981"/>
                  </a:lnTo>
                  <a:cubicBezTo>
                    <a:pt x="302727" y="25067"/>
                    <a:pt x="293798" y="16138"/>
                    <a:pt x="282819" y="16138"/>
                  </a:cubicBezTo>
                  <a:lnTo>
                    <a:pt x="214892" y="16138"/>
                  </a:lnTo>
                  <a:lnTo>
                    <a:pt x="214892" y="51854"/>
                  </a:lnTo>
                  <a:lnTo>
                    <a:pt x="265622" y="51854"/>
                  </a:lnTo>
                  <a:lnTo>
                    <a:pt x="265622" y="369596"/>
                  </a:lnTo>
                  <a:lnTo>
                    <a:pt x="37105" y="369596"/>
                  </a:lnTo>
                  <a:lnTo>
                    <a:pt x="37105" y="51854"/>
                  </a:lnTo>
                  <a:lnTo>
                    <a:pt x="87835" y="51854"/>
                  </a:lnTo>
                  <a:lnTo>
                    <a:pt x="87835" y="16138"/>
                  </a:lnTo>
                  <a:lnTo>
                    <a:pt x="19908" y="16138"/>
                  </a:lnTo>
                  <a:cubicBezTo>
                    <a:pt x="8995" y="16138"/>
                    <a:pt x="0" y="25067"/>
                    <a:pt x="0" y="35981"/>
                  </a:cubicBezTo>
                  <a:lnTo>
                    <a:pt x="0" y="385403"/>
                  </a:lnTo>
                  <a:cubicBezTo>
                    <a:pt x="0" y="396317"/>
                    <a:pt x="8929" y="405312"/>
                    <a:pt x="19908" y="405312"/>
                  </a:cubicBezTo>
                  <a:lnTo>
                    <a:pt x="19908" y="405312"/>
                  </a:lnTo>
                  <a:close/>
                  <a:moveTo>
                    <a:pt x="192007" y="0"/>
                  </a:moveTo>
                  <a:cubicBezTo>
                    <a:pt x="196637" y="0"/>
                    <a:pt x="200738" y="1521"/>
                    <a:pt x="203780" y="3968"/>
                  </a:cubicBezTo>
                  <a:cubicBezTo>
                    <a:pt x="206558" y="6283"/>
                    <a:pt x="208344" y="9458"/>
                    <a:pt x="208344" y="12831"/>
                  </a:cubicBezTo>
                  <a:lnTo>
                    <a:pt x="208344" y="63165"/>
                  </a:lnTo>
                  <a:cubicBezTo>
                    <a:pt x="208344" y="66604"/>
                    <a:pt x="206624" y="69713"/>
                    <a:pt x="203780" y="72027"/>
                  </a:cubicBezTo>
                  <a:cubicBezTo>
                    <a:pt x="200804" y="74475"/>
                    <a:pt x="196637" y="76062"/>
                    <a:pt x="192007" y="76062"/>
                  </a:cubicBezTo>
                  <a:lnTo>
                    <a:pt x="110720" y="76062"/>
                  </a:lnTo>
                  <a:cubicBezTo>
                    <a:pt x="106090" y="76062"/>
                    <a:pt x="101989" y="74541"/>
                    <a:pt x="99013" y="72027"/>
                  </a:cubicBezTo>
                  <a:cubicBezTo>
                    <a:pt x="96169" y="69713"/>
                    <a:pt x="94449" y="66538"/>
                    <a:pt x="94449" y="63165"/>
                  </a:cubicBezTo>
                  <a:lnTo>
                    <a:pt x="94449" y="12831"/>
                  </a:lnTo>
                  <a:cubicBezTo>
                    <a:pt x="94449" y="9392"/>
                    <a:pt x="96169" y="6283"/>
                    <a:pt x="99013" y="3968"/>
                  </a:cubicBezTo>
                  <a:cubicBezTo>
                    <a:pt x="101989" y="1521"/>
                    <a:pt x="106156" y="0"/>
                    <a:pt x="110720" y="0"/>
                  </a:cubicBezTo>
                  <a:lnTo>
                    <a:pt x="192007" y="0"/>
                  </a:lnTo>
                  <a:close/>
                  <a:moveTo>
                    <a:pt x="121633" y="16469"/>
                  </a:moveTo>
                  <a:lnTo>
                    <a:pt x="181094" y="16469"/>
                  </a:lnTo>
                  <a:cubicBezTo>
                    <a:pt x="184864" y="16469"/>
                    <a:pt x="188369" y="17792"/>
                    <a:pt x="190883" y="19842"/>
                  </a:cubicBezTo>
                  <a:lnTo>
                    <a:pt x="190883" y="19842"/>
                  </a:lnTo>
                  <a:cubicBezTo>
                    <a:pt x="193595" y="22091"/>
                    <a:pt x="195314" y="25266"/>
                    <a:pt x="195314" y="28771"/>
                  </a:cubicBezTo>
                  <a:lnTo>
                    <a:pt x="195314" y="44777"/>
                  </a:lnTo>
                  <a:cubicBezTo>
                    <a:pt x="195314" y="48283"/>
                    <a:pt x="193595" y="51458"/>
                    <a:pt x="190883" y="53706"/>
                  </a:cubicBezTo>
                  <a:lnTo>
                    <a:pt x="190883" y="53706"/>
                  </a:lnTo>
                  <a:cubicBezTo>
                    <a:pt x="188369" y="55823"/>
                    <a:pt x="184864" y="57080"/>
                    <a:pt x="181094" y="57080"/>
                  </a:cubicBezTo>
                  <a:lnTo>
                    <a:pt x="121633" y="57080"/>
                  </a:lnTo>
                  <a:cubicBezTo>
                    <a:pt x="117797" y="57080"/>
                    <a:pt x="114358" y="55757"/>
                    <a:pt x="111844" y="53706"/>
                  </a:cubicBezTo>
                  <a:lnTo>
                    <a:pt x="111844" y="53706"/>
                  </a:lnTo>
                  <a:cubicBezTo>
                    <a:pt x="109133" y="51458"/>
                    <a:pt x="107413" y="48283"/>
                    <a:pt x="107413" y="44777"/>
                  </a:cubicBezTo>
                  <a:lnTo>
                    <a:pt x="107413" y="28771"/>
                  </a:lnTo>
                  <a:cubicBezTo>
                    <a:pt x="107413" y="25266"/>
                    <a:pt x="109133" y="22091"/>
                    <a:pt x="111844" y="19842"/>
                  </a:cubicBezTo>
                  <a:lnTo>
                    <a:pt x="111844" y="19842"/>
                  </a:lnTo>
                  <a:cubicBezTo>
                    <a:pt x="114358" y="17726"/>
                    <a:pt x="117863" y="16403"/>
                    <a:pt x="121633" y="16403"/>
                  </a:cubicBezTo>
                  <a:lnTo>
                    <a:pt x="121633" y="16403"/>
                  </a:lnTo>
                  <a:close/>
                  <a:moveTo>
                    <a:pt x="75930" y="285795"/>
                  </a:moveTo>
                  <a:lnTo>
                    <a:pt x="226731" y="285795"/>
                  </a:lnTo>
                  <a:cubicBezTo>
                    <a:pt x="231229" y="285795"/>
                    <a:pt x="234866" y="289499"/>
                    <a:pt x="234866" y="293997"/>
                  </a:cubicBezTo>
                  <a:lnTo>
                    <a:pt x="234866" y="293997"/>
                  </a:lnTo>
                  <a:cubicBezTo>
                    <a:pt x="234866" y="298494"/>
                    <a:pt x="231163" y="302132"/>
                    <a:pt x="226731" y="302132"/>
                  </a:cubicBezTo>
                  <a:lnTo>
                    <a:pt x="75930" y="302132"/>
                  </a:lnTo>
                  <a:cubicBezTo>
                    <a:pt x="71432" y="302132"/>
                    <a:pt x="67795" y="298494"/>
                    <a:pt x="67795" y="293997"/>
                  </a:cubicBezTo>
                  <a:lnTo>
                    <a:pt x="67795" y="293997"/>
                  </a:lnTo>
                  <a:cubicBezTo>
                    <a:pt x="67795" y="289499"/>
                    <a:pt x="71498" y="285795"/>
                    <a:pt x="75930" y="285795"/>
                  </a:cubicBezTo>
                  <a:lnTo>
                    <a:pt x="75930" y="285795"/>
                  </a:lnTo>
                  <a:close/>
                  <a:moveTo>
                    <a:pt x="226930" y="255436"/>
                  </a:moveTo>
                  <a:lnTo>
                    <a:pt x="74673" y="255436"/>
                  </a:lnTo>
                  <a:lnTo>
                    <a:pt x="74475" y="255304"/>
                  </a:lnTo>
                  <a:lnTo>
                    <a:pt x="74078" y="255304"/>
                  </a:lnTo>
                  <a:lnTo>
                    <a:pt x="73879" y="255172"/>
                  </a:lnTo>
                  <a:lnTo>
                    <a:pt x="73681" y="255172"/>
                  </a:lnTo>
                  <a:lnTo>
                    <a:pt x="73483" y="255039"/>
                  </a:lnTo>
                  <a:lnTo>
                    <a:pt x="73284" y="255039"/>
                  </a:lnTo>
                  <a:lnTo>
                    <a:pt x="73086" y="254907"/>
                  </a:lnTo>
                  <a:lnTo>
                    <a:pt x="72887" y="254907"/>
                  </a:lnTo>
                  <a:lnTo>
                    <a:pt x="72689" y="254775"/>
                  </a:lnTo>
                  <a:lnTo>
                    <a:pt x="72491" y="254775"/>
                  </a:lnTo>
                  <a:lnTo>
                    <a:pt x="72491" y="254643"/>
                  </a:lnTo>
                  <a:lnTo>
                    <a:pt x="72292" y="254643"/>
                  </a:lnTo>
                  <a:lnTo>
                    <a:pt x="72160" y="254510"/>
                  </a:lnTo>
                  <a:lnTo>
                    <a:pt x="71961" y="254510"/>
                  </a:lnTo>
                  <a:lnTo>
                    <a:pt x="71763" y="254312"/>
                  </a:lnTo>
                  <a:lnTo>
                    <a:pt x="71631" y="254312"/>
                  </a:lnTo>
                  <a:lnTo>
                    <a:pt x="71631" y="254180"/>
                  </a:lnTo>
                  <a:lnTo>
                    <a:pt x="71432" y="254180"/>
                  </a:lnTo>
                  <a:lnTo>
                    <a:pt x="71432" y="254047"/>
                  </a:lnTo>
                  <a:lnTo>
                    <a:pt x="71300" y="254047"/>
                  </a:lnTo>
                  <a:lnTo>
                    <a:pt x="71300" y="253915"/>
                  </a:lnTo>
                  <a:lnTo>
                    <a:pt x="71168" y="253915"/>
                  </a:lnTo>
                  <a:lnTo>
                    <a:pt x="71168" y="253783"/>
                  </a:lnTo>
                  <a:lnTo>
                    <a:pt x="71035" y="253650"/>
                  </a:lnTo>
                  <a:lnTo>
                    <a:pt x="71035" y="253650"/>
                  </a:lnTo>
                  <a:lnTo>
                    <a:pt x="70903" y="253518"/>
                  </a:lnTo>
                  <a:lnTo>
                    <a:pt x="70771" y="253386"/>
                  </a:lnTo>
                  <a:lnTo>
                    <a:pt x="70771" y="253386"/>
                  </a:lnTo>
                  <a:lnTo>
                    <a:pt x="70639" y="253254"/>
                  </a:lnTo>
                  <a:lnTo>
                    <a:pt x="70639" y="253254"/>
                  </a:lnTo>
                  <a:lnTo>
                    <a:pt x="70506" y="253121"/>
                  </a:lnTo>
                  <a:lnTo>
                    <a:pt x="70506" y="253121"/>
                  </a:lnTo>
                  <a:lnTo>
                    <a:pt x="70374" y="252989"/>
                  </a:lnTo>
                  <a:lnTo>
                    <a:pt x="70374" y="252989"/>
                  </a:lnTo>
                  <a:lnTo>
                    <a:pt x="70242" y="252857"/>
                  </a:lnTo>
                  <a:lnTo>
                    <a:pt x="70110" y="252725"/>
                  </a:lnTo>
                  <a:lnTo>
                    <a:pt x="69977" y="252592"/>
                  </a:lnTo>
                  <a:lnTo>
                    <a:pt x="69977" y="252592"/>
                  </a:lnTo>
                  <a:lnTo>
                    <a:pt x="69845" y="252460"/>
                  </a:lnTo>
                  <a:lnTo>
                    <a:pt x="69845" y="252460"/>
                  </a:lnTo>
                  <a:lnTo>
                    <a:pt x="69713" y="252328"/>
                  </a:lnTo>
                  <a:lnTo>
                    <a:pt x="69713" y="252328"/>
                  </a:lnTo>
                  <a:lnTo>
                    <a:pt x="69580" y="252195"/>
                  </a:lnTo>
                  <a:lnTo>
                    <a:pt x="69448" y="252063"/>
                  </a:lnTo>
                  <a:lnTo>
                    <a:pt x="69448" y="252063"/>
                  </a:lnTo>
                  <a:lnTo>
                    <a:pt x="69316" y="251865"/>
                  </a:lnTo>
                  <a:lnTo>
                    <a:pt x="69183" y="251732"/>
                  </a:lnTo>
                  <a:lnTo>
                    <a:pt x="69051" y="251600"/>
                  </a:lnTo>
                  <a:lnTo>
                    <a:pt x="69051" y="251600"/>
                  </a:lnTo>
                  <a:lnTo>
                    <a:pt x="68919" y="251402"/>
                  </a:lnTo>
                  <a:lnTo>
                    <a:pt x="68919" y="251269"/>
                  </a:lnTo>
                  <a:lnTo>
                    <a:pt x="68853" y="251269"/>
                  </a:lnTo>
                  <a:lnTo>
                    <a:pt x="68720" y="251071"/>
                  </a:lnTo>
                  <a:lnTo>
                    <a:pt x="68720" y="250873"/>
                  </a:lnTo>
                  <a:lnTo>
                    <a:pt x="68522" y="250740"/>
                  </a:lnTo>
                  <a:lnTo>
                    <a:pt x="68522" y="250740"/>
                  </a:lnTo>
                  <a:lnTo>
                    <a:pt x="68522" y="250542"/>
                  </a:lnTo>
                  <a:lnTo>
                    <a:pt x="68390" y="250343"/>
                  </a:lnTo>
                  <a:lnTo>
                    <a:pt x="68390" y="250145"/>
                  </a:lnTo>
                  <a:lnTo>
                    <a:pt x="68257" y="249947"/>
                  </a:lnTo>
                  <a:lnTo>
                    <a:pt x="68257" y="249748"/>
                  </a:lnTo>
                  <a:lnTo>
                    <a:pt x="68125" y="249550"/>
                  </a:lnTo>
                  <a:lnTo>
                    <a:pt x="68125" y="249351"/>
                  </a:lnTo>
                  <a:lnTo>
                    <a:pt x="67993" y="249153"/>
                  </a:lnTo>
                  <a:lnTo>
                    <a:pt x="67993" y="248756"/>
                  </a:lnTo>
                  <a:lnTo>
                    <a:pt x="67861" y="248558"/>
                  </a:lnTo>
                  <a:lnTo>
                    <a:pt x="67861" y="248161"/>
                  </a:lnTo>
                  <a:lnTo>
                    <a:pt x="67728" y="247962"/>
                  </a:lnTo>
                  <a:lnTo>
                    <a:pt x="67728" y="247103"/>
                  </a:lnTo>
                  <a:cubicBezTo>
                    <a:pt x="67728" y="242605"/>
                    <a:pt x="71366" y="238967"/>
                    <a:pt x="75864" y="238967"/>
                  </a:cubicBezTo>
                  <a:lnTo>
                    <a:pt x="226665" y="238967"/>
                  </a:lnTo>
                  <a:cubicBezTo>
                    <a:pt x="231163" y="238967"/>
                    <a:pt x="234800" y="242671"/>
                    <a:pt x="234800" y="247103"/>
                  </a:cubicBezTo>
                  <a:lnTo>
                    <a:pt x="234800" y="248359"/>
                  </a:lnTo>
                  <a:lnTo>
                    <a:pt x="234668" y="248558"/>
                  </a:lnTo>
                  <a:lnTo>
                    <a:pt x="234668" y="248955"/>
                  </a:lnTo>
                  <a:lnTo>
                    <a:pt x="234536" y="249153"/>
                  </a:lnTo>
                  <a:lnTo>
                    <a:pt x="234536" y="249351"/>
                  </a:lnTo>
                  <a:lnTo>
                    <a:pt x="234404" y="249550"/>
                  </a:lnTo>
                  <a:lnTo>
                    <a:pt x="234404" y="249748"/>
                  </a:lnTo>
                  <a:lnTo>
                    <a:pt x="234271" y="249947"/>
                  </a:lnTo>
                  <a:lnTo>
                    <a:pt x="234271" y="250145"/>
                  </a:lnTo>
                  <a:lnTo>
                    <a:pt x="234139" y="250343"/>
                  </a:lnTo>
                  <a:lnTo>
                    <a:pt x="234139" y="250542"/>
                  </a:lnTo>
                  <a:lnTo>
                    <a:pt x="233941" y="250740"/>
                  </a:lnTo>
                  <a:lnTo>
                    <a:pt x="233941" y="250740"/>
                  </a:lnTo>
                  <a:lnTo>
                    <a:pt x="233941" y="250939"/>
                  </a:lnTo>
                  <a:lnTo>
                    <a:pt x="233742" y="251137"/>
                  </a:lnTo>
                  <a:lnTo>
                    <a:pt x="233610" y="251269"/>
                  </a:lnTo>
                  <a:lnTo>
                    <a:pt x="233610" y="251269"/>
                  </a:lnTo>
                  <a:lnTo>
                    <a:pt x="233610" y="251468"/>
                  </a:lnTo>
                  <a:lnTo>
                    <a:pt x="233411" y="251600"/>
                  </a:lnTo>
                  <a:lnTo>
                    <a:pt x="233411" y="251600"/>
                  </a:lnTo>
                  <a:lnTo>
                    <a:pt x="233279" y="251732"/>
                  </a:lnTo>
                  <a:lnTo>
                    <a:pt x="233147" y="251865"/>
                  </a:lnTo>
                  <a:lnTo>
                    <a:pt x="233015" y="251997"/>
                  </a:lnTo>
                  <a:lnTo>
                    <a:pt x="233015" y="251997"/>
                  </a:lnTo>
                  <a:lnTo>
                    <a:pt x="232882" y="252129"/>
                  </a:lnTo>
                  <a:lnTo>
                    <a:pt x="232750" y="252262"/>
                  </a:lnTo>
                  <a:lnTo>
                    <a:pt x="232750" y="252262"/>
                  </a:lnTo>
                  <a:lnTo>
                    <a:pt x="232618" y="252394"/>
                  </a:lnTo>
                  <a:lnTo>
                    <a:pt x="232618" y="252394"/>
                  </a:lnTo>
                  <a:lnTo>
                    <a:pt x="232485" y="252526"/>
                  </a:lnTo>
                  <a:lnTo>
                    <a:pt x="232485" y="252526"/>
                  </a:lnTo>
                  <a:lnTo>
                    <a:pt x="232353" y="252658"/>
                  </a:lnTo>
                  <a:lnTo>
                    <a:pt x="232221" y="252791"/>
                  </a:lnTo>
                  <a:lnTo>
                    <a:pt x="232089" y="252923"/>
                  </a:lnTo>
                  <a:lnTo>
                    <a:pt x="232089" y="252923"/>
                  </a:lnTo>
                  <a:lnTo>
                    <a:pt x="231956" y="253055"/>
                  </a:lnTo>
                  <a:lnTo>
                    <a:pt x="231956" y="253055"/>
                  </a:lnTo>
                  <a:lnTo>
                    <a:pt x="231824" y="253188"/>
                  </a:lnTo>
                  <a:lnTo>
                    <a:pt x="231824" y="253188"/>
                  </a:lnTo>
                  <a:lnTo>
                    <a:pt x="231692" y="253320"/>
                  </a:lnTo>
                  <a:lnTo>
                    <a:pt x="231692" y="253320"/>
                  </a:lnTo>
                  <a:lnTo>
                    <a:pt x="231559" y="253452"/>
                  </a:lnTo>
                  <a:lnTo>
                    <a:pt x="231427" y="253584"/>
                  </a:lnTo>
                  <a:lnTo>
                    <a:pt x="231427" y="253584"/>
                  </a:lnTo>
                  <a:lnTo>
                    <a:pt x="231295" y="253717"/>
                  </a:lnTo>
                  <a:lnTo>
                    <a:pt x="231295" y="253717"/>
                  </a:lnTo>
                  <a:lnTo>
                    <a:pt x="231163" y="253849"/>
                  </a:lnTo>
                  <a:lnTo>
                    <a:pt x="231163" y="253849"/>
                  </a:lnTo>
                  <a:lnTo>
                    <a:pt x="231030" y="253981"/>
                  </a:lnTo>
                  <a:lnTo>
                    <a:pt x="231030" y="253981"/>
                  </a:lnTo>
                  <a:lnTo>
                    <a:pt x="230832" y="254114"/>
                  </a:lnTo>
                  <a:lnTo>
                    <a:pt x="230832" y="254114"/>
                  </a:lnTo>
                  <a:lnTo>
                    <a:pt x="230700" y="254246"/>
                  </a:lnTo>
                  <a:lnTo>
                    <a:pt x="230567" y="254378"/>
                  </a:lnTo>
                  <a:lnTo>
                    <a:pt x="230369" y="254378"/>
                  </a:lnTo>
                  <a:lnTo>
                    <a:pt x="230171" y="254576"/>
                  </a:lnTo>
                  <a:lnTo>
                    <a:pt x="229972" y="254576"/>
                  </a:lnTo>
                  <a:lnTo>
                    <a:pt x="229774" y="254709"/>
                  </a:lnTo>
                  <a:lnTo>
                    <a:pt x="229575" y="254709"/>
                  </a:lnTo>
                  <a:lnTo>
                    <a:pt x="229377" y="254841"/>
                  </a:lnTo>
                  <a:lnTo>
                    <a:pt x="229178" y="254841"/>
                  </a:lnTo>
                  <a:lnTo>
                    <a:pt x="228980" y="254973"/>
                  </a:lnTo>
                  <a:lnTo>
                    <a:pt x="228782" y="254973"/>
                  </a:lnTo>
                  <a:lnTo>
                    <a:pt x="228583" y="255106"/>
                  </a:lnTo>
                  <a:lnTo>
                    <a:pt x="228385" y="255106"/>
                  </a:lnTo>
                  <a:lnTo>
                    <a:pt x="228186" y="255238"/>
                  </a:lnTo>
                  <a:lnTo>
                    <a:pt x="227591" y="255238"/>
                  </a:lnTo>
                  <a:lnTo>
                    <a:pt x="227591" y="255370"/>
                  </a:lnTo>
                  <a:lnTo>
                    <a:pt x="226797" y="255370"/>
                  </a:lnTo>
                  <a:close/>
                  <a:moveTo>
                    <a:pt x="234866" y="247301"/>
                  </a:moveTo>
                  <a:lnTo>
                    <a:pt x="234866" y="247301"/>
                  </a:lnTo>
                  <a:close/>
                  <a:moveTo>
                    <a:pt x="67728" y="247301"/>
                  </a:moveTo>
                  <a:lnTo>
                    <a:pt x="67728" y="247301"/>
                  </a:lnTo>
                  <a:close/>
                  <a:moveTo>
                    <a:pt x="75864" y="192470"/>
                  </a:moveTo>
                  <a:lnTo>
                    <a:pt x="226665" y="192470"/>
                  </a:lnTo>
                  <a:cubicBezTo>
                    <a:pt x="231163" y="192470"/>
                    <a:pt x="234800" y="196174"/>
                    <a:pt x="234800" y="200606"/>
                  </a:cubicBezTo>
                  <a:lnTo>
                    <a:pt x="234800" y="200606"/>
                  </a:lnTo>
                  <a:cubicBezTo>
                    <a:pt x="234800" y="205103"/>
                    <a:pt x="231097" y="208807"/>
                    <a:pt x="226665" y="208807"/>
                  </a:cubicBezTo>
                  <a:lnTo>
                    <a:pt x="75864" y="208807"/>
                  </a:lnTo>
                  <a:cubicBezTo>
                    <a:pt x="71366" y="208807"/>
                    <a:pt x="67728" y="205103"/>
                    <a:pt x="67728" y="200606"/>
                  </a:cubicBezTo>
                  <a:lnTo>
                    <a:pt x="67728" y="200606"/>
                  </a:lnTo>
                  <a:cubicBezTo>
                    <a:pt x="67728" y="196108"/>
                    <a:pt x="71432" y="192470"/>
                    <a:pt x="75864" y="192470"/>
                  </a:cubicBezTo>
                  <a:lnTo>
                    <a:pt x="75864" y="192470"/>
                  </a:lnTo>
                  <a:close/>
                  <a:moveTo>
                    <a:pt x="75864" y="145841"/>
                  </a:moveTo>
                  <a:lnTo>
                    <a:pt x="226665" y="145841"/>
                  </a:lnTo>
                  <a:cubicBezTo>
                    <a:pt x="231163" y="145841"/>
                    <a:pt x="234800" y="149545"/>
                    <a:pt x="234800" y="153976"/>
                  </a:cubicBezTo>
                  <a:lnTo>
                    <a:pt x="234800" y="153976"/>
                  </a:lnTo>
                  <a:cubicBezTo>
                    <a:pt x="234800" y="158474"/>
                    <a:pt x="231097" y="162178"/>
                    <a:pt x="226665" y="162178"/>
                  </a:cubicBezTo>
                  <a:lnTo>
                    <a:pt x="75864" y="162178"/>
                  </a:lnTo>
                  <a:cubicBezTo>
                    <a:pt x="71366" y="162178"/>
                    <a:pt x="67728" y="158540"/>
                    <a:pt x="67728" y="153976"/>
                  </a:cubicBezTo>
                  <a:lnTo>
                    <a:pt x="67728" y="153976"/>
                  </a:lnTo>
                  <a:cubicBezTo>
                    <a:pt x="67728" y="149478"/>
                    <a:pt x="71432" y="145841"/>
                    <a:pt x="75864" y="145841"/>
                  </a:cubicBezTo>
                  <a:lnTo>
                    <a:pt x="75864" y="145841"/>
                  </a:lnTo>
                  <a:close/>
                  <a:moveTo>
                    <a:pt x="75864" y="101923"/>
                  </a:moveTo>
                  <a:lnTo>
                    <a:pt x="226665" y="101923"/>
                  </a:lnTo>
                  <a:cubicBezTo>
                    <a:pt x="231163" y="101923"/>
                    <a:pt x="234800" y="105627"/>
                    <a:pt x="234800" y="110125"/>
                  </a:cubicBezTo>
                  <a:lnTo>
                    <a:pt x="234800" y="110125"/>
                  </a:lnTo>
                  <a:cubicBezTo>
                    <a:pt x="234800" y="114622"/>
                    <a:pt x="231097" y="118260"/>
                    <a:pt x="226665" y="118260"/>
                  </a:cubicBezTo>
                  <a:lnTo>
                    <a:pt x="75864" y="118260"/>
                  </a:lnTo>
                  <a:cubicBezTo>
                    <a:pt x="71366" y="118260"/>
                    <a:pt x="67728" y="114556"/>
                    <a:pt x="67728" y="110125"/>
                  </a:cubicBezTo>
                  <a:lnTo>
                    <a:pt x="67728" y="110125"/>
                  </a:lnTo>
                  <a:cubicBezTo>
                    <a:pt x="67728" y="105627"/>
                    <a:pt x="71432" y="101923"/>
                    <a:pt x="75864" y="101923"/>
                  </a:cubicBezTo>
                  <a:lnTo>
                    <a:pt x="75864" y="101923"/>
                  </a:lnTo>
                  <a:close/>
                  <a:moveTo>
                    <a:pt x="113895" y="51854"/>
                  </a:moveTo>
                  <a:lnTo>
                    <a:pt x="113895" y="28837"/>
                  </a:lnTo>
                  <a:cubicBezTo>
                    <a:pt x="113895" y="27382"/>
                    <a:pt x="114688" y="26060"/>
                    <a:pt x="115879" y="25001"/>
                  </a:cubicBezTo>
                  <a:lnTo>
                    <a:pt x="115879" y="25001"/>
                  </a:lnTo>
                  <a:cubicBezTo>
                    <a:pt x="117268" y="23811"/>
                    <a:pt x="119318" y="23149"/>
                    <a:pt x="121501" y="23149"/>
                  </a:cubicBezTo>
                  <a:lnTo>
                    <a:pt x="180962" y="23149"/>
                  </a:lnTo>
                  <a:cubicBezTo>
                    <a:pt x="183144" y="23149"/>
                    <a:pt x="185129" y="23877"/>
                    <a:pt x="186584" y="25001"/>
                  </a:cubicBezTo>
                  <a:lnTo>
                    <a:pt x="186584" y="25001"/>
                  </a:lnTo>
                  <a:cubicBezTo>
                    <a:pt x="187840" y="25993"/>
                    <a:pt x="188568" y="27382"/>
                    <a:pt x="188568" y="28837"/>
                  </a:cubicBezTo>
                  <a:lnTo>
                    <a:pt x="188568" y="51854"/>
                  </a:lnTo>
                  <a:lnTo>
                    <a:pt x="113829" y="51854"/>
                  </a:lnTo>
                  <a:close/>
                </a:path>
              </a:pathLst>
            </a:custGeom>
            <a:solidFill>
              <a:schemeClr val="bg1"/>
            </a:solidFill>
            <a:ln w="6610" cap="flat">
              <a:noFill/>
              <a:prstDash val="solid"/>
              <a:miter/>
            </a:ln>
          </p:spPr>
          <p:txBody>
            <a:bodyPr rtlCol="0" anchor="ctr"/>
            <a:lstStyle/>
            <a:p>
              <a:endParaRPr lang="en-US" sz="1351"/>
            </a:p>
          </p:txBody>
        </p:sp>
        <p:sp>
          <p:nvSpPr>
            <p:cNvPr id="121" name="Freeform: Shape 120">
              <a:extLst>
                <a:ext uri="{FF2B5EF4-FFF2-40B4-BE49-F238E27FC236}">
                  <a16:creationId xmlns:a16="http://schemas.microsoft.com/office/drawing/2014/main" id="{582379D0-0977-45A1-A1C8-89C498026CDF}"/>
                </a:ext>
              </a:extLst>
            </p:cNvPr>
            <p:cNvSpPr/>
            <p:nvPr/>
          </p:nvSpPr>
          <p:spPr>
            <a:xfrm>
              <a:off x="4712305" y="5165327"/>
              <a:ext cx="462665" cy="501724"/>
            </a:xfrm>
            <a:custGeom>
              <a:avLst/>
              <a:gdLst>
                <a:gd name="connsiteX0" fmla="*/ 267325 w 486337"/>
                <a:gd name="connsiteY0" fmla="*/ 527394 h 527394"/>
                <a:gd name="connsiteX1" fmla="*/ 215074 w 486337"/>
                <a:gd name="connsiteY1" fmla="*/ 527394 h 527394"/>
                <a:gd name="connsiteX2" fmla="*/ 215074 w 486337"/>
                <a:gd name="connsiteY2" fmla="*/ 501732 h 527394"/>
                <a:gd name="connsiteX3" fmla="*/ 267325 w 486337"/>
                <a:gd name="connsiteY3" fmla="*/ 501732 h 527394"/>
                <a:gd name="connsiteX4" fmla="*/ 267325 w 486337"/>
                <a:gd name="connsiteY4" fmla="*/ 527394 h 527394"/>
                <a:gd name="connsiteX5" fmla="*/ 267325 w 486337"/>
                <a:gd name="connsiteY5" fmla="*/ 527394 h 527394"/>
                <a:gd name="connsiteX6" fmla="*/ 242787 w 486337"/>
                <a:gd name="connsiteY6" fmla="*/ 109714 h 527394"/>
                <a:gd name="connsiteX7" fmla="*/ 383535 w 486337"/>
                <a:gd name="connsiteY7" fmla="*/ 246824 h 527394"/>
                <a:gd name="connsiteX8" fmla="*/ 331879 w 486337"/>
                <a:gd name="connsiteY8" fmla="*/ 362902 h 527394"/>
                <a:gd name="connsiteX9" fmla="*/ 290871 w 486337"/>
                <a:gd name="connsiteY9" fmla="*/ 433143 h 527394"/>
                <a:gd name="connsiteX10" fmla="*/ 194769 w 486337"/>
                <a:gd name="connsiteY10" fmla="*/ 433143 h 527394"/>
                <a:gd name="connsiteX11" fmla="*/ 153761 w 486337"/>
                <a:gd name="connsiteY11" fmla="*/ 362902 h 527394"/>
                <a:gd name="connsiteX12" fmla="*/ 104883 w 486337"/>
                <a:gd name="connsiteY12" fmla="*/ 277382 h 527394"/>
                <a:gd name="connsiteX13" fmla="*/ 242853 w 486337"/>
                <a:gd name="connsiteY13" fmla="*/ 109780 h 527394"/>
                <a:gd name="connsiteX14" fmla="*/ 242853 w 486337"/>
                <a:gd name="connsiteY14" fmla="*/ 109780 h 527394"/>
                <a:gd name="connsiteX15" fmla="*/ 282207 w 486337"/>
                <a:gd name="connsiteY15" fmla="*/ 395245 h 527394"/>
                <a:gd name="connsiteX16" fmla="*/ 292326 w 486337"/>
                <a:gd name="connsiteY16" fmla="*/ 369780 h 527394"/>
                <a:gd name="connsiteX17" fmla="*/ 343718 w 486337"/>
                <a:gd name="connsiteY17" fmla="*/ 269048 h 527394"/>
                <a:gd name="connsiteX18" fmla="*/ 242787 w 486337"/>
                <a:gd name="connsiteY18" fmla="*/ 147613 h 527394"/>
                <a:gd name="connsiteX19" fmla="*/ 141856 w 486337"/>
                <a:gd name="connsiteY19" fmla="*/ 269048 h 527394"/>
                <a:gd name="connsiteX20" fmla="*/ 193247 w 486337"/>
                <a:gd name="connsiteY20" fmla="*/ 369780 h 527394"/>
                <a:gd name="connsiteX21" fmla="*/ 203367 w 486337"/>
                <a:gd name="connsiteY21" fmla="*/ 395245 h 527394"/>
                <a:gd name="connsiteX22" fmla="*/ 218645 w 486337"/>
                <a:gd name="connsiteY22" fmla="*/ 395245 h 527394"/>
                <a:gd name="connsiteX23" fmla="*/ 216397 w 486337"/>
                <a:gd name="connsiteY23" fmla="*/ 334593 h 527394"/>
                <a:gd name="connsiteX24" fmla="*/ 195893 w 486337"/>
                <a:gd name="connsiteY24" fmla="*/ 268320 h 527394"/>
                <a:gd name="connsiteX25" fmla="*/ 195893 w 486337"/>
                <a:gd name="connsiteY25" fmla="*/ 268320 h 527394"/>
                <a:gd name="connsiteX26" fmla="*/ 209452 w 486337"/>
                <a:gd name="connsiteY26" fmla="*/ 234919 h 527394"/>
                <a:gd name="connsiteX27" fmla="*/ 209452 w 486337"/>
                <a:gd name="connsiteY27" fmla="*/ 234919 h 527394"/>
                <a:gd name="connsiteX28" fmla="*/ 239811 w 486337"/>
                <a:gd name="connsiteY28" fmla="*/ 228040 h 527394"/>
                <a:gd name="connsiteX29" fmla="*/ 271161 w 486337"/>
                <a:gd name="connsiteY29" fmla="*/ 232670 h 527394"/>
                <a:gd name="connsiteX30" fmla="*/ 289549 w 486337"/>
                <a:gd name="connsiteY30" fmla="*/ 268188 h 527394"/>
                <a:gd name="connsiteX31" fmla="*/ 289549 w 486337"/>
                <a:gd name="connsiteY31" fmla="*/ 268188 h 527394"/>
                <a:gd name="connsiteX32" fmla="*/ 268912 w 486337"/>
                <a:gd name="connsiteY32" fmla="*/ 334660 h 527394"/>
                <a:gd name="connsiteX33" fmla="*/ 266664 w 486337"/>
                <a:gd name="connsiteY33" fmla="*/ 395245 h 527394"/>
                <a:gd name="connsiteX34" fmla="*/ 282141 w 486337"/>
                <a:gd name="connsiteY34" fmla="*/ 395245 h 527394"/>
                <a:gd name="connsiteX35" fmla="*/ 235974 w 486337"/>
                <a:gd name="connsiteY35" fmla="*/ 395245 h 527394"/>
                <a:gd name="connsiteX36" fmla="*/ 249533 w 486337"/>
                <a:gd name="connsiteY36" fmla="*/ 395245 h 527394"/>
                <a:gd name="connsiteX37" fmla="*/ 251848 w 486337"/>
                <a:gd name="connsiteY37" fmla="*/ 331617 h 527394"/>
                <a:gd name="connsiteX38" fmla="*/ 271691 w 486337"/>
                <a:gd name="connsiteY38" fmla="*/ 263426 h 527394"/>
                <a:gd name="connsiteX39" fmla="*/ 259190 w 486337"/>
                <a:gd name="connsiteY39" fmla="*/ 250131 h 527394"/>
                <a:gd name="connsiteX40" fmla="*/ 243845 w 486337"/>
                <a:gd name="connsiteY40" fmla="*/ 247420 h 527394"/>
                <a:gd name="connsiteX41" fmla="*/ 228037 w 486337"/>
                <a:gd name="connsiteY41" fmla="*/ 249801 h 527394"/>
                <a:gd name="connsiteX42" fmla="*/ 212957 w 486337"/>
                <a:gd name="connsiteY42" fmla="*/ 264087 h 527394"/>
                <a:gd name="connsiteX43" fmla="*/ 233329 w 486337"/>
                <a:gd name="connsiteY43" fmla="*/ 331948 h 527394"/>
                <a:gd name="connsiteX44" fmla="*/ 235974 w 486337"/>
                <a:gd name="connsiteY44" fmla="*/ 395245 h 527394"/>
                <a:gd name="connsiteX45" fmla="*/ 235974 w 486337"/>
                <a:gd name="connsiteY45" fmla="*/ 395245 h 527394"/>
                <a:gd name="connsiteX46" fmla="*/ 291467 w 486337"/>
                <a:gd name="connsiteY46" fmla="*/ 464825 h 527394"/>
                <a:gd name="connsiteX47" fmla="*/ 194239 w 486337"/>
                <a:gd name="connsiteY47" fmla="*/ 464825 h 527394"/>
                <a:gd name="connsiteX48" fmla="*/ 194239 w 486337"/>
                <a:gd name="connsiteY48" fmla="*/ 439162 h 527394"/>
                <a:gd name="connsiteX49" fmla="*/ 291467 w 486337"/>
                <a:gd name="connsiteY49" fmla="*/ 439162 h 527394"/>
                <a:gd name="connsiteX50" fmla="*/ 291467 w 486337"/>
                <a:gd name="connsiteY50" fmla="*/ 464825 h 527394"/>
                <a:gd name="connsiteX51" fmla="*/ 291467 w 486337"/>
                <a:gd name="connsiteY51" fmla="*/ 464825 h 527394"/>
                <a:gd name="connsiteX52" fmla="*/ 56402 w 486337"/>
                <a:gd name="connsiteY52" fmla="*/ 266071 h 527394"/>
                <a:gd name="connsiteX53" fmla="*/ 13741 w 486337"/>
                <a:gd name="connsiteY53" fmla="*/ 266071 h 527394"/>
                <a:gd name="connsiteX54" fmla="*/ 13741 w 486337"/>
                <a:gd name="connsiteY54" fmla="*/ 222881 h 527394"/>
                <a:gd name="connsiteX55" fmla="*/ 56402 w 486337"/>
                <a:gd name="connsiteY55" fmla="*/ 222881 h 527394"/>
                <a:gd name="connsiteX56" fmla="*/ 56402 w 486337"/>
                <a:gd name="connsiteY56" fmla="*/ 266071 h 527394"/>
                <a:gd name="connsiteX57" fmla="*/ 56402 w 486337"/>
                <a:gd name="connsiteY57" fmla="*/ 266071 h 527394"/>
                <a:gd name="connsiteX58" fmla="*/ 282471 w 486337"/>
                <a:gd name="connsiteY58" fmla="*/ 496110 h 527394"/>
                <a:gd name="connsiteX59" fmla="*/ 199663 w 486337"/>
                <a:gd name="connsiteY59" fmla="*/ 496110 h 527394"/>
                <a:gd name="connsiteX60" fmla="*/ 199663 w 486337"/>
                <a:gd name="connsiteY60" fmla="*/ 470447 h 527394"/>
                <a:gd name="connsiteX61" fmla="*/ 282471 w 486337"/>
                <a:gd name="connsiteY61" fmla="*/ 470447 h 527394"/>
                <a:gd name="connsiteX62" fmla="*/ 282471 w 486337"/>
                <a:gd name="connsiteY62" fmla="*/ 496110 h 527394"/>
                <a:gd name="connsiteX63" fmla="*/ 282471 w 486337"/>
                <a:gd name="connsiteY63" fmla="*/ 496110 h 527394"/>
                <a:gd name="connsiteX64" fmla="*/ 359459 w 486337"/>
                <a:gd name="connsiteY64" fmla="*/ 97346 h 527394"/>
                <a:gd name="connsiteX65" fmla="*/ 390017 w 486337"/>
                <a:gd name="connsiteY65" fmla="*/ 127837 h 527394"/>
                <a:gd name="connsiteX66" fmla="*/ 421301 w 486337"/>
                <a:gd name="connsiteY66" fmla="*/ 96552 h 527394"/>
                <a:gd name="connsiteX67" fmla="*/ 390744 w 486337"/>
                <a:gd name="connsiteY67" fmla="*/ 65995 h 527394"/>
                <a:gd name="connsiteX68" fmla="*/ 359459 w 486337"/>
                <a:gd name="connsiteY68" fmla="*/ 97280 h 527394"/>
                <a:gd name="connsiteX69" fmla="*/ 359459 w 486337"/>
                <a:gd name="connsiteY69" fmla="*/ 97280 h 527394"/>
                <a:gd name="connsiteX70" fmla="*/ 429370 w 486337"/>
                <a:gd name="connsiteY70" fmla="*/ 222881 h 527394"/>
                <a:gd name="connsiteX71" fmla="*/ 472693 w 486337"/>
                <a:gd name="connsiteY71" fmla="*/ 222881 h 527394"/>
                <a:gd name="connsiteX72" fmla="*/ 472693 w 486337"/>
                <a:gd name="connsiteY72" fmla="*/ 266071 h 527394"/>
                <a:gd name="connsiteX73" fmla="*/ 429370 w 486337"/>
                <a:gd name="connsiteY73" fmla="*/ 266071 h 527394"/>
                <a:gd name="connsiteX74" fmla="*/ 429370 w 486337"/>
                <a:gd name="connsiteY74" fmla="*/ 222881 h 527394"/>
                <a:gd name="connsiteX75" fmla="*/ 429370 w 486337"/>
                <a:gd name="connsiteY75" fmla="*/ 222881 h 527394"/>
                <a:gd name="connsiteX76" fmla="*/ 95822 w 486337"/>
                <a:gd name="connsiteY76" fmla="*/ 127903 h 527394"/>
                <a:gd name="connsiteX77" fmla="*/ 126313 w 486337"/>
                <a:gd name="connsiteY77" fmla="*/ 97412 h 527394"/>
                <a:gd name="connsiteX78" fmla="*/ 126313 w 486337"/>
                <a:gd name="connsiteY78" fmla="*/ 97412 h 527394"/>
                <a:gd name="connsiteX79" fmla="*/ 95425 w 486337"/>
                <a:gd name="connsiteY79" fmla="*/ 66458 h 527394"/>
                <a:gd name="connsiteX80" fmla="*/ 95425 w 486337"/>
                <a:gd name="connsiteY80" fmla="*/ 66458 h 527394"/>
                <a:gd name="connsiteX81" fmla="*/ 64868 w 486337"/>
                <a:gd name="connsiteY81" fmla="*/ 96949 h 527394"/>
                <a:gd name="connsiteX82" fmla="*/ 64868 w 486337"/>
                <a:gd name="connsiteY82" fmla="*/ 96949 h 527394"/>
                <a:gd name="connsiteX83" fmla="*/ 95822 w 486337"/>
                <a:gd name="connsiteY83" fmla="*/ 127903 h 527394"/>
                <a:gd name="connsiteX84" fmla="*/ 95822 w 486337"/>
                <a:gd name="connsiteY84" fmla="*/ 127903 h 527394"/>
                <a:gd name="connsiteX85" fmla="*/ 221291 w 486337"/>
                <a:gd name="connsiteY85" fmla="*/ 57992 h 527394"/>
                <a:gd name="connsiteX86" fmla="*/ 221291 w 486337"/>
                <a:gd name="connsiteY86" fmla="*/ 13545 h 527394"/>
                <a:gd name="connsiteX87" fmla="*/ 264481 w 486337"/>
                <a:gd name="connsiteY87" fmla="*/ 13545 h 527394"/>
                <a:gd name="connsiteX88" fmla="*/ 264481 w 486337"/>
                <a:gd name="connsiteY88" fmla="*/ 57992 h 527394"/>
                <a:gd name="connsiteX89" fmla="*/ 221291 w 486337"/>
                <a:gd name="connsiteY89" fmla="*/ 57992 h 5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6337" h="527394">
                  <a:moveTo>
                    <a:pt x="267325" y="527394"/>
                  </a:moveTo>
                  <a:lnTo>
                    <a:pt x="215074" y="527394"/>
                  </a:lnTo>
                  <a:cubicBezTo>
                    <a:pt x="196422" y="527394"/>
                    <a:pt x="196620" y="501732"/>
                    <a:pt x="215074" y="501732"/>
                  </a:cubicBezTo>
                  <a:lnTo>
                    <a:pt x="267325" y="501732"/>
                  </a:lnTo>
                  <a:cubicBezTo>
                    <a:pt x="285911" y="501732"/>
                    <a:pt x="285845" y="527394"/>
                    <a:pt x="267325" y="527394"/>
                  </a:cubicBezTo>
                  <a:lnTo>
                    <a:pt x="267325" y="527394"/>
                  </a:lnTo>
                  <a:close/>
                  <a:moveTo>
                    <a:pt x="242787" y="109714"/>
                  </a:moveTo>
                  <a:cubicBezTo>
                    <a:pt x="319114" y="109714"/>
                    <a:pt x="383535" y="169969"/>
                    <a:pt x="383535" y="246824"/>
                  </a:cubicBezTo>
                  <a:cubicBezTo>
                    <a:pt x="383535" y="317926"/>
                    <a:pt x="350200" y="318653"/>
                    <a:pt x="331879" y="362902"/>
                  </a:cubicBezTo>
                  <a:cubicBezTo>
                    <a:pt x="323016" y="384398"/>
                    <a:pt x="322421" y="433143"/>
                    <a:pt x="290871" y="433143"/>
                  </a:cubicBezTo>
                  <a:lnTo>
                    <a:pt x="194769" y="433143"/>
                  </a:lnTo>
                  <a:cubicBezTo>
                    <a:pt x="163484" y="433143"/>
                    <a:pt x="162293" y="383604"/>
                    <a:pt x="153761" y="362902"/>
                  </a:cubicBezTo>
                  <a:cubicBezTo>
                    <a:pt x="140136" y="329831"/>
                    <a:pt x="112952" y="317728"/>
                    <a:pt x="104883" y="277382"/>
                  </a:cubicBezTo>
                  <a:cubicBezTo>
                    <a:pt x="87620" y="190935"/>
                    <a:pt x="151446" y="109780"/>
                    <a:pt x="242853" y="109780"/>
                  </a:cubicBezTo>
                  <a:lnTo>
                    <a:pt x="242853" y="109780"/>
                  </a:lnTo>
                  <a:close/>
                  <a:moveTo>
                    <a:pt x="282207" y="395245"/>
                  </a:moveTo>
                  <a:cubicBezTo>
                    <a:pt x="287697" y="387903"/>
                    <a:pt x="289813" y="379503"/>
                    <a:pt x="292326" y="369780"/>
                  </a:cubicBezTo>
                  <a:cubicBezTo>
                    <a:pt x="304563" y="321961"/>
                    <a:pt x="336575" y="305359"/>
                    <a:pt x="343718" y="269048"/>
                  </a:cubicBezTo>
                  <a:cubicBezTo>
                    <a:pt x="356417" y="204693"/>
                    <a:pt x="308531" y="147613"/>
                    <a:pt x="242787" y="147613"/>
                  </a:cubicBezTo>
                  <a:cubicBezTo>
                    <a:pt x="177043" y="147613"/>
                    <a:pt x="129355" y="205751"/>
                    <a:pt x="141856" y="269048"/>
                  </a:cubicBezTo>
                  <a:cubicBezTo>
                    <a:pt x="149131" y="305690"/>
                    <a:pt x="180680" y="320704"/>
                    <a:pt x="193247" y="369780"/>
                  </a:cubicBezTo>
                  <a:cubicBezTo>
                    <a:pt x="195761" y="379503"/>
                    <a:pt x="197877" y="387837"/>
                    <a:pt x="203367" y="395245"/>
                  </a:cubicBezTo>
                  <a:lnTo>
                    <a:pt x="218645" y="395245"/>
                  </a:lnTo>
                  <a:cubicBezTo>
                    <a:pt x="218976" y="371500"/>
                    <a:pt x="219175" y="353444"/>
                    <a:pt x="216397" y="334593"/>
                  </a:cubicBezTo>
                  <a:cubicBezTo>
                    <a:pt x="213619" y="315611"/>
                    <a:pt x="207732" y="295769"/>
                    <a:pt x="195893" y="268320"/>
                  </a:cubicBezTo>
                  <a:lnTo>
                    <a:pt x="195893" y="268320"/>
                  </a:lnTo>
                  <a:cubicBezTo>
                    <a:pt x="188287" y="252843"/>
                    <a:pt x="195761" y="241599"/>
                    <a:pt x="209452" y="234919"/>
                  </a:cubicBezTo>
                  <a:lnTo>
                    <a:pt x="209452" y="234919"/>
                  </a:lnTo>
                  <a:cubicBezTo>
                    <a:pt x="217918" y="230752"/>
                    <a:pt x="228765" y="228437"/>
                    <a:pt x="239811" y="228040"/>
                  </a:cubicBezTo>
                  <a:cubicBezTo>
                    <a:pt x="250790" y="227644"/>
                    <a:pt x="262034" y="229165"/>
                    <a:pt x="271161" y="232670"/>
                  </a:cubicBezTo>
                  <a:cubicBezTo>
                    <a:pt x="286771" y="238623"/>
                    <a:pt x="296427" y="250330"/>
                    <a:pt x="289549" y="268188"/>
                  </a:cubicBezTo>
                  <a:lnTo>
                    <a:pt x="289549" y="268188"/>
                  </a:lnTo>
                  <a:cubicBezTo>
                    <a:pt x="277643" y="295769"/>
                    <a:pt x="271757" y="315611"/>
                    <a:pt x="268912" y="334660"/>
                  </a:cubicBezTo>
                  <a:cubicBezTo>
                    <a:pt x="266135" y="353444"/>
                    <a:pt x="266333" y="371500"/>
                    <a:pt x="266664" y="395245"/>
                  </a:cubicBezTo>
                  <a:lnTo>
                    <a:pt x="282141" y="395245"/>
                  </a:lnTo>
                  <a:close/>
                  <a:moveTo>
                    <a:pt x="235974" y="395245"/>
                  </a:moveTo>
                  <a:lnTo>
                    <a:pt x="249533" y="395245"/>
                  </a:lnTo>
                  <a:cubicBezTo>
                    <a:pt x="249203" y="371169"/>
                    <a:pt x="249136" y="351724"/>
                    <a:pt x="251848" y="331617"/>
                  </a:cubicBezTo>
                  <a:cubicBezTo>
                    <a:pt x="254626" y="311312"/>
                    <a:pt x="260380" y="290345"/>
                    <a:pt x="271691" y="263426"/>
                  </a:cubicBezTo>
                  <a:cubicBezTo>
                    <a:pt x="270897" y="257142"/>
                    <a:pt x="265936" y="252645"/>
                    <a:pt x="259190" y="250131"/>
                  </a:cubicBezTo>
                  <a:cubicBezTo>
                    <a:pt x="254626" y="248412"/>
                    <a:pt x="249269" y="247486"/>
                    <a:pt x="243845" y="247420"/>
                  </a:cubicBezTo>
                  <a:cubicBezTo>
                    <a:pt x="238422" y="247420"/>
                    <a:pt x="232932" y="248213"/>
                    <a:pt x="228037" y="249801"/>
                  </a:cubicBezTo>
                  <a:cubicBezTo>
                    <a:pt x="220167" y="252446"/>
                    <a:pt x="214082" y="257209"/>
                    <a:pt x="212957" y="264087"/>
                  </a:cubicBezTo>
                  <a:cubicBezTo>
                    <a:pt x="224466" y="291271"/>
                    <a:pt x="230352" y="311973"/>
                    <a:pt x="233329" y="331948"/>
                  </a:cubicBezTo>
                  <a:cubicBezTo>
                    <a:pt x="236239" y="351790"/>
                    <a:pt x="236305" y="370971"/>
                    <a:pt x="235974" y="395245"/>
                  </a:cubicBezTo>
                  <a:lnTo>
                    <a:pt x="235974" y="395245"/>
                  </a:lnTo>
                  <a:close/>
                  <a:moveTo>
                    <a:pt x="291467" y="464825"/>
                  </a:moveTo>
                  <a:lnTo>
                    <a:pt x="194239" y="464825"/>
                  </a:lnTo>
                  <a:cubicBezTo>
                    <a:pt x="178895" y="464825"/>
                    <a:pt x="178895" y="439162"/>
                    <a:pt x="194239" y="439162"/>
                  </a:cubicBezTo>
                  <a:lnTo>
                    <a:pt x="291467" y="439162"/>
                  </a:lnTo>
                  <a:cubicBezTo>
                    <a:pt x="306811" y="439162"/>
                    <a:pt x="306811" y="464825"/>
                    <a:pt x="291467" y="464825"/>
                  </a:cubicBezTo>
                  <a:lnTo>
                    <a:pt x="291467" y="464825"/>
                  </a:lnTo>
                  <a:close/>
                  <a:moveTo>
                    <a:pt x="56402" y="266071"/>
                  </a:moveTo>
                  <a:lnTo>
                    <a:pt x="13741" y="266071"/>
                  </a:lnTo>
                  <a:cubicBezTo>
                    <a:pt x="-4580" y="266071"/>
                    <a:pt x="-4580" y="222881"/>
                    <a:pt x="13741" y="222881"/>
                  </a:cubicBezTo>
                  <a:lnTo>
                    <a:pt x="56402" y="222881"/>
                  </a:lnTo>
                  <a:cubicBezTo>
                    <a:pt x="75120" y="222881"/>
                    <a:pt x="74061" y="266071"/>
                    <a:pt x="56402" y="266071"/>
                  </a:cubicBezTo>
                  <a:lnTo>
                    <a:pt x="56402" y="266071"/>
                  </a:lnTo>
                  <a:close/>
                  <a:moveTo>
                    <a:pt x="282471" y="496110"/>
                  </a:moveTo>
                  <a:lnTo>
                    <a:pt x="199663" y="496110"/>
                  </a:lnTo>
                  <a:cubicBezTo>
                    <a:pt x="184384" y="496110"/>
                    <a:pt x="184318" y="470447"/>
                    <a:pt x="199663" y="470447"/>
                  </a:cubicBezTo>
                  <a:lnTo>
                    <a:pt x="282471" y="470447"/>
                  </a:lnTo>
                  <a:cubicBezTo>
                    <a:pt x="297816" y="470447"/>
                    <a:pt x="297750" y="496110"/>
                    <a:pt x="282471" y="496110"/>
                  </a:cubicBezTo>
                  <a:lnTo>
                    <a:pt x="282471" y="496110"/>
                  </a:lnTo>
                  <a:close/>
                  <a:moveTo>
                    <a:pt x="359459" y="97346"/>
                  </a:moveTo>
                  <a:cubicBezTo>
                    <a:pt x="346165" y="110772"/>
                    <a:pt x="377781" y="140073"/>
                    <a:pt x="390017" y="127837"/>
                  </a:cubicBezTo>
                  <a:lnTo>
                    <a:pt x="421301" y="96552"/>
                  </a:lnTo>
                  <a:cubicBezTo>
                    <a:pt x="434066" y="83787"/>
                    <a:pt x="403509" y="53230"/>
                    <a:pt x="390744" y="65995"/>
                  </a:cubicBezTo>
                  <a:lnTo>
                    <a:pt x="359459" y="97280"/>
                  </a:lnTo>
                  <a:lnTo>
                    <a:pt x="359459" y="97280"/>
                  </a:lnTo>
                  <a:close/>
                  <a:moveTo>
                    <a:pt x="429370" y="222881"/>
                  </a:moveTo>
                  <a:lnTo>
                    <a:pt x="472693" y="222881"/>
                  </a:lnTo>
                  <a:cubicBezTo>
                    <a:pt x="491411" y="222881"/>
                    <a:pt x="490352" y="266071"/>
                    <a:pt x="472693" y="266071"/>
                  </a:cubicBezTo>
                  <a:lnTo>
                    <a:pt x="429370" y="266071"/>
                  </a:lnTo>
                  <a:cubicBezTo>
                    <a:pt x="411579" y="266071"/>
                    <a:pt x="410917" y="222881"/>
                    <a:pt x="429370" y="222881"/>
                  </a:cubicBezTo>
                  <a:lnTo>
                    <a:pt x="429370" y="222881"/>
                  </a:lnTo>
                  <a:close/>
                  <a:moveTo>
                    <a:pt x="95822" y="127903"/>
                  </a:moveTo>
                  <a:cubicBezTo>
                    <a:pt x="108653" y="140668"/>
                    <a:pt x="139012" y="110111"/>
                    <a:pt x="126313" y="97412"/>
                  </a:cubicBezTo>
                  <a:lnTo>
                    <a:pt x="126313" y="97412"/>
                  </a:lnTo>
                  <a:lnTo>
                    <a:pt x="95425" y="66458"/>
                  </a:lnTo>
                  <a:lnTo>
                    <a:pt x="95425" y="66458"/>
                  </a:lnTo>
                  <a:cubicBezTo>
                    <a:pt x="83056" y="54024"/>
                    <a:pt x="51706" y="83655"/>
                    <a:pt x="64868" y="96949"/>
                  </a:cubicBezTo>
                  <a:lnTo>
                    <a:pt x="64868" y="96949"/>
                  </a:lnTo>
                  <a:lnTo>
                    <a:pt x="95822" y="127903"/>
                  </a:lnTo>
                  <a:lnTo>
                    <a:pt x="95822" y="127903"/>
                  </a:lnTo>
                  <a:close/>
                  <a:moveTo>
                    <a:pt x="221291" y="57992"/>
                  </a:moveTo>
                  <a:lnTo>
                    <a:pt x="221291" y="13545"/>
                  </a:lnTo>
                  <a:cubicBezTo>
                    <a:pt x="221291" y="-3982"/>
                    <a:pt x="264481" y="-5040"/>
                    <a:pt x="264481" y="13545"/>
                  </a:cubicBezTo>
                  <a:lnTo>
                    <a:pt x="264481" y="57992"/>
                  </a:lnTo>
                  <a:cubicBezTo>
                    <a:pt x="264481" y="75652"/>
                    <a:pt x="221291" y="76710"/>
                    <a:pt x="221291" y="57992"/>
                  </a:cubicBezTo>
                  <a:close/>
                </a:path>
              </a:pathLst>
            </a:custGeom>
            <a:solidFill>
              <a:schemeClr val="bg1"/>
            </a:solidFill>
            <a:ln w="6610" cap="flat">
              <a:noFill/>
              <a:prstDash val="solid"/>
              <a:miter/>
            </a:ln>
          </p:spPr>
          <p:txBody>
            <a:bodyPr rtlCol="0" anchor="ctr"/>
            <a:lstStyle/>
            <a:p>
              <a:endParaRPr lang="en-US" sz="1351"/>
            </a:p>
          </p:txBody>
        </p:sp>
        <p:sp>
          <p:nvSpPr>
            <p:cNvPr id="122" name="Freeform: Shape 121">
              <a:extLst>
                <a:ext uri="{FF2B5EF4-FFF2-40B4-BE49-F238E27FC236}">
                  <a16:creationId xmlns:a16="http://schemas.microsoft.com/office/drawing/2014/main" id="{6FAE3352-FDCA-4CBE-8158-E031851FFC6C}"/>
                </a:ext>
              </a:extLst>
            </p:cNvPr>
            <p:cNvSpPr/>
            <p:nvPr/>
          </p:nvSpPr>
          <p:spPr>
            <a:xfrm>
              <a:off x="5944121" y="5070392"/>
              <a:ext cx="260873" cy="258293"/>
            </a:xfrm>
            <a:custGeom>
              <a:avLst/>
              <a:gdLst>
                <a:gd name="connsiteX0" fmla="*/ 170379 w 274220"/>
                <a:gd name="connsiteY0" fmla="*/ 216479 h 271508"/>
                <a:gd name="connsiteX1" fmla="*/ 170379 w 274220"/>
                <a:gd name="connsiteY1" fmla="*/ 81552 h 271508"/>
                <a:gd name="connsiteX2" fmla="*/ 149214 w 274220"/>
                <a:gd name="connsiteY2" fmla="*/ 60453 h 271508"/>
                <a:gd name="connsiteX3" fmla="*/ 124940 w 274220"/>
                <a:gd name="connsiteY3" fmla="*/ 60453 h 271508"/>
                <a:gd name="connsiteX4" fmla="*/ 103775 w 274220"/>
                <a:gd name="connsiteY4" fmla="*/ 81552 h 271508"/>
                <a:gd name="connsiteX5" fmla="*/ 103775 w 274220"/>
                <a:gd name="connsiteY5" fmla="*/ 216479 h 271508"/>
                <a:gd name="connsiteX6" fmla="*/ 124940 w 274220"/>
                <a:gd name="connsiteY6" fmla="*/ 237644 h 271508"/>
                <a:gd name="connsiteX7" fmla="*/ 149214 w 274220"/>
                <a:gd name="connsiteY7" fmla="*/ 237644 h 271508"/>
                <a:gd name="connsiteX8" fmla="*/ 170379 w 274220"/>
                <a:gd name="connsiteY8" fmla="*/ 216479 h 271508"/>
                <a:gd name="connsiteX9" fmla="*/ 170379 w 274220"/>
                <a:gd name="connsiteY9" fmla="*/ 216479 h 271508"/>
                <a:gd name="connsiteX10" fmla="*/ 57807 w 274220"/>
                <a:gd name="connsiteY10" fmla="*/ 237644 h 271508"/>
                <a:gd name="connsiteX11" fmla="*/ 33534 w 274220"/>
                <a:gd name="connsiteY11" fmla="*/ 237644 h 271508"/>
                <a:gd name="connsiteX12" fmla="*/ 12368 w 274220"/>
                <a:gd name="connsiteY12" fmla="*/ 216479 h 271508"/>
                <a:gd name="connsiteX13" fmla="*/ 12368 w 274220"/>
                <a:gd name="connsiteY13" fmla="*/ 152719 h 271508"/>
                <a:gd name="connsiteX14" fmla="*/ 33534 w 274220"/>
                <a:gd name="connsiteY14" fmla="*/ 131621 h 271508"/>
                <a:gd name="connsiteX15" fmla="*/ 57807 w 274220"/>
                <a:gd name="connsiteY15" fmla="*/ 131621 h 271508"/>
                <a:gd name="connsiteX16" fmla="*/ 78972 w 274220"/>
                <a:gd name="connsiteY16" fmla="*/ 152719 h 271508"/>
                <a:gd name="connsiteX17" fmla="*/ 78972 w 274220"/>
                <a:gd name="connsiteY17" fmla="*/ 216479 h 271508"/>
                <a:gd name="connsiteX18" fmla="*/ 57807 w 274220"/>
                <a:gd name="connsiteY18" fmla="*/ 237644 h 271508"/>
                <a:gd name="connsiteX19" fmla="*/ 57807 w 274220"/>
                <a:gd name="connsiteY19" fmla="*/ 237644 h 271508"/>
                <a:gd name="connsiteX20" fmla="*/ 240687 w 274220"/>
                <a:gd name="connsiteY20" fmla="*/ 237644 h 271508"/>
                <a:gd name="connsiteX21" fmla="*/ 216413 w 274220"/>
                <a:gd name="connsiteY21" fmla="*/ 237644 h 271508"/>
                <a:gd name="connsiteX22" fmla="*/ 195248 w 274220"/>
                <a:gd name="connsiteY22" fmla="*/ 216479 h 271508"/>
                <a:gd name="connsiteX23" fmla="*/ 195248 w 274220"/>
                <a:gd name="connsiteY23" fmla="*/ 21165 h 271508"/>
                <a:gd name="connsiteX24" fmla="*/ 216413 w 274220"/>
                <a:gd name="connsiteY24" fmla="*/ 0 h 271508"/>
                <a:gd name="connsiteX25" fmla="*/ 240687 w 274220"/>
                <a:gd name="connsiteY25" fmla="*/ 0 h 271508"/>
                <a:gd name="connsiteX26" fmla="*/ 261852 w 274220"/>
                <a:gd name="connsiteY26" fmla="*/ 21165 h 271508"/>
                <a:gd name="connsiteX27" fmla="*/ 261852 w 274220"/>
                <a:gd name="connsiteY27" fmla="*/ 216479 h 271508"/>
                <a:gd name="connsiteX28" fmla="*/ 240687 w 274220"/>
                <a:gd name="connsiteY28" fmla="*/ 237644 h 271508"/>
                <a:gd name="connsiteX29" fmla="*/ 240687 w 274220"/>
                <a:gd name="connsiteY29" fmla="*/ 237644 h 271508"/>
                <a:gd name="connsiteX30" fmla="*/ 0 w 274220"/>
                <a:gd name="connsiteY30" fmla="*/ 268268 h 271508"/>
                <a:gd name="connsiteX31" fmla="*/ 0 w 274220"/>
                <a:gd name="connsiteY31" fmla="*/ 255502 h 271508"/>
                <a:gd name="connsiteX32" fmla="*/ 3241 w 274220"/>
                <a:gd name="connsiteY32" fmla="*/ 252262 h 271508"/>
                <a:gd name="connsiteX33" fmla="*/ 270979 w 274220"/>
                <a:gd name="connsiteY33" fmla="*/ 252262 h 271508"/>
                <a:gd name="connsiteX34" fmla="*/ 274220 w 274220"/>
                <a:gd name="connsiteY34" fmla="*/ 255502 h 271508"/>
                <a:gd name="connsiteX35" fmla="*/ 274220 w 274220"/>
                <a:gd name="connsiteY35" fmla="*/ 268268 h 271508"/>
                <a:gd name="connsiteX36" fmla="*/ 270979 w 274220"/>
                <a:gd name="connsiteY36" fmla="*/ 271509 h 271508"/>
                <a:gd name="connsiteX37" fmla="*/ 3241 w 274220"/>
                <a:gd name="connsiteY37" fmla="*/ 271509 h 271508"/>
                <a:gd name="connsiteX38" fmla="*/ 0 w 274220"/>
                <a:gd name="connsiteY38" fmla="*/ 268268 h 27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4220" h="271508">
                  <a:moveTo>
                    <a:pt x="170379" y="216479"/>
                  </a:moveTo>
                  <a:lnTo>
                    <a:pt x="170379" y="81552"/>
                  </a:lnTo>
                  <a:cubicBezTo>
                    <a:pt x="170379" y="69911"/>
                    <a:pt x="160921" y="60453"/>
                    <a:pt x="149214" y="60453"/>
                  </a:cubicBezTo>
                  <a:lnTo>
                    <a:pt x="124940" y="60453"/>
                  </a:lnTo>
                  <a:cubicBezTo>
                    <a:pt x="113299" y="60453"/>
                    <a:pt x="103775" y="69911"/>
                    <a:pt x="103775" y="81552"/>
                  </a:cubicBezTo>
                  <a:lnTo>
                    <a:pt x="103775" y="216479"/>
                  </a:lnTo>
                  <a:cubicBezTo>
                    <a:pt x="103775" y="228120"/>
                    <a:pt x="113299" y="237644"/>
                    <a:pt x="124940" y="237644"/>
                  </a:cubicBezTo>
                  <a:lnTo>
                    <a:pt x="149214" y="237644"/>
                  </a:lnTo>
                  <a:cubicBezTo>
                    <a:pt x="160855" y="237644"/>
                    <a:pt x="170379" y="228186"/>
                    <a:pt x="170379" y="216479"/>
                  </a:cubicBezTo>
                  <a:lnTo>
                    <a:pt x="170379" y="216479"/>
                  </a:lnTo>
                  <a:close/>
                  <a:moveTo>
                    <a:pt x="57807" y="237644"/>
                  </a:moveTo>
                  <a:lnTo>
                    <a:pt x="33534" y="237644"/>
                  </a:lnTo>
                  <a:cubicBezTo>
                    <a:pt x="21893" y="237644"/>
                    <a:pt x="12368" y="228186"/>
                    <a:pt x="12368" y="216479"/>
                  </a:cubicBezTo>
                  <a:lnTo>
                    <a:pt x="12368" y="152719"/>
                  </a:lnTo>
                  <a:cubicBezTo>
                    <a:pt x="12368" y="141079"/>
                    <a:pt x="21893" y="131621"/>
                    <a:pt x="33534" y="131621"/>
                  </a:cubicBezTo>
                  <a:lnTo>
                    <a:pt x="57807" y="131621"/>
                  </a:lnTo>
                  <a:cubicBezTo>
                    <a:pt x="69448" y="131621"/>
                    <a:pt x="78972" y="141079"/>
                    <a:pt x="78972" y="152719"/>
                  </a:cubicBezTo>
                  <a:lnTo>
                    <a:pt x="78972" y="216479"/>
                  </a:lnTo>
                  <a:cubicBezTo>
                    <a:pt x="78972" y="228120"/>
                    <a:pt x="69514" y="237644"/>
                    <a:pt x="57807" y="237644"/>
                  </a:cubicBezTo>
                  <a:lnTo>
                    <a:pt x="57807" y="237644"/>
                  </a:lnTo>
                  <a:close/>
                  <a:moveTo>
                    <a:pt x="240687" y="237644"/>
                  </a:moveTo>
                  <a:lnTo>
                    <a:pt x="216413" y="237644"/>
                  </a:lnTo>
                  <a:cubicBezTo>
                    <a:pt x="204772" y="237644"/>
                    <a:pt x="195248" y="228186"/>
                    <a:pt x="195248" y="216479"/>
                  </a:cubicBezTo>
                  <a:lnTo>
                    <a:pt x="195248" y="21165"/>
                  </a:lnTo>
                  <a:cubicBezTo>
                    <a:pt x="195248" y="9524"/>
                    <a:pt x="204772" y="0"/>
                    <a:pt x="216413" y="0"/>
                  </a:cubicBezTo>
                  <a:lnTo>
                    <a:pt x="240687" y="0"/>
                  </a:lnTo>
                  <a:cubicBezTo>
                    <a:pt x="252328" y="0"/>
                    <a:pt x="261852" y="9524"/>
                    <a:pt x="261852" y="21165"/>
                  </a:cubicBezTo>
                  <a:lnTo>
                    <a:pt x="261852" y="216479"/>
                  </a:lnTo>
                  <a:cubicBezTo>
                    <a:pt x="261852" y="228120"/>
                    <a:pt x="252328" y="237644"/>
                    <a:pt x="240687" y="237644"/>
                  </a:cubicBezTo>
                  <a:lnTo>
                    <a:pt x="240687" y="237644"/>
                  </a:lnTo>
                  <a:close/>
                  <a:moveTo>
                    <a:pt x="0" y="268268"/>
                  </a:moveTo>
                  <a:lnTo>
                    <a:pt x="0" y="255502"/>
                  </a:lnTo>
                  <a:cubicBezTo>
                    <a:pt x="0" y="253717"/>
                    <a:pt x="1455" y="252262"/>
                    <a:pt x="3241" y="252262"/>
                  </a:cubicBezTo>
                  <a:lnTo>
                    <a:pt x="270979" y="252262"/>
                  </a:lnTo>
                  <a:cubicBezTo>
                    <a:pt x="272765" y="252262"/>
                    <a:pt x="274220" y="253717"/>
                    <a:pt x="274220" y="255502"/>
                  </a:cubicBezTo>
                  <a:lnTo>
                    <a:pt x="274220" y="268268"/>
                  </a:lnTo>
                  <a:cubicBezTo>
                    <a:pt x="274220" y="270054"/>
                    <a:pt x="272765" y="271509"/>
                    <a:pt x="270979" y="271509"/>
                  </a:cubicBezTo>
                  <a:lnTo>
                    <a:pt x="3241" y="271509"/>
                  </a:lnTo>
                  <a:cubicBezTo>
                    <a:pt x="1455" y="271509"/>
                    <a:pt x="0" y="270054"/>
                    <a:pt x="0" y="268268"/>
                  </a:cubicBezTo>
                  <a:close/>
                </a:path>
              </a:pathLst>
            </a:custGeom>
            <a:solidFill>
              <a:schemeClr val="bg1"/>
            </a:solidFill>
            <a:ln w="6610" cap="flat">
              <a:noFill/>
              <a:prstDash val="solid"/>
              <a:miter/>
            </a:ln>
          </p:spPr>
          <p:txBody>
            <a:bodyPr rtlCol="0" anchor="ctr"/>
            <a:lstStyle/>
            <a:p>
              <a:endParaRPr lang="en-US" sz="1351"/>
            </a:p>
          </p:txBody>
        </p:sp>
        <p:sp>
          <p:nvSpPr>
            <p:cNvPr id="123" name="Freeform: Shape 122">
              <a:extLst>
                <a:ext uri="{FF2B5EF4-FFF2-40B4-BE49-F238E27FC236}">
                  <a16:creationId xmlns:a16="http://schemas.microsoft.com/office/drawing/2014/main" id="{3ECA5CBB-F32F-48F6-BF0E-CCF46F087E9E}"/>
                </a:ext>
              </a:extLst>
            </p:cNvPr>
            <p:cNvSpPr/>
            <p:nvPr/>
          </p:nvSpPr>
          <p:spPr>
            <a:xfrm>
              <a:off x="7316078" y="5160387"/>
              <a:ext cx="310895" cy="323479"/>
            </a:xfrm>
            <a:custGeom>
              <a:avLst/>
              <a:gdLst>
                <a:gd name="connsiteX0" fmla="*/ 229112 w 326802"/>
                <a:gd name="connsiteY0" fmla="*/ 227922 h 340030"/>
                <a:gd name="connsiteX1" fmla="*/ 230435 w 326802"/>
                <a:gd name="connsiteY1" fmla="*/ 226467 h 340030"/>
                <a:gd name="connsiteX2" fmla="*/ 232353 w 326802"/>
                <a:gd name="connsiteY2" fmla="*/ 226334 h 340030"/>
                <a:gd name="connsiteX3" fmla="*/ 233808 w 326802"/>
                <a:gd name="connsiteY3" fmla="*/ 227657 h 340030"/>
                <a:gd name="connsiteX4" fmla="*/ 233941 w 326802"/>
                <a:gd name="connsiteY4" fmla="*/ 227922 h 340030"/>
                <a:gd name="connsiteX5" fmla="*/ 270517 w 326802"/>
                <a:gd name="connsiteY5" fmla="*/ 191346 h 340030"/>
                <a:gd name="connsiteX6" fmla="*/ 273559 w 326802"/>
                <a:gd name="connsiteY6" fmla="*/ 190089 h 340030"/>
                <a:gd name="connsiteX7" fmla="*/ 276601 w 326802"/>
                <a:gd name="connsiteY7" fmla="*/ 191346 h 340030"/>
                <a:gd name="connsiteX8" fmla="*/ 277858 w 326802"/>
                <a:gd name="connsiteY8" fmla="*/ 194388 h 340030"/>
                <a:gd name="connsiteX9" fmla="*/ 276601 w 326802"/>
                <a:gd name="connsiteY9" fmla="*/ 197431 h 340030"/>
                <a:gd name="connsiteX10" fmla="*/ 235198 w 326802"/>
                <a:gd name="connsiteY10" fmla="*/ 238835 h 340030"/>
                <a:gd name="connsiteX11" fmla="*/ 240952 w 326802"/>
                <a:gd name="connsiteY11" fmla="*/ 243134 h 340030"/>
                <a:gd name="connsiteX12" fmla="*/ 243333 w 326802"/>
                <a:gd name="connsiteY12" fmla="*/ 247103 h 340030"/>
                <a:gd name="connsiteX13" fmla="*/ 238240 w 326802"/>
                <a:gd name="connsiteY13" fmla="*/ 253915 h 340030"/>
                <a:gd name="connsiteX14" fmla="*/ 233742 w 326802"/>
                <a:gd name="connsiteY14" fmla="*/ 252791 h 340030"/>
                <a:gd name="connsiteX15" fmla="*/ 227459 w 326802"/>
                <a:gd name="connsiteY15" fmla="*/ 248095 h 340030"/>
                <a:gd name="connsiteX16" fmla="*/ 208080 w 326802"/>
                <a:gd name="connsiteY16" fmla="*/ 302926 h 340030"/>
                <a:gd name="connsiteX17" fmla="*/ 206757 w 326802"/>
                <a:gd name="connsiteY17" fmla="*/ 304381 h 340030"/>
                <a:gd name="connsiteX18" fmla="*/ 203383 w 326802"/>
                <a:gd name="connsiteY18" fmla="*/ 303190 h 340030"/>
                <a:gd name="connsiteX19" fmla="*/ 203251 w 326802"/>
                <a:gd name="connsiteY19" fmla="*/ 301272 h 340030"/>
                <a:gd name="connsiteX20" fmla="*/ 220183 w 326802"/>
                <a:gd name="connsiteY20" fmla="*/ 253452 h 340030"/>
                <a:gd name="connsiteX21" fmla="*/ 218530 w 326802"/>
                <a:gd name="connsiteY21" fmla="*/ 253783 h 340030"/>
                <a:gd name="connsiteX22" fmla="*/ 215487 w 326802"/>
                <a:gd name="connsiteY22" fmla="*/ 252526 h 340030"/>
                <a:gd name="connsiteX23" fmla="*/ 214231 w 326802"/>
                <a:gd name="connsiteY23" fmla="*/ 249484 h 340030"/>
                <a:gd name="connsiteX24" fmla="*/ 215487 w 326802"/>
                <a:gd name="connsiteY24" fmla="*/ 246441 h 340030"/>
                <a:gd name="connsiteX25" fmla="*/ 219588 w 326802"/>
                <a:gd name="connsiteY25" fmla="*/ 242340 h 340030"/>
                <a:gd name="connsiteX26" fmla="*/ 186386 w 326802"/>
                <a:gd name="connsiteY26" fmla="*/ 217538 h 340030"/>
                <a:gd name="connsiteX27" fmla="*/ 184004 w 326802"/>
                <a:gd name="connsiteY27" fmla="*/ 213569 h 340030"/>
                <a:gd name="connsiteX28" fmla="*/ 185129 w 326802"/>
                <a:gd name="connsiteY28" fmla="*/ 209072 h 340030"/>
                <a:gd name="connsiteX29" fmla="*/ 189097 w 326802"/>
                <a:gd name="connsiteY29" fmla="*/ 206690 h 340030"/>
                <a:gd name="connsiteX30" fmla="*/ 193595 w 326802"/>
                <a:gd name="connsiteY30" fmla="*/ 207815 h 340030"/>
                <a:gd name="connsiteX31" fmla="*/ 227393 w 326802"/>
                <a:gd name="connsiteY31" fmla="*/ 233081 h 340030"/>
                <a:gd name="connsiteX32" fmla="*/ 229179 w 326802"/>
                <a:gd name="connsiteY32" fmla="*/ 227988 h 340030"/>
                <a:gd name="connsiteX33" fmla="*/ 229179 w 326802"/>
                <a:gd name="connsiteY33" fmla="*/ 227988 h 340030"/>
                <a:gd name="connsiteX34" fmla="*/ 137044 w 326802"/>
                <a:gd name="connsiteY34" fmla="*/ 180895 h 340030"/>
                <a:gd name="connsiteX35" fmla="*/ 135986 w 326802"/>
                <a:gd name="connsiteY35" fmla="*/ 179705 h 340030"/>
                <a:gd name="connsiteX36" fmla="*/ 133274 w 326802"/>
                <a:gd name="connsiteY36" fmla="*/ 166874 h 340030"/>
                <a:gd name="connsiteX37" fmla="*/ 139558 w 326802"/>
                <a:gd name="connsiteY37" fmla="*/ 149214 h 340030"/>
                <a:gd name="connsiteX38" fmla="*/ 164162 w 326802"/>
                <a:gd name="connsiteY38" fmla="*/ 144716 h 340030"/>
                <a:gd name="connsiteX39" fmla="*/ 175935 w 326802"/>
                <a:gd name="connsiteY39" fmla="*/ 145246 h 340030"/>
                <a:gd name="connsiteX40" fmla="*/ 157746 w 326802"/>
                <a:gd name="connsiteY40" fmla="*/ 157614 h 340030"/>
                <a:gd name="connsiteX41" fmla="*/ 151331 w 326802"/>
                <a:gd name="connsiteY41" fmla="*/ 159135 h 340030"/>
                <a:gd name="connsiteX42" fmla="*/ 148883 w 326802"/>
                <a:gd name="connsiteY42" fmla="*/ 165948 h 340030"/>
                <a:gd name="connsiteX43" fmla="*/ 136978 w 326802"/>
                <a:gd name="connsiteY43" fmla="*/ 180895 h 340030"/>
                <a:gd name="connsiteX44" fmla="*/ 136978 w 326802"/>
                <a:gd name="connsiteY44" fmla="*/ 180895 h 340030"/>
                <a:gd name="connsiteX45" fmla="*/ 232552 w 326802"/>
                <a:gd name="connsiteY45" fmla="*/ 109397 h 340030"/>
                <a:gd name="connsiteX46" fmla="*/ 232552 w 326802"/>
                <a:gd name="connsiteY46" fmla="*/ 132745 h 340030"/>
                <a:gd name="connsiteX47" fmla="*/ 247169 w 326802"/>
                <a:gd name="connsiteY47" fmla="*/ 134531 h 340030"/>
                <a:gd name="connsiteX48" fmla="*/ 247169 w 326802"/>
                <a:gd name="connsiteY48" fmla="*/ 45439 h 340030"/>
                <a:gd name="connsiteX49" fmla="*/ 226268 w 326802"/>
                <a:gd name="connsiteY49" fmla="*/ 24538 h 340030"/>
                <a:gd name="connsiteX50" fmla="*/ 211783 w 326802"/>
                <a:gd name="connsiteY50" fmla="*/ 24538 h 340030"/>
                <a:gd name="connsiteX51" fmla="*/ 211783 w 326802"/>
                <a:gd name="connsiteY51" fmla="*/ 51590 h 340030"/>
                <a:gd name="connsiteX52" fmla="*/ 200539 w 326802"/>
                <a:gd name="connsiteY52" fmla="*/ 62834 h 340030"/>
                <a:gd name="connsiteX53" fmla="*/ 192272 w 326802"/>
                <a:gd name="connsiteY53" fmla="*/ 62834 h 340030"/>
                <a:gd name="connsiteX54" fmla="*/ 181028 w 326802"/>
                <a:gd name="connsiteY54" fmla="*/ 51590 h 340030"/>
                <a:gd name="connsiteX55" fmla="*/ 181028 w 326802"/>
                <a:gd name="connsiteY55" fmla="*/ 24538 h 340030"/>
                <a:gd name="connsiteX56" fmla="*/ 66141 w 326802"/>
                <a:gd name="connsiteY56" fmla="*/ 24538 h 340030"/>
                <a:gd name="connsiteX57" fmla="*/ 66141 w 326802"/>
                <a:gd name="connsiteY57" fmla="*/ 51590 h 340030"/>
                <a:gd name="connsiteX58" fmla="*/ 54897 w 326802"/>
                <a:gd name="connsiteY58" fmla="*/ 62834 h 340030"/>
                <a:gd name="connsiteX59" fmla="*/ 46630 w 326802"/>
                <a:gd name="connsiteY59" fmla="*/ 62834 h 340030"/>
                <a:gd name="connsiteX60" fmla="*/ 35386 w 326802"/>
                <a:gd name="connsiteY60" fmla="*/ 51590 h 340030"/>
                <a:gd name="connsiteX61" fmla="*/ 35386 w 326802"/>
                <a:gd name="connsiteY61" fmla="*/ 24538 h 340030"/>
                <a:gd name="connsiteX62" fmla="*/ 20901 w 326802"/>
                <a:gd name="connsiteY62" fmla="*/ 24538 h 340030"/>
                <a:gd name="connsiteX63" fmla="*/ 0 w 326802"/>
                <a:gd name="connsiteY63" fmla="*/ 45439 h 340030"/>
                <a:gd name="connsiteX64" fmla="*/ 0 w 326802"/>
                <a:gd name="connsiteY64" fmla="*/ 271972 h 340030"/>
                <a:gd name="connsiteX65" fmla="*/ 20901 w 326802"/>
                <a:gd name="connsiteY65" fmla="*/ 292872 h 340030"/>
                <a:gd name="connsiteX66" fmla="*/ 133076 w 326802"/>
                <a:gd name="connsiteY66" fmla="*/ 292872 h 340030"/>
                <a:gd name="connsiteX67" fmla="*/ 128710 w 326802"/>
                <a:gd name="connsiteY67" fmla="*/ 284208 h 340030"/>
                <a:gd name="connsiteX68" fmla="*/ 14617 w 326802"/>
                <a:gd name="connsiteY68" fmla="*/ 284208 h 340030"/>
                <a:gd name="connsiteX69" fmla="*/ 14617 w 326802"/>
                <a:gd name="connsiteY69" fmla="*/ 282157 h 340030"/>
                <a:gd name="connsiteX70" fmla="*/ 127851 w 326802"/>
                <a:gd name="connsiteY70" fmla="*/ 282157 h 340030"/>
                <a:gd name="connsiteX71" fmla="*/ 124610 w 326802"/>
                <a:gd name="connsiteY71" fmla="*/ 273493 h 340030"/>
                <a:gd name="connsiteX72" fmla="*/ 14551 w 326802"/>
                <a:gd name="connsiteY72" fmla="*/ 273493 h 340030"/>
                <a:gd name="connsiteX73" fmla="*/ 14551 w 326802"/>
                <a:gd name="connsiteY73" fmla="*/ 271905 h 340030"/>
                <a:gd name="connsiteX74" fmla="*/ 124080 w 326802"/>
                <a:gd name="connsiteY74" fmla="*/ 271905 h 340030"/>
                <a:gd name="connsiteX75" fmla="*/ 121832 w 326802"/>
                <a:gd name="connsiteY75" fmla="*/ 263241 h 340030"/>
                <a:gd name="connsiteX76" fmla="*/ 17792 w 326802"/>
                <a:gd name="connsiteY76" fmla="*/ 263241 h 340030"/>
                <a:gd name="connsiteX77" fmla="*/ 14551 w 326802"/>
                <a:gd name="connsiteY77" fmla="*/ 260066 h 340030"/>
                <a:gd name="connsiteX78" fmla="*/ 14551 w 326802"/>
                <a:gd name="connsiteY78" fmla="*/ 109529 h 340030"/>
                <a:gd name="connsiteX79" fmla="*/ 17792 w 326802"/>
                <a:gd name="connsiteY79" fmla="*/ 106289 h 340030"/>
                <a:gd name="connsiteX80" fmla="*/ 229443 w 326802"/>
                <a:gd name="connsiteY80" fmla="*/ 106289 h 340030"/>
                <a:gd name="connsiteX81" fmla="*/ 232684 w 326802"/>
                <a:gd name="connsiteY81" fmla="*/ 109529 h 340030"/>
                <a:gd name="connsiteX82" fmla="*/ 232684 w 326802"/>
                <a:gd name="connsiteY82" fmla="*/ 109529 h 340030"/>
                <a:gd name="connsiteX83" fmla="*/ 196240 w 326802"/>
                <a:gd name="connsiteY83" fmla="*/ 0 h 340030"/>
                <a:gd name="connsiteX84" fmla="*/ 196372 w 326802"/>
                <a:gd name="connsiteY84" fmla="*/ 0 h 340030"/>
                <a:gd name="connsiteX85" fmla="*/ 204442 w 326802"/>
                <a:gd name="connsiteY85" fmla="*/ 8003 h 340030"/>
                <a:gd name="connsiteX86" fmla="*/ 204442 w 326802"/>
                <a:gd name="connsiteY86" fmla="*/ 46894 h 340030"/>
                <a:gd name="connsiteX87" fmla="*/ 196372 w 326802"/>
                <a:gd name="connsiteY87" fmla="*/ 54963 h 340030"/>
                <a:gd name="connsiteX88" fmla="*/ 196240 w 326802"/>
                <a:gd name="connsiteY88" fmla="*/ 54963 h 340030"/>
                <a:gd name="connsiteX89" fmla="*/ 188171 w 326802"/>
                <a:gd name="connsiteY89" fmla="*/ 46894 h 340030"/>
                <a:gd name="connsiteX90" fmla="*/ 188171 w 326802"/>
                <a:gd name="connsiteY90" fmla="*/ 8003 h 340030"/>
                <a:gd name="connsiteX91" fmla="*/ 196240 w 326802"/>
                <a:gd name="connsiteY91" fmla="*/ 0 h 340030"/>
                <a:gd name="connsiteX92" fmla="*/ 196240 w 326802"/>
                <a:gd name="connsiteY92" fmla="*/ 0 h 340030"/>
                <a:gd name="connsiteX93" fmla="*/ 50532 w 326802"/>
                <a:gd name="connsiteY93" fmla="*/ 0 h 340030"/>
                <a:gd name="connsiteX94" fmla="*/ 50664 w 326802"/>
                <a:gd name="connsiteY94" fmla="*/ 0 h 340030"/>
                <a:gd name="connsiteX95" fmla="*/ 58667 w 326802"/>
                <a:gd name="connsiteY95" fmla="*/ 8003 h 340030"/>
                <a:gd name="connsiteX96" fmla="*/ 58667 w 326802"/>
                <a:gd name="connsiteY96" fmla="*/ 46894 h 340030"/>
                <a:gd name="connsiteX97" fmla="*/ 50664 w 326802"/>
                <a:gd name="connsiteY97" fmla="*/ 54963 h 340030"/>
                <a:gd name="connsiteX98" fmla="*/ 50532 w 326802"/>
                <a:gd name="connsiteY98" fmla="*/ 54963 h 340030"/>
                <a:gd name="connsiteX99" fmla="*/ 42529 w 326802"/>
                <a:gd name="connsiteY99" fmla="*/ 46894 h 340030"/>
                <a:gd name="connsiteX100" fmla="*/ 42529 w 326802"/>
                <a:gd name="connsiteY100" fmla="*/ 8003 h 340030"/>
                <a:gd name="connsiteX101" fmla="*/ 50532 w 326802"/>
                <a:gd name="connsiteY101" fmla="*/ 0 h 340030"/>
                <a:gd name="connsiteX102" fmla="*/ 50532 w 326802"/>
                <a:gd name="connsiteY102" fmla="*/ 0 h 340030"/>
                <a:gd name="connsiteX103" fmla="*/ 117599 w 326802"/>
                <a:gd name="connsiteY103" fmla="*/ 215818 h 340030"/>
                <a:gd name="connsiteX104" fmla="*/ 117599 w 326802"/>
                <a:gd name="connsiteY104" fmla="*/ 228252 h 340030"/>
                <a:gd name="connsiteX105" fmla="*/ 54964 w 326802"/>
                <a:gd name="connsiteY105" fmla="*/ 228252 h 340030"/>
                <a:gd name="connsiteX106" fmla="*/ 54964 w 326802"/>
                <a:gd name="connsiteY106" fmla="*/ 211386 h 340030"/>
                <a:gd name="connsiteX107" fmla="*/ 59659 w 326802"/>
                <a:gd name="connsiteY107" fmla="*/ 193991 h 340030"/>
                <a:gd name="connsiteX108" fmla="*/ 82015 w 326802"/>
                <a:gd name="connsiteY108" fmla="*/ 186517 h 340030"/>
                <a:gd name="connsiteX109" fmla="*/ 99344 w 326802"/>
                <a:gd name="connsiteY109" fmla="*/ 181755 h 340030"/>
                <a:gd name="connsiteX110" fmla="*/ 101990 w 326802"/>
                <a:gd name="connsiteY110" fmla="*/ 170644 h 340030"/>
                <a:gd name="connsiteX111" fmla="*/ 99344 w 326802"/>
                <a:gd name="connsiteY111" fmla="*/ 159730 h 340030"/>
                <a:gd name="connsiteX112" fmla="*/ 86512 w 326802"/>
                <a:gd name="connsiteY112" fmla="*/ 157415 h 340030"/>
                <a:gd name="connsiteX113" fmla="*/ 73350 w 326802"/>
                <a:gd name="connsiteY113" fmla="*/ 159730 h 340030"/>
                <a:gd name="connsiteX114" fmla="*/ 70639 w 326802"/>
                <a:gd name="connsiteY114" fmla="*/ 171041 h 340030"/>
                <a:gd name="connsiteX115" fmla="*/ 70639 w 326802"/>
                <a:gd name="connsiteY115" fmla="*/ 174546 h 340030"/>
                <a:gd name="connsiteX116" fmla="*/ 55228 w 326802"/>
                <a:gd name="connsiteY116" fmla="*/ 174546 h 340030"/>
                <a:gd name="connsiteX117" fmla="*/ 55228 w 326802"/>
                <a:gd name="connsiteY117" fmla="*/ 171107 h 340030"/>
                <a:gd name="connsiteX118" fmla="*/ 61643 w 326802"/>
                <a:gd name="connsiteY118" fmla="*/ 150140 h 340030"/>
                <a:gd name="connsiteX119" fmla="*/ 86645 w 326802"/>
                <a:gd name="connsiteY119" fmla="*/ 144783 h 340030"/>
                <a:gd name="connsiteX120" fmla="*/ 111183 w 326802"/>
                <a:gd name="connsiteY120" fmla="*/ 150272 h 340030"/>
                <a:gd name="connsiteX121" fmla="*/ 117665 w 326802"/>
                <a:gd name="connsiteY121" fmla="*/ 171041 h 340030"/>
                <a:gd name="connsiteX122" fmla="*/ 112771 w 326802"/>
                <a:gd name="connsiteY122" fmla="*/ 190420 h 340030"/>
                <a:gd name="connsiteX123" fmla="*/ 90084 w 326802"/>
                <a:gd name="connsiteY123" fmla="*/ 198555 h 340030"/>
                <a:gd name="connsiteX124" fmla="*/ 73086 w 326802"/>
                <a:gd name="connsiteY124" fmla="*/ 203053 h 340030"/>
                <a:gd name="connsiteX125" fmla="*/ 70705 w 326802"/>
                <a:gd name="connsiteY125" fmla="*/ 213635 h 340030"/>
                <a:gd name="connsiteX126" fmla="*/ 70705 w 326802"/>
                <a:gd name="connsiteY126" fmla="*/ 215884 h 340030"/>
                <a:gd name="connsiteX127" fmla="*/ 117665 w 326802"/>
                <a:gd name="connsiteY127" fmla="*/ 215884 h 340030"/>
                <a:gd name="connsiteX128" fmla="*/ 281033 w 326802"/>
                <a:gd name="connsiteY128" fmla="*/ 186782 h 340030"/>
                <a:gd name="connsiteX129" fmla="*/ 256362 w 326802"/>
                <a:gd name="connsiteY129" fmla="*/ 170313 h 340030"/>
                <a:gd name="connsiteX130" fmla="*/ 227327 w 326802"/>
                <a:gd name="connsiteY130" fmla="*/ 164559 h 340030"/>
                <a:gd name="connsiteX131" fmla="*/ 198291 w 326802"/>
                <a:gd name="connsiteY131" fmla="*/ 170313 h 340030"/>
                <a:gd name="connsiteX132" fmla="*/ 173620 w 326802"/>
                <a:gd name="connsiteY132" fmla="*/ 186782 h 340030"/>
                <a:gd name="connsiteX133" fmla="*/ 157151 w 326802"/>
                <a:gd name="connsiteY133" fmla="*/ 211453 h 340030"/>
                <a:gd name="connsiteX134" fmla="*/ 151397 w 326802"/>
                <a:gd name="connsiteY134" fmla="*/ 240489 h 340030"/>
                <a:gd name="connsiteX135" fmla="*/ 157151 w 326802"/>
                <a:gd name="connsiteY135" fmla="*/ 269524 h 340030"/>
                <a:gd name="connsiteX136" fmla="*/ 173620 w 326802"/>
                <a:gd name="connsiteY136" fmla="*/ 294195 h 340030"/>
                <a:gd name="connsiteX137" fmla="*/ 198291 w 326802"/>
                <a:gd name="connsiteY137" fmla="*/ 310664 h 340030"/>
                <a:gd name="connsiteX138" fmla="*/ 227327 w 326802"/>
                <a:gd name="connsiteY138" fmla="*/ 316418 h 340030"/>
                <a:gd name="connsiteX139" fmla="*/ 256362 w 326802"/>
                <a:gd name="connsiteY139" fmla="*/ 310664 h 340030"/>
                <a:gd name="connsiteX140" fmla="*/ 281033 w 326802"/>
                <a:gd name="connsiteY140" fmla="*/ 294195 h 340030"/>
                <a:gd name="connsiteX141" fmla="*/ 297568 w 326802"/>
                <a:gd name="connsiteY141" fmla="*/ 269524 h 340030"/>
                <a:gd name="connsiteX142" fmla="*/ 303323 w 326802"/>
                <a:gd name="connsiteY142" fmla="*/ 240489 h 340030"/>
                <a:gd name="connsiteX143" fmla="*/ 297568 w 326802"/>
                <a:gd name="connsiteY143" fmla="*/ 211453 h 340030"/>
                <a:gd name="connsiteX144" fmla="*/ 281033 w 326802"/>
                <a:gd name="connsiteY144" fmla="*/ 186782 h 340030"/>
                <a:gd name="connsiteX145" fmla="*/ 281033 w 326802"/>
                <a:gd name="connsiteY145" fmla="*/ 186782 h 340030"/>
                <a:gd name="connsiteX146" fmla="*/ 156887 w 326802"/>
                <a:gd name="connsiteY146" fmla="*/ 170115 h 340030"/>
                <a:gd name="connsiteX147" fmla="*/ 127719 w 326802"/>
                <a:gd name="connsiteY147" fmla="*/ 240489 h 340030"/>
                <a:gd name="connsiteX148" fmla="*/ 156887 w 326802"/>
                <a:gd name="connsiteY148" fmla="*/ 310862 h 340030"/>
                <a:gd name="connsiteX149" fmla="*/ 227261 w 326802"/>
                <a:gd name="connsiteY149" fmla="*/ 340031 h 340030"/>
                <a:gd name="connsiteX150" fmla="*/ 297634 w 326802"/>
                <a:gd name="connsiteY150" fmla="*/ 310862 h 340030"/>
                <a:gd name="connsiteX151" fmla="*/ 326803 w 326802"/>
                <a:gd name="connsiteY151" fmla="*/ 240489 h 340030"/>
                <a:gd name="connsiteX152" fmla="*/ 297634 w 326802"/>
                <a:gd name="connsiteY152" fmla="*/ 170115 h 340030"/>
                <a:gd name="connsiteX153" fmla="*/ 227261 w 326802"/>
                <a:gd name="connsiteY153" fmla="*/ 140946 h 340030"/>
                <a:gd name="connsiteX154" fmla="*/ 156887 w 326802"/>
                <a:gd name="connsiteY154" fmla="*/ 170115 h 34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26802" h="340030">
                  <a:moveTo>
                    <a:pt x="229112" y="227922"/>
                  </a:moveTo>
                  <a:cubicBezTo>
                    <a:pt x="229311" y="227260"/>
                    <a:pt x="229840" y="226731"/>
                    <a:pt x="230435" y="226467"/>
                  </a:cubicBezTo>
                  <a:cubicBezTo>
                    <a:pt x="231031" y="226202"/>
                    <a:pt x="231692" y="226136"/>
                    <a:pt x="232353" y="226334"/>
                  </a:cubicBezTo>
                  <a:cubicBezTo>
                    <a:pt x="233015" y="226599"/>
                    <a:pt x="233478" y="227062"/>
                    <a:pt x="233808" y="227657"/>
                  </a:cubicBezTo>
                  <a:cubicBezTo>
                    <a:pt x="233808" y="227723"/>
                    <a:pt x="233875" y="227789"/>
                    <a:pt x="233941" y="227922"/>
                  </a:cubicBezTo>
                  <a:lnTo>
                    <a:pt x="270517" y="191346"/>
                  </a:lnTo>
                  <a:cubicBezTo>
                    <a:pt x="271376" y="190486"/>
                    <a:pt x="272435" y="190089"/>
                    <a:pt x="273559" y="190089"/>
                  </a:cubicBezTo>
                  <a:cubicBezTo>
                    <a:pt x="274684" y="190089"/>
                    <a:pt x="275742" y="190486"/>
                    <a:pt x="276601" y="191346"/>
                  </a:cubicBezTo>
                  <a:cubicBezTo>
                    <a:pt x="277395" y="192206"/>
                    <a:pt x="277858" y="193264"/>
                    <a:pt x="277858" y="194388"/>
                  </a:cubicBezTo>
                  <a:cubicBezTo>
                    <a:pt x="277858" y="195513"/>
                    <a:pt x="277395" y="196571"/>
                    <a:pt x="276601" y="197431"/>
                  </a:cubicBezTo>
                  <a:lnTo>
                    <a:pt x="235198" y="238835"/>
                  </a:lnTo>
                  <a:lnTo>
                    <a:pt x="240952" y="243134"/>
                  </a:lnTo>
                  <a:cubicBezTo>
                    <a:pt x="242274" y="244126"/>
                    <a:pt x="243068" y="245581"/>
                    <a:pt x="243333" y="247103"/>
                  </a:cubicBezTo>
                  <a:cubicBezTo>
                    <a:pt x="243796" y="250410"/>
                    <a:pt x="241547" y="253452"/>
                    <a:pt x="238240" y="253915"/>
                  </a:cubicBezTo>
                  <a:cubicBezTo>
                    <a:pt x="236719" y="254114"/>
                    <a:pt x="235065" y="253783"/>
                    <a:pt x="233742" y="252791"/>
                  </a:cubicBezTo>
                  <a:lnTo>
                    <a:pt x="227459" y="248095"/>
                  </a:lnTo>
                  <a:lnTo>
                    <a:pt x="208080" y="302926"/>
                  </a:lnTo>
                  <a:cubicBezTo>
                    <a:pt x="207881" y="303521"/>
                    <a:pt x="207352" y="304050"/>
                    <a:pt x="206757" y="304381"/>
                  </a:cubicBezTo>
                  <a:cubicBezTo>
                    <a:pt x="205500" y="304976"/>
                    <a:pt x="203979" y="304447"/>
                    <a:pt x="203383" y="303190"/>
                  </a:cubicBezTo>
                  <a:cubicBezTo>
                    <a:pt x="203119" y="302595"/>
                    <a:pt x="203053" y="301933"/>
                    <a:pt x="203251" y="301272"/>
                  </a:cubicBezTo>
                  <a:lnTo>
                    <a:pt x="220183" y="253452"/>
                  </a:lnTo>
                  <a:cubicBezTo>
                    <a:pt x="219654" y="253651"/>
                    <a:pt x="219125" y="253783"/>
                    <a:pt x="218530" y="253783"/>
                  </a:cubicBezTo>
                  <a:cubicBezTo>
                    <a:pt x="217471" y="253783"/>
                    <a:pt x="216347" y="253386"/>
                    <a:pt x="215487" y="252526"/>
                  </a:cubicBezTo>
                  <a:cubicBezTo>
                    <a:pt x="214627" y="251666"/>
                    <a:pt x="214231" y="250608"/>
                    <a:pt x="214231" y="249484"/>
                  </a:cubicBezTo>
                  <a:cubicBezTo>
                    <a:pt x="214231" y="248359"/>
                    <a:pt x="214627" y="247301"/>
                    <a:pt x="215487" y="246441"/>
                  </a:cubicBezTo>
                  <a:lnTo>
                    <a:pt x="219588" y="242340"/>
                  </a:lnTo>
                  <a:lnTo>
                    <a:pt x="186386" y="217538"/>
                  </a:lnTo>
                  <a:cubicBezTo>
                    <a:pt x="185063" y="216545"/>
                    <a:pt x="184269" y="215090"/>
                    <a:pt x="184004" y="213569"/>
                  </a:cubicBezTo>
                  <a:cubicBezTo>
                    <a:pt x="183806" y="212048"/>
                    <a:pt x="184137" y="210461"/>
                    <a:pt x="185129" y="209072"/>
                  </a:cubicBezTo>
                  <a:cubicBezTo>
                    <a:pt x="186121" y="207749"/>
                    <a:pt x="187576" y="206955"/>
                    <a:pt x="189097" y="206690"/>
                  </a:cubicBezTo>
                  <a:cubicBezTo>
                    <a:pt x="190618" y="206492"/>
                    <a:pt x="192206" y="206823"/>
                    <a:pt x="193595" y="207815"/>
                  </a:cubicBezTo>
                  <a:lnTo>
                    <a:pt x="227393" y="233081"/>
                  </a:lnTo>
                  <a:lnTo>
                    <a:pt x="229179" y="227988"/>
                  </a:lnTo>
                  <a:lnTo>
                    <a:pt x="229179" y="227988"/>
                  </a:lnTo>
                  <a:close/>
                  <a:moveTo>
                    <a:pt x="137044" y="180895"/>
                  </a:moveTo>
                  <a:cubicBezTo>
                    <a:pt x="136647" y="180499"/>
                    <a:pt x="136317" y="180102"/>
                    <a:pt x="135986" y="179705"/>
                  </a:cubicBezTo>
                  <a:cubicBezTo>
                    <a:pt x="134200" y="177192"/>
                    <a:pt x="133274" y="172959"/>
                    <a:pt x="133274" y="166874"/>
                  </a:cubicBezTo>
                  <a:cubicBezTo>
                    <a:pt x="133274" y="158077"/>
                    <a:pt x="135391" y="152190"/>
                    <a:pt x="139558" y="149214"/>
                  </a:cubicBezTo>
                  <a:cubicBezTo>
                    <a:pt x="143725" y="146238"/>
                    <a:pt x="151926" y="144716"/>
                    <a:pt x="164162" y="144716"/>
                  </a:cubicBezTo>
                  <a:cubicBezTo>
                    <a:pt x="168659" y="144716"/>
                    <a:pt x="172562" y="144915"/>
                    <a:pt x="175935" y="145246"/>
                  </a:cubicBezTo>
                  <a:cubicBezTo>
                    <a:pt x="169453" y="148751"/>
                    <a:pt x="163368" y="152918"/>
                    <a:pt x="157746" y="157614"/>
                  </a:cubicBezTo>
                  <a:cubicBezTo>
                    <a:pt x="154506" y="157878"/>
                    <a:pt x="152323" y="158408"/>
                    <a:pt x="151331" y="159135"/>
                  </a:cubicBezTo>
                  <a:cubicBezTo>
                    <a:pt x="149942" y="160127"/>
                    <a:pt x="149148" y="162376"/>
                    <a:pt x="148883" y="165948"/>
                  </a:cubicBezTo>
                  <a:cubicBezTo>
                    <a:pt x="144518" y="170578"/>
                    <a:pt x="140550" y="175604"/>
                    <a:pt x="136978" y="180895"/>
                  </a:cubicBezTo>
                  <a:lnTo>
                    <a:pt x="136978" y="180895"/>
                  </a:lnTo>
                  <a:close/>
                  <a:moveTo>
                    <a:pt x="232552" y="109397"/>
                  </a:moveTo>
                  <a:lnTo>
                    <a:pt x="232552" y="132745"/>
                  </a:lnTo>
                  <a:cubicBezTo>
                    <a:pt x="237512" y="133009"/>
                    <a:pt x="242341" y="133605"/>
                    <a:pt x="247169" y="134531"/>
                  </a:cubicBezTo>
                  <a:lnTo>
                    <a:pt x="247169" y="45439"/>
                  </a:lnTo>
                  <a:cubicBezTo>
                    <a:pt x="247169" y="33930"/>
                    <a:pt x="237777" y="24538"/>
                    <a:pt x="226268" y="24538"/>
                  </a:cubicBezTo>
                  <a:lnTo>
                    <a:pt x="211783" y="24538"/>
                  </a:lnTo>
                  <a:lnTo>
                    <a:pt x="211783" y="51590"/>
                  </a:lnTo>
                  <a:cubicBezTo>
                    <a:pt x="211783" y="57807"/>
                    <a:pt x="206690" y="62834"/>
                    <a:pt x="200539" y="62834"/>
                  </a:cubicBezTo>
                  <a:lnTo>
                    <a:pt x="192272" y="62834"/>
                  </a:lnTo>
                  <a:cubicBezTo>
                    <a:pt x="186055" y="62834"/>
                    <a:pt x="181028" y="57741"/>
                    <a:pt x="181028" y="51590"/>
                  </a:cubicBezTo>
                  <a:lnTo>
                    <a:pt x="181028" y="24538"/>
                  </a:lnTo>
                  <a:lnTo>
                    <a:pt x="66141" y="24538"/>
                  </a:lnTo>
                  <a:lnTo>
                    <a:pt x="66141" y="51590"/>
                  </a:lnTo>
                  <a:cubicBezTo>
                    <a:pt x="66141" y="57807"/>
                    <a:pt x="61048" y="62834"/>
                    <a:pt x="54897" y="62834"/>
                  </a:cubicBezTo>
                  <a:lnTo>
                    <a:pt x="46630" y="62834"/>
                  </a:lnTo>
                  <a:cubicBezTo>
                    <a:pt x="40412" y="62834"/>
                    <a:pt x="35386" y="57741"/>
                    <a:pt x="35386" y="51590"/>
                  </a:cubicBezTo>
                  <a:lnTo>
                    <a:pt x="35386" y="24538"/>
                  </a:lnTo>
                  <a:lnTo>
                    <a:pt x="20901" y="24538"/>
                  </a:lnTo>
                  <a:cubicBezTo>
                    <a:pt x="9392" y="24538"/>
                    <a:pt x="0" y="33930"/>
                    <a:pt x="0" y="45439"/>
                  </a:cubicBezTo>
                  <a:lnTo>
                    <a:pt x="0" y="271972"/>
                  </a:lnTo>
                  <a:cubicBezTo>
                    <a:pt x="0" y="283480"/>
                    <a:pt x="9392" y="292872"/>
                    <a:pt x="20901" y="292872"/>
                  </a:cubicBezTo>
                  <a:lnTo>
                    <a:pt x="133076" y="292872"/>
                  </a:lnTo>
                  <a:cubicBezTo>
                    <a:pt x="131488" y="290094"/>
                    <a:pt x="130100" y="287184"/>
                    <a:pt x="128710" y="284208"/>
                  </a:cubicBezTo>
                  <a:lnTo>
                    <a:pt x="14617" y="284208"/>
                  </a:lnTo>
                  <a:lnTo>
                    <a:pt x="14617" y="282157"/>
                  </a:lnTo>
                  <a:lnTo>
                    <a:pt x="127851" y="282157"/>
                  </a:lnTo>
                  <a:cubicBezTo>
                    <a:pt x="126660" y="279313"/>
                    <a:pt x="125602" y="276403"/>
                    <a:pt x="124610" y="273493"/>
                  </a:cubicBezTo>
                  <a:lnTo>
                    <a:pt x="14551" y="273493"/>
                  </a:lnTo>
                  <a:lnTo>
                    <a:pt x="14551" y="271905"/>
                  </a:lnTo>
                  <a:lnTo>
                    <a:pt x="124080" y="271905"/>
                  </a:lnTo>
                  <a:cubicBezTo>
                    <a:pt x="123221" y="269061"/>
                    <a:pt x="122493" y="266151"/>
                    <a:pt x="121832" y="263241"/>
                  </a:cubicBezTo>
                  <a:lnTo>
                    <a:pt x="17792" y="263241"/>
                  </a:lnTo>
                  <a:cubicBezTo>
                    <a:pt x="16006" y="263241"/>
                    <a:pt x="14551" y="261786"/>
                    <a:pt x="14551" y="260066"/>
                  </a:cubicBezTo>
                  <a:lnTo>
                    <a:pt x="14551" y="109529"/>
                  </a:lnTo>
                  <a:cubicBezTo>
                    <a:pt x="14551" y="107744"/>
                    <a:pt x="16006" y="106289"/>
                    <a:pt x="17792" y="106289"/>
                  </a:cubicBezTo>
                  <a:lnTo>
                    <a:pt x="229443" y="106289"/>
                  </a:lnTo>
                  <a:cubicBezTo>
                    <a:pt x="231229" y="106289"/>
                    <a:pt x="232684" y="107744"/>
                    <a:pt x="232684" y="109529"/>
                  </a:cubicBezTo>
                  <a:lnTo>
                    <a:pt x="232684" y="109529"/>
                  </a:lnTo>
                  <a:close/>
                  <a:moveTo>
                    <a:pt x="196240" y="0"/>
                  </a:moveTo>
                  <a:lnTo>
                    <a:pt x="196372" y="0"/>
                  </a:lnTo>
                  <a:cubicBezTo>
                    <a:pt x="200804" y="0"/>
                    <a:pt x="204442" y="3638"/>
                    <a:pt x="204442" y="8003"/>
                  </a:cubicBezTo>
                  <a:lnTo>
                    <a:pt x="204442" y="46894"/>
                  </a:lnTo>
                  <a:cubicBezTo>
                    <a:pt x="204442" y="51325"/>
                    <a:pt x="200804" y="54963"/>
                    <a:pt x="196372" y="54963"/>
                  </a:cubicBezTo>
                  <a:lnTo>
                    <a:pt x="196240" y="54963"/>
                  </a:lnTo>
                  <a:cubicBezTo>
                    <a:pt x="191809" y="54963"/>
                    <a:pt x="188171" y="51325"/>
                    <a:pt x="188171" y="46894"/>
                  </a:cubicBezTo>
                  <a:lnTo>
                    <a:pt x="188171" y="8003"/>
                  </a:lnTo>
                  <a:cubicBezTo>
                    <a:pt x="188171" y="3572"/>
                    <a:pt x="191743" y="0"/>
                    <a:pt x="196240" y="0"/>
                  </a:cubicBezTo>
                  <a:lnTo>
                    <a:pt x="196240" y="0"/>
                  </a:lnTo>
                  <a:close/>
                  <a:moveTo>
                    <a:pt x="50532" y="0"/>
                  </a:moveTo>
                  <a:lnTo>
                    <a:pt x="50664" y="0"/>
                  </a:lnTo>
                  <a:cubicBezTo>
                    <a:pt x="55096" y="0"/>
                    <a:pt x="58667" y="3638"/>
                    <a:pt x="58667" y="8003"/>
                  </a:cubicBezTo>
                  <a:lnTo>
                    <a:pt x="58667" y="46894"/>
                  </a:lnTo>
                  <a:cubicBezTo>
                    <a:pt x="58667" y="51325"/>
                    <a:pt x="55096" y="54963"/>
                    <a:pt x="50664" y="54963"/>
                  </a:cubicBezTo>
                  <a:lnTo>
                    <a:pt x="50532" y="54963"/>
                  </a:lnTo>
                  <a:cubicBezTo>
                    <a:pt x="46100" y="54963"/>
                    <a:pt x="42529" y="51325"/>
                    <a:pt x="42529" y="46894"/>
                  </a:cubicBezTo>
                  <a:lnTo>
                    <a:pt x="42529" y="8003"/>
                  </a:lnTo>
                  <a:cubicBezTo>
                    <a:pt x="42529" y="3572"/>
                    <a:pt x="46100" y="0"/>
                    <a:pt x="50532" y="0"/>
                  </a:cubicBezTo>
                  <a:lnTo>
                    <a:pt x="50532" y="0"/>
                  </a:lnTo>
                  <a:close/>
                  <a:moveTo>
                    <a:pt x="117599" y="215818"/>
                  </a:moveTo>
                  <a:lnTo>
                    <a:pt x="117599" y="228252"/>
                  </a:lnTo>
                  <a:lnTo>
                    <a:pt x="54964" y="228252"/>
                  </a:lnTo>
                  <a:lnTo>
                    <a:pt x="54964" y="211386"/>
                  </a:lnTo>
                  <a:cubicBezTo>
                    <a:pt x="54964" y="202656"/>
                    <a:pt x="56551" y="196835"/>
                    <a:pt x="59659" y="193991"/>
                  </a:cubicBezTo>
                  <a:cubicBezTo>
                    <a:pt x="62834" y="191147"/>
                    <a:pt x="70242" y="188634"/>
                    <a:pt x="82015" y="186517"/>
                  </a:cubicBezTo>
                  <a:cubicBezTo>
                    <a:pt x="91804" y="184798"/>
                    <a:pt x="97558" y="183210"/>
                    <a:pt x="99344" y="181755"/>
                  </a:cubicBezTo>
                  <a:cubicBezTo>
                    <a:pt x="101130" y="180300"/>
                    <a:pt x="101990" y="176596"/>
                    <a:pt x="101990" y="170644"/>
                  </a:cubicBezTo>
                  <a:cubicBezTo>
                    <a:pt x="101990" y="164691"/>
                    <a:pt x="101130" y="161252"/>
                    <a:pt x="99344" y="159730"/>
                  </a:cubicBezTo>
                  <a:cubicBezTo>
                    <a:pt x="97558" y="158209"/>
                    <a:pt x="93259" y="157415"/>
                    <a:pt x="86512" y="157415"/>
                  </a:cubicBezTo>
                  <a:cubicBezTo>
                    <a:pt x="79766" y="157415"/>
                    <a:pt x="75136" y="158209"/>
                    <a:pt x="73350" y="159730"/>
                  </a:cubicBezTo>
                  <a:cubicBezTo>
                    <a:pt x="71565" y="161252"/>
                    <a:pt x="70639" y="165022"/>
                    <a:pt x="70639" y="171041"/>
                  </a:cubicBezTo>
                  <a:lnTo>
                    <a:pt x="70639" y="174546"/>
                  </a:lnTo>
                  <a:lnTo>
                    <a:pt x="55228" y="174546"/>
                  </a:lnTo>
                  <a:lnTo>
                    <a:pt x="55228" y="171107"/>
                  </a:lnTo>
                  <a:cubicBezTo>
                    <a:pt x="55228" y="160723"/>
                    <a:pt x="57344" y="153712"/>
                    <a:pt x="61643" y="150140"/>
                  </a:cubicBezTo>
                  <a:cubicBezTo>
                    <a:pt x="65943" y="146568"/>
                    <a:pt x="74210" y="144783"/>
                    <a:pt x="86645" y="144783"/>
                  </a:cubicBezTo>
                  <a:cubicBezTo>
                    <a:pt x="99079" y="144783"/>
                    <a:pt x="106884" y="146634"/>
                    <a:pt x="111183" y="150272"/>
                  </a:cubicBezTo>
                  <a:cubicBezTo>
                    <a:pt x="115482" y="153910"/>
                    <a:pt x="117665" y="160855"/>
                    <a:pt x="117665" y="171041"/>
                  </a:cubicBezTo>
                  <a:cubicBezTo>
                    <a:pt x="117665" y="180697"/>
                    <a:pt x="116011" y="187113"/>
                    <a:pt x="112771" y="190420"/>
                  </a:cubicBezTo>
                  <a:cubicBezTo>
                    <a:pt x="109530" y="193661"/>
                    <a:pt x="101923" y="196373"/>
                    <a:pt x="90084" y="198555"/>
                  </a:cubicBezTo>
                  <a:cubicBezTo>
                    <a:pt x="80295" y="200341"/>
                    <a:pt x="74673" y="201796"/>
                    <a:pt x="73086" y="203053"/>
                  </a:cubicBezTo>
                  <a:cubicBezTo>
                    <a:pt x="71499" y="204309"/>
                    <a:pt x="70705" y="207815"/>
                    <a:pt x="70705" y="213635"/>
                  </a:cubicBezTo>
                  <a:lnTo>
                    <a:pt x="70705" y="215884"/>
                  </a:lnTo>
                  <a:lnTo>
                    <a:pt x="117665" y="215884"/>
                  </a:lnTo>
                  <a:close/>
                  <a:moveTo>
                    <a:pt x="281033" y="186782"/>
                  </a:moveTo>
                  <a:cubicBezTo>
                    <a:pt x="274022" y="179771"/>
                    <a:pt x="265688" y="174149"/>
                    <a:pt x="256362" y="170313"/>
                  </a:cubicBezTo>
                  <a:cubicBezTo>
                    <a:pt x="247433" y="166609"/>
                    <a:pt x="237579" y="164559"/>
                    <a:pt x="227327" y="164559"/>
                  </a:cubicBezTo>
                  <a:cubicBezTo>
                    <a:pt x="217075" y="164559"/>
                    <a:pt x="207220" y="166609"/>
                    <a:pt x="198291" y="170313"/>
                  </a:cubicBezTo>
                  <a:cubicBezTo>
                    <a:pt x="189031" y="174149"/>
                    <a:pt x="180631" y="179771"/>
                    <a:pt x="173620" y="186782"/>
                  </a:cubicBezTo>
                  <a:cubicBezTo>
                    <a:pt x="166609" y="193793"/>
                    <a:pt x="160987" y="202127"/>
                    <a:pt x="157151" y="211453"/>
                  </a:cubicBezTo>
                  <a:cubicBezTo>
                    <a:pt x="153447" y="220382"/>
                    <a:pt x="151397" y="230237"/>
                    <a:pt x="151397" y="240489"/>
                  </a:cubicBezTo>
                  <a:cubicBezTo>
                    <a:pt x="151397" y="250740"/>
                    <a:pt x="153447" y="260595"/>
                    <a:pt x="157151" y="269524"/>
                  </a:cubicBezTo>
                  <a:cubicBezTo>
                    <a:pt x="160987" y="278784"/>
                    <a:pt x="166609" y="287184"/>
                    <a:pt x="173620" y="294195"/>
                  </a:cubicBezTo>
                  <a:cubicBezTo>
                    <a:pt x="180631" y="301206"/>
                    <a:pt x="189031" y="306828"/>
                    <a:pt x="198291" y="310664"/>
                  </a:cubicBezTo>
                  <a:cubicBezTo>
                    <a:pt x="207220" y="314368"/>
                    <a:pt x="217075" y="316418"/>
                    <a:pt x="227327" y="316418"/>
                  </a:cubicBezTo>
                  <a:cubicBezTo>
                    <a:pt x="237579" y="316418"/>
                    <a:pt x="247433" y="314368"/>
                    <a:pt x="256362" y="310664"/>
                  </a:cubicBezTo>
                  <a:cubicBezTo>
                    <a:pt x="265622" y="306828"/>
                    <a:pt x="274022" y="301206"/>
                    <a:pt x="281033" y="294195"/>
                  </a:cubicBezTo>
                  <a:cubicBezTo>
                    <a:pt x="288044" y="287184"/>
                    <a:pt x="293666" y="278784"/>
                    <a:pt x="297568" y="269524"/>
                  </a:cubicBezTo>
                  <a:cubicBezTo>
                    <a:pt x="301272" y="260595"/>
                    <a:pt x="303323" y="250740"/>
                    <a:pt x="303323" y="240489"/>
                  </a:cubicBezTo>
                  <a:cubicBezTo>
                    <a:pt x="303323" y="230237"/>
                    <a:pt x="301272" y="220382"/>
                    <a:pt x="297568" y="211453"/>
                  </a:cubicBezTo>
                  <a:cubicBezTo>
                    <a:pt x="293732" y="202127"/>
                    <a:pt x="288110" y="193793"/>
                    <a:pt x="281033" y="186782"/>
                  </a:cubicBezTo>
                  <a:lnTo>
                    <a:pt x="281033" y="186782"/>
                  </a:lnTo>
                  <a:close/>
                  <a:moveTo>
                    <a:pt x="156887" y="170115"/>
                  </a:moveTo>
                  <a:cubicBezTo>
                    <a:pt x="138896" y="188105"/>
                    <a:pt x="127719" y="213040"/>
                    <a:pt x="127719" y="240489"/>
                  </a:cubicBezTo>
                  <a:cubicBezTo>
                    <a:pt x="127719" y="267937"/>
                    <a:pt x="138896" y="292872"/>
                    <a:pt x="156887" y="310862"/>
                  </a:cubicBezTo>
                  <a:cubicBezTo>
                    <a:pt x="174943" y="328853"/>
                    <a:pt x="199812" y="340031"/>
                    <a:pt x="227261" y="340031"/>
                  </a:cubicBezTo>
                  <a:cubicBezTo>
                    <a:pt x="254709" y="340031"/>
                    <a:pt x="279644" y="328853"/>
                    <a:pt x="297634" y="310862"/>
                  </a:cubicBezTo>
                  <a:cubicBezTo>
                    <a:pt x="315625" y="292872"/>
                    <a:pt x="326803" y="267937"/>
                    <a:pt x="326803" y="240489"/>
                  </a:cubicBezTo>
                  <a:cubicBezTo>
                    <a:pt x="326803" y="213040"/>
                    <a:pt x="315625" y="188105"/>
                    <a:pt x="297634" y="170115"/>
                  </a:cubicBezTo>
                  <a:cubicBezTo>
                    <a:pt x="279644" y="152124"/>
                    <a:pt x="254709" y="140946"/>
                    <a:pt x="227261" y="140946"/>
                  </a:cubicBezTo>
                  <a:cubicBezTo>
                    <a:pt x="199812" y="140946"/>
                    <a:pt x="174877" y="152124"/>
                    <a:pt x="156887" y="170115"/>
                  </a:cubicBezTo>
                  <a:close/>
                </a:path>
              </a:pathLst>
            </a:custGeom>
            <a:solidFill>
              <a:schemeClr val="bg1"/>
            </a:solidFill>
            <a:ln w="6610" cap="flat">
              <a:noFill/>
              <a:prstDash val="solid"/>
              <a:miter/>
            </a:ln>
          </p:spPr>
          <p:txBody>
            <a:bodyPr rtlCol="0" anchor="ctr"/>
            <a:lstStyle/>
            <a:p>
              <a:endParaRPr lang="en-US" sz="1351"/>
            </a:p>
          </p:txBody>
        </p:sp>
        <p:sp>
          <p:nvSpPr>
            <p:cNvPr id="124" name="Freeform: Shape 123">
              <a:extLst>
                <a:ext uri="{FF2B5EF4-FFF2-40B4-BE49-F238E27FC236}">
                  <a16:creationId xmlns:a16="http://schemas.microsoft.com/office/drawing/2014/main" id="{9C9A1063-FF79-46D6-B7C9-2AB0DE6919E9}"/>
                </a:ext>
              </a:extLst>
            </p:cNvPr>
            <p:cNvSpPr/>
            <p:nvPr/>
          </p:nvSpPr>
          <p:spPr>
            <a:xfrm>
              <a:off x="4752433" y="6587942"/>
              <a:ext cx="175126" cy="175063"/>
            </a:xfrm>
            <a:custGeom>
              <a:avLst/>
              <a:gdLst>
                <a:gd name="connsiteX0" fmla="*/ 66141 w 184086"/>
                <a:gd name="connsiteY0" fmla="*/ 0 h 184020"/>
                <a:gd name="connsiteX1" fmla="*/ 112903 w 184086"/>
                <a:gd name="connsiteY1" fmla="*/ 19379 h 184020"/>
                <a:gd name="connsiteX2" fmla="*/ 132282 w 184086"/>
                <a:gd name="connsiteY2" fmla="*/ 66141 h 184020"/>
                <a:gd name="connsiteX3" fmla="*/ 125403 w 184086"/>
                <a:gd name="connsiteY3" fmla="*/ 95508 h 184020"/>
                <a:gd name="connsiteX4" fmla="*/ 129173 w 184086"/>
                <a:gd name="connsiteY4" fmla="*/ 98550 h 184020"/>
                <a:gd name="connsiteX5" fmla="*/ 177787 w 184086"/>
                <a:gd name="connsiteY5" fmla="*/ 147164 h 184020"/>
                <a:gd name="connsiteX6" fmla="*/ 177787 w 184086"/>
                <a:gd name="connsiteY6" fmla="*/ 177721 h 184020"/>
                <a:gd name="connsiteX7" fmla="*/ 177787 w 184086"/>
                <a:gd name="connsiteY7" fmla="*/ 177721 h 184020"/>
                <a:gd name="connsiteX8" fmla="*/ 147230 w 184086"/>
                <a:gd name="connsiteY8" fmla="*/ 177721 h 184020"/>
                <a:gd name="connsiteX9" fmla="*/ 98616 w 184086"/>
                <a:gd name="connsiteY9" fmla="*/ 129107 h 184020"/>
                <a:gd name="connsiteX10" fmla="*/ 95574 w 184086"/>
                <a:gd name="connsiteY10" fmla="*/ 125337 h 184020"/>
                <a:gd name="connsiteX11" fmla="*/ 66141 w 184086"/>
                <a:gd name="connsiteY11" fmla="*/ 132216 h 184020"/>
                <a:gd name="connsiteX12" fmla="*/ 19379 w 184086"/>
                <a:gd name="connsiteY12" fmla="*/ 112836 h 184020"/>
                <a:gd name="connsiteX13" fmla="*/ 0 w 184086"/>
                <a:gd name="connsiteY13" fmla="*/ 66141 h 184020"/>
                <a:gd name="connsiteX14" fmla="*/ 19379 w 184086"/>
                <a:gd name="connsiteY14" fmla="*/ 19379 h 184020"/>
                <a:gd name="connsiteX15" fmla="*/ 66141 w 184086"/>
                <a:gd name="connsiteY15" fmla="*/ 0 h 184020"/>
                <a:gd name="connsiteX16" fmla="*/ 66141 w 184086"/>
                <a:gd name="connsiteY16" fmla="*/ 0 h 184020"/>
                <a:gd name="connsiteX17" fmla="*/ 98484 w 184086"/>
                <a:gd name="connsiteY17" fmla="*/ 33732 h 184020"/>
                <a:gd name="connsiteX18" fmla="*/ 66141 w 184086"/>
                <a:gd name="connsiteY18" fmla="*/ 20305 h 184020"/>
                <a:gd name="connsiteX19" fmla="*/ 33798 w 184086"/>
                <a:gd name="connsiteY19" fmla="*/ 33732 h 184020"/>
                <a:gd name="connsiteX20" fmla="*/ 20371 w 184086"/>
                <a:gd name="connsiteY20" fmla="*/ 66141 h 184020"/>
                <a:gd name="connsiteX21" fmla="*/ 33798 w 184086"/>
                <a:gd name="connsiteY21" fmla="*/ 98484 h 184020"/>
                <a:gd name="connsiteX22" fmla="*/ 66141 w 184086"/>
                <a:gd name="connsiteY22" fmla="*/ 111910 h 184020"/>
                <a:gd name="connsiteX23" fmla="*/ 98484 w 184086"/>
                <a:gd name="connsiteY23" fmla="*/ 98484 h 184020"/>
                <a:gd name="connsiteX24" fmla="*/ 111910 w 184086"/>
                <a:gd name="connsiteY24" fmla="*/ 66141 h 184020"/>
                <a:gd name="connsiteX25" fmla="*/ 98484 w 184086"/>
                <a:gd name="connsiteY25" fmla="*/ 33732 h 18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4086" h="184020">
                  <a:moveTo>
                    <a:pt x="66141" y="0"/>
                  </a:moveTo>
                  <a:cubicBezTo>
                    <a:pt x="84396" y="0"/>
                    <a:pt x="100931" y="7408"/>
                    <a:pt x="112903" y="19379"/>
                  </a:cubicBezTo>
                  <a:cubicBezTo>
                    <a:pt x="124874" y="31351"/>
                    <a:pt x="132282" y="47886"/>
                    <a:pt x="132282" y="66141"/>
                  </a:cubicBezTo>
                  <a:cubicBezTo>
                    <a:pt x="132282" y="76657"/>
                    <a:pt x="129835" y="86645"/>
                    <a:pt x="125403" y="95508"/>
                  </a:cubicBezTo>
                  <a:cubicBezTo>
                    <a:pt x="126726" y="96367"/>
                    <a:pt x="128049" y="97359"/>
                    <a:pt x="129173" y="98550"/>
                  </a:cubicBezTo>
                  <a:lnTo>
                    <a:pt x="177787" y="147164"/>
                  </a:lnTo>
                  <a:cubicBezTo>
                    <a:pt x="186187" y="155563"/>
                    <a:pt x="186187" y="169321"/>
                    <a:pt x="177787" y="177721"/>
                  </a:cubicBezTo>
                  <a:lnTo>
                    <a:pt x="177787" y="177721"/>
                  </a:lnTo>
                  <a:cubicBezTo>
                    <a:pt x="169387" y="186121"/>
                    <a:pt x="155630" y="186121"/>
                    <a:pt x="147230" y="177721"/>
                  </a:cubicBezTo>
                  <a:lnTo>
                    <a:pt x="98616" y="129107"/>
                  </a:lnTo>
                  <a:cubicBezTo>
                    <a:pt x="97426" y="127917"/>
                    <a:pt x="96434" y="126660"/>
                    <a:pt x="95574" y="125337"/>
                  </a:cubicBezTo>
                  <a:cubicBezTo>
                    <a:pt x="86711" y="129769"/>
                    <a:pt x="76723" y="132216"/>
                    <a:pt x="66141" y="132216"/>
                  </a:cubicBezTo>
                  <a:cubicBezTo>
                    <a:pt x="47886" y="132216"/>
                    <a:pt x="31351" y="124808"/>
                    <a:pt x="19379" y="112836"/>
                  </a:cubicBezTo>
                  <a:cubicBezTo>
                    <a:pt x="7408" y="100865"/>
                    <a:pt x="0" y="84396"/>
                    <a:pt x="0" y="66141"/>
                  </a:cubicBezTo>
                  <a:cubicBezTo>
                    <a:pt x="0" y="47886"/>
                    <a:pt x="7408" y="31351"/>
                    <a:pt x="19379" y="19379"/>
                  </a:cubicBezTo>
                  <a:cubicBezTo>
                    <a:pt x="31351" y="7408"/>
                    <a:pt x="47886" y="0"/>
                    <a:pt x="66141" y="0"/>
                  </a:cubicBezTo>
                  <a:lnTo>
                    <a:pt x="66141" y="0"/>
                  </a:lnTo>
                  <a:close/>
                  <a:moveTo>
                    <a:pt x="98484" y="33732"/>
                  </a:moveTo>
                  <a:cubicBezTo>
                    <a:pt x="90216" y="25464"/>
                    <a:pt x="78774" y="20305"/>
                    <a:pt x="66141" y="20305"/>
                  </a:cubicBezTo>
                  <a:cubicBezTo>
                    <a:pt x="53508" y="20305"/>
                    <a:pt x="42066" y="25398"/>
                    <a:pt x="33798" y="33732"/>
                  </a:cubicBezTo>
                  <a:cubicBezTo>
                    <a:pt x="25530" y="42000"/>
                    <a:pt x="20371" y="53442"/>
                    <a:pt x="20371" y="66141"/>
                  </a:cubicBezTo>
                  <a:cubicBezTo>
                    <a:pt x="20371" y="78840"/>
                    <a:pt x="25464" y="90216"/>
                    <a:pt x="33798" y="98484"/>
                  </a:cubicBezTo>
                  <a:cubicBezTo>
                    <a:pt x="42066" y="106751"/>
                    <a:pt x="53508" y="111910"/>
                    <a:pt x="66141" y="111910"/>
                  </a:cubicBezTo>
                  <a:cubicBezTo>
                    <a:pt x="78774" y="111910"/>
                    <a:pt x="90216" y="106818"/>
                    <a:pt x="98484" y="98484"/>
                  </a:cubicBezTo>
                  <a:cubicBezTo>
                    <a:pt x="106751" y="90216"/>
                    <a:pt x="111910" y="78774"/>
                    <a:pt x="111910" y="66141"/>
                  </a:cubicBezTo>
                  <a:cubicBezTo>
                    <a:pt x="111910" y="53508"/>
                    <a:pt x="106818" y="42066"/>
                    <a:pt x="98484" y="33732"/>
                  </a:cubicBezTo>
                  <a:close/>
                </a:path>
              </a:pathLst>
            </a:custGeom>
            <a:solidFill>
              <a:schemeClr val="bg1"/>
            </a:solidFill>
            <a:ln w="6610" cap="flat">
              <a:noFill/>
              <a:prstDash val="solid"/>
              <a:miter/>
            </a:ln>
          </p:spPr>
          <p:txBody>
            <a:bodyPr rtlCol="0" anchor="ctr"/>
            <a:lstStyle/>
            <a:p>
              <a:endParaRPr lang="en-US" sz="1351"/>
            </a:p>
          </p:txBody>
        </p:sp>
        <p:sp>
          <p:nvSpPr>
            <p:cNvPr id="126" name="Freeform: Shape 125">
              <a:extLst>
                <a:ext uri="{FF2B5EF4-FFF2-40B4-BE49-F238E27FC236}">
                  <a16:creationId xmlns:a16="http://schemas.microsoft.com/office/drawing/2014/main" id="{FE9A7C3F-9ABB-480E-ADB8-22052EEC2549}"/>
                </a:ext>
              </a:extLst>
            </p:cNvPr>
            <p:cNvSpPr/>
            <p:nvPr/>
          </p:nvSpPr>
          <p:spPr>
            <a:xfrm>
              <a:off x="5150287" y="6286303"/>
              <a:ext cx="168999" cy="168942"/>
            </a:xfrm>
            <a:custGeom>
              <a:avLst/>
              <a:gdLst>
                <a:gd name="connsiteX0" fmla="*/ 144320 w 177646"/>
                <a:gd name="connsiteY0" fmla="*/ 2572 h 177586"/>
                <a:gd name="connsiteX1" fmla="*/ 161847 w 177646"/>
                <a:gd name="connsiteY1" fmla="*/ 15734 h 177586"/>
                <a:gd name="connsiteX2" fmla="*/ 162111 w 177646"/>
                <a:gd name="connsiteY2" fmla="*/ 15998 h 177586"/>
                <a:gd name="connsiteX3" fmla="*/ 175009 w 177646"/>
                <a:gd name="connsiteY3" fmla="*/ 33195 h 177586"/>
                <a:gd name="connsiteX4" fmla="*/ 177456 w 177646"/>
                <a:gd name="connsiteY4" fmla="*/ 45960 h 177586"/>
                <a:gd name="connsiteX5" fmla="*/ 171636 w 177646"/>
                <a:gd name="connsiteY5" fmla="*/ 57601 h 177586"/>
                <a:gd name="connsiteX6" fmla="*/ 171636 w 177646"/>
                <a:gd name="connsiteY6" fmla="*/ 57601 h 177586"/>
                <a:gd name="connsiteX7" fmla="*/ 71035 w 177646"/>
                <a:gd name="connsiteY7" fmla="*/ 158268 h 177586"/>
                <a:gd name="connsiteX8" fmla="*/ 68588 w 177646"/>
                <a:gd name="connsiteY8" fmla="*/ 159656 h 177586"/>
                <a:gd name="connsiteX9" fmla="*/ 6614 w 177646"/>
                <a:gd name="connsiteY9" fmla="*/ 177382 h 177586"/>
                <a:gd name="connsiteX10" fmla="*/ 198 w 177646"/>
                <a:gd name="connsiteY10" fmla="*/ 173811 h 177586"/>
                <a:gd name="connsiteX11" fmla="*/ 198 w 177646"/>
                <a:gd name="connsiteY11" fmla="*/ 170967 h 177586"/>
                <a:gd name="connsiteX12" fmla="*/ 17924 w 177646"/>
                <a:gd name="connsiteY12" fmla="*/ 108993 h 177586"/>
                <a:gd name="connsiteX13" fmla="*/ 19379 w 177646"/>
                <a:gd name="connsiteY13" fmla="*/ 106545 h 177586"/>
                <a:gd name="connsiteX14" fmla="*/ 119914 w 177646"/>
                <a:gd name="connsiteY14" fmla="*/ 6011 h 177586"/>
                <a:gd name="connsiteX15" fmla="*/ 131554 w 177646"/>
                <a:gd name="connsiteY15" fmla="*/ 191 h 177586"/>
                <a:gd name="connsiteX16" fmla="*/ 144320 w 177646"/>
                <a:gd name="connsiteY16" fmla="*/ 2638 h 177586"/>
                <a:gd name="connsiteX17" fmla="*/ 144320 w 177646"/>
                <a:gd name="connsiteY17" fmla="*/ 2638 h 177586"/>
                <a:gd name="connsiteX18" fmla="*/ 19842 w 177646"/>
                <a:gd name="connsiteY18" fmla="*/ 139880 h 177586"/>
                <a:gd name="connsiteX19" fmla="*/ 38230 w 177646"/>
                <a:gd name="connsiteY19" fmla="*/ 157540 h 177586"/>
                <a:gd name="connsiteX20" fmla="*/ 61180 w 177646"/>
                <a:gd name="connsiteY20" fmla="*/ 150992 h 177586"/>
                <a:gd name="connsiteX21" fmla="*/ 57344 w 177646"/>
                <a:gd name="connsiteY21" fmla="*/ 134854 h 177586"/>
                <a:gd name="connsiteX22" fmla="*/ 37833 w 177646"/>
                <a:gd name="connsiteY22" fmla="*/ 136640 h 177586"/>
                <a:gd name="connsiteX23" fmla="*/ 37039 w 177646"/>
                <a:gd name="connsiteY23" fmla="*/ 136640 h 177586"/>
                <a:gd name="connsiteX24" fmla="*/ 31748 w 177646"/>
                <a:gd name="connsiteY24" fmla="*/ 134325 h 177586"/>
                <a:gd name="connsiteX25" fmla="*/ 24737 w 177646"/>
                <a:gd name="connsiteY25" fmla="*/ 122948 h 177586"/>
                <a:gd name="connsiteX26" fmla="*/ 19842 w 177646"/>
                <a:gd name="connsiteY26" fmla="*/ 139880 h 177586"/>
                <a:gd name="connsiteX27" fmla="*/ 19842 w 177646"/>
                <a:gd name="connsiteY27" fmla="*/ 139880 h 177586"/>
                <a:gd name="connsiteX28" fmla="*/ 167138 w 177646"/>
                <a:gd name="connsiteY28" fmla="*/ 41661 h 177586"/>
                <a:gd name="connsiteX29" fmla="*/ 70109 w 177646"/>
                <a:gd name="connsiteY29" fmla="*/ 138690 h 177586"/>
                <a:gd name="connsiteX30" fmla="*/ 70837 w 177646"/>
                <a:gd name="connsiteY30" fmla="*/ 143717 h 177586"/>
                <a:gd name="connsiteX31" fmla="*/ 164228 w 177646"/>
                <a:gd name="connsiteY31" fmla="*/ 50325 h 177586"/>
                <a:gd name="connsiteX32" fmla="*/ 164228 w 177646"/>
                <a:gd name="connsiteY32" fmla="*/ 50325 h 177586"/>
                <a:gd name="connsiteX33" fmla="*/ 167138 w 177646"/>
                <a:gd name="connsiteY33" fmla="*/ 44571 h 177586"/>
                <a:gd name="connsiteX34" fmla="*/ 167138 w 177646"/>
                <a:gd name="connsiteY34" fmla="*/ 41661 h 177586"/>
                <a:gd name="connsiteX35" fmla="*/ 167138 w 177646"/>
                <a:gd name="connsiteY35" fmla="*/ 41661 h 177586"/>
                <a:gd name="connsiteX36" fmla="*/ 36179 w 177646"/>
                <a:gd name="connsiteY36" fmla="*/ 121890 h 177586"/>
                <a:gd name="connsiteX37" fmla="*/ 143790 w 177646"/>
                <a:gd name="connsiteY37" fmla="*/ 14279 h 177586"/>
                <a:gd name="connsiteX38" fmla="*/ 139293 w 177646"/>
                <a:gd name="connsiteY38" fmla="*/ 11567 h 177586"/>
                <a:gd name="connsiteX39" fmla="*/ 132943 w 177646"/>
                <a:gd name="connsiteY39" fmla="*/ 10310 h 177586"/>
                <a:gd name="connsiteX40" fmla="*/ 127189 w 177646"/>
                <a:gd name="connsiteY40" fmla="*/ 13220 h 177586"/>
                <a:gd name="connsiteX41" fmla="*/ 29433 w 177646"/>
                <a:gd name="connsiteY41" fmla="*/ 110977 h 177586"/>
                <a:gd name="connsiteX42" fmla="*/ 36113 w 177646"/>
                <a:gd name="connsiteY42" fmla="*/ 121890 h 17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646" h="177586">
                  <a:moveTo>
                    <a:pt x="144320" y="2572"/>
                  </a:moveTo>
                  <a:cubicBezTo>
                    <a:pt x="150934" y="6276"/>
                    <a:pt x="156754" y="10641"/>
                    <a:pt x="161847" y="15734"/>
                  </a:cubicBezTo>
                  <a:lnTo>
                    <a:pt x="162111" y="15998"/>
                  </a:lnTo>
                  <a:cubicBezTo>
                    <a:pt x="167072" y="21025"/>
                    <a:pt x="171371" y="26779"/>
                    <a:pt x="175009" y="33195"/>
                  </a:cubicBezTo>
                  <a:cubicBezTo>
                    <a:pt x="177258" y="37230"/>
                    <a:pt x="178051" y="41661"/>
                    <a:pt x="177456" y="45960"/>
                  </a:cubicBezTo>
                  <a:cubicBezTo>
                    <a:pt x="176861" y="50259"/>
                    <a:pt x="174877" y="54294"/>
                    <a:pt x="171636" y="57601"/>
                  </a:cubicBezTo>
                  <a:lnTo>
                    <a:pt x="171636" y="57601"/>
                  </a:lnTo>
                  <a:lnTo>
                    <a:pt x="71035" y="158268"/>
                  </a:lnTo>
                  <a:cubicBezTo>
                    <a:pt x="70374" y="158995"/>
                    <a:pt x="69514" y="159392"/>
                    <a:pt x="68588" y="159656"/>
                  </a:cubicBezTo>
                  <a:lnTo>
                    <a:pt x="6614" y="177382"/>
                  </a:lnTo>
                  <a:cubicBezTo>
                    <a:pt x="3902" y="178176"/>
                    <a:pt x="992" y="176589"/>
                    <a:pt x="198" y="173811"/>
                  </a:cubicBezTo>
                  <a:cubicBezTo>
                    <a:pt x="-66" y="172819"/>
                    <a:pt x="-66" y="171827"/>
                    <a:pt x="198" y="170967"/>
                  </a:cubicBezTo>
                  <a:lnTo>
                    <a:pt x="17924" y="108993"/>
                  </a:lnTo>
                  <a:cubicBezTo>
                    <a:pt x="18189" y="108067"/>
                    <a:pt x="18652" y="107207"/>
                    <a:pt x="19379" y="106545"/>
                  </a:cubicBezTo>
                  <a:lnTo>
                    <a:pt x="119914" y="6011"/>
                  </a:lnTo>
                  <a:cubicBezTo>
                    <a:pt x="123154" y="2770"/>
                    <a:pt x="127255" y="786"/>
                    <a:pt x="131554" y="191"/>
                  </a:cubicBezTo>
                  <a:cubicBezTo>
                    <a:pt x="135854" y="-405"/>
                    <a:pt x="140285" y="389"/>
                    <a:pt x="144320" y="2638"/>
                  </a:cubicBezTo>
                  <a:lnTo>
                    <a:pt x="144320" y="2638"/>
                  </a:lnTo>
                  <a:close/>
                  <a:moveTo>
                    <a:pt x="19842" y="139880"/>
                  </a:moveTo>
                  <a:cubicBezTo>
                    <a:pt x="28176" y="145238"/>
                    <a:pt x="34129" y="151190"/>
                    <a:pt x="38230" y="157540"/>
                  </a:cubicBezTo>
                  <a:lnTo>
                    <a:pt x="61180" y="150992"/>
                  </a:lnTo>
                  <a:lnTo>
                    <a:pt x="57344" y="134854"/>
                  </a:lnTo>
                  <a:lnTo>
                    <a:pt x="37833" y="136640"/>
                  </a:lnTo>
                  <a:lnTo>
                    <a:pt x="37039" y="136640"/>
                  </a:lnTo>
                  <a:cubicBezTo>
                    <a:pt x="34989" y="137036"/>
                    <a:pt x="32872" y="136176"/>
                    <a:pt x="31748" y="134325"/>
                  </a:cubicBezTo>
                  <a:lnTo>
                    <a:pt x="24737" y="122948"/>
                  </a:lnTo>
                  <a:lnTo>
                    <a:pt x="19842" y="139880"/>
                  </a:lnTo>
                  <a:lnTo>
                    <a:pt x="19842" y="139880"/>
                  </a:lnTo>
                  <a:close/>
                  <a:moveTo>
                    <a:pt x="167138" y="41661"/>
                  </a:moveTo>
                  <a:lnTo>
                    <a:pt x="70109" y="138690"/>
                  </a:lnTo>
                  <a:lnTo>
                    <a:pt x="70837" y="143717"/>
                  </a:lnTo>
                  <a:lnTo>
                    <a:pt x="164228" y="50325"/>
                  </a:lnTo>
                  <a:lnTo>
                    <a:pt x="164228" y="50325"/>
                  </a:lnTo>
                  <a:cubicBezTo>
                    <a:pt x="165882" y="48672"/>
                    <a:pt x="166874" y="46688"/>
                    <a:pt x="167138" y="44571"/>
                  </a:cubicBezTo>
                  <a:cubicBezTo>
                    <a:pt x="167270" y="43645"/>
                    <a:pt x="167270" y="42653"/>
                    <a:pt x="167138" y="41661"/>
                  </a:cubicBezTo>
                  <a:lnTo>
                    <a:pt x="167138" y="41661"/>
                  </a:lnTo>
                  <a:close/>
                  <a:moveTo>
                    <a:pt x="36179" y="121890"/>
                  </a:moveTo>
                  <a:lnTo>
                    <a:pt x="143790" y="14279"/>
                  </a:lnTo>
                  <a:cubicBezTo>
                    <a:pt x="142335" y="13353"/>
                    <a:pt x="140814" y="12427"/>
                    <a:pt x="139293" y="11567"/>
                  </a:cubicBezTo>
                  <a:cubicBezTo>
                    <a:pt x="137309" y="10443"/>
                    <a:pt x="135060" y="10046"/>
                    <a:pt x="132943" y="10310"/>
                  </a:cubicBezTo>
                  <a:cubicBezTo>
                    <a:pt x="130827" y="10575"/>
                    <a:pt x="128843" y="11567"/>
                    <a:pt x="127189" y="13220"/>
                  </a:cubicBezTo>
                  <a:lnTo>
                    <a:pt x="29433" y="110977"/>
                  </a:lnTo>
                  <a:lnTo>
                    <a:pt x="36113" y="121890"/>
                  </a:lnTo>
                  <a:close/>
                </a:path>
              </a:pathLst>
            </a:custGeom>
            <a:solidFill>
              <a:schemeClr val="bg1"/>
            </a:solidFill>
            <a:ln w="6610" cap="flat">
              <a:noFill/>
              <a:prstDash val="solid"/>
              <a:miter/>
            </a:ln>
          </p:spPr>
          <p:txBody>
            <a:bodyPr rtlCol="0" anchor="ctr"/>
            <a:lstStyle/>
            <a:p>
              <a:endParaRPr lang="en-US" sz="1351"/>
            </a:p>
          </p:txBody>
        </p:sp>
        <p:grpSp>
          <p:nvGrpSpPr>
            <p:cNvPr id="132" name="Graphic 13">
              <a:extLst>
                <a:ext uri="{FF2B5EF4-FFF2-40B4-BE49-F238E27FC236}">
                  <a16:creationId xmlns:a16="http://schemas.microsoft.com/office/drawing/2014/main" id="{BDC4B8BC-CDA5-403F-BC12-EC2D6F716F6D}"/>
                </a:ext>
              </a:extLst>
            </p:cNvPr>
            <p:cNvGrpSpPr/>
            <p:nvPr/>
          </p:nvGrpSpPr>
          <p:grpSpPr>
            <a:xfrm>
              <a:off x="7607158" y="5984301"/>
              <a:ext cx="484936" cy="484936"/>
              <a:chOff x="12078040" y="818699"/>
              <a:chExt cx="509747" cy="509748"/>
            </a:xfrm>
            <a:solidFill>
              <a:srgbClr val="BCBEC0"/>
            </a:solidFill>
          </p:grpSpPr>
          <p:sp>
            <p:nvSpPr>
              <p:cNvPr id="133" name="Freeform: Shape 132">
                <a:extLst>
                  <a:ext uri="{FF2B5EF4-FFF2-40B4-BE49-F238E27FC236}">
                    <a16:creationId xmlns:a16="http://schemas.microsoft.com/office/drawing/2014/main" id="{0AC1192E-B87B-4551-A220-752BFB7D9082}"/>
                  </a:ext>
                </a:extLst>
              </p:cNvPr>
              <p:cNvSpPr/>
              <p:nvPr/>
            </p:nvSpPr>
            <p:spPr>
              <a:xfrm>
                <a:off x="12122089" y="862815"/>
                <a:ext cx="421582" cy="421582"/>
              </a:xfrm>
              <a:custGeom>
                <a:avLst/>
                <a:gdLst>
                  <a:gd name="connsiteX0" fmla="*/ 210791 w 421582"/>
                  <a:gd name="connsiteY0" fmla="*/ 0 h 421582"/>
                  <a:gd name="connsiteX1" fmla="*/ 0 w 421582"/>
                  <a:gd name="connsiteY1" fmla="*/ 210791 h 421582"/>
                  <a:gd name="connsiteX2" fmla="*/ 210791 w 421582"/>
                  <a:gd name="connsiteY2" fmla="*/ 421582 h 421582"/>
                  <a:gd name="connsiteX3" fmla="*/ 421582 w 421582"/>
                  <a:gd name="connsiteY3" fmla="*/ 210791 h 421582"/>
                  <a:gd name="connsiteX4" fmla="*/ 210791 w 421582"/>
                  <a:gd name="connsiteY4" fmla="*/ 0 h 421582"/>
                  <a:gd name="connsiteX5" fmla="*/ 356235 w 421582"/>
                  <a:gd name="connsiteY5" fmla="*/ 77848 h 421582"/>
                  <a:gd name="connsiteX6" fmla="*/ 309672 w 421582"/>
                  <a:gd name="connsiteY6" fmla="*/ 95838 h 421582"/>
                  <a:gd name="connsiteX7" fmla="*/ 261124 w 421582"/>
                  <a:gd name="connsiteY7" fmla="*/ 20173 h 421582"/>
                  <a:gd name="connsiteX8" fmla="*/ 356235 w 421582"/>
                  <a:gd name="connsiteY8" fmla="*/ 77848 h 421582"/>
                  <a:gd name="connsiteX9" fmla="*/ 217670 w 421582"/>
                  <a:gd name="connsiteY9" fmla="*/ 122295 h 421582"/>
                  <a:gd name="connsiteX10" fmla="*/ 301140 w 421582"/>
                  <a:gd name="connsiteY10" fmla="*/ 112175 h 421582"/>
                  <a:gd name="connsiteX11" fmla="*/ 315096 w 421582"/>
                  <a:gd name="connsiteY11" fmla="*/ 203979 h 421582"/>
                  <a:gd name="connsiteX12" fmla="*/ 217670 w 421582"/>
                  <a:gd name="connsiteY12" fmla="*/ 203979 h 421582"/>
                  <a:gd name="connsiteX13" fmla="*/ 217670 w 421582"/>
                  <a:gd name="connsiteY13" fmla="*/ 122295 h 421582"/>
                  <a:gd name="connsiteX14" fmla="*/ 217670 w 421582"/>
                  <a:gd name="connsiteY14" fmla="*/ 108670 h 421582"/>
                  <a:gd name="connsiteX15" fmla="*/ 217670 w 421582"/>
                  <a:gd name="connsiteY15" fmla="*/ 14154 h 421582"/>
                  <a:gd name="connsiteX16" fmla="*/ 296841 w 421582"/>
                  <a:gd name="connsiteY16" fmla="*/ 99211 h 421582"/>
                  <a:gd name="connsiteX17" fmla="*/ 217670 w 421582"/>
                  <a:gd name="connsiteY17" fmla="*/ 108670 h 421582"/>
                  <a:gd name="connsiteX18" fmla="*/ 204045 w 421582"/>
                  <a:gd name="connsiteY18" fmla="*/ 14154 h 421582"/>
                  <a:gd name="connsiteX19" fmla="*/ 204045 w 421582"/>
                  <a:gd name="connsiteY19" fmla="*/ 108670 h 421582"/>
                  <a:gd name="connsiteX20" fmla="*/ 124874 w 421582"/>
                  <a:gd name="connsiteY20" fmla="*/ 99211 h 421582"/>
                  <a:gd name="connsiteX21" fmla="*/ 204045 w 421582"/>
                  <a:gd name="connsiteY21" fmla="*/ 14154 h 421582"/>
                  <a:gd name="connsiteX22" fmla="*/ 204045 w 421582"/>
                  <a:gd name="connsiteY22" fmla="*/ 122295 h 421582"/>
                  <a:gd name="connsiteX23" fmla="*/ 204045 w 421582"/>
                  <a:gd name="connsiteY23" fmla="*/ 203979 h 421582"/>
                  <a:gd name="connsiteX24" fmla="*/ 106619 w 421582"/>
                  <a:gd name="connsiteY24" fmla="*/ 203979 h 421582"/>
                  <a:gd name="connsiteX25" fmla="*/ 120575 w 421582"/>
                  <a:gd name="connsiteY25" fmla="*/ 112175 h 421582"/>
                  <a:gd name="connsiteX26" fmla="*/ 204045 w 421582"/>
                  <a:gd name="connsiteY26" fmla="*/ 122295 h 421582"/>
                  <a:gd name="connsiteX27" fmla="*/ 92994 w 421582"/>
                  <a:gd name="connsiteY27" fmla="*/ 203979 h 421582"/>
                  <a:gd name="connsiteX28" fmla="*/ 13956 w 421582"/>
                  <a:gd name="connsiteY28" fmla="*/ 203979 h 421582"/>
                  <a:gd name="connsiteX29" fmla="*/ 56484 w 421582"/>
                  <a:gd name="connsiteY29" fmla="*/ 88497 h 421582"/>
                  <a:gd name="connsiteX30" fmla="*/ 107678 w 421582"/>
                  <a:gd name="connsiteY30" fmla="*/ 108802 h 421582"/>
                  <a:gd name="connsiteX31" fmla="*/ 92994 w 421582"/>
                  <a:gd name="connsiteY31" fmla="*/ 203979 h 421582"/>
                  <a:gd name="connsiteX32" fmla="*/ 92994 w 421582"/>
                  <a:gd name="connsiteY32" fmla="*/ 217604 h 421582"/>
                  <a:gd name="connsiteX33" fmla="*/ 107678 w 421582"/>
                  <a:gd name="connsiteY33" fmla="*/ 312781 h 421582"/>
                  <a:gd name="connsiteX34" fmla="*/ 56484 w 421582"/>
                  <a:gd name="connsiteY34" fmla="*/ 333086 h 421582"/>
                  <a:gd name="connsiteX35" fmla="*/ 13956 w 421582"/>
                  <a:gd name="connsiteY35" fmla="*/ 217604 h 421582"/>
                  <a:gd name="connsiteX36" fmla="*/ 92994 w 421582"/>
                  <a:gd name="connsiteY36" fmla="*/ 217604 h 421582"/>
                  <a:gd name="connsiteX37" fmla="*/ 106619 w 421582"/>
                  <a:gd name="connsiteY37" fmla="*/ 217604 h 421582"/>
                  <a:gd name="connsiteX38" fmla="*/ 204045 w 421582"/>
                  <a:gd name="connsiteY38" fmla="*/ 217604 h 421582"/>
                  <a:gd name="connsiteX39" fmla="*/ 204045 w 421582"/>
                  <a:gd name="connsiteY39" fmla="*/ 299288 h 421582"/>
                  <a:gd name="connsiteX40" fmla="*/ 120575 w 421582"/>
                  <a:gd name="connsiteY40" fmla="*/ 309407 h 421582"/>
                  <a:gd name="connsiteX41" fmla="*/ 106619 w 421582"/>
                  <a:gd name="connsiteY41" fmla="*/ 217604 h 421582"/>
                  <a:gd name="connsiteX42" fmla="*/ 204045 w 421582"/>
                  <a:gd name="connsiteY42" fmla="*/ 312913 h 421582"/>
                  <a:gd name="connsiteX43" fmla="*/ 204045 w 421582"/>
                  <a:gd name="connsiteY43" fmla="*/ 407428 h 421582"/>
                  <a:gd name="connsiteX44" fmla="*/ 124874 w 421582"/>
                  <a:gd name="connsiteY44" fmla="*/ 322371 h 421582"/>
                  <a:gd name="connsiteX45" fmla="*/ 204045 w 421582"/>
                  <a:gd name="connsiteY45" fmla="*/ 312913 h 421582"/>
                  <a:gd name="connsiteX46" fmla="*/ 217670 w 421582"/>
                  <a:gd name="connsiteY46" fmla="*/ 407428 h 421582"/>
                  <a:gd name="connsiteX47" fmla="*/ 217670 w 421582"/>
                  <a:gd name="connsiteY47" fmla="*/ 312913 h 421582"/>
                  <a:gd name="connsiteX48" fmla="*/ 296841 w 421582"/>
                  <a:gd name="connsiteY48" fmla="*/ 322371 h 421582"/>
                  <a:gd name="connsiteX49" fmla="*/ 217670 w 421582"/>
                  <a:gd name="connsiteY49" fmla="*/ 407428 h 421582"/>
                  <a:gd name="connsiteX50" fmla="*/ 217670 w 421582"/>
                  <a:gd name="connsiteY50" fmla="*/ 299288 h 421582"/>
                  <a:gd name="connsiteX51" fmla="*/ 217670 w 421582"/>
                  <a:gd name="connsiteY51" fmla="*/ 217604 h 421582"/>
                  <a:gd name="connsiteX52" fmla="*/ 315096 w 421582"/>
                  <a:gd name="connsiteY52" fmla="*/ 217604 h 421582"/>
                  <a:gd name="connsiteX53" fmla="*/ 301140 w 421582"/>
                  <a:gd name="connsiteY53" fmla="*/ 309407 h 421582"/>
                  <a:gd name="connsiteX54" fmla="*/ 217670 w 421582"/>
                  <a:gd name="connsiteY54" fmla="*/ 299288 h 421582"/>
                  <a:gd name="connsiteX55" fmla="*/ 328787 w 421582"/>
                  <a:gd name="connsiteY55" fmla="*/ 217604 h 421582"/>
                  <a:gd name="connsiteX56" fmla="*/ 407825 w 421582"/>
                  <a:gd name="connsiteY56" fmla="*/ 217604 h 421582"/>
                  <a:gd name="connsiteX57" fmla="*/ 365296 w 421582"/>
                  <a:gd name="connsiteY57" fmla="*/ 333086 h 421582"/>
                  <a:gd name="connsiteX58" fmla="*/ 314103 w 421582"/>
                  <a:gd name="connsiteY58" fmla="*/ 312781 h 421582"/>
                  <a:gd name="connsiteX59" fmla="*/ 328787 w 421582"/>
                  <a:gd name="connsiteY59" fmla="*/ 217604 h 421582"/>
                  <a:gd name="connsiteX60" fmla="*/ 328787 w 421582"/>
                  <a:gd name="connsiteY60" fmla="*/ 203979 h 421582"/>
                  <a:gd name="connsiteX61" fmla="*/ 314103 w 421582"/>
                  <a:gd name="connsiteY61" fmla="*/ 108802 h 421582"/>
                  <a:gd name="connsiteX62" fmla="*/ 365296 w 421582"/>
                  <a:gd name="connsiteY62" fmla="*/ 88497 h 421582"/>
                  <a:gd name="connsiteX63" fmla="*/ 407825 w 421582"/>
                  <a:gd name="connsiteY63" fmla="*/ 203979 h 421582"/>
                  <a:gd name="connsiteX64" fmla="*/ 328787 w 421582"/>
                  <a:gd name="connsiteY64" fmla="*/ 203979 h 421582"/>
                  <a:gd name="connsiteX65" fmla="*/ 160590 w 421582"/>
                  <a:gd name="connsiteY65" fmla="*/ 20239 h 421582"/>
                  <a:gd name="connsiteX66" fmla="*/ 112043 w 421582"/>
                  <a:gd name="connsiteY66" fmla="*/ 95904 h 421582"/>
                  <a:gd name="connsiteX67" fmla="*/ 65480 w 421582"/>
                  <a:gd name="connsiteY67" fmla="*/ 77914 h 421582"/>
                  <a:gd name="connsiteX68" fmla="*/ 160590 w 421582"/>
                  <a:gd name="connsiteY68" fmla="*/ 20239 h 421582"/>
                  <a:gd name="connsiteX69" fmla="*/ 65480 w 421582"/>
                  <a:gd name="connsiteY69" fmla="*/ 343735 h 421582"/>
                  <a:gd name="connsiteX70" fmla="*/ 112043 w 421582"/>
                  <a:gd name="connsiteY70" fmla="*/ 325744 h 421582"/>
                  <a:gd name="connsiteX71" fmla="*/ 160590 w 421582"/>
                  <a:gd name="connsiteY71" fmla="*/ 401409 h 421582"/>
                  <a:gd name="connsiteX72" fmla="*/ 65480 w 421582"/>
                  <a:gd name="connsiteY72" fmla="*/ 343735 h 421582"/>
                  <a:gd name="connsiteX73" fmla="*/ 261191 w 421582"/>
                  <a:gd name="connsiteY73" fmla="*/ 401409 h 421582"/>
                  <a:gd name="connsiteX74" fmla="*/ 309738 w 421582"/>
                  <a:gd name="connsiteY74" fmla="*/ 325744 h 421582"/>
                  <a:gd name="connsiteX75" fmla="*/ 356301 w 421582"/>
                  <a:gd name="connsiteY75" fmla="*/ 343735 h 421582"/>
                  <a:gd name="connsiteX76" fmla="*/ 261191 w 421582"/>
                  <a:gd name="connsiteY76" fmla="*/ 401409 h 42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21582" h="421582">
                    <a:moveTo>
                      <a:pt x="210791" y="0"/>
                    </a:moveTo>
                    <a:cubicBezTo>
                      <a:pt x="94581" y="0"/>
                      <a:pt x="0" y="94582"/>
                      <a:pt x="0" y="210791"/>
                    </a:cubicBezTo>
                    <a:cubicBezTo>
                      <a:pt x="0" y="327001"/>
                      <a:pt x="94515" y="421582"/>
                      <a:pt x="210791" y="421582"/>
                    </a:cubicBezTo>
                    <a:cubicBezTo>
                      <a:pt x="327067" y="421582"/>
                      <a:pt x="421582" y="327001"/>
                      <a:pt x="421582" y="210791"/>
                    </a:cubicBezTo>
                    <a:cubicBezTo>
                      <a:pt x="421582" y="94582"/>
                      <a:pt x="327001" y="0"/>
                      <a:pt x="210791" y="0"/>
                    </a:cubicBezTo>
                    <a:close/>
                    <a:moveTo>
                      <a:pt x="356235" y="77848"/>
                    </a:moveTo>
                    <a:cubicBezTo>
                      <a:pt x="342544" y="85057"/>
                      <a:pt x="326802" y="91076"/>
                      <a:pt x="309672" y="95838"/>
                    </a:cubicBezTo>
                    <a:cubicBezTo>
                      <a:pt x="297767" y="63297"/>
                      <a:pt x="280967" y="36907"/>
                      <a:pt x="261124" y="20173"/>
                    </a:cubicBezTo>
                    <a:cubicBezTo>
                      <a:pt x="298230" y="29962"/>
                      <a:pt x="331035" y="50333"/>
                      <a:pt x="356235" y="77848"/>
                    </a:cubicBezTo>
                    <a:close/>
                    <a:moveTo>
                      <a:pt x="217670" y="122295"/>
                    </a:moveTo>
                    <a:cubicBezTo>
                      <a:pt x="246904" y="121832"/>
                      <a:pt x="275279" y="118326"/>
                      <a:pt x="301140" y="112175"/>
                    </a:cubicBezTo>
                    <a:cubicBezTo>
                      <a:pt x="309473" y="139359"/>
                      <a:pt x="314500" y="170644"/>
                      <a:pt x="315096" y="203979"/>
                    </a:cubicBezTo>
                    <a:lnTo>
                      <a:pt x="217670" y="203979"/>
                    </a:lnTo>
                    <a:lnTo>
                      <a:pt x="217670" y="122295"/>
                    </a:lnTo>
                    <a:close/>
                    <a:moveTo>
                      <a:pt x="217670" y="108670"/>
                    </a:moveTo>
                    <a:lnTo>
                      <a:pt x="217670" y="14154"/>
                    </a:lnTo>
                    <a:cubicBezTo>
                      <a:pt x="250476" y="18189"/>
                      <a:pt x="279181" y="50929"/>
                      <a:pt x="296841" y="99211"/>
                    </a:cubicBezTo>
                    <a:cubicBezTo>
                      <a:pt x="272368" y="104966"/>
                      <a:pt x="245515" y="108207"/>
                      <a:pt x="217670" y="108670"/>
                    </a:cubicBezTo>
                    <a:close/>
                    <a:moveTo>
                      <a:pt x="204045" y="14154"/>
                    </a:moveTo>
                    <a:lnTo>
                      <a:pt x="204045" y="108670"/>
                    </a:lnTo>
                    <a:cubicBezTo>
                      <a:pt x="176266" y="108207"/>
                      <a:pt x="149413" y="104966"/>
                      <a:pt x="124874" y="99211"/>
                    </a:cubicBezTo>
                    <a:cubicBezTo>
                      <a:pt x="142467" y="50929"/>
                      <a:pt x="171239" y="18189"/>
                      <a:pt x="204045" y="14154"/>
                    </a:cubicBezTo>
                    <a:close/>
                    <a:moveTo>
                      <a:pt x="204045" y="122295"/>
                    </a:moveTo>
                    <a:lnTo>
                      <a:pt x="204045" y="203979"/>
                    </a:lnTo>
                    <a:lnTo>
                      <a:pt x="106619" y="203979"/>
                    </a:lnTo>
                    <a:cubicBezTo>
                      <a:pt x="107215" y="170644"/>
                      <a:pt x="112241" y="139359"/>
                      <a:pt x="120575" y="112175"/>
                    </a:cubicBezTo>
                    <a:cubicBezTo>
                      <a:pt x="146436" y="118326"/>
                      <a:pt x="174810" y="121832"/>
                      <a:pt x="204045" y="122295"/>
                    </a:cubicBezTo>
                    <a:close/>
                    <a:moveTo>
                      <a:pt x="92994" y="203979"/>
                    </a:moveTo>
                    <a:lnTo>
                      <a:pt x="13956" y="203979"/>
                    </a:lnTo>
                    <a:cubicBezTo>
                      <a:pt x="15477" y="160458"/>
                      <a:pt x="31086" y="120443"/>
                      <a:pt x="56484" y="88497"/>
                    </a:cubicBezTo>
                    <a:cubicBezTo>
                      <a:pt x="71498" y="96632"/>
                      <a:pt x="88761" y="103444"/>
                      <a:pt x="107678" y="108802"/>
                    </a:cubicBezTo>
                    <a:cubicBezTo>
                      <a:pt x="98881" y="137176"/>
                      <a:pt x="93590" y="169519"/>
                      <a:pt x="92994" y="203979"/>
                    </a:cubicBezTo>
                    <a:close/>
                    <a:moveTo>
                      <a:pt x="92994" y="217604"/>
                    </a:moveTo>
                    <a:cubicBezTo>
                      <a:pt x="93590" y="252063"/>
                      <a:pt x="98881" y="284406"/>
                      <a:pt x="107678" y="312781"/>
                    </a:cubicBezTo>
                    <a:cubicBezTo>
                      <a:pt x="88761" y="318138"/>
                      <a:pt x="71498" y="324951"/>
                      <a:pt x="56484" y="333086"/>
                    </a:cubicBezTo>
                    <a:cubicBezTo>
                      <a:pt x="31086" y="301140"/>
                      <a:pt x="15411" y="261125"/>
                      <a:pt x="13956" y="217604"/>
                    </a:cubicBezTo>
                    <a:lnTo>
                      <a:pt x="92994" y="217604"/>
                    </a:lnTo>
                    <a:close/>
                    <a:moveTo>
                      <a:pt x="106619" y="217604"/>
                    </a:moveTo>
                    <a:lnTo>
                      <a:pt x="204045" y="217604"/>
                    </a:lnTo>
                    <a:lnTo>
                      <a:pt x="204045" y="299288"/>
                    </a:lnTo>
                    <a:cubicBezTo>
                      <a:pt x="174810" y="299751"/>
                      <a:pt x="146436" y="303256"/>
                      <a:pt x="120575" y="309407"/>
                    </a:cubicBezTo>
                    <a:cubicBezTo>
                      <a:pt x="112241" y="282223"/>
                      <a:pt x="107215" y="250939"/>
                      <a:pt x="106619" y="217604"/>
                    </a:cubicBezTo>
                    <a:close/>
                    <a:moveTo>
                      <a:pt x="204045" y="312913"/>
                    </a:moveTo>
                    <a:lnTo>
                      <a:pt x="204045" y="407428"/>
                    </a:lnTo>
                    <a:cubicBezTo>
                      <a:pt x="171239" y="403394"/>
                      <a:pt x="142534" y="370654"/>
                      <a:pt x="124874" y="322371"/>
                    </a:cubicBezTo>
                    <a:cubicBezTo>
                      <a:pt x="149346" y="316617"/>
                      <a:pt x="176200" y="313376"/>
                      <a:pt x="204045" y="312913"/>
                    </a:cubicBezTo>
                    <a:close/>
                    <a:moveTo>
                      <a:pt x="217670" y="407428"/>
                    </a:moveTo>
                    <a:lnTo>
                      <a:pt x="217670" y="312913"/>
                    </a:lnTo>
                    <a:cubicBezTo>
                      <a:pt x="245449" y="313376"/>
                      <a:pt x="272368" y="316617"/>
                      <a:pt x="296841" y="322371"/>
                    </a:cubicBezTo>
                    <a:cubicBezTo>
                      <a:pt x="279247" y="370654"/>
                      <a:pt x="250476" y="403394"/>
                      <a:pt x="217670" y="407428"/>
                    </a:cubicBezTo>
                    <a:close/>
                    <a:moveTo>
                      <a:pt x="217670" y="299288"/>
                    </a:moveTo>
                    <a:lnTo>
                      <a:pt x="217670" y="217604"/>
                    </a:lnTo>
                    <a:lnTo>
                      <a:pt x="315096" y="217604"/>
                    </a:lnTo>
                    <a:cubicBezTo>
                      <a:pt x="314500" y="250939"/>
                      <a:pt x="309473" y="282223"/>
                      <a:pt x="301140" y="309407"/>
                    </a:cubicBezTo>
                    <a:cubicBezTo>
                      <a:pt x="275279" y="303256"/>
                      <a:pt x="246904" y="299751"/>
                      <a:pt x="217670" y="299288"/>
                    </a:cubicBezTo>
                    <a:close/>
                    <a:moveTo>
                      <a:pt x="328787" y="217604"/>
                    </a:moveTo>
                    <a:lnTo>
                      <a:pt x="407825" y="217604"/>
                    </a:lnTo>
                    <a:cubicBezTo>
                      <a:pt x="406304" y="261125"/>
                      <a:pt x="390695" y="301140"/>
                      <a:pt x="365296" y="333086"/>
                    </a:cubicBezTo>
                    <a:cubicBezTo>
                      <a:pt x="350283" y="324951"/>
                      <a:pt x="333019" y="318138"/>
                      <a:pt x="314103" y="312781"/>
                    </a:cubicBezTo>
                    <a:cubicBezTo>
                      <a:pt x="322900" y="284406"/>
                      <a:pt x="328191" y="252063"/>
                      <a:pt x="328787" y="217604"/>
                    </a:cubicBezTo>
                    <a:close/>
                    <a:moveTo>
                      <a:pt x="328787" y="203979"/>
                    </a:moveTo>
                    <a:cubicBezTo>
                      <a:pt x="328191" y="169519"/>
                      <a:pt x="322900" y="137176"/>
                      <a:pt x="314103" y="108802"/>
                    </a:cubicBezTo>
                    <a:cubicBezTo>
                      <a:pt x="333019" y="103444"/>
                      <a:pt x="350283" y="96632"/>
                      <a:pt x="365296" y="88497"/>
                    </a:cubicBezTo>
                    <a:cubicBezTo>
                      <a:pt x="390695" y="120443"/>
                      <a:pt x="406370" y="160458"/>
                      <a:pt x="407825" y="203979"/>
                    </a:cubicBezTo>
                    <a:lnTo>
                      <a:pt x="328787" y="203979"/>
                    </a:lnTo>
                    <a:close/>
                    <a:moveTo>
                      <a:pt x="160590" y="20239"/>
                    </a:moveTo>
                    <a:cubicBezTo>
                      <a:pt x="140748" y="36973"/>
                      <a:pt x="123948" y="63363"/>
                      <a:pt x="112043" y="95904"/>
                    </a:cubicBezTo>
                    <a:cubicBezTo>
                      <a:pt x="94912" y="91142"/>
                      <a:pt x="79171" y="85057"/>
                      <a:pt x="65480" y="77914"/>
                    </a:cubicBezTo>
                    <a:cubicBezTo>
                      <a:pt x="90613" y="50399"/>
                      <a:pt x="123485" y="30094"/>
                      <a:pt x="160590" y="20239"/>
                    </a:cubicBezTo>
                    <a:close/>
                    <a:moveTo>
                      <a:pt x="65480" y="343735"/>
                    </a:moveTo>
                    <a:cubicBezTo>
                      <a:pt x="79171" y="336525"/>
                      <a:pt x="94912" y="330506"/>
                      <a:pt x="112043" y="325744"/>
                    </a:cubicBezTo>
                    <a:cubicBezTo>
                      <a:pt x="123948" y="358286"/>
                      <a:pt x="140748" y="384676"/>
                      <a:pt x="160590" y="401409"/>
                    </a:cubicBezTo>
                    <a:cubicBezTo>
                      <a:pt x="123485" y="391621"/>
                      <a:pt x="90679" y="371249"/>
                      <a:pt x="65480" y="343735"/>
                    </a:cubicBezTo>
                    <a:close/>
                    <a:moveTo>
                      <a:pt x="261191" y="401409"/>
                    </a:moveTo>
                    <a:cubicBezTo>
                      <a:pt x="281033" y="384676"/>
                      <a:pt x="297833" y="358286"/>
                      <a:pt x="309738" y="325744"/>
                    </a:cubicBezTo>
                    <a:cubicBezTo>
                      <a:pt x="326868" y="330506"/>
                      <a:pt x="342610" y="336591"/>
                      <a:pt x="356301" y="343735"/>
                    </a:cubicBezTo>
                    <a:cubicBezTo>
                      <a:pt x="331168" y="371249"/>
                      <a:pt x="298296" y="391555"/>
                      <a:pt x="261191" y="401409"/>
                    </a:cubicBezTo>
                    <a:close/>
                  </a:path>
                </a:pathLst>
              </a:custGeom>
              <a:solidFill>
                <a:schemeClr val="bg1"/>
              </a:solidFill>
              <a:ln w="6610" cap="flat">
                <a:noFill/>
                <a:prstDash val="solid"/>
                <a:miter/>
              </a:ln>
            </p:spPr>
            <p:txBody>
              <a:bodyPr rtlCol="0" anchor="ctr"/>
              <a:lstStyle/>
              <a:p>
                <a:endParaRPr lang="en-US" sz="1351"/>
              </a:p>
            </p:txBody>
          </p:sp>
          <p:sp>
            <p:nvSpPr>
              <p:cNvPr id="134" name="Freeform: Shape 133">
                <a:extLst>
                  <a:ext uri="{FF2B5EF4-FFF2-40B4-BE49-F238E27FC236}">
                    <a16:creationId xmlns:a16="http://schemas.microsoft.com/office/drawing/2014/main" id="{D220FEA4-EE70-4D4C-8767-75A5ED6AB48D}"/>
                  </a:ext>
                </a:extLst>
              </p:cNvPr>
              <p:cNvSpPr/>
              <p:nvPr/>
            </p:nvSpPr>
            <p:spPr>
              <a:xfrm>
                <a:off x="12078040" y="818699"/>
                <a:ext cx="261653" cy="254907"/>
              </a:xfrm>
              <a:custGeom>
                <a:avLst/>
                <a:gdLst>
                  <a:gd name="connsiteX0" fmla="*/ 254841 w 261653"/>
                  <a:gd name="connsiteY0" fmla="*/ 13625 h 254907"/>
                  <a:gd name="connsiteX1" fmla="*/ 261654 w 261653"/>
                  <a:gd name="connsiteY1" fmla="*/ 13625 h 254907"/>
                  <a:gd name="connsiteX2" fmla="*/ 261654 w 261653"/>
                  <a:gd name="connsiteY2" fmla="*/ 0 h 254907"/>
                  <a:gd name="connsiteX3" fmla="*/ 248029 w 261653"/>
                  <a:gd name="connsiteY3" fmla="*/ 0 h 254907"/>
                  <a:gd name="connsiteX4" fmla="*/ 248029 w 261653"/>
                  <a:gd name="connsiteY4" fmla="*/ 198 h 254907"/>
                  <a:gd name="connsiteX5" fmla="*/ 0 w 261653"/>
                  <a:gd name="connsiteY5" fmla="*/ 254907 h 254907"/>
                  <a:gd name="connsiteX6" fmla="*/ 13625 w 261653"/>
                  <a:gd name="connsiteY6" fmla="*/ 254907 h 254907"/>
                  <a:gd name="connsiteX7" fmla="*/ 254841 w 261653"/>
                  <a:gd name="connsiteY7" fmla="*/ 13691 h 25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653" h="254907">
                    <a:moveTo>
                      <a:pt x="254841" y="13625"/>
                    </a:moveTo>
                    <a:lnTo>
                      <a:pt x="261654" y="13625"/>
                    </a:lnTo>
                    <a:lnTo>
                      <a:pt x="261654" y="0"/>
                    </a:lnTo>
                    <a:lnTo>
                      <a:pt x="248029" y="0"/>
                    </a:lnTo>
                    <a:lnTo>
                      <a:pt x="248029" y="198"/>
                    </a:lnTo>
                    <a:cubicBezTo>
                      <a:pt x="110654" y="3836"/>
                      <a:pt x="0" y="116673"/>
                      <a:pt x="0" y="254907"/>
                    </a:cubicBezTo>
                    <a:lnTo>
                      <a:pt x="13625" y="254907"/>
                    </a:lnTo>
                    <a:cubicBezTo>
                      <a:pt x="13625" y="121898"/>
                      <a:pt x="121832" y="13691"/>
                      <a:pt x="254841" y="13691"/>
                    </a:cubicBezTo>
                    <a:close/>
                  </a:path>
                </a:pathLst>
              </a:custGeom>
              <a:solidFill>
                <a:srgbClr val="BCBEC0"/>
              </a:solidFill>
              <a:ln w="6610" cap="flat">
                <a:noFill/>
                <a:prstDash val="solid"/>
                <a:miter/>
              </a:ln>
            </p:spPr>
            <p:txBody>
              <a:bodyPr rtlCol="0" anchor="ctr"/>
              <a:lstStyle/>
              <a:p>
                <a:endParaRPr lang="en-US" sz="1351"/>
              </a:p>
            </p:txBody>
          </p:sp>
          <p:sp>
            <p:nvSpPr>
              <p:cNvPr id="135" name="Freeform: Shape 134">
                <a:extLst>
                  <a:ext uri="{FF2B5EF4-FFF2-40B4-BE49-F238E27FC236}">
                    <a16:creationId xmlns:a16="http://schemas.microsoft.com/office/drawing/2014/main" id="{CC850040-5DFB-43F0-BA9C-11DE20E41A8F}"/>
                  </a:ext>
                </a:extLst>
              </p:cNvPr>
              <p:cNvSpPr/>
              <p:nvPr/>
            </p:nvSpPr>
            <p:spPr>
              <a:xfrm>
                <a:off x="12326134" y="1073607"/>
                <a:ext cx="261653" cy="254840"/>
              </a:xfrm>
              <a:custGeom>
                <a:avLst/>
                <a:gdLst>
                  <a:gd name="connsiteX0" fmla="*/ 261654 w 261653"/>
                  <a:gd name="connsiteY0" fmla="*/ 0 h 254840"/>
                  <a:gd name="connsiteX1" fmla="*/ 248029 w 261653"/>
                  <a:gd name="connsiteY1" fmla="*/ 0 h 254840"/>
                  <a:gd name="connsiteX2" fmla="*/ 7276 w 261653"/>
                  <a:gd name="connsiteY2" fmla="*/ 241216 h 254840"/>
                  <a:gd name="connsiteX3" fmla="*/ 0 w 261653"/>
                  <a:gd name="connsiteY3" fmla="*/ 241216 h 254840"/>
                  <a:gd name="connsiteX4" fmla="*/ 0 w 261653"/>
                  <a:gd name="connsiteY4" fmla="*/ 254841 h 254840"/>
                  <a:gd name="connsiteX5" fmla="*/ 6813 w 261653"/>
                  <a:gd name="connsiteY5" fmla="*/ 254841 h 254840"/>
                  <a:gd name="connsiteX6" fmla="*/ 6813 w 261653"/>
                  <a:gd name="connsiteY6" fmla="*/ 254841 h 254840"/>
                  <a:gd name="connsiteX7" fmla="*/ 7276 w 261653"/>
                  <a:gd name="connsiteY7" fmla="*/ 254841 h 254840"/>
                  <a:gd name="connsiteX8" fmla="*/ 13625 w 261653"/>
                  <a:gd name="connsiteY8" fmla="*/ 254841 h 254840"/>
                  <a:gd name="connsiteX9" fmla="*/ 13625 w 261653"/>
                  <a:gd name="connsiteY9" fmla="*/ 254709 h 254840"/>
                  <a:gd name="connsiteX10" fmla="*/ 261654 w 261653"/>
                  <a:gd name="connsiteY10" fmla="*/ 0 h 25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653" h="254840">
                    <a:moveTo>
                      <a:pt x="261654" y="0"/>
                    </a:moveTo>
                    <a:lnTo>
                      <a:pt x="248029" y="0"/>
                    </a:lnTo>
                    <a:cubicBezTo>
                      <a:pt x="248029" y="132877"/>
                      <a:pt x="140087" y="240952"/>
                      <a:pt x="7276" y="241216"/>
                    </a:cubicBezTo>
                    <a:lnTo>
                      <a:pt x="0" y="241216"/>
                    </a:lnTo>
                    <a:lnTo>
                      <a:pt x="0" y="254841"/>
                    </a:lnTo>
                    <a:cubicBezTo>
                      <a:pt x="6813" y="254841"/>
                      <a:pt x="0" y="254841"/>
                      <a:pt x="6813" y="254841"/>
                    </a:cubicBezTo>
                    <a:lnTo>
                      <a:pt x="6813" y="254841"/>
                    </a:lnTo>
                    <a:cubicBezTo>
                      <a:pt x="6813" y="254841"/>
                      <a:pt x="7143" y="254841"/>
                      <a:pt x="7276" y="254841"/>
                    </a:cubicBezTo>
                    <a:lnTo>
                      <a:pt x="13625" y="254841"/>
                    </a:lnTo>
                    <a:lnTo>
                      <a:pt x="13625" y="254709"/>
                    </a:lnTo>
                    <a:cubicBezTo>
                      <a:pt x="151000" y="251071"/>
                      <a:pt x="261654" y="138235"/>
                      <a:pt x="261654" y="0"/>
                    </a:cubicBezTo>
                    <a:close/>
                  </a:path>
                </a:pathLst>
              </a:custGeom>
              <a:solidFill>
                <a:srgbClr val="BCBEC0"/>
              </a:solidFill>
              <a:ln w="6610" cap="flat">
                <a:noFill/>
                <a:prstDash val="solid"/>
                <a:miter/>
              </a:ln>
            </p:spPr>
            <p:txBody>
              <a:bodyPr rtlCol="0" anchor="ctr"/>
              <a:lstStyle/>
              <a:p>
                <a:endParaRPr lang="en-US" sz="1351"/>
              </a:p>
            </p:txBody>
          </p:sp>
          <p:sp>
            <p:nvSpPr>
              <p:cNvPr id="136" name="Freeform: Shape 135">
                <a:extLst>
                  <a:ext uri="{FF2B5EF4-FFF2-40B4-BE49-F238E27FC236}">
                    <a16:creationId xmlns:a16="http://schemas.microsoft.com/office/drawing/2014/main" id="{3CF642DE-F446-44B2-8B54-29D13AEE5245}"/>
                  </a:ext>
                </a:extLst>
              </p:cNvPr>
              <p:cNvSpPr/>
              <p:nvPr/>
            </p:nvSpPr>
            <p:spPr>
              <a:xfrm>
                <a:off x="12526541" y="921681"/>
                <a:ext cx="19048" cy="19048"/>
              </a:xfrm>
              <a:custGeom>
                <a:avLst/>
                <a:gdLst>
                  <a:gd name="connsiteX0" fmla="*/ 7871 w 19048"/>
                  <a:gd name="connsiteY0" fmla="*/ 19049 h 19048"/>
                  <a:gd name="connsiteX1" fmla="*/ 19049 w 19048"/>
                  <a:gd name="connsiteY1" fmla="*/ 11178 h 19048"/>
                  <a:gd name="connsiteX2" fmla="*/ 11178 w 19048"/>
                  <a:gd name="connsiteY2" fmla="*/ 0 h 19048"/>
                  <a:gd name="connsiteX3" fmla="*/ 0 w 19048"/>
                  <a:gd name="connsiteY3" fmla="*/ 7871 h 19048"/>
                  <a:gd name="connsiteX4" fmla="*/ 3902 w 19048"/>
                  <a:gd name="connsiteY4" fmla="*/ 13493 h 19048"/>
                  <a:gd name="connsiteX5" fmla="*/ 7805 w 19048"/>
                  <a:gd name="connsiteY5" fmla="*/ 19049 h 1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48" h="19048">
                    <a:moveTo>
                      <a:pt x="7871" y="19049"/>
                    </a:moveTo>
                    <a:lnTo>
                      <a:pt x="19049" y="11178"/>
                    </a:lnTo>
                    <a:lnTo>
                      <a:pt x="11178" y="0"/>
                    </a:lnTo>
                    <a:lnTo>
                      <a:pt x="0" y="7871"/>
                    </a:lnTo>
                    <a:lnTo>
                      <a:pt x="3902" y="13493"/>
                    </a:lnTo>
                    <a:lnTo>
                      <a:pt x="7805" y="19049"/>
                    </a:lnTo>
                    <a:close/>
                  </a:path>
                </a:pathLst>
              </a:custGeom>
              <a:solidFill>
                <a:srgbClr val="BCBEC0"/>
              </a:solidFill>
              <a:ln w="6610" cap="flat">
                <a:noFill/>
                <a:prstDash val="solid"/>
                <a:miter/>
              </a:ln>
            </p:spPr>
            <p:txBody>
              <a:bodyPr rtlCol="0" anchor="ctr"/>
              <a:lstStyle/>
              <a:p>
                <a:endParaRPr lang="en-US" sz="1351"/>
              </a:p>
            </p:txBody>
          </p:sp>
          <p:sp>
            <p:nvSpPr>
              <p:cNvPr id="137" name="Freeform: Shape 136">
                <a:extLst>
                  <a:ext uri="{FF2B5EF4-FFF2-40B4-BE49-F238E27FC236}">
                    <a16:creationId xmlns:a16="http://schemas.microsoft.com/office/drawing/2014/main" id="{C401B30C-50E4-41A5-9EB5-C01B22FD8DCE}"/>
                  </a:ext>
                </a:extLst>
              </p:cNvPr>
              <p:cNvSpPr/>
              <p:nvPr/>
            </p:nvSpPr>
            <p:spPr>
              <a:xfrm>
                <a:off x="12546979" y="956273"/>
                <a:ext cx="18254" cy="18254"/>
              </a:xfrm>
              <a:custGeom>
                <a:avLst/>
                <a:gdLst>
                  <a:gd name="connsiteX0" fmla="*/ 6019 w 18254"/>
                  <a:gd name="connsiteY0" fmla="*/ 18255 h 18254"/>
                  <a:gd name="connsiteX1" fmla="*/ 18255 w 18254"/>
                  <a:gd name="connsiteY1" fmla="*/ 12302 h 18254"/>
                  <a:gd name="connsiteX2" fmla="*/ 12302 w 18254"/>
                  <a:gd name="connsiteY2" fmla="*/ 0 h 18254"/>
                  <a:gd name="connsiteX3" fmla="*/ 0 w 18254"/>
                  <a:gd name="connsiteY3" fmla="*/ 5953 h 18254"/>
                  <a:gd name="connsiteX4" fmla="*/ 3043 w 18254"/>
                  <a:gd name="connsiteY4" fmla="*/ 12104 h 18254"/>
                  <a:gd name="connsiteX5" fmla="*/ 6019 w 18254"/>
                  <a:gd name="connsiteY5" fmla="*/ 18255 h 1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54" h="18254">
                    <a:moveTo>
                      <a:pt x="6019" y="18255"/>
                    </a:moveTo>
                    <a:lnTo>
                      <a:pt x="18255" y="12302"/>
                    </a:lnTo>
                    <a:lnTo>
                      <a:pt x="12302" y="0"/>
                    </a:lnTo>
                    <a:lnTo>
                      <a:pt x="0" y="5953"/>
                    </a:lnTo>
                    <a:lnTo>
                      <a:pt x="3043" y="12104"/>
                    </a:lnTo>
                    <a:lnTo>
                      <a:pt x="6019" y="18255"/>
                    </a:lnTo>
                    <a:close/>
                  </a:path>
                </a:pathLst>
              </a:custGeom>
              <a:solidFill>
                <a:srgbClr val="BCBEC0"/>
              </a:solidFill>
              <a:ln w="6610" cap="flat">
                <a:noFill/>
                <a:prstDash val="solid"/>
                <a:miter/>
              </a:ln>
            </p:spPr>
            <p:txBody>
              <a:bodyPr rtlCol="0" anchor="ctr"/>
              <a:lstStyle/>
              <a:p>
                <a:endParaRPr lang="en-US" sz="1351"/>
              </a:p>
            </p:txBody>
          </p:sp>
          <p:sp>
            <p:nvSpPr>
              <p:cNvPr id="138" name="Freeform: Shape 137">
                <a:extLst>
                  <a:ext uri="{FF2B5EF4-FFF2-40B4-BE49-F238E27FC236}">
                    <a16:creationId xmlns:a16="http://schemas.microsoft.com/office/drawing/2014/main" id="{BAA82645-8AAD-431C-878B-46545257DFCC}"/>
                  </a:ext>
                </a:extLst>
              </p:cNvPr>
              <p:cNvSpPr/>
              <p:nvPr/>
            </p:nvSpPr>
            <p:spPr>
              <a:xfrm>
                <a:off x="12501209" y="891058"/>
                <a:ext cx="19246" cy="19313"/>
              </a:xfrm>
              <a:custGeom>
                <a:avLst/>
                <a:gdLst>
                  <a:gd name="connsiteX0" fmla="*/ 9458 w 19246"/>
                  <a:gd name="connsiteY0" fmla="*/ 19313 h 19313"/>
                  <a:gd name="connsiteX1" fmla="*/ 19247 w 19246"/>
                  <a:gd name="connsiteY1" fmla="*/ 9789 h 19313"/>
                  <a:gd name="connsiteX2" fmla="*/ 9789 w 19246"/>
                  <a:gd name="connsiteY2" fmla="*/ 0 h 19313"/>
                  <a:gd name="connsiteX3" fmla="*/ 0 w 19246"/>
                  <a:gd name="connsiteY3" fmla="*/ 9524 h 19313"/>
                  <a:gd name="connsiteX4" fmla="*/ 4762 w 19246"/>
                  <a:gd name="connsiteY4" fmla="*/ 14419 h 19313"/>
                  <a:gd name="connsiteX5" fmla="*/ 9524 w 19246"/>
                  <a:gd name="connsiteY5" fmla="*/ 19313 h 1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6" h="19313">
                    <a:moveTo>
                      <a:pt x="9458" y="19313"/>
                    </a:moveTo>
                    <a:lnTo>
                      <a:pt x="19247" y="9789"/>
                    </a:lnTo>
                    <a:lnTo>
                      <a:pt x="9789" y="0"/>
                    </a:lnTo>
                    <a:lnTo>
                      <a:pt x="0" y="9524"/>
                    </a:lnTo>
                    <a:lnTo>
                      <a:pt x="4762" y="14419"/>
                    </a:lnTo>
                    <a:lnTo>
                      <a:pt x="9524" y="19313"/>
                    </a:lnTo>
                    <a:close/>
                  </a:path>
                </a:pathLst>
              </a:custGeom>
              <a:solidFill>
                <a:srgbClr val="BCBEC0"/>
              </a:solidFill>
              <a:ln w="6610" cap="flat">
                <a:noFill/>
                <a:prstDash val="solid"/>
                <a:miter/>
              </a:ln>
            </p:spPr>
            <p:txBody>
              <a:bodyPr rtlCol="0" anchor="ctr"/>
              <a:lstStyle/>
              <a:p>
                <a:endParaRPr lang="en-US" sz="1351"/>
              </a:p>
            </p:txBody>
          </p:sp>
          <p:sp>
            <p:nvSpPr>
              <p:cNvPr id="139" name="Freeform: Shape 138">
                <a:extLst>
                  <a:ext uri="{FF2B5EF4-FFF2-40B4-BE49-F238E27FC236}">
                    <a16:creationId xmlns:a16="http://schemas.microsoft.com/office/drawing/2014/main" id="{3F73C596-0551-4F70-9792-F2318394BA29}"/>
                  </a:ext>
                </a:extLst>
              </p:cNvPr>
              <p:cNvSpPr/>
              <p:nvPr/>
            </p:nvSpPr>
            <p:spPr>
              <a:xfrm>
                <a:off x="12562059" y="993841"/>
                <a:ext cx="16932" cy="16998"/>
              </a:xfrm>
              <a:custGeom>
                <a:avLst/>
                <a:gdLst>
                  <a:gd name="connsiteX0" fmla="*/ 1984 w 16932"/>
                  <a:gd name="connsiteY0" fmla="*/ 10450 h 16998"/>
                  <a:gd name="connsiteX1" fmla="*/ 3902 w 16932"/>
                  <a:gd name="connsiteY1" fmla="*/ 16998 h 16998"/>
                  <a:gd name="connsiteX2" fmla="*/ 16932 w 16932"/>
                  <a:gd name="connsiteY2" fmla="*/ 13096 h 16998"/>
                  <a:gd name="connsiteX3" fmla="*/ 13030 w 16932"/>
                  <a:gd name="connsiteY3" fmla="*/ 0 h 16998"/>
                  <a:gd name="connsiteX4" fmla="*/ 0 w 16932"/>
                  <a:gd name="connsiteY4" fmla="*/ 3902 h 16998"/>
                  <a:gd name="connsiteX5" fmla="*/ 1984 w 16932"/>
                  <a:gd name="connsiteY5" fmla="*/ 10450 h 1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2" h="16998">
                    <a:moveTo>
                      <a:pt x="1984" y="10450"/>
                    </a:moveTo>
                    <a:lnTo>
                      <a:pt x="3902" y="16998"/>
                    </a:lnTo>
                    <a:lnTo>
                      <a:pt x="16932" y="13096"/>
                    </a:lnTo>
                    <a:lnTo>
                      <a:pt x="13030" y="0"/>
                    </a:lnTo>
                    <a:lnTo>
                      <a:pt x="0" y="3902"/>
                    </a:lnTo>
                    <a:lnTo>
                      <a:pt x="1984" y="10450"/>
                    </a:lnTo>
                    <a:close/>
                  </a:path>
                </a:pathLst>
              </a:custGeom>
              <a:solidFill>
                <a:srgbClr val="BCBEC0"/>
              </a:solidFill>
              <a:ln w="6610" cap="flat">
                <a:noFill/>
                <a:prstDash val="solid"/>
                <a:miter/>
              </a:ln>
            </p:spPr>
            <p:txBody>
              <a:bodyPr rtlCol="0" anchor="ctr"/>
              <a:lstStyle/>
              <a:p>
                <a:endParaRPr lang="en-US" sz="1351"/>
              </a:p>
            </p:txBody>
          </p:sp>
          <p:sp>
            <p:nvSpPr>
              <p:cNvPr id="140" name="Freeform: Shape 139">
                <a:extLst>
                  <a:ext uri="{FF2B5EF4-FFF2-40B4-BE49-F238E27FC236}">
                    <a16:creationId xmlns:a16="http://schemas.microsoft.com/office/drawing/2014/main" id="{654FF2D6-EDE9-4331-B6CE-FC2C345FA73F}"/>
                  </a:ext>
                </a:extLst>
              </p:cNvPr>
              <p:cNvSpPr/>
              <p:nvPr/>
            </p:nvSpPr>
            <p:spPr>
              <a:xfrm>
                <a:off x="12571120" y="1033459"/>
                <a:ext cx="15278" cy="15278"/>
              </a:xfrm>
              <a:custGeom>
                <a:avLst/>
                <a:gdLst>
                  <a:gd name="connsiteX0" fmla="*/ 926 w 15278"/>
                  <a:gd name="connsiteY0" fmla="*/ 8532 h 15278"/>
                  <a:gd name="connsiteX1" fmla="*/ 1786 w 15278"/>
                  <a:gd name="connsiteY1" fmla="*/ 15279 h 15278"/>
                  <a:gd name="connsiteX2" fmla="*/ 15279 w 15278"/>
                  <a:gd name="connsiteY2" fmla="*/ 13493 h 15278"/>
                  <a:gd name="connsiteX3" fmla="*/ 13559 w 15278"/>
                  <a:gd name="connsiteY3" fmla="*/ 0 h 15278"/>
                  <a:gd name="connsiteX4" fmla="*/ 0 w 15278"/>
                  <a:gd name="connsiteY4" fmla="*/ 1720 h 15278"/>
                  <a:gd name="connsiteX5" fmla="*/ 926 w 15278"/>
                  <a:gd name="connsiteY5" fmla="*/ 8532 h 1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78" h="15278">
                    <a:moveTo>
                      <a:pt x="926" y="8532"/>
                    </a:moveTo>
                    <a:lnTo>
                      <a:pt x="1786" y="15279"/>
                    </a:lnTo>
                    <a:lnTo>
                      <a:pt x="15279" y="13493"/>
                    </a:lnTo>
                    <a:lnTo>
                      <a:pt x="13559" y="0"/>
                    </a:lnTo>
                    <a:lnTo>
                      <a:pt x="0" y="1720"/>
                    </a:lnTo>
                    <a:lnTo>
                      <a:pt x="926" y="8532"/>
                    </a:lnTo>
                    <a:close/>
                  </a:path>
                </a:pathLst>
              </a:custGeom>
              <a:solidFill>
                <a:srgbClr val="BCBEC0"/>
              </a:solidFill>
              <a:ln w="6610" cap="flat">
                <a:noFill/>
                <a:prstDash val="solid"/>
                <a:miter/>
              </a:ln>
            </p:spPr>
            <p:txBody>
              <a:bodyPr rtlCol="0" anchor="ctr"/>
              <a:lstStyle/>
              <a:p>
                <a:endParaRPr lang="en-US" sz="1351"/>
              </a:p>
            </p:txBody>
          </p:sp>
          <p:sp>
            <p:nvSpPr>
              <p:cNvPr id="141" name="Freeform: Shape 140">
                <a:extLst>
                  <a:ext uri="{FF2B5EF4-FFF2-40B4-BE49-F238E27FC236}">
                    <a16:creationId xmlns:a16="http://schemas.microsoft.com/office/drawing/2014/main" id="{B9BDBEC3-8AD9-4AF2-8140-6848856DEC7F}"/>
                  </a:ext>
                </a:extLst>
              </p:cNvPr>
              <p:cNvSpPr/>
              <p:nvPr/>
            </p:nvSpPr>
            <p:spPr>
              <a:xfrm>
                <a:off x="12402262" y="829414"/>
                <a:ext cx="17196" cy="17262"/>
              </a:xfrm>
              <a:custGeom>
                <a:avLst/>
                <a:gdLst>
                  <a:gd name="connsiteX0" fmla="*/ 6482 w 17196"/>
                  <a:gd name="connsiteY0" fmla="*/ 15146 h 17262"/>
                  <a:gd name="connsiteX1" fmla="*/ 12898 w 17196"/>
                  <a:gd name="connsiteY1" fmla="*/ 17263 h 17262"/>
                  <a:gd name="connsiteX2" fmla="*/ 17197 w 17196"/>
                  <a:gd name="connsiteY2" fmla="*/ 4299 h 17262"/>
                  <a:gd name="connsiteX3" fmla="*/ 10715 w 17196"/>
                  <a:gd name="connsiteY3" fmla="*/ 2116 h 17262"/>
                  <a:gd name="connsiteX4" fmla="*/ 4299 w 17196"/>
                  <a:gd name="connsiteY4" fmla="*/ 0 h 17262"/>
                  <a:gd name="connsiteX5" fmla="*/ 0 w 17196"/>
                  <a:gd name="connsiteY5" fmla="*/ 12964 h 17262"/>
                  <a:gd name="connsiteX6" fmla="*/ 6482 w 17196"/>
                  <a:gd name="connsiteY6" fmla="*/ 15080 h 17262"/>
                  <a:gd name="connsiteX7" fmla="*/ 6482 w 17196"/>
                  <a:gd name="connsiteY7" fmla="*/ 15080 h 1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 h="17262">
                    <a:moveTo>
                      <a:pt x="6482" y="15146"/>
                    </a:moveTo>
                    <a:lnTo>
                      <a:pt x="12898" y="17263"/>
                    </a:lnTo>
                    <a:lnTo>
                      <a:pt x="17197" y="4299"/>
                    </a:lnTo>
                    <a:lnTo>
                      <a:pt x="10715" y="2116"/>
                    </a:lnTo>
                    <a:lnTo>
                      <a:pt x="4299" y="0"/>
                    </a:lnTo>
                    <a:lnTo>
                      <a:pt x="0" y="12964"/>
                    </a:lnTo>
                    <a:lnTo>
                      <a:pt x="6482" y="15080"/>
                    </a:lnTo>
                    <a:lnTo>
                      <a:pt x="6482" y="15080"/>
                    </a:lnTo>
                    <a:close/>
                  </a:path>
                </a:pathLst>
              </a:custGeom>
              <a:solidFill>
                <a:srgbClr val="BCBEC0"/>
              </a:solidFill>
              <a:ln w="6610" cap="flat">
                <a:noFill/>
                <a:prstDash val="solid"/>
                <a:miter/>
              </a:ln>
            </p:spPr>
            <p:txBody>
              <a:bodyPr rtlCol="0" anchor="ctr"/>
              <a:lstStyle/>
              <a:p>
                <a:endParaRPr lang="en-US" sz="1351"/>
              </a:p>
            </p:txBody>
          </p:sp>
          <p:sp>
            <p:nvSpPr>
              <p:cNvPr id="142" name="Freeform: Shape 141">
                <a:extLst>
                  <a:ext uri="{FF2B5EF4-FFF2-40B4-BE49-F238E27FC236}">
                    <a16:creationId xmlns:a16="http://schemas.microsoft.com/office/drawing/2014/main" id="{905D90B4-1604-4243-B7C3-8CA8E55DAB7E}"/>
                  </a:ext>
                </a:extLst>
              </p:cNvPr>
              <p:cNvSpPr/>
              <p:nvPr/>
            </p:nvSpPr>
            <p:spPr>
              <a:xfrm>
                <a:off x="12364562" y="820882"/>
                <a:ext cx="15609" cy="15675"/>
              </a:xfrm>
              <a:custGeom>
                <a:avLst/>
                <a:gdLst>
                  <a:gd name="connsiteX0" fmla="*/ 13493 w 15609"/>
                  <a:gd name="connsiteY0" fmla="*/ 15609 h 15675"/>
                  <a:gd name="connsiteX1" fmla="*/ 15610 w 15609"/>
                  <a:gd name="connsiteY1" fmla="*/ 2183 h 15675"/>
                  <a:gd name="connsiteX2" fmla="*/ 2183 w 15609"/>
                  <a:gd name="connsiteY2" fmla="*/ 0 h 15675"/>
                  <a:gd name="connsiteX3" fmla="*/ 0 w 15609"/>
                  <a:gd name="connsiteY3" fmla="*/ 13493 h 15675"/>
                  <a:gd name="connsiteX4" fmla="*/ 6747 w 15609"/>
                  <a:gd name="connsiteY4" fmla="*/ 14617 h 15675"/>
                  <a:gd name="connsiteX5" fmla="*/ 13493 w 15609"/>
                  <a:gd name="connsiteY5" fmla="*/ 15675 h 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9" h="15675">
                    <a:moveTo>
                      <a:pt x="13493" y="15609"/>
                    </a:moveTo>
                    <a:lnTo>
                      <a:pt x="15610" y="2183"/>
                    </a:lnTo>
                    <a:lnTo>
                      <a:pt x="2183" y="0"/>
                    </a:lnTo>
                    <a:lnTo>
                      <a:pt x="0" y="13493"/>
                    </a:lnTo>
                    <a:lnTo>
                      <a:pt x="6747" y="14617"/>
                    </a:lnTo>
                    <a:lnTo>
                      <a:pt x="13493" y="15675"/>
                    </a:lnTo>
                    <a:close/>
                  </a:path>
                </a:pathLst>
              </a:custGeom>
              <a:solidFill>
                <a:srgbClr val="BCBEC0"/>
              </a:solidFill>
              <a:ln w="6610" cap="flat">
                <a:noFill/>
                <a:prstDash val="solid"/>
                <a:miter/>
              </a:ln>
            </p:spPr>
            <p:txBody>
              <a:bodyPr rtlCol="0" anchor="ctr"/>
              <a:lstStyle/>
              <a:p>
                <a:endParaRPr lang="en-US" sz="1351"/>
              </a:p>
            </p:txBody>
          </p:sp>
          <p:sp>
            <p:nvSpPr>
              <p:cNvPr id="143" name="Freeform: Shape 142">
                <a:extLst>
                  <a:ext uri="{FF2B5EF4-FFF2-40B4-BE49-F238E27FC236}">
                    <a16:creationId xmlns:a16="http://schemas.microsoft.com/office/drawing/2014/main" id="{9047FEB6-907A-4FFC-8E86-037556CAB1B6}"/>
                  </a:ext>
                </a:extLst>
              </p:cNvPr>
              <p:cNvSpPr/>
              <p:nvPr/>
            </p:nvSpPr>
            <p:spPr>
              <a:xfrm>
                <a:off x="12438243" y="844296"/>
                <a:ext cx="18387" cy="18387"/>
              </a:xfrm>
              <a:custGeom>
                <a:avLst/>
                <a:gdLst>
                  <a:gd name="connsiteX0" fmla="*/ 12104 w 18387"/>
                  <a:gd name="connsiteY0" fmla="*/ 18387 h 18387"/>
                  <a:gd name="connsiteX1" fmla="*/ 18387 w 18387"/>
                  <a:gd name="connsiteY1" fmla="*/ 6283 h 18387"/>
                  <a:gd name="connsiteX2" fmla="*/ 6283 w 18387"/>
                  <a:gd name="connsiteY2" fmla="*/ 0 h 18387"/>
                  <a:gd name="connsiteX3" fmla="*/ 0 w 18387"/>
                  <a:gd name="connsiteY3" fmla="*/ 12104 h 18387"/>
                  <a:gd name="connsiteX4" fmla="*/ 6085 w 18387"/>
                  <a:gd name="connsiteY4" fmla="*/ 15212 h 18387"/>
                  <a:gd name="connsiteX5" fmla="*/ 12104 w 18387"/>
                  <a:gd name="connsiteY5" fmla="*/ 18387 h 1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87" h="18387">
                    <a:moveTo>
                      <a:pt x="12104" y="18387"/>
                    </a:moveTo>
                    <a:lnTo>
                      <a:pt x="18387" y="6283"/>
                    </a:lnTo>
                    <a:lnTo>
                      <a:pt x="6283" y="0"/>
                    </a:lnTo>
                    <a:lnTo>
                      <a:pt x="0" y="12104"/>
                    </a:lnTo>
                    <a:lnTo>
                      <a:pt x="6085" y="15212"/>
                    </a:lnTo>
                    <a:lnTo>
                      <a:pt x="12104" y="18387"/>
                    </a:lnTo>
                    <a:close/>
                  </a:path>
                </a:pathLst>
              </a:custGeom>
              <a:solidFill>
                <a:srgbClr val="BCBEC0"/>
              </a:solidFill>
              <a:ln w="6610" cap="flat">
                <a:noFill/>
                <a:prstDash val="solid"/>
                <a:miter/>
              </a:ln>
            </p:spPr>
            <p:txBody>
              <a:bodyPr rtlCol="0" anchor="ctr"/>
              <a:lstStyle/>
              <a:p>
                <a:endParaRPr lang="en-US" sz="1351"/>
              </a:p>
            </p:txBody>
          </p:sp>
          <p:sp>
            <p:nvSpPr>
              <p:cNvPr id="144" name="Freeform: Shape 143">
                <a:extLst>
                  <a:ext uri="{FF2B5EF4-FFF2-40B4-BE49-F238E27FC236}">
                    <a16:creationId xmlns:a16="http://schemas.microsoft.com/office/drawing/2014/main" id="{169C3728-9FE2-4D3D-A2C7-A6EB6D175CDD}"/>
                  </a:ext>
                </a:extLst>
              </p:cNvPr>
              <p:cNvSpPr/>
              <p:nvPr/>
            </p:nvSpPr>
            <p:spPr>
              <a:xfrm>
                <a:off x="12471446" y="864998"/>
                <a:ext cx="19048" cy="19114"/>
              </a:xfrm>
              <a:custGeom>
                <a:avLst/>
                <a:gdLst>
                  <a:gd name="connsiteX0" fmla="*/ 10913 w 19048"/>
                  <a:gd name="connsiteY0" fmla="*/ 19115 h 19114"/>
                  <a:gd name="connsiteX1" fmla="*/ 19049 w 19048"/>
                  <a:gd name="connsiteY1" fmla="*/ 8202 h 19114"/>
                  <a:gd name="connsiteX2" fmla="*/ 13625 w 19048"/>
                  <a:gd name="connsiteY2" fmla="*/ 4101 h 19114"/>
                  <a:gd name="connsiteX3" fmla="*/ 8135 w 19048"/>
                  <a:gd name="connsiteY3" fmla="*/ 0 h 19114"/>
                  <a:gd name="connsiteX4" fmla="*/ 0 w 19048"/>
                  <a:gd name="connsiteY4" fmla="*/ 10913 h 19114"/>
                  <a:gd name="connsiteX5" fmla="*/ 5424 w 19048"/>
                  <a:gd name="connsiteY5" fmla="*/ 15014 h 19114"/>
                  <a:gd name="connsiteX6" fmla="*/ 10913 w 19048"/>
                  <a:gd name="connsiteY6" fmla="*/ 19049 h 1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8" h="19114">
                    <a:moveTo>
                      <a:pt x="10913" y="19115"/>
                    </a:moveTo>
                    <a:lnTo>
                      <a:pt x="19049" y="8202"/>
                    </a:lnTo>
                    <a:lnTo>
                      <a:pt x="13625" y="4101"/>
                    </a:lnTo>
                    <a:lnTo>
                      <a:pt x="8135" y="0"/>
                    </a:lnTo>
                    <a:lnTo>
                      <a:pt x="0" y="10913"/>
                    </a:lnTo>
                    <a:lnTo>
                      <a:pt x="5424" y="15014"/>
                    </a:lnTo>
                    <a:lnTo>
                      <a:pt x="10913" y="19049"/>
                    </a:lnTo>
                    <a:close/>
                  </a:path>
                </a:pathLst>
              </a:custGeom>
              <a:solidFill>
                <a:srgbClr val="BCBEC0"/>
              </a:solidFill>
              <a:ln w="6610" cap="flat">
                <a:noFill/>
                <a:prstDash val="solid"/>
                <a:miter/>
              </a:ln>
            </p:spPr>
            <p:txBody>
              <a:bodyPr rtlCol="0" anchor="ctr"/>
              <a:lstStyle/>
              <a:p>
                <a:endParaRPr lang="en-US" sz="1351"/>
              </a:p>
            </p:txBody>
          </p:sp>
          <p:sp>
            <p:nvSpPr>
              <p:cNvPr id="145" name="Freeform: Shape 144">
                <a:extLst>
                  <a:ext uri="{FF2B5EF4-FFF2-40B4-BE49-F238E27FC236}">
                    <a16:creationId xmlns:a16="http://schemas.microsoft.com/office/drawing/2014/main" id="{A88B5D32-71A7-40BE-904F-B1B2397066C7}"/>
                  </a:ext>
                </a:extLst>
              </p:cNvPr>
              <p:cNvSpPr/>
              <p:nvPr/>
            </p:nvSpPr>
            <p:spPr>
              <a:xfrm>
                <a:off x="12285590" y="1310656"/>
                <a:ext cx="15609" cy="15609"/>
              </a:xfrm>
              <a:custGeom>
                <a:avLst/>
                <a:gdLst>
                  <a:gd name="connsiteX0" fmla="*/ 0 w 15609"/>
                  <a:gd name="connsiteY0" fmla="*/ 13493 h 15609"/>
                  <a:gd name="connsiteX1" fmla="*/ 6747 w 15609"/>
                  <a:gd name="connsiteY1" fmla="*/ 14551 h 15609"/>
                  <a:gd name="connsiteX2" fmla="*/ 13427 w 15609"/>
                  <a:gd name="connsiteY2" fmla="*/ 15609 h 15609"/>
                  <a:gd name="connsiteX3" fmla="*/ 15610 w 15609"/>
                  <a:gd name="connsiteY3" fmla="*/ 2183 h 15609"/>
                  <a:gd name="connsiteX4" fmla="*/ 2117 w 15609"/>
                  <a:gd name="connsiteY4" fmla="*/ 0 h 15609"/>
                  <a:gd name="connsiteX5" fmla="*/ 0 w 15609"/>
                  <a:gd name="connsiteY5" fmla="*/ 13493 h 1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9" h="15609">
                    <a:moveTo>
                      <a:pt x="0" y="13493"/>
                    </a:moveTo>
                    <a:lnTo>
                      <a:pt x="6747" y="14551"/>
                    </a:lnTo>
                    <a:lnTo>
                      <a:pt x="13427" y="15609"/>
                    </a:lnTo>
                    <a:lnTo>
                      <a:pt x="15610" y="2183"/>
                    </a:lnTo>
                    <a:lnTo>
                      <a:pt x="2117" y="0"/>
                    </a:lnTo>
                    <a:lnTo>
                      <a:pt x="0" y="13493"/>
                    </a:lnTo>
                    <a:close/>
                  </a:path>
                </a:pathLst>
              </a:custGeom>
              <a:solidFill>
                <a:srgbClr val="BCBEC0"/>
              </a:solidFill>
              <a:ln w="6610" cap="flat">
                <a:noFill/>
                <a:prstDash val="solid"/>
                <a:miter/>
              </a:ln>
            </p:spPr>
            <p:txBody>
              <a:bodyPr rtlCol="0" anchor="ctr"/>
              <a:lstStyle/>
              <a:p>
                <a:endParaRPr lang="en-US" sz="1351"/>
              </a:p>
            </p:txBody>
          </p:sp>
          <p:sp>
            <p:nvSpPr>
              <p:cNvPr id="146" name="Freeform: Shape 145">
                <a:extLst>
                  <a:ext uri="{FF2B5EF4-FFF2-40B4-BE49-F238E27FC236}">
                    <a16:creationId xmlns:a16="http://schemas.microsoft.com/office/drawing/2014/main" id="{9A95BB3E-6D0C-4663-91E6-D6A8B0879435}"/>
                  </a:ext>
                </a:extLst>
              </p:cNvPr>
              <p:cNvSpPr/>
              <p:nvPr/>
            </p:nvSpPr>
            <p:spPr>
              <a:xfrm>
                <a:off x="12246236" y="1300470"/>
                <a:ext cx="17196" cy="17196"/>
              </a:xfrm>
              <a:custGeom>
                <a:avLst/>
                <a:gdLst>
                  <a:gd name="connsiteX0" fmla="*/ 4299 w 17196"/>
                  <a:gd name="connsiteY0" fmla="*/ 0 h 17196"/>
                  <a:gd name="connsiteX1" fmla="*/ 0 w 17196"/>
                  <a:gd name="connsiteY1" fmla="*/ 12964 h 17196"/>
                  <a:gd name="connsiteX2" fmla="*/ 6482 w 17196"/>
                  <a:gd name="connsiteY2" fmla="*/ 15080 h 17196"/>
                  <a:gd name="connsiteX3" fmla="*/ 12897 w 17196"/>
                  <a:gd name="connsiteY3" fmla="*/ 17197 h 17196"/>
                  <a:gd name="connsiteX4" fmla="*/ 17196 w 17196"/>
                  <a:gd name="connsiteY4" fmla="*/ 4233 h 17196"/>
                  <a:gd name="connsiteX5" fmla="*/ 10715 w 17196"/>
                  <a:gd name="connsiteY5" fmla="*/ 2116 h 17196"/>
                  <a:gd name="connsiteX6" fmla="*/ 4233 w 17196"/>
                  <a:gd name="connsiteY6" fmla="*/ 0 h 1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96" h="17196">
                    <a:moveTo>
                      <a:pt x="4299" y="0"/>
                    </a:moveTo>
                    <a:lnTo>
                      <a:pt x="0" y="12964"/>
                    </a:lnTo>
                    <a:lnTo>
                      <a:pt x="6482" y="15080"/>
                    </a:lnTo>
                    <a:lnTo>
                      <a:pt x="12897" y="17197"/>
                    </a:lnTo>
                    <a:lnTo>
                      <a:pt x="17196" y="4233"/>
                    </a:lnTo>
                    <a:lnTo>
                      <a:pt x="10715" y="2116"/>
                    </a:lnTo>
                    <a:lnTo>
                      <a:pt x="4233" y="0"/>
                    </a:lnTo>
                    <a:close/>
                  </a:path>
                </a:pathLst>
              </a:custGeom>
              <a:solidFill>
                <a:srgbClr val="BCBEC0"/>
              </a:solidFill>
              <a:ln w="6610" cap="flat">
                <a:noFill/>
                <a:prstDash val="solid"/>
                <a:miter/>
              </a:ln>
            </p:spPr>
            <p:txBody>
              <a:bodyPr rtlCol="0" anchor="ctr"/>
              <a:lstStyle/>
              <a:p>
                <a:endParaRPr lang="en-US" sz="1351"/>
              </a:p>
            </p:txBody>
          </p:sp>
          <p:sp>
            <p:nvSpPr>
              <p:cNvPr id="147" name="Freeform: Shape 146">
                <a:extLst>
                  <a:ext uri="{FF2B5EF4-FFF2-40B4-BE49-F238E27FC236}">
                    <a16:creationId xmlns:a16="http://schemas.microsoft.com/office/drawing/2014/main" id="{E2FBFD89-7496-4D59-B057-CE40EE862FA7}"/>
                  </a:ext>
                </a:extLst>
              </p:cNvPr>
              <p:cNvSpPr/>
              <p:nvPr/>
            </p:nvSpPr>
            <p:spPr>
              <a:xfrm>
                <a:off x="12145371" y="1236776"/>
                <a:ext cx="19313" cy="19313"/>
              </a:xfrm>
              <a:custGeom>
                <a:avLst/>
                <a:gdLst>
                  <a:gd name="connsiteX0" fmla="*/ 0 w 19313"/>
                  <a:gd name="connsiteY0" fmla="*/ 9524 h 19313"/>
                  <a:gd name="connsiteX1" fmla="*/ 4762 w 19313"/>
                  <a:gd name="connsiteY1" fmla="*/ 14419 h 19313"/>
                  <a:gd name="connsiteX2" fmla="*/ 9524 w 19313"/>
                  <a:gd name="connsiteY2" fmla="*/ 19313 h 19313"/>
                  <a:gd name="connsiteX3" fmla="*/ 19313 w 19313"/>
                  <a:gd name="connsiteY3" fmla="*/ 9789 h 19313"/>
                  <a:gd name="connsiteX4" fmla="*/ 9789 w 19313"/>
                  <a:gd name="connsiteY4" fmla="*/ 0 h 19313"/>
                  <a:gd name="connsiteX5" fmla="*/ 0 w 19313"/>
                  <a:gd name="connsiteY5" fmla="*/ 9458 h 1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13" h="19313">
                    <a:moveTo>
                      <a:pt x="0" y="9524"/>
                    </a:moveTo>
                    <a:lnTo>
                      <a:pt x="4762" y="14419"/>
                    </a:lnTo>
                    <a:lnTo>
                      <a:pt x="9524" y="19313"/>
                    </a:lnTo>
                    <a:lnTo>
                      <a:pt x="19313" y="9789"/>
                    </a:lnTo>
                    <a:lnTo>
                      <a:pt x="9789" y="0"/>
                    </a:lnTo>
                    <a:lnTo>
                      <a:pt x="0" y="9458"/>
                    </a:lnTo>
                    <a:close/>
                  </a:path>
                </a:pathLst>
              </a:custGeom>
              <a:solidFill>
                <a:srgbClr val="BCBEC0"/>
              </a:solidFill>
              <a:ln w="6610" cap="flat">
                <a:noFill/>
                <a:prstDash val="solid"/>
                <a:miter/>
              </a:ln>
            </p:spPr>
            <p:txBody>
              <a:bodyPr rtlCol="0" anchor="ctr"/>
              <a:lstStyle/>
              <a:p>
                <a:endParaRPr lang="en-US" sz="1351"/>
              </a:p>
            </p:txBody>
          </p:sp>
          <p:sp>
            <p:nvSpPr>
              <p:cNvPr id="148" name="Freeform: Shape 147">
                <a:extLst>
                  <a:ext uri="{FF2B5EF4-FFF2-40B4-BE49-F238E27FC236}">
                    <a16:creationId xmlns:a16="http://schemas.microsoft.com/office/drawing/2014/main" id="{526B1A1F-51D7-4165-8F88-CF879FF2699B}"/>
                  </a:ext>
                </a:extLst>
              </p:cNvPr>
              <p:cNvSpPr/>
              <p:nvPr/>
            </p:nvSpPr>
            <p:spPr>
              <a:xfrm>
                <a:off x="12100527" y="1172686"/>
                <a:ext cx="18254" cy="18188"/>
              </a:xfrm>
              <a:custGeom>
                <a:avLst/>
                <a:gdLst>
                  <a:gd name="connsiteX0" fmla="*/ 0 w 18254"/>
                  <a:gd name="connsiteY0" fmla="*/ 5953 h 18188"/>
                  <a:gd name="connsiteX1" fmla="*/ 2976 w 18254"/>
                  <a:gd name="connsiteY1" fmla="*/ 12104 h 18188"/>
                  <a:gd name="connsiteX2" fmla="*/ 5953 w 18254"/>
                  <a:gd name="connsiteY2" fmla="*/ 18189 h 18188"/>
                  <a:gd name="connsiteX3" fmla="*/ 18255 w 18254"/>
                  <a:gd name="connsiteY3" fmla="*/ 12236 h 18188"/>
                  <a:gd name="connsiteX4" fmla="*/ 12302 w 18254"/>
                  <a:gd name="connsiteY4" fmla="*/ 0 h 18188"/>
                  <a:gd name="connsiteX5" fmla="*/ 0 w 18254"/>
                  <a:gd name="connsiteY5" fmla="*/ 5953 h 1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54" h="18188">
                    <a:moveTo>
                      <a:pt x="0" y="5953"/>
                    </a:moveTo>
                    <a:lnTo>
                      <a:pt x="2976" y="12104"/>
                    </a:lnTo>
                    <a:lnTo>
                      <a:pt x="5953" y="18189"/>
                    </a:lnTo>
                    <a:lnTo>
                      <a:pt x="18255" y="12236"/>
                    </a:lnTo>
                    <a:lnTo>
                      <a:pt x="12302" y="0"/>
                    </a:lnTo>
                    <a:lnTo>
                      <a:pt x="0" y="5953"/>
                    </a:lnTo>
                    <a:close/>
                  </a:path>
                </a:pathLst>
              </a:custGeom>
              <a:solidFill>
                <a:srgbClr val="BCBEC0"/>
              </a:solidFill>
              <a:ln w="6610" cap="flat">
                <a:noFill/>
                <a:prstDash val="solid"/>
                <a:miter/>
              </a:ln>
            </p:spPr>
            <p:txBody>
              <a:bodyPr rtlCol="0" anchor="ctr"/>
              <a:lstStyle/>
              <a:p>
                <a:endParaRPr lang="en-US" sz="1351"/>
              </a:p>
            </p:txBody>
          </p:sp>
          <p:sp>
            <p:nvSpPr>
              <p:cNvPr id="149" name="Freeform: Shape 148">
                <a:extLst>
                  <a:ext uri="{FF2B5EF4-FFF2-40B4-BE49-F238E27FC236}">
                    <a16:creationId xmlns:a16="http://schemas.microsoft.com/office/drawing/2014/main" id="{D2BF7EED-E00A-494F-8DDE-F3E0EFFF0A83}"/>
                  </a:ext>
                </a:extLst>
              </p:cNvPr>
              <p:cNvSpPr/>
              <p:nvPr/>
            </p:nvSpPr>
            <p:spPr>
              <a:xfrm>
                <a:off x="12086770" y="1136374"/>
                <a:ext cx="16932" cy="16932"/>
              </a:xfrm>
              <a:custGeom>
                <a:avLst/>
                <a:gdLst>
                  <a:gd name="connsiteX0" fmla="*/ 13030 w 16932"/>
                  <a:gd name="connsiteY0" fmla="*/ 0 h 16932"/>
                  <a:gd name="connsiteX1" fmla="*/ 0 w 16932"/>
                  <a:gd name="connsiteY1" fmla="*/ 3902 h 16932"/>
                  <a:gd name="connsiteX2" fmla="*/ 1918 w 16932"/>
                  <a:gd name="connsiteY2" fmla="*/ 10450 h 16932"/>
                  <a:gd name="connsiteX3" fmla="*/ 3902 w 16932"/>
                  <a:gd name="connsiteY3" fmla="*/ 16932 h 16932"/>
                  <a:gd name="connsiteX4" fmla="*/ 16932 w 16932"/>
                  <a:gd name="connsiteY4" fmla="*/ 13030 h 16932"/>
                  <a:gd name="connsiteX5" fmla="*/ 13030 w 16932"/>
                  <a:gd name="connsiteY5" fmla="*/ 0 h 1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2" h="16932">
                    <a:moveTo>
                      <a:pt x="13030" y="0"/>
                    </a:moveTo>
                    <a:lnTo>
                      <a:pt x="0" y="3902"/>
                    </a:lnTo>
                    <a:lnTo>
                      <a:pt x="1918" y="10450"/>
                    </a:lnTo>
                    <a:lnTo>
                      <a:pt x="3902" y="16932"/>
                    </a:lnTo>
                    <a:lnTo>
                      <a:pt x="16932" y="13030"/>
                    </a:lnTo>
                    <a:lnTo>
                      <a:pt x="13030" y="0"/>
                    </a:lnTo>
                    <a:close/>
                  </a:path>
                </a:pathLst>
              </a:custGeom>
              <a:solidFill>
                <a:srgbClr val="BCBEC0"/>
              </a:solidFill>
              <a:ln w="6610" cap="flat">
                <a:noFill/>
                <a:prstDash val="solid"/>
                <a:miter/>
              </a:ln>
            </p:spPr>
            <p:txBody>
              <a:bodyPr rtlCol="0" anchor="ctr"/>
              <a:lstStyle/>
              <a:p>
                <a:endParaRPr lang="en-US" sz="1351"/>
              </a:p>
            </p:txBody>
          </p:sp>
          <p:sp>
            <p:nvSpPr>
              <p:cNvPr id="150" name="Freeform: Shape 149">
                <a:extLst>
                  <a:ext uri="{FF2B5EF4-FFF2-40B4-BE49-F238E27FC236}">
                    <a16:creationId xmlns:a16="http://schemas.microsoft.com/office/drawing/2014/main" id="{64321C41-9C73-4806-B2EE-347CAEAFBD15}"/>
                  </a:ext>
                </a:extLst>
              </p:cNvPr>
              <p:cNvSpPr/>
              <p:nvPr/>
            </p:nvSpPr>
            <p:spPr>
              <a:xfrm>
                <a:off x="12209197" y="1284464"/>
                <a:ext cx="18453" cy="18387"/>
              </a:xfrm>
              <a:custGeom>
                <a:avLst/>
                <a:gdLst>
                  <a:gd name="connsiteX0" fmla="*/ 0 w 18453"/>
                  <a:gd name="connsiteY0" fmla="*/ 12038 h 18387"/>
                  <a:gd name="connsiteX1" fmla="*/ 6019 w 18453"/>
                  <a:gd name="connsiteY1" fmla="*/ 15213 h 18387"/>
                  <a:gd name="connsiteX2" fmla="*/ 12104 w 18453"/>
                  <a:gd name="connsiteY2" fmla="*/ 18387 h 18387"/>
                  <a:gd name="connsiteX3" fmla="*/ 18454 w 18453"/>
                  <a:gd name="connsiteY3" fmla="*/ 6283 h 18387"/>
                  <a:gd name="connsiteX4" fmla="*/ 6350 w 18453"/>
                  <a:gd name="connsiteY4" fmla="*/ 0 h 18387"/>
                  <a:gd name="connsiteX5" fmla="*/ 66 w 18453"/>
                  <a:gd name="connsiteY5" fmla="*/ 12038 h 1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53" h="18387">
                    <a:moveTo>
                      <a:pt x="0" y="12038"/>
                    </a:moveTo>
                    <a:lnTo>
                      <a:pt x="6019" y="15213"/>
                    </a:lnTo>
                    <a:lnTo>
                      <a:pt x="12104" y="18387"/>
                    </a:lnTo>
                    <a:lnTo>
                      <a:pt x="18454" y="6283"/>
                    </a:lnTo>
                    <a:lnTo>
                      <a:pt x="6350" y="0"/>
                    </a:lnTo>
                    <a:lnTo>
                      <a:pt x="66" y="12038"/>
                    </a:lnTo>
                    <a:close/>
                  </a:path>
                </a:pathLst>
              </a:custGeom>
              <a:solidFill>
                <a:srgbClr val="BCBEC0"/>
              </a:solidFill>
              <a:ln w="6610" cap="flat">
                <a:noFill/>
                <a:prstDash val="solid"/>
                <a:miter/>
              </a:ln>
            </p:spPr>
            <p:txBody>
              <a:bodyPr rtlCol="0" anchor="ctr"/>
              <a:lstStyle/>
              <a:p>
                <a:endParaRPr lang="en-US" sz="1351"/>
              </a:p>
            </p:txBody>
          </p:sp>
          <p:sp>
            <p:nvSpPr>
              <p:cNvPr id="151" name="Freeform: Shape 150">
                <a:extLst>
                  <a:ext uri="{FF2B5EF4-FFF2-40B4-BE49-F238E27FC236}">
                    <a16:creationId xmlns:a16="http://schemas.microsoft.com/office/drawing/2014/main" id="{C49C0646-3CD3-4B26-A56F-443682B5937B}"/>
                  </a:ext>
                </a:extLst>
              </p:cNvPr>
              <p:cNvSpPr/>
              <p:nvPr/>
            </p:nvSpPr>
            <p:spPr>
              <a:xfrm>
                <a:off x="12079296" y="1098476"/>
                <a:ext cx="15278" cy="15278"/>
              </a:xfrm>
              <a:custGeom>
                <a:avLst/>
                <a:gdLst>
                  <a:gd name="connsiteX0" fmla="*/ 13559 w 15278"/>
                  <a:gd name="connsiteY0" fmla="*/ 0 h 15278"/>
                  <a:gd name="connsiteX1" fmla="*/ 0 w 15278"/>
                  <a:gd name="connsiteY1" fmla="*/ 1720 h 15278"/>
                  <a:gd name="connsiteX2" fmla="*/ 859 w 15278"/>
                  <a:gd name="connsiteY2" fmla="*/ 8532 h 15278"/>
                  <a:gd name="connsiteX3" fmla="*/ 1786 w 15278"/>
                  <a:gd name="connsiteY3" fmla="*/ 15279 h 15278"/>
                  <a:gd name="connsiteX4" fmla="*/ 15279 w 15278"/>
                  <a:gd name="connsiteY4" fmla="*/ 13493 h 15278"/>
                  <a:gd name="connsiteX5" fmla="*/ 13559 w 15278"/>
                  <a:gd name="connsiteY5" fmla="*/ 0 h 1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78" h="15278">
                    <a:moveTo>
                      <a:pt x="13559" y="0"/>
                    </a:moveTo>
                    <a:lnTo>
                      <a:pt x="0" y="1720"/>
                    </a:lnTo>
                    <a:lnTo>
                      <a:pt x="859" y="8532"/>
                    </a:lnTo>
                    <a:lnTo>
                      <a:pt x="1786" y="15279"/>
                    </a:lnTo>
                    <a:lnTo>
                      <a:pt x="15279" y="13493"/>
                    </a:lnTo>
                    <a:lnTo>
                      <a:pt x="13559" y="0"/>
                    </a:lnTo>
                    <a:close/>
                  </a:path>
                </a:pathLst>
              </a:custGeom>
              <a:solidFill>
                <a:srgbClr val="BCBEC0"/>
              </a:solidFill>
              <a:ln w="6610" cap="flat">
                <a:noFill/>
                <a:prstDash val="solid"/>
                <a:miter/>
              </a:ln>
            </p:spPr>
            <p:txBody>
              <a:bodyPr rtlCol="0" anchor="ctr"/>
              <a:lstStyle/>
              <a:p>
                <a:endParaRPr lang="en-US" sz="1351"/>
              </a:p>
            </p:txBody>
          </p:sp>
          <p:sp>
            <p:nvSpPr>
              <p:cNvPr id="152" name="Freeform: Shape 151">
                <a:extLst>
                  <a:ext uri="{FF2B5EF4-FFF2-40B4-BE49-F238E27FC236}">
                    <a16:creationId xmlns:a16="http://schemas.microsoft.com/office/drawing/2014/main" id="{34817F64-DC67-4707-BFBA-E5C854D5C2A1}"/>
                  </a:ext>
                </a:extLst>
              </p:cNvPr>
              <p:cNvSpPr/>
              <p:nvPr/>
            </p:nvSpPr>
            <p:spPr>
              <a:xfrm>
                <a:off x="12120105" y="1206352"/>
                <a:ext cx="19048" cy="19048"/>
              </a:xfrm>
              <a:custGeom>
                <a:avLst/>
                <a:gdLst>
                  <a:gd name="connsiteX0" fmla="*/ 66 w 19048"/>
                  <a:gd name="connsiteY0" fmla="*/ 7871 h 19048"/>
                  <a:gd name="connsiteX1" fmla="*/ 3968 w 19048"/>
                  <a:gd name="connsiteY1" fmla="*/ 13493 h 19048"/>
                  <a:gd name="connsiteX2" fmla="*/ 3968 w 19048"/>
                  <a:gd name="connsiteY2" fmla="*/ 13493 h 19048"/>
                  <a:gd name="connsiteX3" fmla="*/ 7871 w 19048"/>
                  <a:gd name="connsiteY3" fmla="*/ 19049 h 19048"/>
                  <a:gd name="connsiteX4" fmla="*/ 19049 w 19048"/>
                  <a:gd name="connsiteY4" fmla="*/ 11178 h 19048"/>
                  <a:gd name="connsiteX5" fmla="*/ 11178 w 19048"/>
                  <a:gd name="connsiteY5" fmla="*/ 0 h 19048"/>
                  <a:gd name="connsiteX6" fmla="*/ 0 w 19048"/>
                  <a:gd name="connsiteY6" fmla="*/ 7871 h 1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8" h="19048">
                    <a:moveTo>
                      <a:pt x="66" y="7871"/>
                    </a:moveTo>
                    <a:lnTo>
                      <a:pt x="3968" y="13493"/>
                    </a:lnTo>
                    <a:lnTo>
                      <a:pt x="3968" y="13493"/>
                    </a:lnTo>
                    <a:lnTo>
                      <a:pt x="7871" y="19049"/>
                    </a:lnTo>
                    <a:lnTo>
                      <a:pt x="19049" y="11178"/>
                    </a:lnTo>
                    <a:lnTo>
                      <a:pt x="11178" y="0"/>
                    </a:lnTo>
                    <a:lnTo>
                      <a:pt x="0" y="7871"/>
                    </a:lnTo>
                    <a:close/>
                  </a:path>
                </a:pathLst>
              </a:custGeom>
              <a:solidFill>
                <a:srgbClr val="BCBEC0"/>
              </a:solidFill>
              <a:ln w="6610" cap="flat">
                <a:noFill/>
                <a:prstDash val="solid"/>
                <a:miter/>
              </a:ln>
            </p:spPr>
            <p:txBody>
              <a:bodyPr rtlCol="0" anchor="ctr"/>
              <a:lstStyle/>
              <a:p>
                <a:endParaRPr lang="en-US" sz="1351"/>
              </a:p>
            </p:txBody>
          </p:sp>
          <p:sp>
            <p:nvSpPr>
              <p:cNvPr id="153" name="Freeform: Shape 152">
                <a:extLst>
                  <a:ext uri="{FF2B5EF4-FFF2-40B4-BE49-F238E27FC236}">
                    <a16:creationId xmlns:a16="http://schemas.microsoft.com/office/drawing/2014/main" id="{63015D07-9664-49A2-96C7-C0B2119DF845}"/>
                  </a:ext>
                </a:extLst>
              </p:cNvPr>
              <p:cNvSpPr/>
              <p:nvPr/>
            </p:nvSpPr>
            <p:spPr>
              <a:xfrm>
                <a:off x="12175267" y="1263034"/>
                <a:ext cx="19114" cy="19048"/>
              </a:xfrm>
              <a:custGeom>
                <a:avLst/>
                <a:gdLst>
                  <a:gd name="connsiteX0" fmla="*/ 0 w 19114"/>
                  <a:gd name="connsiteY0" fmla="*/ 10913 h 19048"/>
                  <a:gd name="connsiteX1" fmla="*/ 5424 w 19114"/>
                  <a:gd name="connsiteY1" fmla="*/ 14948 h 19048"/>
                  <a:gd name="connsiteX2" fmla="*/ 10913 w 19114"/>
                  <a:gd name="connsiteY2" fmla="*/ 19049 h 19048"/>
                  <a:gd name="connsiteX3" fmla="*/ 19115 w 19114"/>
                  <a:gd name="connsiteY3" fmla="*/ 8135 h 19048"/>
                  <a:gd name="connsiteX4" fmla="*/ 8136 w 19114"/>
                  <a:gd name="connsiteY4" fmla="*/ 0 h 19048"/>
                  <a:gd name="connsiteX5" fmla="*/ 0 w 19114"/>
                  <a:gd name="connsiteY5" fmla="*/ 10913 h 1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14" h="19048">
                    <a:moveTo>
                      <a:pt x="0" y="10913"/>
                    </a:moveTo>
                    <a:lnTo>
                      <a:pt x="5424" y="14948"/>
                    </a:lnTo>
                    <a:lnTo>
                      <a:pt x="10913" y="19049"/>
                    </a:lnTo>
                    <a:lnTo>
                      <a:pt x="19115" y="8135"/>
                    </a:lnTo>
                    <a:lnTo>
                      <a:pt x="8136" y="0"/>
                    </a:lnTo>
                    <a:lnTo>
                      <a:pt x="0" y="10913"/>
                    </a:lnTo>
                    <a:close/>
                  </a:path>
                </a:pathLst>
              </a:custGeom>
              <a:solidFill>
                <a:srgbClr val="BCBEC0"/>
              </a:solidFill>
              <a:ln w="6610" cap="flat">
                <a:noFill/>
                <a:prstDash val="solid"/>
                <a:miter/>
              </a:ln>
            </p:spPr>
            <p:txBody>
              <a:bodyPr rtlCol="0" anchor="ctr"/>
              <a:lstStyle/>
              <a:p>
                <a:endParaRPr lang="en-US" sz="1351"/>
              </a:p>
            </p:txBody>
          </p:sp>
        </p:grpSp>
        <p:grpSp>
          <p:nvGrpSpPr>
            <p:cNvPr id="154" name="Graphic 13">
              <a:extLst>
                <a:ext uri="{FF2B5EF4-FFF2-40B4-BE49-F238E27FC236}">
                  <a16:creationId xmlns:a16="http://schemas.microsoft.com/office/drawing/2014/main" id="{595ECF04-5944-46EF-B810-4D5170C698F9}"/>
                </a:ext>
              </a:extLst>
            </p:cNvPr>
            <p:cNvGrpSpPr/>
            <p:nvPr/>
          </p:nvGrpSpPr>
          <p:grpSpPr>
            <a:xfrm>
              <a:off x="6742419" y="4995302"/>
              <a:ext cx="257978" cy="289439"/>
              <a:chOff x="13550998" y="-62628"/>
              <a:chExt cx="271177" cy="304248"/>
            </a:xfrm>
            <a:noFill/>
          </p:grpSpPr>
          <p:sp>
            <p:nvSpPr>
              <p:cNvPr id="155" name="Freeform: Shape 154">
                <a:extLst>
                  <a:ext uri="{FF2B5EF4-FFF2-40B4-BE49-F238E27FC236}">
                    <a16:creationId xmlns:a16="http://schemas.microsoft.com/office/drawing/2014/main" id="{6064C943-6B1F-4103-92F7-48C2DA5CB5DA}"/>
                  </a:ext>
                </a:extLst>
              </p:cNvPr>
              <p:cNvSpPr/>
              <p:nvPr/>
            </p:nvSpPr>
            <p:spPr>
              <a:xfrm>
                <a:off x="13550998" y="-62628"/>
                <a:ext cx="158738" cy="304248"/>
              </a:xfrm>
              <a:custGeom>
                <a:avLst/>
                <a:gdLst>
                  <a:gd name="connsiteX0" fmla="*/ 158738 w 158738"/>
                  <a:gd name="connsiteY0" fmla="*/ 191809 h 304248"/>
                  <a:gd name="connsiteX1" fmla="*/ 158738 w 158738"/>
                  <a:gd name="connsiteY1" fmla="*/ 291020 h 304248"/>
                  <a:gd name="connsiteX2" fmla="*/ 145510 w 158738"/>
                  <a:gd name="connsiteY2" fmla="*/ 304248 h 304248"/>
                  <a:gd name="connsiteX3" fmla="*/ 13228 w 158738"/>
                  <a:gd name="connsiteY3" fmla="*/ 304248 h 304248"/>
                  <a:gd name="connsiteX4" fmla="*/ 0 w 158738"/>
                  <a:gd name="connsiteY4" fmla="*/ 291020 h 304248"/>
                  <a:gd name="connsiteX5" fmla="*/ 0 w 158738"/>
                  <a:gd name="connsiteY5" fmla="*/ 13228 h 304248"/>
                  <a:gd name="connsiteX6" fmla="*/ 13228 w 158738"/>
                  <a:gd name="connsiteY6" fmla="*/ 0 h 304248"/>
                  <a:gd name="connsiteX7" fmla="*/ 145510 w 158738"/>
                  <a:gd name="connsiteY7" fmla="*/ 0 h 304248"/>
                  <a:gd name="connsiteX8" fmla="*/ 158738 w 158738"/>
                  <a:gd name="connsiteY8" fmla="*/ 13228 h 304248"/>
                  <a:gd name="connsiteX9" fmla="*/ 158738 w 158738"/>
                  <a:gd name="connsiteY9" fmla="*/ 66141 h 30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38" h="304248">
                    <a:moveTo>
                      <a:pt x="158738" y="191809"/>
                    </a:moveTo>
                    <a:lnTo>
                      <a:pt x="158738" y="291020"/>
                    </a:lnTo>
                    <a:cubicBezTo>
                      <a:pt x="158738" y="298296"/>
                      <a:pt x="152786" y="304248"/>
                      <a:pt x="145510" y="304248"/>
                    </a:cubicBezTo>
                    <a:lnTo>
                      <a:pt x="13228" y="304248"/>
                    </a:lnTo>
                    <a:cubicBezTo>
                      <a:pt x="5953" y="304248"/>
                      <a:pt x="0" y="298296"/>
                      <a:pt x="0" y="291020"/>
                    </a:cubicBezTo>
                    <a:lnTo>
                      <a:pt x="0" y="13228"/>
                    </a:lnTo>
                    <a:cubicBezTo>
                      <a:pt x="0" y="5953"/>
                      <a:pt x="5953" y="0"/>
                      <a:pt x="13228" y="0"/>
                    </a:cubicBezTo>
                    <a:lnTo>
                      <a:pt x="145510" y="0"/>
                    </a:lnTo>
                    <a:cubicBezTo>
                      <a:pt x="152786" y="0"/>
                      <a:pt x="158738" y="5953"/>
                      <a:pt x="158738" y="13228"/>
                    </a:cubicBezTo>
                    <a:lnTo>
                      <a:pt x="158738" y="66141"/>
                    </a:lnTo>
                  </a:path>
                </a:pathLst>
              </a:custGeom>
              <a:noFill/>
              <a:ln w="19830" cap="flat">
                <a:solidFill>
                  <a:schemeClr val="bg1"/>
                </a:solidFill>
                <a:prstDash val="solid"/>
                <a:miter/>
              </a:ln>
            </p:spPr>
            <p:txBody>
              <a:bodyPr rtlCol="0" anchor="ctr"/>
              <a:lstStyle/>
              <a:p>
                <a:endParaRPr lang="en-US" sz="1351"/>
              </a:p>
            </p:txBody>
          </p:sp>
          <p:sp>
            <p:nvSpPr>
              <p:cNvPr id="156" name="Freeform: Shape 155">
                <a:extLst>
                  <a:ext uri="{FF2B5EF4-FFF2-40B4-BE49-F238E27FC236}">
                    <a16:creationId xmlns:a16="http://schemas.microsoft.com/office/drawing/2014/main" id="{09D3FDEE-2730-4081-8251-ACF51C154350}"/>
                  </a:ext>
                </a:extLst>
              </p:cNvPr>
              <p:cNvSpPr/>
              <p:nvPr/>
            </p:nvSpPr>
            <p:spPr>
              <a:xfrm>
                <a:off x="13550998" y="201935"/>
                <a:ext cx="158738" cy="6614"/>
              </a:xfrm>
              <a:custGeom>
                <a:avLst/>
                <a:gdLst>
                  <a:gd name="connsiteX0" fmla="*/ 0 w 158738"/>
                  <a:gd name="connsiteY0" fmla="*/ 0 h 6614"/>
                  <a:gd name="connsiteX1" fmla="*/ 158738 w 158738"/>
                  <a:gd name="connsiteY1" fmla="*/ 0 h 6614"/>
                </a:gdLst>
                <a:ahLst/>
                <a:cxnLst>
                  <a:cxn ang="0">
                    <a:pos x="connsiteX0" y="connsiteY0"/>
                  </a:cxn>
                  <a:cxn ang="0">
                    <a:pos x="connsiteX1" y="connsiteY1"/>
                  </a:cxn>
                </a:cxnLst>
                <a:rect l="l" t="t" r="r" b="b"/>
                <a:pathLst>
                  <a:path w="158738" h="6614">
                    <a:moveTo>
                      <a:pt x="0" y="0"/>
                    </a:moveTo>
                    <a:lnTo>
                      <a:pt x="158738" y="0"/>
                    </a:lnTo>
                  </a:path>
                </a:pathLst>
              </a:custGeom>
              <a:ln w="19830" cap="flat">
                <a:solidFill>
                  <a:schemeClr val="bg1"/>
                </a:solidFill>
                <a:prstDash val="solid"/>
                <a:miter/>
              </a:ln>
            </p:spPr>
            <p:txBody>
              <a:bodyPr rtlCol="0" anchor="ctr"/>
              <a:lstStyle/>
              <a:p>
                <a:endParaRPr lang="en-US" sz="1351"/>
              </a:p>
            </p:txBody>
          </p:sp>
          <p:sp>
            <p:nvSpPr>
              <p:cNvPr id="157" name="Freeform: Shape 156">
                <a:extLst>
                  <a:ext uri="{FF2B5EF4-FFF2-40B4-BE49-F238E27FC236}">
                    <a16:creationId xmlns:a16="http://schemas.microsoft.com/office/drawing/2014/main" id="{E1575239-A9C5-4039-98D1-F6B7919C8FDC}"/>
                  </a:ext>
                </a:extLst>
              </p:cNvPr>
              <p:cNvSpPr/>
              <p:nvPr/>
            </p:nvSpPr>
            <p:spPr>
              <a:xfrm>
                <a:off x="13617139" y="221777"/>
                <a:ext cx="26456" cy="6614"/>
              </a:xfrm>
              <a:custGeom>
                <a:avLst/>
                <a:gdLst>
                  <a:gd name="connsiteX0" fmla="*/ 0 w 26456"/>
                  <a:gd name="connsiteY0" fmla="*/ 0 h 6614"/>
                  <a:gd name="connsiteX1" fmla="*/ 26456 w 26456"/>
                  <a:gd name="connsiteY1" fmla="*/ 0 h 6614"/>
                </a:gdLst>
                <a:ahLst/>
                <a:cxnLst>
                  <a:cxn ang="0">
                    <a:pos x="connsiteX0" y="connsiteY0"/>
                  </a:cxn>
                  <a:cxn ang="0">
                    <a:pos x="connsiteX1" y="connsiteY1"/>
                  </a:cxn>
                </a:cxnLst>
                <a:rect l="l" t="t" r="r" b="b"/>
                <a:pathLst>
                  <a:path w="26456" h="6614">
                    <a:moveTo>
                      <a:pt x="0" y="0"/>
                    </a:moveTo>
                    <a:lnTo>
                      <a:pt x="26456" y="0"/>
                    </a:lnTo>
                  </a:path>
                </a:pathLst>
              </a:custGeom>
              <a:ln w="19830" cap="flat">
                <a:solidFill>
                  <a:schemeClr val="bg1"/>
                </a:solidFill>
                <a:prstDash val="solid"/>
                <a:miter/>
              </a:ln>
            </p:spPr>
            <p:txBody>
              <a:bodyPr rtlCol="0" anchor="ctr"/>
              <a:lstStyle/>
              <a:p>
                <a:endParaRPr lang="en-US" sz="1351"/>
              </a:p>
            </p:txBody>
          </p:sp>
          <p:sp>
            <p:nvSpPr>
              <p:cNvPr id="158" name="Freeform: Shape 157">
                <a:extLst>
                  <a:ext uri="{FF2B5EF4-FFF2-40B4-BE49-F238E27FC236}">
                    <a16:creationId xmlns:a16="http://schemas.microsoft.com/office/drawing/2014/main" id="{6475D447-B53C-4116-BAC3-D582165040F3}"/>
                  </a:ext>
                </a:extLst>
              </p:cNvPr>
              <p:cNvSpPr/>
              <p:nvPr/>
            </p:nvSpPr>
            <p:spPr>
              <a:xfrm>
                <a:off x="13610525" y="3512"/>
                <a:ext cx="211651" cy="158738"/>
              </a:xfrm>
              <a:custGeom>
                <a:avLst/>
                <a:gdLst>
                  <a:gd name="connsiteX0" fmla="*/ 198423 w 211651"/>
                  <a:gd name="connsiteY0" fmla="*/ 0 h 158738"/>
                  <a:gd name="connsiteX1" fmla="*/ 13228 w 211651"/>
                  <a:gd name="connsiteY1" fmla="*/ 0 h 158738"/>
                  <a:gd name="connsiteX2" fmla="*/ 0 w 211651"/>
                  <a:gd name="connsiteY2" fmla="*/ 13228 h 158738"/>
                  <a:gd name="connsiteX3" fmla="*/ 0 w 211651"/>
                  <a:gd name="connsiteY3" fmla="*/ 112440 h 158738"/>
                  <a:gd name="connsiteX4" fmla="*/ 13228 w 211651"/>
                  <a:gd name="connsiteY4" fmla="*/ 125668 h 158738"/>
                  <a:gd name="connsiteX5" fmla="*/ 39685 w 211651"/>
                  <a:gd name="connsiteY5" fmla="*/ 125668 h 158738"/>
                  <a:gd name="connsiteX6" fmla="*/ 59527 w 211651"/>
                  <a:gd name="connsiteY6" fmla="*/ 158738 h 158738"/>
                  <a:gd name="connsiteX7" fmla="*/ 79369 w 211651"/>
                  <a:gd name="connsiteY7" fmla="*/ 125668 h 158738"/>
                  <a:gd name="connsiteX8" fmla="*/ 198423 w 211651"/>
                  <a:gd name="connsiteY8" fmla="*/ 125668 h 158738"/>
                  <a:gd name="connsiteX9" fmla="*/ 211651 w 211651"/>
                  <a:gd name="connsiteY9" fmla="*/ 112440 h 158738"/>
                  <a:gd name="connsiteX10" fmla="*/ 211651 w 211651"/>
                  <a:gd name="connsiteY10" fmla="*/ 13228 h 158738"/>
                  <a:gd name="connsiteX11" fmla="*/ 198423 w 211651"/>
                  <a:gd name="connsiteY11" fmla="*/ 0 h 15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651" h="158738">
                    <a:moveTo>
                      <a:pt x="198423" y="0"/>
                    </a:moveTo>
                    <a:lnTo>
                      <a:pt x="13228" y="0"/>
                    </a:lnTo>
                    <a:cubicBezTo>
                      <a:pt x="5953" y="0"/>
                      <a:pt x="0" y="5953"/>
                      <a:pt x="0" y="13228"/>
                    </a:cubicBezTo>
                    <a:lnTo>
                      <a:pt x="0" y="112440"/>
                    </a:lnTo>
                    <a:cubicBezTo>
                      <a:pt x="0" y="119715"/>
                      <a:pt x="5953" y="125668"/>
                      <a:pt x="13228" y="125668"/>
                    </a:cubicBezTo>
                    <a:lnTo>
                      <a:pt x="39685" y="125668"/>
                    </a:lnTo>
                    <a:lnTo>
                      <a:pt x="59527" y="158738"/>
                    </a:lnTo>
                    <a:lnTo>
                      <a:pt x="79369" y="125668"/>
                    </a:lnTo>
                    <a:lnTo>
                      <a:pt x="198423" y="125668"/>
                    </a:lnTo>
                    <a:cubicBezTo>
                      <a:pt x="205699" y="125668"/>
                      <a:pt x="211651" y="119715"/>
                      <a:pt x="211651" y="112440"/>
                    </a:cubicBezTo>
                    <a:lnTo>
                      <a:pt x="211651" y="13228"/>
                    </a:lnTo>
                    <a:cubicBezTo>
                      <a:pt x="211651" y="5953"/>
                      <a:pt x="205699" y="0"/>
                      <a:pt x="198423" y="0"/>
                    </a:cubicBezTo>
                    <a:close/>
                  </a:path>
                </a:pathLst>
              </a:custGeom>
              <a:noFill/>
              <a:ln w="19830" cap="flat">
                <a:solidFill>
                  <a:schemeClr val="bg1"/>
                </a:solidFill>
                <a:prstDash val="solid"/>
                <a:miter/>
              </a:ln>
            </p:spPr>
            <p:txBody>
              <a:bodyPr rtlCol="0" anchor="ctr"/>
              <a:lstStyle/>
              <a:p>
                <a:endParaRPr lang="en-US" sz="1351"/>
              </a:p>
            </p:txBody>
          </p:sp>
          <p:sp>
            <p:nvSpPr>
              <p:cNvPr id="159" name="Freeform: Shape 158">
                <a:extLst>
                  <a:ext uri="{FF2B5EF4-FFF2-40B4-BE49-F238E27FC236}">
                    <a16:creationId xmlns:a16="http://schemas.microsoft.com/office/drawing/2014/main" id="{3F9ACA20-BC47-4490-B36D-C1BE614733DC}"/>
                  </a:ext>
                </a:extLst>
              </p:cNvPr>
              <p:cNvSpPr/>
              <p:nvPr/>
            </p:nvSpPr>
            <p:spPr>
              <a:xfrm>
                <a:off x="13736193" y="43197"/>
                <a:ext cx="46298" cy="46298"/>
              </a:xfrm>
              <a:custGeom>
                <a:avLst/>
                <a:gdLst>
                  <a:gd name="connsiteX0" fmla="*/ 0 w 46298"/>
                  <a:gd name="connsiteY0" fmla="*/ 0 h 46298"/>
                  <a:gd name="connsiteX1" fmla="*/ 46299 w 46298"/>
                  <a:gd name="connsiteY1" fmla="*/ 46299 h 46298"/>
                </a:gdLst>
                <a:ahLst/>
                <a:cxnLst>
                  <a:cxn ang="0">
                    <a:pos x="connsiteX0" y="connsiteY0"/>
                  </a:cxn>
                  <a:cxn ang="0">
                    <a:pos x="connsiteX1" y="connsiteY1"/>
                  </a:cxn>
                </a:cxnLst>
                <a:rect l="l" t="t" r="r" b="b"/>
                <a:pathLst>
                  <a:path w="46298" h="46298">
                    <a:moveTo>
                      <a:pt x="0" y="0"/>
                    </a:moveTo>
                    <a:lnTo>
                      <a:pt x="46299" y="46299"/>
                    </a:lnTo>
                  </a:path>
                </a:pathLst>
              </a:custGeom>
              <a:ln w="19830" cap="flat">
                <a:solidFill>
                  <a:schemeClr val="bg1"/>
                </a:solidFill>
                <a:prstDash val="solid"/>
                <a:miter/>
              </a:ln>
            </p:spPr>
            <p:txBody>
              <a:bodyPr rtlCol="0" anchor="ctr"/>
              <a:lstStyle/>
              <a:p>
                <a:endParaRPr lang="en-US" sz="1351"/>
              </a:p>
            </p:txBody>
          </p:sp>
          <p:sp>
            <p:nvSpPr>
              <p:cNvPr id="160" name="Freeform: Shape 159">
                <a:extLst>
                  <a:ext uri="{FF2B5EF4-FFF2-40B4-BE49-F238E27FC236}">
                    <a16:creationId xmlns:a16="http://schemas.microsoft.com/office/drawing/2014/main" id="{517E08FC-3876-4ED7-B6A8-77FFDAD80AE2}"/>
                  </a:ext>
                </a:extLst>
              </p:cNvPr>
              <p:cNvSpPr/>
              <p:nvPr/>
            </p:nvSpPr>
            <p:spPr>
              <a:xfrm>
                <a:off x="13736193" y="43197"/>
                <a:ext cx="46298" cy="46298"/>
              </a:xfrm>
              <a:custGeom>
                <a:avLst/>
                <a:gdLst>
                  <a:gd name="connsiteX0" fmla="*/ 46299 w 46298"/>
                  <a:gd name="connsiteY0" fmla="*/ 0 h 46298"/>
                  <a:gd name="connsiteX1" fmla="*/ 0 w 46298"/>
                  <a:gd name="connsiteY1" fmla="*/ 46299 h 46298"/>
                </a:gdLst>
                <a:ahLst/>
                <a:cxnLst>
                  <a:cxn ang="0">
                    <a:pos x="connsiteX0" y="connsiteY0"/>
                  </a:cxn>
                  <a:cxn ang="0">
                    <a:pos x="connsiteX1" y="connsiteY1"/>
                  </a:cxn>
                </a:cxnLst>
                <a:rect l="l" t="t" r="r" b="b"/>
                <a:pathLst>
                  <a:path w="46298" h="46298">
                    <a:moveTo>
                      <a:pt x="46299" y="0"/>
                    </a:moveTo>
                    <a:lnTo>
                      <a:pt x="0" y="46299"/>
                    </a:lnTo>
                  </a:path>
                </a:pathLst>
              </a:custGeom>
              <a:ln w="19830" cap="flat">
                <a:solidFill>
                  <a:schemeClr val="bg1"/>
                </a:solidFill>
                <a:prstDash val="solid"/>
                <a:miter/>
              </a:ln>
            </p:spPr>
            <p:txBody>
              <a:bodyPr rtlCol="0" anchor="ctr"/>
              <a:lstStyle/>
              <a:p>
                <a:endParaRPr lang="en-US" sz="1351"/>
              </a:p>
            </p:txBody>
          </p:sp>
          <p:sp>
            <p:nvSpPr>
              <p:cNvPr id="161" name="Freeform: Shape 160">
                <a:extLst>
                  <a:ext uri="{FF2B5EF4-FFF2-40B4-BE49-F238E27FC236}">
                    <a16:creationId xmlns:a16="http://schemas.microsoft.com/office/drawing/2014/main" id="{E304E93C-097F-46CB-8320-BF4B71E86DBF}"/>
                  </a:ext>
                </a:extLst>
              </p:cNvPr>
              <p:cNvSpPr/>
              <p:nvPr/>
            </p:nvSpPr>
            <p:spPr>
              <a:xfrm>
                <a:off x="13650210" y="43197"/>
                <a:ext cx="52912" cy="46298"/>
              </a:xfrm>
              <a:custGeom>
                <a:avLst/>
                <a:gdLst>
                  <a:gd name="connsiteX0" fmla="*/ 52913 w 52912"/>
                  <a:gd name="connsiteY0" fmla="*/ 0 h 46298"/>
                  <a:gd name="connsiteX1" fmla="*/ 19842 w 52912"/>
                  <a:gd name="connsiteY1" fmla="*/ 46299 h 46298"/>
                  <a:gd name="connsiteX2" fmla="*/ 0 w 52912"/>
                  <a:gd name="connsiteY2" fmla="*/ 26456 h 46298"/>
                </a:gdLst>
                <a:ahLst/>
                <a:cxnLst>
                  <a:cxn ang="0">
                    <a:pos x="connsiteX0" y="connsiteY0"/>
                  </a:cxn>
                  <a:cxn ang="0">
                    <a:pos x="connsiteX1" y="connsiteY1"/>
                  </a:cxn>
                  <a:cxn ang="0">
                    <a:pos x="connsiteX2" y="connsiteY2"/>
                  </a:cxn>
                </a:cxnLst>
                <a:rect l="l" t="t" r="r" b="b"/>
                <a:pathLst>
                  <a:path w="52912" h="46298">
                    <a:moveTo>
                      <a:pt x="52913" y="0"/>
                    </a:moveTo>
                    <a:lnTo>
                      <a:pt x="19842" y="46299"/>
                    </a:lnTo>
                    <a:lnTo>
                      <a:pt x="0" y="26456"/>
                    </a:lnTo>
                  </a:path>
                </a:pathLst>
              </a:custGeom>
              <a:noFill/>
              <a:ln w="19830" cap="flat">
                <a:solidFill>
                  <a:schemeClr val="bg1"/>
                </a:solidFill>
                <a:prstDash val="solid"/>
                <a:miter/>
              </a:ln>
            </p:spPr>
            <p:txBody>
              <a:bodyPr rtlCol="0" anchor="ctr"/>
              <a:lstStyle/>
              <a:p>
                <a:endParaRPr lang="en-US" sz="1351"/>
              </a:p>
            </p:txBody>
          </p:sp>
        </p:grpSp>
        <p:grpSp>
          <p:nvGrpSpPr>
            <p:cNvPr id="162" name="Graphic 13">
              <a:extLst>
                <a:ext uri="{FF2B5EF4-FFF2-40B4-BE49-F238E27FC236}">
                  <a16:creationId xmlns:a16="http://schemas.microsoft.com/office/drawing/2014/main" id="{07896CB0-8F42-4AC8-871A-B709232C9FE6}"/>
                </a:ext>
              </a:extLst>
            </p:cNvPr>
            <p:cNvGrpSpPr/>
            <p:nvPr/>
          </p:nvGrpSpPr>
          <p:grpSpPr>
            <a:xfrm>
              <a:off x="6108457" y="6583094"/>
              <a:ext cx="316261" cy="323559"/>
              <a:chOff x="10522537" y="1417804"/>
              <a:chExt cx="332442" cy="340114"/>
            </a:xfrm>
            <a:noFill/>
          </p:grpSpPr>
          <p:sp>
            <p:nvSpPr>
              <p:cNvPr id="163" name="Freeform: Shape 162">
                <a:extLst>
                  <a:ext uri="{FF2B5EF4-FFF2-40B4-BE49-F238E27FC236}">
                    <a16:creationId xmlns:a16="http://schemas.microsoft.com/office/drawing/2014/main" id="{82AE059D-A819-46C3-BB73-3500413766DC}"/>
                  </a:ext>
                </a:extLst>
              </p:cNvPr>
              <p:cNvSpPr/>
              <p:nvPr/>
            </p:nvSpPr>
            <p:spPr>
              <a:xfrm>
                <a:off x="10607528" y="1510534"/>
                <a:ext cx="247451" cy="247385"/>
              </a:xfrm>
              <a:custGeom>
                <a:avLst/>
                <a:gdLst>
                  <a:gd name="connsiteX0" fmla="*/ 177654 w 247451"/>
                  <a:gd name="connsiteY0" fmla="*/ 177655 h 247385"/>
                  <a:gd name="connsiteX1" fmla="*/ 26522 w 247451"/>
                  <a:gd name="connsiteY1" fmla="*/ 247301 h 247385"/>
                  <a:gd name="connsiteX2" fmla="*/ 0 w 247451"/>
                  <a:gd name="connsiteY2" fmla="*/ 194785 h 247385"/>
                  <a:gd name="connsiteX3" fmla="*/ 65546 w 247451"/>
                  <a:gd name="connsiteY3" fmla="*/ 156424 h 247385"/>
                  <a:gd name="connsiteX4" fmla="*/ 87571 w 247451"/>
                  <a:gd name="connsiteY4" fmla="*/ 179374 h 247385"/>
                  <a:gd name="connsiteX5" fmla="*/ 144981 w 247451"/>
                  <a:gd name="connsiteY5" fmla="*/ 144915 h 247385"/>
                  <a:gd name="connsiteX6" fmla="*/ 178845 w 247451"/>
                  <a:gd name="connsiteY6" fmla="*/ 88100 h 247385"/>
                  <a:gd name="connsiteX7" fmla="*/ 156489 w 247451"/>
                  <a:gd name="connsiteY7" fmla="*/ 65546 h 247385"/>
                  <a:gd name="connsiteX8" fmla="*/ 194851 w 247451"/>
                  <a:gd name="connsiteY8" fmla="*/ 0 h 247385"/>
                  <a:gd name="connsiteX9" fmla="*/ 247367 w 247451"/>
                  <a:gd name="connsiteY9" fmla="*/ 26523 h 247385"/>
                  <a:gd name="connsiteX10" fmla="*/ 177721 w 247451"/>
                  <a:gd name="connsiteY10" fmla="*/ 177655 h 24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451" h="247385">
                    <a:moveTo>
                      <a:pt x="177654" y="177655"/>
                    </a:moveTo>
                    <a:cubicBezTo>
                      <a:pt x="119054" y="236255"/>
                      <a:pt x="49606" y="248558"/>
                      <a:pt x="26522" y="247301"/>
                    </a:cubicBezTo>
                    <a:cubicBezTo>
                      <a:pt x="9392" y="224020"/>
                      <a:pt x="7143" y="211717"/>
                      <a:pt x="0" y="194785"/>
                    </a:cubicBezTo>
                    <a:cubicBezTo>
                      <a:pt x="13294" y="178581"/>
                      <a:pt x="49010" y="160590"/>
                      <a:pt x="65546" y="156424"/>
                    </a:cubicBezTo>
                    <a:lnTo>
                      <a:pt x="87571" y="179374"/>
                    </a:lnTo>
                    <a:cubicBezTo>
                      <a:pt x="97558" y="176398"/>
                      <a:pt x="119715" y="170181"/>
                      <a:pt x="144981" y="144915"/>
                    </a:cubicBezTo>
                    <a:cubicBezTo>
                      <a:pt x="170247" y="119649"/>
                      <a:pt x="175869" y="98087"/>
                      <a:pt x="178845" y="88100"/>
                    </a:cubicBezTo>
                    <a:lnTo>
                      <a:pt x="156489" y="65546"/>
                    </a:lnTo>
                    <a:cubicBezTo>
                      <a:pt x="163434" y="41735"/>
                      <a:pt x="180300" y="15874"/>
                      <a:pt x="194851" y="0"/>
                    </a:cubicBezTo>
                    <a:cubicBezTo>
                      <a:pt x="211717" y="7143"/>
                      <a:pt x="224019" y="9326"/>
                      <a:pt x="247367" y="26523"/>
                    </a:cubicBezTo>
                    <a:cubicBezTo>
                      <a:pt x="248624" y="49540"/>
                      <a:pt x="236321" y="119054"/>
                      <a:pt x="177721" y="177655"/>
                    </a:cubicBezTo>
                    <a:close/>
                  </a:path>
                </a:pathLst>
              </a:custGeom>
              <a:grpFill/>
              <a:ln w="19830" cap="flat">
                <a:solidFill>
                  <a:schemeClr val="bg1"/>
                </a:solidFill>
                <a:prstDash val="solid"/>
                <a:miter/>
              </a:ln>
            </p:spPr>
            <p:txBody>
              <a:bodyPr rtlCol="0" anchor="ctr"/>
              <a:lstStyle/>
              <a:p>
                <a:endParaRPr lang="en-US" sz="1351"/>
              </a:p>
            </p:txBody>
          </p:sp>
          <p:sp>
            <p:nvSpPr>
              <p:cNvPr id="164" name="Freeform: Shape 163">
                <a:extLst>
                  <a:ext uri="{FF2B5EF4-FFF2-40B4-BE49-F238E27FC236}">
                    <a16:creationId xmlns:a16="http://schemas.microsoft.com/office/drawing/2014/main" id="{1FDCC74D-0BEF-464E-8B53-D541F1ABA361}"/>
                  </a:ext>
                </a:extLst>
              </p:cNvPr>
              <p:cNvSpPr/>
              <p:nvPr/>
            </p:nvSpPr>
            <p:spPr>
              <a:xfrm>
                <a:off x="10638482" y="1564703"/>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endParaRPr lang="en-US" sz="1351"/>
              </a:p>
            </p:txBody>
          </p:sp>
          <p:sp>
            <p:nvSpPr>
              <p:cNvPr id="165" name="Freeform: Shape 164">
                <a:extLst>
                  <a:ext uri="{FF2B5EF4-FFF2-40B4-BE49-F238E27FC236}">
                    <a16:creationId xmlns:a16="http://schemas.microsoft.com/office/drawing/2014/main" id="{936450BF-203F-4895-BF57-2B343D57A348}"/>
                  </a:ext>
                </a:extLst>
              </p:cNvPr>
              <p:cNvSpPr/>
              <p:nvPr/>
            </p:nvSpPr>
            <p:spPr>
              <a:xfrm>
                <a:off x="10638482" y="1595591"/>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endParaRPr lang="en-US" sz="1351"/>
              </a:p>
            </p:txBody>
          </p:sp>
          <p:sp>
            <p:nvSpPr>
              <p:cNvPr id="166" name="Freeform: Shape 165">
                <a:extLst>
                  <a:ext uri="{FF2B5EF4-FFF2-40B4-BE49-F238E27FC236}">
                    <a16:creationId xmlns:a16="http://schemas.microsoft.com/office/drawing/2014/main" id="{29CA4F6C-418D-4805-8129-EAEDFC639048}"/>
                  </a:ext>
                </a:extLst>
              </p:cNvPr>
              <p:cNvSpPr/>
              <p:nvPr/>
            </p:nvSpPr>
            <p:spPr>
              <a:xfrm>
                <a:off x="10638482" y="1626545"/>
                <a:ext cx="54103" cy="6614"/>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grpFill/>
              <a:ln w="19830" cap="flat">
                <a:solidFill>
                  <a:schemeClr val="bg1"/>
                </a:solidFill>
                <a:prstDash val="solid"/>
                <a:miter/>
              </a:ln>
            </p:spPr>
            <p:txBody>
              <a:bodyPr rtlCol="0" anchor="ctr"/>
              <a:lstStyle/>
              <a:p>
                <a:endParaRPr lang="en-US" sz="1351"/>
              </a:p>
            </p:txBody>
          </p:sp>
          <p:sp>
            <p:nvSpPr>
              <p:cNvPr id="167" name="Freeform: Shape 166">
                <a:extLst>
                  <a:ext uri="{FF2B5EF4-FFF2-40B4-BE49-F238E27FC236}">
                    <a16:creationId xmlns:a16="http://schemas.microsoft.com/office/drawing/2014/main" id="{F22DDA55-EA3A-4417-8ECF-CF7986680D02}"/>
                  </a:ext>
                </a:extLst>
              </p:cNvPr>
              <p:cNvSpPr/>
              <p:nvPr/>
            </p:nvSpPr>
            <p:spPr>
              <a:xfrm>
                <a:off x="10638482" y="1433281"/>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endParaRPr lang="en-US" sz="1351"/>
              </a:p>
            </p:txBody>
          </p:sp>
          <p:sp>
            <p:nvSpPr>
              <p:cNvPr id="168" name="Freeform: Shape 167">
                <a:extLst>
                  <a:ext uri="{FF2B5EF4-FFF2-40B4-BE49-F238E27FC236}">
                    <a16:creationId xmlns:a16="http://schemas.microsoft.com/office/drawing/2014/main" id="{A4EB43E5-6B3A-4058-8EC9-5B7F8048F712}"/>
                  </a:ext>
                </a:extLst>
              </p:cNvPr>
              <p:cNvSpPr/>
              <p:nvPr/>
            </p:nvSpPr>
            <p:spPr>
              <a:xfrm>
                <a:off x="10638482" y="1464169"/>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endParaRPr lang="en-US" sz="1351"/>
              </a:p>
            </p:txBody>
          </p:sp>
          <p:sp>
            <p:nvSpPr>
              <p:cNvPr id="169" name="Freeform: Shape 168">
                <a:extLst>
                  <a:ext uri="{FF2B5EF4-FFF2-40B4-BE49-F238E27FC236}">
                    <a16:creationId xmlns:a16="http://schemas.microsoft.com/office/drawing/2014/main" id="{C198ED43-3915-441C-8AF1-05B40832EE37}"/>
                  </a:ext>
                </a:extLst>
              </p:cNvPr>
              <p:cNvSpPr/>
              <p:nvPr/>
            </p:nvSpPr>
            <p:spPr>
              <a:xfrm>
                <a:off x="10638482" y="1495123"/>
                <a:ext cx="54103" cy="6614"/>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grpFill/>
              <a:ln w="19830" cap="flat">
                <a:solidFill>
                  <a:schemeClr val="bg1"/>
                </a:solidFill>
                <a:prstDash val="solid"/>
                <a:miter/>
              </a:ln>
            </p:spPr>
            <p:txBody>
              <a:bodyPr rtlCol="0" anchor="ctr"/>
              <a:lstStyle/>
              <a:p>
                <a:endParaRPr lang="en-US" sz="1351"/>
              </a:p>
            </p:txBody>
          </p:sp>
          <p:sp>
            <p:nvSpPr>
              <p:cNvPr id="170" name="Freeform: Shape 169">
                <a:extLst>
                  <a:ext uri="{FF2B5EF4-FFF2-40B4-BE49-F238E27FC236}">
                    <a16:creationId xmlns:a16="http://schemas.microsoft.com/office/drawing/2014/main" id="{A95D8A9C-D9C1-4DE4-A5E5-8CE45283EF5B}"/>
                  </a:ext>
                </a:extLst>
              </p:cNvPr>
              <p:cNvSpPr/>
              <p:nvPr/>
            </p:nvSpPr>
            <p:spPr>
              <a:xfrm>
                <a:off x="10545752" y="1572442"/>
                <a:ext cx="46364" cy="46364"/>
              </a:xfrm>
              <a:custGeom>
                <a:avLst/>
                <a:gdLst>
                  <a:gd name="connsiteX0" fmla="*/ 0 w 46364"/>
                  <a:gd name="connsiteY0" fmla="*/ 0 h 46364"/>
                  <a:gd name="connsiteX1" fmla="*/ 46365 w 46364"/>
                  <a:gd name="connsiteY1" fmla="*/ 46365 h 46364"/>
                </a:gdLst>
                <a:ahLst/>
                <a:cxnLst>
                  <a:cxn ang="0">
                    <a:pos x="connsiteX0" y="connsiteY0"/>
                  </a:cxn>
                  <a:cxn ang="0">
                    <a:pos x="connsiteX1" y="connsiteY1"/>
                  </a:cxn>
                </a:cxnLst>
                <a:rect l="l" t="t" r="r" b="b"/>
                <a:pathLst>
                  <a:path w="46364" h="46364">
                    <a:moveTo>
                      <a:pt x="0" y="0"/>
                    </a:moveTo>
                    <a:lnTo>
                      <a:pt x="46365" y="46365"/>
                    </a:lnTo>
                  </a:path>
                </a:pathLst>
              </a:custGeom>
              <a:grpFill/>
              <a:ln w="19830" cap="flat">
                <a:solidFill>
                  <a:schemeClr val="bg1"/>
                </a:solidFill>
                <a:prstDash val="solid"/>
                <a:miter/>
              </a:ln>
            </p:spPr>
            <p:txBody>
              <a:bodyPr rtlCol="0" anchor="ctr"/>
              <a:lstStyle/>
              <a:p>
                <a:endParaRPr lang="en-US" sz="1351"/>
              </a:p>
            </p:txBody>
          </p:sp>
          <p:sp>
            <p:nvSpPr>
              <p:cNvPr id="171" name="Freeform: Shape 170">
                <a:extLst>
                  <a:ext uri="{FF2B5EF4-FFF2-40B4-BE49-F238E27FC236}">
                    <a16:creationId xmlns:a16="http://schemas.microsoft.com/office/drawing/2014/main" id="{6ECC8B59-E245-453A-896D-E9F0CC123795}"/>
                  </a:ext>
                </a:extLst>
              </p:cNvPr>
              <p:cNvSpPr/>
              <p:nvPr/>
            </p:nvSpPr>
            <p:spPr>
              <a:xfrm>
                <a:off x="10545752" y="1572442"/>
                <a:ext cx="46364" cy="46364"/>
              </a:xfrm>
              <a:custGeom>
                <a:avLst/>
                <a:gdLst>
                  <a:gd name="connsiteX0" fmla="*/ 46365 w 46364"/>
                  <a:gd name="connsiteY0" fmla="*/ 0 h 46364"/>
                  <a:gd name="connsiteX1" fmla="*/ 0 w 46364"/>
                  <a:gd name="connsiteY1" fmla="*/ 46365 h 46364"/>
                </a:gdLst>
                <a:ahLst/>
                <a:cxnLst>
                  <a:cxn ang="0">
                    <a:pos x="connsiteX0" y="connsiteY0"/>
                  </a:cxn>
                  <a:cxn ang="0">
                    <a:pos x="connsiteX1" y="connsiteY1"/>
                  </a:cxn>
                </a:cxnLst>
                <a:rect l="l" t="t" r="r" b="b"/>
                <a:pathLst>
                  <a:path w="46364" h="46364">
                    <a:moveTo>
                      <a:pt x="46365" y="0"/>
                    </a:moveTo>
                    <a:lnTo>
                      <a:pt x="0" y="46365"/>
                    </a:lnTo>
                  </a:path>
                </a:pathLst>
              </a:custGeom>
              <a:grpFill/>
              <a:ln w="19830" cap="flat">
                <a:solidFill>
                  <a:schemeClr val="bg1"/>
                </a:solidFill>
                <a:prstDash val="solid"/>
                <a:miter/>
              </a:ln>
            </p:spPr>
            <p:txBody>
              <a:bodyPr rtlCol="0" anchor="ctr"/>
              <a:lstStyle/>
              <a:p>
                <a:endParaRPr lang="en-US" sz="1351"/>
              </a:p>
            </p:txBody>
          </p:sp>
          <p:sp>
            <p:nvSpPr>
              <p:cNvPr id="172" name="Freeform: Shape 171">
                <a:extLst>
                  <a:ext uri="{FF2B5EF4-FFF2-40B4-BE49-F238E27FC236}">
                    <a16:creationId xmlns:a16="http://schemas.microsoft.com/office/drawing/2014/main" id="{DE23491E-A829-4D69-9E1A-5EC70178C203}"/>
                  </a:ext>
                </a:extLst>
              </p:cNvPr>
              <p:cNvSpPr/>
              <p:nvPr/>
            </p:nvSpPr>
            <p:spPr>
              <a:xfrm>
                <a:off x="10522537" y="1549226"/>
                <a:ext cx="92795" cy="92795"/>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grpFill/>
              <a:ln w="19830" cap="flat">
                <a:solidFill>
                  <a:schemeClr val="bg1"/>
                </a:solidFill>
                <a:prstDash val="solid"/>
                <a:miter/>
              </a:ln>
            </p:spPr>
            <p:txBody>
              <a:bodyPr rtlCol="0" anchor="ctr"/>
              <a:lstStyle/>
              <a:p>
                <a:endParaRPr lang="en-US" sz="1351"/>
              </a:p>
            </p:txBody>
          </p:sp>
          <p:sp>
            <p:nvSpPr>
              <p:cNvPr id="173" name="Freeform: Shape 172">
                <a:extLst>
                  <a:ext uri="{FF2B5EF4-FFF2-40B4-BE49-F238E27FC236}">
                    <a16:creationId xmlns:a16="http://schemas.microsoft.com/office/drawing/2014/main" id="{CC155D70-7744-4D2E-A495-1141C67568F3}"/>
                  </a:ext>
                </a:extLst>
              </p:cNvPr>
              <p:cNvSpPr/>
              <p:nvPr/>
            </p:nvSpPr>
            <p:spPr>
              <a:xfrm>
                <a:off x="10545752" y="1441020"/>
                <a:ext cx="46364" cy="46364"/>
              </a:xfrm>
              <a:custGeom>
                <a:avLst/>
                <a:gdLst>
                  <a:gd name="connsiteX0" fmla="*/ 46365 w 46364"/>
                  <a:gd name="connsiteY0" fmla="*/ 0 h 46364"/>
                  <a:gd name="connsiteX1" fmla="*/ 15411 w 46364"/>
                  <a:gd name="connsiteY1" fmla="*/ 46365 h 46364"/>
                  <a:gd name="connsiteX2" fmla="*/ 0 w 46364"/>
                  <a:gd name="connsiteY2" fmla="*/ 23149 h 46364"/>
                </a:gdLst>
                <a:ahLst/>
                <a:cxnLst>
                  <a:cxn ang="0">
                    <a:pos x="connsiteX0" y="connsiteY0"/>
                  </a:cxn>
                  <a:cxn ang="0">
                    <a:pos x="connsiteX1" y="connsiteY1"/>
                  </a:cxn>
                  <a:cxn ang="0">
                    <a:pos x="connsiteX2" y="connsiteY2"/>
                  </a:cxn>
                </a:cxnLst>
                <a:rect l="l" t="t" r="r" b="b"/>
                <a:pathLst>
                  <a:path w="46364" h="46364">
                    <a:moveTo>
                      <a:pt x="46365" y="0"/>
                    </a:moveTo>
                    <a:lnTo>
                      <a:pt x="15411" y="46365"/>
                    </a:lnTo>
                    <a:lnTo>
                      <a:pt x="0" y="23149"/>
                    </a:lnTo>
                  </a:path>
                </a:pathLst>
              </a:custGeom>
              <a:grpFill/>
              <a:ln w="19830" cap="flat">
                <a:solidFill>
                  <a:schemeClr val="bg1"/>
                </a:solidFill>
                <a:prstDash val="solid"/>
                <a:miter/>
              </a:ln>
            </p:spPr>
            <p:txBody>
              <a:bodyPr rtlCol="0" anchor="ctr"/>
              <a:lstStyle/>
              <a:p>
                <a:endParaRPr lang="en-US" sz="1351"/>
              </a:p>
            </p:txBody>
          </p:sp>
          <p:sp>
            <p:nvSpPr>
              <p:cNvPr id="174" name="Freeform: Shape 173">
                <a:extLst>
                  <a:ext uri="{FF2B5EF4-FFF2-40B4-BE49-F238E27FC236}">
                    <a16:creationId xmlns:a16="http://schemas.microsoft.com/office/drawing/2014/main" id="{3EE0342C-0CFB-45D1-9B87-3BE050143744}"/>
                  </a:ext>
                </a:extLst>
              </p:cNvPr>
              <p:cNvSpPr/>
              <p:nvPr/>
            </p:nvSpPr>
            <p:spPr>
              <a:xfrm>
                <a:off x="10522537" y="1417804"/>
                <a:ext cx="92795" cy="92795"/>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grpFill/>
              <a:ln w="19830" cap="flat">
                <a:solidFill>
                  <a:schemeClr val="bg1"/>
                </a:solidFill>
                <a:prstDash val="solid"/>
                <a:miter/>
              </a:ln>
            </p:spPr>
            <p:txBody>
              <a:bodyPr rtlCol="0" anchor="ctr"/>
              <a:lstStyle/>
              <a:p>
                <a:endParaRPr lang="en-US" sz="1351"/>
              </a:p>
            </p:txBody>
          </p:sp>
        </p:grpSp>
        <p:grpSp>
          <p:nvGrpSpPr>
            <p:cNvPr id="175" name="Graphic 13">
              <a:extLst>
                <a:ext uri="{FF2B5EF4-FFF2-40B4-BE49-F238E27FC236}">
                  <a16:creationId xmlns:a16="http://schemas.microsoft.com/office/drawing/2014/main" id="{A7AEE4AC-BBFD-4697-9843-F9DDD37FDED6}"/>
                </a:ext>
              </a:extLst>
            </p:cNvPr>
            <p:cNvGrpSpPr/>
            <p:nvPr/>
          </p:nvGrpSpPr>
          <p:grpSpPr>
            <a:xfrm>
              <a:off x="7192753" y="6554869"/>
              <a:ext cx="206760" cy="206760"/>
              <a:chOff x="14071726" y="-371109"/>
              <a:chExt cx="217339" cy="217339"/>
            </a:xfrm>
            <a:noFill/>
          </p:grpSpPr>
          <p:sp>
            <p:nvSpPr>
              <p:cNvPr id="176" name="Freeform: Shape 175">
                <a:extLst>
                  <a:ext uri="{FF2B5EF4-FFF2-40B4-BE49-F238E27FC236}">
                    <a16:creationId xmlns:a16="http://schemas.microsoft.com/office/drawing/2014/main" id="{20757B38-63EF-4402-A49B-26463A06837B}"/>
                  </a:ext>
                </a:extLst>
              </p:cNvPr>
              <p:cNvSpPr/>
              <p:nvPr/>
            </p:nvSpPr>
            <p:spPr>
              <a:xfrm>
                <a:off x="14109889" y="-329573"/>
                <a:ext cx="141078" cy="141078"/>
              </a:xfrm>
              <a:custGeom>
                <a:avLst/>
                <a:gdLst>
                  <a:gd name="connsiteX0" fmla="*/ 136317 w 141078"/>
                  <a:gd name="connsiteY0" fmla="*/ 44513 h 141078"/>
                  <a:gd name="connsiteX1" fmla="*/ 96566 w 141078"/>
                  <a:gd name="connsiteY1" fmla="*/ 44513 h 141078"/>
                  <a:gd name="connsiteX2" fmla="*/ 96566 w 141078"/>
                  <a:gd name="connsiteY2" fmla="*/ 4762 h 141078"/>
                  <a:gd name="connsiteX3" fmla="*/ 91804 w 141078"/>
                  <a:gd name="connsiteY3" fmla="*/ 0 h 141078"/>
                  <a:gd name="connsiteX4" fmla="*/ 49275 w 141078"/>
                  <a:gd name="connsiteY4" fmla="*/ 0 h 141078"/>
                  <a:gd name="connsiteX5" fmla="*/ 44513 w 141078"/>
                  <a:gd name="connsiteY5" fmla="*/ 4762 h 141078"/>
                  <a:gd name="connsiteX6" fmla="*/ 44513 w 141078"/>
                  <a:gd name="connsiteY6" fmla="*/ 44513 h 141078"/>
                  <a:gd name="connsiteX7" fmla="*/ 4762 w 141078"/>
                  <a:gd name="connsiteY7" fmla="*/ 44513 h 141078"/>
                  <a:gd name="connsiteX8" fmla="*/ 0 w 141078"/>
                  <a:gd name="connsiteY8" fmla="*/ 49275 h 141078"/>
                  <a:gd name="connsiteX9" fmla="*/ 0 w 141078"/>
                  <a:gd name="connsiteY9" fmla="*/ 91804 h 141078"/>
                  <a:gd name="connsiteX10" fmla="*/ 4762 w 141078"/>
                  <a:gd name="connsiteY10" fmla="*/ 96566 h 141078"/>
                  <a:gd name="connsiteX11" fmla="*/ 44513 w 141078"/>
                  <a:gd name="connsiteY11" fmla="*/ 96566 h 141078"/>
                  <a:gd name="connsiteX12" fmla="*/ 44513 w 141078"/>
                  <a:gd name="connsiteY12" fmla="*/ 136317 h 141078"/>
                  <a:gd name="connsiteX13" fmla="*/ 49275 w 141078"/>
                  <a:gd name="connsiteY13" fmla="*/ 141079 h 141078"/>
                  <a:gd name="connsiteX14" fmla="*/ 91804 w 141078"/>
                  <a:gd name="connsiteY14" fmla="*/ 141079 h 141078"/>
                  <a:gd name="connsiteX15" fmla="*/ 96566 w 141078"/>
                  <a:gd name="connsiteY15" fmla="*/ 136317 h 141078"/>
                  <a:gd name="connsiteX16" fmla="*/ 96566 w 141078"/>
                  <a:gd name="connsiteY16" fmla="*/ 96566 h 141078"/>
                  <a:gd name="connsiteX17" fmla="*/ 136317 w 141078"/>
                  <a:gd name="connsiteY17" fmla="*/ 96566 h 141078"/>
                  <a:gd name="connsiteX18" fmla="*/ 141079 w 141078"/>
                  <a:gd name="connsiteY18" fmla="*/ 91804 h 141078"/>
                  <a:gd name="connsiteX19" fmla="*/ 141079 w 141078"/>
                  <a:gd name="connsiteY19" fmla="*/ 49275 h 141078"/>
                  <a:gd name="connsiteX20" fmla="*/ 136317 w 141078"/>
                  <a:gd name="connsiteY20" fmla="*/ 44513 h 14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078" h="141078">
                    <a:moveTo>
                      <a:pt x="136317" y="44513"/>
                    </a:moveTo>
                    <a:lnTo>
                      <a:pt x="96566" y="44513"/>
                    </a:lnTo>
                    <a:lnTo>
                      <a:pt x="96566" y="4762"/>
                    </a:lnTo>
                    <a:cubicBezTo>
                      <a:pt x="96566" y="2117"/>
                      <a:pt x="94449" y="0"/>
                      <a:pt x="91804" y="0"/>
                    </a:cubicBezTo>
                    <a:lnTo>
                      <a:pt x="49275" y="0"/>
                    </a:lnTo>
                    <a:cubicBezTo>
                      <a:pt x="46630" y="0"/>
                      <a:pt x="44513" y="2117"/>
                      <a:pt x="44513" y="4762"/>
                    </a:cubicBezTo>
                    <a:lnTo>
                      <a:pt x="44513" y="44513"/>
                    </a:lnTo>
                    <a:lnTo>
                      <a:pt x="4762" y="44513"/>
                    </a:lnTo>
                    <a:cubicBezTo>
                      <a:pt x="2117" y="44513"/>
                      <a:pt x="0" y="46629"/>
                      <a:pt x="0" y="49275"/>
                    </a:cubicBezTo>
                    <a:lnTo>
                      <a:pt x="0" y="91804"/>
                    </a:lnTo>
                    <a:cubicBezTo>
                      <a:pt x="0" y="94449"/>
                      <a:pt x="2117" y="96566"/>
                      <a:pt x="4762" y="96566"/>
                    </a:cubicBezTo>
                    <a:lnTo>
                      <a:pt x="44513" y="96566"/>
                    </a:lnTo>
                    <a:lnTo>
                      <a:pt x="44513" y="136317"/>
                    </a:lnTo>
                    <a:cubicBezTo>
                      <a:pt x="44513" y="138962"/>
                      <a:pt x="46630" y="141079"/>
                      <a:pt x="49275" y="141079"/>
                    </a:cubicBezTo>
                    <a:lnTo>
                      <a:pt x="91804" y="141079"/>
                    </a:lnTo>
                    <a:cubicBezTo>
                      <a:pt x="94449" y="141079"/>
                      <a:pt x="96566" y="138962"/>
                      <a:pt x="96566" y="136317"/>
                    </a:cubicBezTo>
                    <a:lnTo>
                      <a:pt x="96566" y="96566"/>
                    </a:lnTo>
                    <a:lnTo>
                      <a:pt x="136317" y="96566"/>
                    </a:lnTo>
                    <a:cubicBezTo>
                      <a:pt x="138962" y="96566"/>
                      <a:pt x="141079" y="94449"/>
                      <a:pt x="141079" y="91804"/>
                    </a:cubicBezTo>
                    <a:lnTo>
                      <a:pt x="141079" y="49275"/>
                    </a:lnTo>
                    <a:cubicBezTo>
                      <a:pt x="141079" y="46629"/>
                      <a:pt x="138962" y="44513"/>
                      <a:pt x="136317" y="44513"/>
                    </a:cubicBezTo>
                    <a:close/>
                  </a:path>
                </a:pathLst>
              </a:custGeom>
              <a:noFill/>
              <a:ln w="19830" cap="flat">
                <a:solidFill>
                  <a:schemeClr val="bg1"/>
                </a:solidFill>
                <a:prstDash val="solid"/>
                <a:miter/>
              </a:ln>
            </p:spPr>
            <p:txBody>
              <a:bodyPr rtlCol="0" anchor="ctr"/>
              <a:lstStyle/>
              <a:p>
                <a:endParaRPr lang="en-US" sz="1351"/>
              </a:p>
            </p:txBody>
          </p:sp>
          <p:sp>
            <p:nvSpPr>
              <p:cNvPr id="177" name="Freeform: Shape 176">
                <a:extLst>
                  <a:ext uri="{FF2B5EF4-FFF2-40B4-BE49-F238E27FC236}">
                    <a16:creationId xmlns:a16="http://schemas.microsoft.com/office/drawing/2014/main" id="{AF977FB4-DB31-45AD-AE08-B33800B8E372}"/>
                  </a:ext>
                </a:extLst>
              </p:cNvPr>
              <p:cNvSpPr/>
              <p:nvPr/>
            </p:nvSpPr>
            <p:spPr>
              <a:xfrm>
                <a:off x="14071726" y="-371109"/>
                <a:ext cx="217339" cy="217339"/>
              </a:xfrm>
              <a:custGeom>
                <a:avLst/>
                <a:gdLst>
                  <a:gd name="connsiteX0" fmla="*/ 108670 w 217339"/>
                  <a:gd name="connsiteY0" fmla="*/ 0 h 217339"/>
                  <a:gd name="connsiteX1" fmla="*/ 0 w 217339"/>
                  <a:gd name="connsiteY1" fmla="*/ 108670 h 217339"/>
                  <a:gd name="connsiteX2" fmla="*/ 108670 w 217339"/>
                  <a:gd name="connsiteY2" fmla="*/ 217339 h 217339"/>
                  <a:gd name="connsiteX3" fmla="*/ 217339 w 217339"/>
                  <a:gd name="connsiteY3" fmla="*/ 108670 h 217339"/>
                  <a:gd name="connsiteX4" fmla="*/ 108670 w 217339"/>
                  <a:gd name="connsiteY4" fmla="*/ 0 h 21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39" h="217339">
                    <a:moveTo>
                      <a:pt x="108670" y="0"/>
                    </a:moveTo>
                    <a:cubicBezTo>
                      <a:pt x="48746" y="0"/>
                      <a:pt x="0" y="48746"/>
                      <a:pt x="0" y="108670"/>
                    </a:cubicBezTo>
                    <a:cubicBezTo>
                      <a:pt x="0" y="168593"/>
                      <a:pt x="48746" y="217339"/>
                      <a:pt x="108670" y="217339"/>
                    </a:cubicBezTo>
                    <a:cubicBezTo>
                      <a:pt x="168593" y="217339"/>
                      <a:pt x="217339" y="168593"/>
                      <a:pt x="217339" y="108670"/>
                    </a:cubicBezTo>
                    <a:cubicBezTo>
                      <a:pt x="217339" y="48746"/>
                      <a:pt x="168593" y="0"/>
                      <a:pt x="108670" y="0"/>
                    </a:cubicBezTo>
                    <a:close/>
                  </a:path>
                </a:pathLst>
              </a:custGeom>
              <a:noFill/>
              <a:ln w="19830" cap="flat">
                <a:solidFill>
                  <a:schemeClr val="bg1"/>
                </a:solidFill>
                <a:prstDash val="solid"/>
                <a:miter/>
              </a:ln>
            </p:spPr>
            <p:txBody>
              <a:bodyPr rtlCol="0" anchor="ctr"/>
              <a:lstStyle/>
              <a:p>
                <a:endParaRPr lang="en-US" sz="1351"/>
              </a:p>
            </p:txBody>
          </p:sp>
        </p:grpSp>
        <p:grpSp>
          <p:nvGrpSpPr>
            <p:cNvPr id="178" name="Graphic 13">
              <a:extLst>
                <a:ext uri="{FF2B5EF4-FFF2-40B4-BE49-F238E27FC236}">
                  <a16:creationId xmlns:a16="http://schemas.microsoft.com/office/drawing/2014/main" id="{1E891E3B-31D1-492D-BA48-6B531D0CD3A8}"/>
                </a:ext>
              </a:extLst>
            </p:cNvPr>
            <p:cNvGrpSpPr/>
            <p:nvPr/>
          </p:nvGrpSpPr>
          <p:grpSpPr>
            <a:xfrm>
              <a:off x="4239463" y="6025989"/>
              <a:ext cx="356325" cy="339210"/>
              <a:chOff x="8577795" y="842642"/>
              <a:chExt cx="374556" cy="356565"/>
            </a:xfrm>
            <a:solidFill>
              <a:schemeClr val="bg1"/>
            </a:solidFill>
          </p:grpSpPr>
          <p:sp>
            <p:nvSpPr>
              <p:cNvPr id="179" name="Freeform: Shape 178">
                <a:extLst>
                  <a:ext uri="{FF2B5EF4-FFF2-40B4-BE49-F238E27FC236}">
                    <a16:creationId xmlns:a16="http://schemas.microsoft.com/office/drawing/2014/main" id="{E408D5C7-DD63-4BA8-BB7D-2810DE1A37CE}"/>
                  </a:ext>
                </a:extLst>
              </p:cNvPr>
              <p:cNvSpPr/>
              <p:nvPr/>
            </p:nvSpPr>
            <p:spPr>
              <a:xfrm>
                <a:off x="8701239" y="842642"/>
                <a:ext cx="127999" cy="178977"/>
              </a:xfrm>
              <a:custGeom>
                <a:avLst/>
                <a:gdLst>
                  <a:gd name="connsiteX0" fmla="*/ 372 w 127999"/>
                  <a:gd name="connsiteY0" fmla="*/ 93193 h 178977"/>
                  <a:gd name="connsiteX1" fmla="*/ 372 w 127999"/>
                  <a:gd name="connsiteY1" fmla="*/ 93920 h 178977"/>
                  <a:gd name="connsiteX2" fmla="*/ 20016 w 127999"/>
                  <a:gd name="connsiteY2" fmla="*/ 151661 h 178977"/>
                  <a:gd name="connsiteX3" fmla="*/ 64000 w 127999"/>
                  <a:gd name="connsiteY3" fmla="*/ 178977 h 178977"/>
                  <a:gd name="connsiteX4" fmla="*/ 107983 w 127999"/>
                  <a:gd name="connsiteY4" fmla="*/ 151661 h 178977"/>
                  <a:gd name="connsiteX5" fmla="*/ 127693 w 127999"/>
                  <a:gd name="connsiteY5" fmla="*/ 93920 h 178977"/>
                  <a:gd name="connsiteX6" fmla="*/ 127693 w 127999"/>
                  <a:gd name="connsiteY6" fmla="*/ 93193 h 178977"/>
                  <a:gd name="connsiteX7" fmla="*/ 127693 w 127999"/>
                  <a:gd name="connsiteY7" fmla="*/ 89092 h 178977"/>
                  <a:gd name="connsiteX8" fmla="*/ 64000 w 127999"/>
                  <a:gd name="connsiteY8" fmla="*/ 0 h 178977"/>
                  <a:gd name="connsiteX9" fmla="*/ 306 w 127999"/>
                  <a:gd name="connsiteY9" fmla="*/ 89092 h 178977"/>
                  <a:gd name="connsiteX10" fmla="*/ 372 w 127999"/>
                  <a:gd name="connsiteY10" fmla="*/ 93193 h 178977"/>
                  <a:gd name="connsiteX11" fmla="*/ 12939 w 127999"/>
                  <a:gd name="connsiteY11" fmla="*/ 79766 h 178977"/>
                  <a:gd name="connsiteX12" fmla="*/ 14460 w 127999"/>
                  <a:gd name="connsiteY12" fmla="*/ 64950 h 178977"/>
                  <a:gd name="connsiteX13" fmla="*/ 18032 w 127999"/>
                  <a:gd name="connsiteY13" fmla="*/ 48614 h 178977"/>
                  <a:gd name="connsiteX14" fmla="*/ 41842 w 127999"/>
                  <a:gd name="connsiteY14" fmla="*/ 46431 h 178977"/>
                  <a:gd name="connsiteX15" fmla="*/ 41842 w 127999"/>
                  <a:gd name="connsiteY15" fmla="*/ 46431 h 178977"/>
                  <a:gd name="connsiteX16" fmla="*/ 64000 w 127999"/>
                  <a:gd name="connsiteY16" fmla="*/ 50465 h 178977"/>
                  <a:gd name="connsiteX17" fmla="*/ 86157 w 127999"/>
                  <a:gd name="connsiteY17" fmla="*/ 46431 h 178977"/>
                  <a:gd name="connsiteX18" fmla="*/ 109967 w 127999"/>
                  <a:gd name="connsiteY18" fmla="*/ 48614 h 178977"/>
                  <a:gd name="connsiteX19" fmla="*/ 113539 w 127999"/>
                  <a:gd name="connsiteY19" fmla="*/ 64950 h 178977"/>
                  <a:gd name="connsiteX20" fmla="*/ 115060 w 127999"/>
                  <a:gd name="connsiteY20" fmla="*/ 79766 h 178977"/>
                  <a:gd name="connsiteX21" fmla="*/ 118698 w 127999"/>
                  <a:gd name="connsiteY21" fmla="*/ 94383 h 178977"/>
                  <a:gd name="connsiteX22" fmla="*/ 100774 w 127999"/>
                  <a:gd name="connsiteY22" fmla="*/ 146370 h 178977"/>
                  <a:gd name="connsiteX23" fmla="*/ 64000 w 127999"/>
                  <a:gd name="connsiteY23" fmla="*/ 170048 h 178977"/>
                  <a:gd name="connsiteX24" fmla="*/ 27225 w 127999"/>
                  <a:gd name="connsiteY24" fmla="*/ 146370 h 178977"/>
                  <a:gd name="connsiteX25" fmla="*/ 9301 w 127999"/>
                  <a:gd name="connsiteY25" fmla="*/ 94383 h 178977"/>
                  <a:gd name="connsiteX26" fmla="*/ 12939 w 127999"/>
                  <a:gd name="connsiteY26" fmla="*/ 79766 h 17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7999" h="178977">
                    <a:moveTo>
                      <a:pt x="372" y="93193"/>
                    </a:moveTo>
                    <a:lnTo>
                      <a:pt x="372" y="93920"/>
                    </a:lnTo>
                    <a:cubicBezTo>
                      <a:pt x="372" y="114424"/>
                      <a:pt x="8243" y="135655"/>
                      <a:pt x="20016" y="151661"/>
                    </a:cubicBezTo>
                    <a:cubicBezTo>
                      <a:pt x="31987" y="167932"/>
                      <a:pt x="47993" y="178977"/>
                      <a:pt x="64000" y="178977"/>
                    </a:cubicBezTo>
                    <a:cubicBezTo>
                      <a:pt x="80006" y="178977"/>
                      <a:pt x="96012" y="167932"/>
                      <a:pt x="107983" y="151661"/>
                    </a:cubicBezTo>
                    <a:cubicBezTo>
                      <a:pt x="119756" y="135655"/>
                      <a:pt x="127693" y="114424"/>
                      <a:pt x="127693" y="93920"/>
                    </a:cubicBezTo>
                    <a:lnTo>
                      <a:pt x="127693" y="93193"/>
                    </a:lnTo>
                    <a:cubicBezTo>
                      <a:pt x="127693" y="91804"/>
                      <a:pt x="127693" y="90481"/>
                      <a:pt x="127693" y="89092"/>
                    </a:cubicBezTo>
                    <a:cubicBezTo>
                      <a:pt x="127693" y="39883"/>
                      <a:pt x="136159" y="0"/>
                      <a:pt x="64000" y="0"/>
                    </a:cubicBezTo>
                    <a:cubicBezTo>
                      <a:pt x="-8160" y="0"/>
                      <a:pt x="306" y="39883"/>
                      <a:pt x="306" y="89092"/>
                    </a:cubicBezTo>
                    <a:cubicBezTo>
                      <a:pt x="306" y="90481"/>
                      <a:pt x="306" y="91870"/>
                      <a:pt x="372" y="93193"/>
                    </a:cubicBezTo>
                    <a:close/>
                    <a:moveTo>
                      <a:pt x="12939" y="79766"/>
                    </a:moveTo>
                    <a:cubicBezTo>
                      <a:pt x="14262" y="74541"/>
                      <a:pt x="14328" y="69646"/>
                      <a:pt x="14460" y="64950"/>
                    </a:cubicBezTo>
                    <a:cubicBezTo>
                      <a:pt x="14592" y="58865"/>
                      <a:pt x="14725" y="53243"/>
                      <a:pt x="18032" y="48614"/>
                    </a:cubicBezTo>
                    <a:cubicBezTo>
                      <a:pt x="23455" y="41206"/>
                      <a:pt x="31921" y="43587"/>
                      <a:pt x="41842" y="46431"/>
                    </a:cubicBezTo>
                    <a:lnTo>
                      <a:pt x="41842" y="46431"/>
                    </a:lnTo>
                    <a:cubicBezTo>
                      <a:pt x="48655" y="48349"/>
                      <a:pt x="55996" y="50465"/>
                      <a:pt x="64000" y="50465"/>
                    </a:cubicBezTo>
                    <a:cubicBezTo>
                      <a:pt x="72003" y="50465"/>
                      <a:pt x="79410" y="48349"/>
                      <a:pt x="86157" y="46431"/>
                    </a:cubicBezTo>
                    <a:cubicBezTo>
                      <a:pt x="96078" y="43587"/>
                      <a:pt x="104610" y="41206"/>
                      <a:pt x="109967" y="48614"/>
                    </a:cubicBezTo>
                    <a:cubicBezTo>
                      <a:pt x="113275" y="53243"/>
                      <a:pt x="113407" y="58865"/>
                      <a:pt x="113539" y="64950"/>
                    </a:cubicBezTo>
                    <a:cubicBezTo>
                      <a:pt x="113671" y="69580"/>
                      <a:pt x="113737" y="74475"/>
                      <a:pt x="115060" y="79766"/>
                    </a:cubicBezTo>
                    <a:lnTo>
                      <a:pt x="118698" y="94383"/>
                    </a:lnTo>
                    <a:cubicBezTo>
                      <a:pt x="118566" y="112836"/>
                      <a:pt x="111356" y="131885"/>
                      <a:pt x="100774" y="146370"/>
                    </a:cubicBezTo>
                    <a:cubicBezTo>
                      <a:pt x="90456" y="160458"/>
                      <a:pt x="76963" y="170048"/>
                      <a:pt x="64000" y="170048"/>
                    </a:cubicBezTo>
                    <a:cubicBezTo>
                      <a:pt x="51036" y="170048"/>
                      <a:pt x="37609" y="160458"/>
                      <a:pt x="27225" y="146370"/>
                    </a:cubicBezTo>
                    <a:cubicBezTo>
                      <a:pt x="16643" y="131885"/>
                      <a:pt x="9367" y="112836"/>
                      <a:pt x="9301" y="94383"/>
                    </a:cubicBezTo>
                    <a:lnTo>
                      <a:pt x="12939" y="79766"/>
                    </a:lnTo>
                    <a:close/>
                  </a:path>
                </a:pathLst>
              </a:custGeom>
              <a:grpFill/>
              <a:ln w="6610" cap="flat">
                <a:noFill/>
                <a:prstDash val="solid"/>
                <a:miter/>
              </a:ln>
            </p:spPr>
            <p:txBody>
              <a:bodyPr rtlCol="0" anchor="ctr"/>
              <a:lstStyle/>
              <a:p>
                <a:endParaRPr lang="en-US" sz="1351"/>
              </a:p>
            </p:txBody>
          </p:sp>
          <p:sp>
            <p:nvSpPr>
              <p:cNvPr id="180" name="Freeform: Shape 179">
                <a:extLst>
                  <a:ext uri="{FF2B5EF4-FFF2-40B4-BE49-F238E27FC236}">
                    <a16:creationId xmlns:a16="http://schemas.microsoft.com/office/drawing/2014/main" id="{4A682D4A-15BC-492F-8944-094F2E96A0F5}"/>
                  </a:ext>
                </a:extLst>
              </p:cNvPr>
              <p:cNvSpPr/>
              <p:nvPr/>
            </p:nvSpPr>
            <p:spPr>
              <a:xfrm>
                <a:off x="8846195" y="1037820"/>
                <a:ext cx="106156" cy="100605"/>
              </a:xfrm>
              <a:custGeom>
                <a:avLst/>
                <a:gdLst>
                  <a:gd name="connsiteX0" fmla="*/ 0 w 106156"/>
                  <a:gd name="connsiteY0" fmla="*/ 2783 h 100605"/>
                  <a:gd name="connsiteX1" fmla="*/ 46497 w 106156"/>
                  <a:gd name="connsiteY1" fmla="*/ 42798 h 100605"/>
                  <a:gd name="connsiteX2" fmla="*/ 49473 w 106156"/>
                  <a:gd name="connsiteY2" fmla="*/ 59399 h 100605"/>
                  <a:gd name="connsiteX3" fmla="*/ 49473 w 106156"/>
                  <a:gd name="connsiteY3" fmla="*/ 100605 h 100605"/>
                  <a:gd name="connsiteX4" fmla="*/ 93457 w 106156"/>
                  <a:gd name="connsiteY4" fmla="*/ 100605 h 100605"/>
                  <a:gd name="connsiteX5" fmla="*/ 106156 w 106156"/>
                  <a:gd name="connsiteY5" fmla="*/ 87906 h 100605"/>
                  <a:gd name="connsiteX6" fmla="*/ 106156 w 106156"/>
                  <a:gd name="connsiteY6" fmla="*/ 37441 h 100605"/>
                  <a:gd name="connsiteX7" fmla="*/ 0 w 106156"/>
                  <a:gd name="connsiteY7" fmla="*/ 2783 h 10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56" h="100605">
                    <a:moveTo>
                      <a:pt x="0" y="2783"/>
                    </a:moveTo>
                    <a:cubicBezTo>
                      <a:pt x="19247" y="10257"/>
                      <a:pt x="39089" y="22691"/>
                      <a:pt x="46497" y="42798"/>
                    </a:cubicBezTo>
                    <a:cubicBezTo>
                      <a:pt x="48481" y="48155"/>
                      <a:pt x="49473" y="53711"/>
                      <a:pt x="49473" y="59399"/>
                    </a:cubicBezTo>
                    <a:lnTo>
                      <a:pt x="49473" y="100605"/>
                    </a:lnTo>
                    <a:lnTo>
                      <a:pt x="93457" y="100605"/>
                    </a:lnTo>
                    <a:cubicBezTo>
                      <a:pt x="100468" y="100605"/>
                      <a:pt x="106156" y="94917"/>
                      <a:pt x="106156" y="87906"/>
                    </a:cubicBezTo>
                    <a:lnTo>
                      <a:pt x="106156" y="37441"/>
                    </a:lnTo>
                    <a:cubicBezTo>
                      <a:pt x="106156" y="5693"/>
                      <a:pt x="44711" y="-5882"/>
                      <a:pt x="0" y="2783"/>
                    </a:cubicBezTo>
                    <a:close/>
                  </a:path>
                </a:pathLst>
              </a:custGeom>
              <a:grpFill/>
              <a:ln w="6610" cap="flat">
                <a:noFill/>
                <a:prstDash val="solid"/>
                <a:miter/>
              </a:ln>
            </p:spPr>
            <p:txBody>
              <a:bodyPr rtlCol="0" anchor="ctr"/>
              <a:lstStyle/>
              <a:p>
                <a:endParaRPr lang="en-US" sz="1351"/>
              </a:p>
            </p:txBody>
          </p:sp>
          <p:sp>
            <p:nvSpPr>
              <p:cNvPr id="181" name="Freeform: Shape 180">
                <a:extLst>
                  <a:ext uri="{FF2B5EF4-FFF2-40B4-BE49-F238E27FC236}">
                    <a16:creationId xmlns:a16="http://schemas.microsoft.com/office/drawing/2014/main" id="{80EB14AB-A44A-4015-856B-31BD600DDF86}"/>
                  </a:ext>
                </a:extLst>
              </p:cNvPr>
              <p:cNvSpPr/>
              <p:nvPr/>
            </p:nvSpPr>
            <p:spPr>
              <a:xfrm>
                <a:off x="8645391" y="1043645"/>
                <a:ext cx="239099" cy="155563"/>
              </a:xfrm>
              <a:custGeom>
                <a:avLst/>
                <a:gdLst>
                  <a:gd name="connsiteX0" fmla="*/ 172562 w 239099"/>
                  <a:gd name="connsiteY0" fmla="*/ 0 h 155563"/>
                  <a:gd name="connsiteX1" fmla="*/ 131025 w 239099"/>
                  <a:gd name="connsiteY1" fmla="*/ 112969 h 155563"/>
                  <a:gd name="connsiteX2" fmla="*/ 124742 w 239099"/>
                  <a:gd name="connsiteY2" fmla="*/ 37833 h 155563"/>
                  <a:gd name="connsiteX3" fmla="*/ 125602 w 239099"/>
                  <a:gd name="connsiteY3" fmla="*/ 34063 h 155563"/>
                  <a:gd name="connsiteX4" fmla="*/ 132745 w 239099"/>
                  <a:gd name="connsiteY4" fmla="*/ 20768 h 155563"/>
                  <a:gd name="connsiteX5" fmla="*/ 132811 w 239099"/>
                  <a:gd name="connsiteY5" fmla="*/ 18321 h 155563"/>
                  <a:gd name="connsiteX6" fmla="*/ 130695 w 239099"/>
                  <a:gd name="connsiteY6" fmla="*/ 17064 h 155563"/>
                  <a:gd name="connsiteX7" fmla="*/ 109331 w 239099"/>
                  <a:gd name="connsiteY7" fmla="*/ 17064 h 155563"/>
                  <a:gd name="connsiteX8" fmla="*/ 107214 w 239099"/>
                  <a:gd name="connsiteY8" fmla="*/ 18321 h 155563"/>
                  <a:gd name="connsiteX9" fmla="*/ 107214 w 239099"/>
                  <a:gd name="connsiteY9" fmla="*/ 20768 h 155563"/>
                  <a:gd name="connsiteX10" fmla="*/ 114358 w 239099"/>
                  <a:gd name="connsiteY10" fmla="*/ 34063 h 155563"/>
                  <a:gd name="connsiteX11" fmla="*/ 115218 w 239099"/>
                  <a:gd name="connsiteY11" fmla="*/ 37833 h 155563"/>
                  <a:gd name="connsiteX12" fmla="*/ 108802 w 239099"/>
                  <a:gd name="connsiteY12" fmla="*/ 114291 h 155563"/>
                  <a:gd name="connsiteX13" fmla="*/ 66670 w 239099"/>
                  <a:gd name="connsiteY13" fmla="*/ 0 h 155563"/>
                  <a:gd name="connsiteX14" fmla="*/ 0 w 239099"/>
                  <a:gd name="connsiteY14" fmla="*/ 53508 h 155563"/>
                  <a:gd name="connsiteX15" fmla="*/ 0 w 239099"/>
                  <a:gd name="connsiteY15" fmla="*/ 132017 h 155563"/>
                  <a:gd name="connsiteX16" fmla="*/ 23546 w 239099"/>
                  <a:gd name="connsiteY16" fmla="*/ 155564 h 155563"/>
                  <a:gd name="connsiteX17" fmla="*/ 215553 w 239099"/>
                  <a:gd name="connsiteY17" fmla="*/ 155564 h 155563"/>
                  <a:gd name="connsiteX18" fmla="*/ 239100 w 239099"/>
                  <a:gd name="connsiteY18" fmla="*/ 132017 h 155563"/>
                  <a:gd name="connsiteX19" fmla="*/ 239100 w 239099"/>
                  <a:gd name="connsiteY19" fmla="*/ 53508 h 155563"/>
                  <a:gd name="connsiteX20" fmla="*/ 172429 w 239099"/>
                  <a:gd name="connsiteY20" fmla="*/ 0 h 15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099" h="155563">
                    <a:moveTo>
                      <a:pt x="172562" y="0"/>
                    </a:moveTo>
                    <a:cubicBezTo>
                      <a:pt x="160789" y="47754"/>
                      <a:pt x="149875" y="73350"/>
                      <a:pt x="131025" y="112969"/>
                    </a:cubicBezTo>
                    <a:lnTo>
                      <a:pt x="124742" y="37833"/>
                    </a:lnTo>
                    <a:cubicBezTo>
                      <a:pt x="124610" y="36510"/>
                      <a:pt x="124940" y="35319"/>
                      <a:pt x="125602" y="34063"/>
                    </a:cubicBezTo>
                    <a:lnTo>
                      <a:pt x="132745" y="20768"/>
                    </a:lnTo>
                    <a:cubicBezTo>
                      <a:pt x="133142" y="19974"/>
                      <a:pt x="133274" y="19115"/>
                      <a:pt x="132811" y="18321"/>
                    </a:cubicBezTo>
                    <a:cubicBezTo>
                      <a:pt x="132348" y="17527"/>
                      <a:pt x="131620" y="17064"/>
                      <a:pt x="130695" y="17064"/>
                    </a:cubicBezTo>
                    <a:lnTo>
                      <a:pt x="109331" y="17064"/>
                    </a:lnTo>
                    <a:cubicBezTo>
                      <a:pt x="108405" y="17064"/>
                      <a:pt x="107677" y="17527"/>
                      <a:pt x="107214" y="18321"/>
                    </a:cubicBezTo>
                    <a:cubicBezTo>
                      <a:pt x="106752" y="19115"/>
                      <a:pt x="106818" y="19974"/>
                      <a:pt x="107214" y="20768"/>
                    </a:cubicBezTo>
                    <a:lnTo>
                      <a:pt x="114358" y="34063"/>
                    </a:lnTo>
                    <a:cubicBezTo>
                      <a:pt x="115019" y="35319"/>
                      <a:pt x="115350" y="36444"/>
                      <a:pt x="115218" y="37833"/>
                    </a:cubicBezTo>
                    <a:lnTo>
                      <a:pt x="108802" y="114291"/>
                    </a:lnTo>
                    <a:cubicBezTo>
                      <a:pt x="89621" y="73946"/>
                      <a:pt x="78575" y="48283"/>
                      <a:pt x="66670" y="0"/>
                    </a:cubicBezTo>
                    <a:cubicBezTo>
                      <a:pt x="28904" y="8334"/>
                      <a:pt x="0" y="26192"/>
                      <a:pt x="0" y="53508"/>
                    </a:cubicBezTo>
                    <a:lnTo>
                      <a:pt x="0" y="132017"/>
                    </a:lnTo>
                    <a:cubicBezTo>
                      <a:pt x="0" y="144981"/>
                      <a:pt x="10583" y="155564"/>
                      <a:pt x="23546" y="155564"/>
                    </a:cubicBezTo>
                    <a:lnTo>
                      <a:pt x="215553" y="155564"/>
                    </a:lnTo>
                    <a:cubicBezTo>
                      <a:pt x="228517" y="155564"/>
                      <a:pt x="239100" y="144981"/>
                      <a:pt x="239100" y="132017"/>
                    </a:cubicBezTo>
                    <a:lnTo>
                      <a:pt x="239100" y="53508"/>
                    </a:lnTo>
                    <a:cubicBezTo>
                      <a:pt x="239100" y="26126"/>
                      <a:pt x="210130" y="8334"/>
                      <a:pt x="172429" y="0"/>
                    </a:cubicBezTo>
                    <a:close/>
                  </a:path>
                </a:pathLst>
              </a:custGeom>
              <a:grpFill/>
              <a:ln w="6610" cap="flat">
                <a:noFill/>
                <a:prstDash val="solid"/>
                <a:miter/>
              </a:ln>
            </p:spPr>
            <p:txBody>
              <a:bodyPr rtlCol="0" anchor="ctr"/>
              <a:lstStyle/>
              <a:p>
                <a:endParaRPr lang="en-US" sz="1351"/>
              </a:p>
            </p:txBody>
          </p:sp>
          <p:sp>
            <p:nvSpPr>
              <p:cNvPr id="182" name="Freeform: Shape 181">
                <a:extLst>
                  <a:ext uri="{FF2B5EF4-FFF2-40B4-BE49-F238E27FC236}">
                    <a16:creationId xmlns:a16="http://schemas.microsoft.com/office/drawing/2014/main" id="{F9D42A0C-C99E-4BE3-8961-D319F42787EA}"/>
                  </a:ext>
                </a:extLst>
              </p:cNvPr>
              <p:cNvSpPr/>
              <p:nvPr/>
            </p:nvSpPr>
            <p:spPr>
              <a:xfrm>
                <a:off x="8577795" y="1037813"/>
                <a:ext cx="106222" cy="100612"/>
              </a:xfrm>
              <a:custGeom>
                <a:avLst/>
                <a:gdLst>
                  <a:gd name="connsiteX0" fmla="*/ 106222 w 106222"/>
                  <a:gd name="connsiteY0" fmla="*/ 2790 h 100612"/>
                  <a:gd name="connsiteX1" fmla="*/ 0 w 106222"/>
                  <a:gd name="connsiteY1" fmla="*/ 37448 h 100612"/>
                  <a:gd name="connsiteX2" fmla="*/ 0 w 106222"/>
                  <a:gd name="connsiteY2" fmla="*/ 87913 h 100612"/>
                  <a:gd name="connsiteX3" fmla="*/ 12699 w 106222"/>
                  <a:gd name="connsiteY3" fmla="*/ 100612 h 100612"/>
                  <a:gd name="connsiteX4" fmla="*/ 56683 w 106222"/>
                  <a:gd name="connsiteY4" fmla="*/ 100612 h 100612"/>
                  <a:gd name="connsiteX5" fmla="*/ 56683 w 106222"/>
                  <a:gd name="connsiteY5" fmla="*/ 59406 h 100612"/>
                  <a:gd name="connsiteX6" fmla="*/ 59659 w 106222"/>
                  <a:gd name="connsiteY6" fmla="*/ 42871 h 100612"/>
                  <a:gd name="connsiteX7" fmla="*/ 106222 w 106222"/>
                  <a:gd name="connsiteY7" fmla="*/ 2856 h 1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22" h="100612">
                    <a:moveTo>
                      <a:pt x="106222" y="2790"/>
                    </a:moveTo>
                    <a:cubicBezTo>
                      <a:pt x="61511" y="-5875"/>
                      <a:pt x="0" y="5634"/>
                      <a:pt x="0" y="37448"/>
                    </a:cubicBezTo>
                    <a:lnTo>
                      <a:pt x="0" y="87913"/>
                    </a:lnTo>
                    <a:cubicBezTo>
                      <a:pt x="0" y="94924"/>
                      <a:pt x="5688" y="100612"/>
                      <a:pt x="12699" y="100612"/>
                    </a:cubicBezTo>
                    <a:lnTo>
                      <a:pt x="56683" y="100612"/>
                    </a:lnTo>
                    <a:lnTo>
                      <a:pt x="56683" y="59406"/>
                    </a:lnTo>
                    <a:cubicBezTo>
                      <a:pt x="56683" y="53718"/>
                      <a:pt x="57675" y="48162"/>
                      <a:pt x="59659" y="42871"/>
                    </a:cubicBezTo>
                    <a:cubicBezTo>
                      <a:pt x="67133" y="22764"/>
                      <a:pt x="86975" y="10330"/>
                      <a:pt x="106222" y="2856"/>
                    </a:cubicBezTo>
                    <a:close/>
                  </a:path>
                </a:pathLst>
              </a:custGeom>
              <a:grpFill/>
              <a:ln w="6610" cap="flat">
                <a:noFill/>
                <a:prstDash val="solid"/>
                <a:miter/>
              </a:ln>
            </p:spPr>
            <p:txBody>
              <a:bodyPr rtlCol="0" anchor="ctr"/>
              <a:lstStyle/>
              <a:p>
                <a:endParaRPr lang="en-US" sz="1351"/>
              </a:p>
            </p:txBody>
          </p:sp>
          <p:sp>
            <p:nvSpPr>
              <p:cNvPr id="183" name="Freeform: Shape 182">
                <a:extLst>
                  <a:ext uri="{FF2B5EF4-FFF2-40B4-BE49-F238E27FC236}">
                    <a16:creationId xmlns:a16="http://schemas.microsoft.com/office/drawing/2014/main" id="{7F0EB946-A34A-4327-9721-463CA765B31B}"/>
                  </a:ext>
                </a:extLst>
              </p:cNvPr>
              <p:cNvSpPr/>
              <p:nvPr/>
            </p:nvSpPr>
            <p:spPr>
              <a:xfrm>
                <a:off x="8612591" y="912686"/>
                <a:ext cx="82863" cy="116275"/>
              </a:xfrm>
              <a:custGeom>
                <a:avLst/>
                <a:gdLst>
                  <a:gd name="connsiteX0" fmla="*/ 324 w 82863"/>
                  <a:gd name="connsiteY0" fmla="*/ 60717 h 116275"/>
                  <a:gd name="connsiteX1" fmla="*/ 324 w 82863"/>
                  <a:gd name="connsiteY1" fmla="*/ 61180 h 116275"/>
                  <a:gd name="connsiteX2" fmla="*/ 13023 w 82863"/>
                  <a:gd name="connsiteY2" fmla="*/ 98550 h 116275"/>
                  <a:gd name="connsiteX3" fmla="*/ 41464 w 82863"/>
                  <a:gd name="connsiteY3" fmla="*/ 116276 h 116275"/>
                  <a:gd name="connsiteX4" fmla="*/ 69905 w 82863"/>
                  <a:gd name="connsiteY4" fmla="*/ 98550 h 116275"/>
                  <a:gd name="connsiteX5" fmla="*/ 82670 w 82863"/>
                  <a:gd name="connsiteY5" fmla="*/ 61180 h 116275"/>
                  <a:gd name="connsiteX6" fmla="*/ 82670 w 82863"/>
                  <a:gd name="connsiteY6" fmla="*/ 60717 h 116275"/>
                  <a:gd name="connsiteX7" fmla="*/ 82670 w 82863"/>
                  <a:gd name="connsiteY7" fmla="*/ 58072 h 116275"/>
                  <a:gd name="connsiteX8" fmla="*/ 52774 w 82863"/>
                  <a:gd name="connsiteY8" fmla="*/ 992 h 116275"/>
                  <a:gd name="connsiteX9" fmla="*/ 41067 w 82863"/>
                  <a:gd name="connsiteY9" fmla="*/ 0 h 116275"/>
                  <a:gd name="connsiteX10" fmla="*/ 27971 w 82863"/>
                  <a:gd name="connsiteY10" fmla="*/ 1257 h 116275"/>
                  <a:gd name="connsiteX11" fmla="*/ 192 w 82863"/>
                  <a:gd name="connsiteY11" fmla="*/ 58072 h 116275"/>
                  <a:gd name="connsiteX12" fmla="*/ 192 w 82863"/>
                  <a:gd name="connsiteY12" fmla="*/ 60717 h 116275"/>
                  <a:gd name="connsiteX13" fmla="*/ 8460 w 82863"/>
                  <a:gd name="connsiteY13" fmla="*/ 51987 h 116275"/>
                  <a:gd name="connsiteX14" fmla="*/ 9386 w 82863"/>
                  <a:gd name="connsiteY14" fmla="*/ 42396 h 116275"/>
                  <a:gd name="connsiteX15" fmla="*/ 11701 w 82863"/>
                  <a:gd name="connsiteY15" fmla="*/ 31814 h 116275"/>
                  <a:gd name="connsiteX16" fmla="*/ 24929 w 82863"/>
                  <a:gd name="connsiteY16" fmla="*/ 28573 h 116275"/>
                  <a:gd name="connsiteX17" fmla="*/ 41464 w 82863"/>
                  <a:gd name="connsiteY17" fmla="*/ 36708 h 116275"/>
                  <a:gd name="connsiteX18" fmla="*/ 58396 w 82863"/>
                  <a:gd name="connsiteY18" fmla="*/ 28507 h 116275"/>
                  <a:gd name="connsiteX19" fmla="*/ 71227 w 82863"/>
                  <a:gd name="connsiteY19" fmla="*/ 31814 h 116275"/>
                  <a:gd name="connsiteX20" fmla="*/ 73542 w 82863"/>
                  <a:gd name="connsiteY20" fmla="*/ 42396 h 116275"/>
                  <a:gd name="connsiteX21" fmla="*/ 74535 w 82863"/>
                  <a:gd name="connsiteY21" fmla="*/ 51987 h 116275"/>
                  <a:gd name="connsiteX22" fmla="*/ 76849 w 82863"/>
                  <a:gd name="connsiteY22" fmla="*/ 61445 h 116275"/>
                  <a:gd name="connsiteX23" fmla="*/ 65209 w 82863"/>
                  <a:gd name="connsiteY23" fmla="*/ 95111 h 116275"/>
                  <a:gd name="connsiteX24" fmla="*/ 41398 w 82863"/>
                  <a:gd name="connsiteY24" fmla="*/ 110455 h 116275"/>
                  <a:gd name="connsiteX25" fmla="*/ 17587 w 82863"/>
                  <a:gd name="connsiteY25" fmla="*/ 95111 h 116275"/>
                  <a:gd name="connsiteX26" fmla="*/ 5946 w 82863"/>
                  <a:gd name="connsiteY26" fmla="*/ 61445 h 116275"/>
                  <a:gd name="connsiteX27" fmla="*/ 8327 w 82863"/>
                  <a:gd name="connsiteY27" fmla="*/ 51987 h 11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863" h="116275">
                    <a:moveTo>
                      <a:pt x="324" y="60717"/>
                    </a:moveTo>
                    <a:lnTo>
                      <a:pt x="324" y="61180"/>
                    </a:lnTo>
                    <a:cubicBezTo>
                      <a:pt x="324" y="74475"/>
                      <a:pt x="5417" y="88166"/>
                      <a:pt x="13023" y="98550"/>
                    </a:cubicBezTo>
                    <a:cubicBezTo>
                      <a:pt x="20762" y="109066"/>
                      <a:pt x="31146" y="116276"/>
                      <a:pt x="41464" y="116276"/>
                    </a:cubicBezTo>
                    <a:cubicBezTo>
                      <a:pt x="51782" y="116276"/>
                      <a:pt x="62232" y="109133"/>
                      <a:pt x="69905" y="98550"/>
                    </a:cubicBezTo>
                    <a:cubicBezTo>
                      <a:pt x="77511" y="88166"/>
                      <a:pt x="82670" y="74475"/>
                      <a:pt x="82670" y="61180"/>
                    </a:cubicBezTo>
                    <a:lnTo>
                      <a:pt x="82670" y="60717"/>
                    </a:lnTo>
                    <a:cubicBezTo>
                      <a:pt x="82670" y="59858"/>
                      <a:pt x="82670" y="58998"/>
                      <a:pt x="82670" y="58072"/>
                    </a:cubicBezTo>
                    <a:cubicBezTo>
                      <a:pt x="82670" y="29036"/>
                      <a:pt x="87167" y="5093"/>
                      <a:pt x="52774" y="992"/>
                    </a:cubicBezTo>
                    <a:cubicBezTo>
                      <a:pt x="49335" y="331"/>
                      <a:pt x="45433" y="0"/>
                      <a:pt x="41067" y="0"/>
                    </a:cubicBezTo>
                    <a:cubicBezTo>
                      <a:pt x="36107" y="0"/>
                      <a:pt x="31807" y="463"/>
                      <a:pt x="27971" y="1257"/>
                    </a:cubicBezTo>
                    <a:cubicBezTo>
                      <a:pt x="-4107" y="6085"/>
                      <a:pt x="192" y="29631"/>
                      <a:pt x="192" y="58072"/>
                    </a:cubicBezTo>
                    <a:cubicBezTo>
                      <a:pt x="192" y="58998"/>
                      <a:pt x="192" y="59858"/>
                      <a:pt x="192" y="60717"/>
                    </a:cubicBezTo>
                    <a:close/>
                    <a:moveTo>
                      <a:pt x="8460" y="51987"/>
                    </a:moveTo>
                    <a:cubicBezTo>
                      <a:pt x="9320" y="48547"/>
                      <a:pt x="9386" y="45439"/>
                      <a:pt x="9386" y="42396"/>
                    </a:cubicBezTo>
                    <a:cubicBezTo>
                      <a:pt x="9452" y="38428"/>
                      <a:pt x="9518" y="34790"/>
                      <a:pt x="11701" y="31814"/>
                    </a:cubicBezTo>
                    <a:cubicBezTo>
                      <a:pt x="12164" y="30293"/>
                      <a:pt x="17587" y="29234"/>
                      <a:pt x="24929" y="28573"/>
                    </a:cubicBezTo>
                    <a:lnTo>
                      <a:pt x="41464" y="36708"/>
                    </a:lnTo>
                    <a:lnTo>
                      <a:pt x="58396" y="28507"/>
                    </a:lnTo>
                    <a:cubicBezTo>
                      <a:pt x="65738" y="29102"/>
                      <a:pt x="71095" y="30226"/>
                      <a:pt x="71227" y="31814"/>
                    </a:cubicBezTo>
                    <a:cubicBezTo>
                      <a:pt x="73410" y="34790"/>
                      <a:pt x="73476" y="38428"/>
                      <a:pt x="73542" y="42396"/>
                    </a:cubicBezTo>
                    <a:cubicBezTo>
                      <a:pt x="73609" y="45373"/>
                      <a:pt x="73675" y="48547"/>
                      <a:pt x="74535" y="51987"/>
                    </a:cubicBezTo>
                    <a:lnTo>
                      <a:pt x="76849" y="61445"/>
                    </a:lnTo>
                    <a:cubicBezTo>
                      <a:pt x="76783" y="73416"/>
                      <a:pt x="72153" y="85719"/>
                      <a:pt x="65209" y="95111"/>
                    </a:cubicBezTo>
                    <a:cubicBezTo>
                      <a:pt x="58528" y="104238"/>
                      <a:pt x="49798" y="110455"/>
                      <a:pt x="41398" y="110455"/>
                    </a:cubicBezTo>
                    <a:cubicBezTo>
                      <a:pt x="32998" y="110455"/>
                      <a:pt x="24267" y="104238"/>
                      <a:pt x="17587" y="95111"/>
                    </a:cubicBezTo>
                    <a:cubicBezTo>
                      <a:pt x="10709" y="85719"/>
                      <a:pt x="6079" y="73416"/>
                      <a:pt x="5946" y="61445"/>
                    </a:cubicBezTo>
                    <a:lnTo>
                      <a:pt x="8327" y="51987"/>
                    </a:lnTo>
                    <a:close/>
                  </a:path>
                </a:pathLst>
              </a:custGeom>
              <a:grpFill/>
              <a:ln w="6610" cap="flat">
                <a:noFill/>
                <a:prstDash val="solid"/>
                <a:miter/>
              </a:ln>
            </p:spPr>
            <p:txBody>
              <a:bodyPr rtlCol="0" anchor="ctr"/>
              <a:lstStyle/>
              <a:p>
                <a:endParaRPr lang="en-US" sz="1351"/>
              </a:p>
            </p:txBody>
          </p:sp>
          <p:sp>
            <p:nvSpPr>
              <p:cNvPr id="184" name="Freeform: Shape 183">
                <a:extLst>
                  <a:ext uri="{FF2B5EF4-FFF2-40B4-BE49-F238E27FC236}">
                    <a16:creationId xmlns:a16="http://schemas.microsoft.com/office/drawing/2014/main" id="{4BF368DD-D3D3-492B-8AED-483359329E07}"/>
                  </a:ext>
                </a:extLst>
              </p:cNvPr>
              <p:cNvSpPr/>
              <p:nvPr/>
            </p:nvSpPr>
            <p:spPr>
              <a:xfrm>
                <a:off x="8820003" y="912620"/>
                <a:ext cx="112439" cy="116342"/>
              </a:xfrm>
              <a:custGeom>
                <a:avLst/>
                <a:gdLst>
                  <a:gd name="connsiteX0" fmla="*/ 9260 w 112439"/>
                  <a:gd name="connsiteY0" fmla="*/ 85653 h 116342"/>
                  <a:gd name="connsiteX1" fmla="*/ 0 w 112439"/>
                  <a:gd name="connsiteY1" fmla="*/ 110522 h 116342"/>
                  <a:gd name="connsiteX2" fmla="*/ 40015 w 112439"/>
                  <a:gd name="connsiteY2" fmla="*/ 110522 h 116342"/>
                  <a:gd name="connsiteX3" fmla="*/ 56484 w 112439"/>
                  <a:gd name="connsiteY3" fmla="*/ 116342 h 116342"/>
                  <a:gd name="connsiteX4" fmla="*/ 72953 w 112439"/>
                  <a:gd name="connsiteY4" fmla="*/ 110522 h 116342"/>
                  <a:gd name="connsiteX5" fmla="*/ 112440 w 112439"/>
                  <a:gd name="connsiteY5" fmla="*/ 110522 h 116342"/>
                  <a:gd name="connsiteX6" fmla="*/ 103180 w 112439"/>
                  <a:gd name="connsiteY6" fmla="*/ 85653 h 116342"/>
                  <a:gd name="connsiteX7" fmla="*/ 97426 w 112439"/>
                  <a:gd name="connsiteY7" fmla="*/ 28705 h 116342"/>
                  <a:gd name="connsiteX8" fmla="*/ 68985 w 112439"/>
                  <a:gd name="connsiteY8" fmla="*/ 1124 h 116342"/>
                  <a:gd name="connsiteX9" fmla="*/ 56551 w 112439"/>
                  <a:gd name="connsiteY9" fmla="*/ 0 h 116342"/>
                  <a:gd name="connsiteX10" fmla="*/ 44248 w 112439"/>
                  <a:gd name="connsiteY10" fmla="*/ 1124 h 116342"/>
                  <a:gd name="connsiteX11" fmla="*/ 16866 w 112439"/>
                  <a:gd name="connsiteY11" fmla="*/ 22223 h 116342"/>
                  <a:gd name="connsiteX12" fmla="*/ 16866 w 112439"/>
                  <a:gd name="connsiteY12" fmla="*/ 22091 h 116342"/>
                  <a:gd name="connsiteX13" fmla="*/ 9392 w 112439"/>
                  <a:gd name="connsiteY13" fmla="*/ 85586 h 116342"/>
                  <a:gd name="connsiteX14" fmla="*/ 21893 w 112439"/>
                  <a:gd name="connsiteY14" fmla="*/ 58204 h 116342"/>
                  <a:gd name="connsiteX15" fmla="*/ 68985 w 112439"/>
                  <a:gd name="connsiteY15" fmla="*/ 28375 h 116342"/>
                  <a:gd name="connsiteX16" fmla="*/ 86248 w 112439"/>
                  <a:gd name="connsiteY16" fmla="*/ 31946 h 116342"/>
                  <a:gd name="connsiteX17" fmla="*/ 88563 w 112439"/>
                  <a:gd name="connsiteY17" fmla="*/ 42529 h 116342"/>
                  <a:gd name="connsiteX18" fmla="*/ 89555 w 112439"/>
                  <a:gd name="connsiteY18" fmla="*/ 52119 h 116342"/>
                  <a:gd name="connsiteX19" fmla="*/ 91870 w 112439"/>
                  <a:gd name="connsiteY19" fmla="*/ 61577 h 116342"/>
                  <a:gd name="connsiteX20" fmla="*/ 80229 w 112439"/>
                  <a:gd name="connsiteY20" fmla="*/ 95243 h 116342"/>
                  <a:gd name="connsiteX21" fmla="*/ 56418 w 112439"/>
                  <a:gd name="connsiteY21" fmla="*/ 110588 h 116342"/>
                  <a:gd name="connsiteX22" fmla="*/ 32607 w 112439"/>
                  <a:gd name="connsiteY22" fmla="*/ 95243 h 116342"/>
                  <a:gd name="connsiteX23" fmla="*/ 20967 w 112439"/>
                  <a:gd name="connsiteY23" fmla="*/ 61577 h 116342"/>
                  <a:gd name="connsiteX24" fmla="*/ 21827 w 112439"/>
                  <a:gd name="connsiteY24" fmla="*/ 58204 h 1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439" h="116342">
                    <a:moveTo>
                      <a:pt x="9260" y="85653"/>
                    </a:moveTo>
                    <a:cubicBezTo>
                      <a:pt x="13030" y="110059"/>
                      <a:pt x="0" y="110522"/>
                      <a:pt x="0" y="110522"/>
                    </a:cubicBezTo>
                    <a:lnTo>
                      <a:pt x="40015" y="110522"/>
                    </a:lnTo>
                    <a:cubicBezTo>
                      <a:pt x="45240" y="114159"/>
                      <a:pt x="50862" y="116342"/>
                      <a:pt x="56484" y="116342"/>
                    </a:cubicBezTo>
                    <a:cubicBezTo>
                      <a:pt x="62106" y="116342"/>
                      <a:pt x="67728" y="114159"/>
                      <a:pt x="72953" y="110522"/>
                    </a:cubicBezTo>
                    <a:lnTo>
                      <a:pt x="112440" y="110522"/>
                    </a:lnTo>
                    <a:cubicBezTo>
                      <a:pt x="112440" y="110522"/>
                      <a:pt x="99344" y="110059"/>
                      <a:pt x="103180" y="85653"/>
                    </a:cubicBezTo>
                    <a:cubicBezTo>
                      <a:pt x="106024" y="67398"/>
                      <a:pt x="100402" y="40941"/>
                      <a:pt x="97426" y="28705"/>
                    </a:cubicBezTo>
                    <a:cubicBezTo>
                      <a:pt x="95838" y="14286"/>
                      <a:pt x="89753" y="3968"/>
                      <a:pt x="68985" y="1124"/>
                    </a:cubicBezTo>
                    <a:cubicBezTo>
                      <a:pt x="65347" y="397"/>
                      <a:pt x="61180" y="0"/>
                      <a:pt x="56551" y="0"/>
                    </a:cubicBezTo>
                    <a:cubicBezTo>
                      <a:pt x="51921" y="0"/>
                      <a:pt x="47886" y="397"/>
                      <a:pt x="44248" y="1124"/>
                    </a:cubicBezTo>
                    <a:cubicBezTo>
                      <a:pt x="26655" y="3439"/>
                      <a:pt x="19578" y="11244"/>
                      <a:pt x="16866" y="22223"/>
                    </a:cubicBezTo>
                    <a:lnTo>
                      <a:pt x="16866" y="22091"/>
                    </a:lnTo>
                    <a:cubicBezTo>
                      <a:pt x="16866" y="22091"/>
                      <a:pt x="5556" y="61180"/>
                      <a:pt x="9392" y="85586"/>
                    </a:cubicBezTo>
                    <a:close/>
                    <a:moveTo>
                      <a:pt x="21893" y="58204"/>
                    </a:moveTo>
                    <a:cubicBezTo>
                      <a:pt x="66141" y="43455"/>
                      <a:pt x="68853" y="30425"/>
                      <a:pt x="68985" y="28375"/>
                    </a:cubicBezTo>
                    <a:cubicBezTo>
                      <a:pt x="78575" y="28904"/>
                      <a:pt x="86049" y="30094"/>
                      <a:pt x="86248" y="31946"/>
                    </a:cubicBezTo>
                    <a:cubicBezTo>
                      <a:pt x="88430" y="34922"/>
                      <a:pt x="88497" y="38560"/>
                      <a:pt x="88563" y="42529"/>
                    </a:cubicBezTo>
                    <a:cubicBezTo>
                      <a:pt x="88563" y="45505"/>
                      <a:pt x="88695" y="48680"/>
                      <a:pt x="89555" y="52119"/>
                    </a:cubicBezTo>
                    <a:lnTo>
                      <a:pt x="91870" y="61577"/>
                    </a:lnTo>
                    <a:cubicBezTo>
                      <a:pt x="91804" y="73549"/>
                      <a:pt x="87108" y="85851"/>
                      <a:pt x="80229" y="95243"/>
                    </a:cubicBezTo>
                    <a:cubicBezTo>
                      <a:pt x="73549" y="104370"/>
                      <a:pt x="64818" y="110588"/>
                      <a:pt x="56418" y="110588"/>
                    </a:cubicBezTo>
                    <a:cubicBezTo>
                      <a:pt x="48018" y="110588"/>
                      <a:pt x="39288" y="104370"/>
                      <a:pt x="32607" y="95243"/>
                    </a:cubicBezTo>
                    <a:cubicBezTo>
                      <a:pt x="25729" y="85851"/>
                      <a:pt x="21033" y="73549"/>
                      <a:pt x="20967" y="61577"/>
                    </a:cubicBezTo>
                    <a:lnTo>
                      <a:pt x="21827" y="58204"/>
                    </a:lnTo>
                    <a:close/>
                  </a:path>
                </a:pathLst>
              </a:custGeom>
              <a:grpFill/>
              <a:ln w="6610" cap="flat">
                <a:noFill/>
                <a:prstDash val="solid"/>
                <a:miter/>
              </a:ln>
            </p:spPr>
            <p:txBody>
              <a:bodyPr rtlCol="0" anchor="ctr"/>
              <a:lstStyle/>
              <a:p>
                <a:endParaRPr lang="en-US" sz="1351"/>
              </a:p>
            </p:txBody>
          </p:sp>
        </p:grpSp>
      </p:grpSp>
      <p:sp>
        <p:nvSpPr>
          <p:cNvPr id="6" name="Rectangle 5">
            <a:extLst>
              <a:ext uri="{FF2B5EF4-FFF2-40B4-BE49-F238E27FC236}">
                <a16:creationId xmlns:a16="http://schemas.microsoft.com/office/drawing/2014/main" id="{A45F3C26-15BE-4E7F-989A-A2B2A9B3C64A}"/>
              </a:ext>
            </a:extLst>
          </p:cNvPr>
          <p:cNvSpPr/>
          <p:nvPr userDrawn="1"/>
        </p:nvSpPr>
        <p:spPr>
          <a:xfrm flipH="1">
            <a:off x="8090453" y="0"/>
            <a:ext cx="4101548" cy="6858000"/>
          </a:xfrm>
          <a:prstGeom prst="rect">
            <a:avLst/>
          </a:prstGeom>
          <a:solidFill>
            <a:schemeClr val="bg1"/>
          </a:solidFill>
          <a:ln>
            <a:noFill/>
          </a:ln>
          <a:effectLst>
            <a:outerShdw blurRad="1016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nvGrpSpPr>
          <p:cNvPr id="7" name="Group 1">
            <a:extLst>
              <a:ext uri="{FF2B5EF4-FFF2-40B4-BE49-F238E27FC236}">
                <a16:creationId xmlns:a16="http://schemas.microsoft.com/office/drawing/2014/main" id="{5A8D7745-ACE4-45B2-B0E4-E5B48A00F9CC}"/>
              </a:ext>
            </a:extLst>
          </p:cNvPr>
          <p:cNvGrpSpPr/>
          <p:nvPr userDrawn="1"/>
        </p:nvGrpSpPr>
        <p:grpSpPr>
          <a:xfrm>
            <a:off x="623106" y="3250095"/>
            <a:ext cx="5858759" cy="1065863"/>
            <a:chOff x="623106" y="3303387"/>
            <a:chExt cx="5858758" cy="1065863"/>
          </a:xfrm>
        </p:grpSpPr>
        <p:sp>
          <p:nvSpPr>
            <p:cNvPr id="8" name="Title 2">
              <a:extLst>
                <a:ext uri="{FF2B5EF4-FFF2-40B4-BE49-F238E27FC236}">
                  <a16:creationId xmlns:a16="http://schemas.microsoft.com/office/drawing/2014/main" id="{A1C4FFCF-67DF-4955-A0B0-8A517AA71B64}"/>
                </a:ext>
              </a:extLst>
            </p:cNvPr>
            <p:cNvSpPr txBox="1">
              <a:spLocks/>
            </p:cNvSpPr>
            <p:nvPr/>
          </p:nvSpPr>
          <p:spPr>
            <a:xfrm>
              <a:off x="623106" y="3303387"/>
              <a:ext cx="5472894" cy="66704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spc="-51">
                  <a:solidFill>
                    <a:schemeClr val="tx1">
                      <a:lumMod val="75000"/>
                      <a:lumOff val="25000"/>
                    </a:schemeClr>
                  </a:solidFill>
                  <a:latin typeface="Arial" panose="020B0604020202020204" pitchFamily="34" charset="0"/>
                  <a:cs typeface="Arial" panose="020B0604020202020204" pitchFamily="34" charset="0"/>
                </a:rPr>
                <a:t>Thank you for your time.</a:t>
              </a:r>
            </a:p>
          </p:txBody>
        </p:sp>
        <p:sp>
          <p:nvSpPr>
            <p:cNvPr id="9" name="Title 2">
              <a:extLst>
                <a:ext uri="{FF2B5EF4-FFF2-40B4-BE49-F238E27FC236}">
                  <a16:creationId xmlns:a16="http://schemas.microsoft.com/office/drawing/2014/main" id="{B1A74E61-3624-4B4A-8502-B951BA6AE61F}"/>
                </a:ext>
              </a:extLst>
            </p:cNvPr>
            <p:cNvSpPr txBox="1">
              <a:spLocks/>
            </p:cNvSpPr>
            <p:nvPr/>
          </p:nvSpPr>
          <p:spPr>
            <a:xfrm>
              <a:off x="623106" y="3814064"/>
              <a:ext cx="5858758" cy="555186"/>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600" spc="-51">
                  <a:solidFill>
                    <a:schemeClr val="tx1">
                      <a:lumMod val="75000"/>
                      <a:lumOff val="25000"/>
                    </a:schemeClr>
                  </a:solidFill>
                  <a:latin typeface="Arial" panose="020B0604020202020204" pitchFamily="34" charset="0"/>
                  <a:cs typeface="Arial" panose="020B0604020202020204" pitchFamily="34" charset="0"/>
                </a:rPr>
                <a:t>We look forward to a rewarding partnership!</a:t>
              </a:r>
            </a:p>
          </p:txBody>
        </p:sp>
      </p:grpSp>
      <p:pic>
        <p:nvPicPr>
          <p:cNvPr id="20" name="Graphic 19">
            <a:extLst>
              <a:ext uri="{FF2B5EF4-FFF2-40B4-BE49-F238E27FC236}">
                <a16:creationId xmlns:a16="http://schemas.microsoft.com/office/drawing/2014/main" id="{ABB98D9F-3831-4F37-8658-CC4EAD64E2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72963" y="2106455"/>
            <a:ext cx="2419351" cy="866775"/>
          </a:xfrm>
          <a:prstGeom prst="rect">
            <a:avLst/>
          </a:prstGeom>
        </p:spPr>
      </p:pic>
      <p:grpSp>
        <p:nvGrpSpPr>
          <p:cNvPr id="11" name="Group 10">
            <a:extLst>
              <a:ext uri="{FF2B5EF4-FFF2-40B4-BE49-F238E27FC236}">
                <a16:creationId xmlns:a16="http://schemas.microsoft.com/office/drawing/2014/main" id="{7B21B6D9-559B-4205-894C-DDA893DF922A}"/>
              </a:ext>
            </a:extLst>
          </p:cNvPr>
          <p:cNvGrpSpPr/>
          <p:nvPr userDrawn="1"/>
        </p:nvGrpSpPr>
        <p:grpSpPr>
          <a:xfrm>
            <a:off x="719796" y="1406965"/>
            <a:ext cx="1282395" cy="1398979"/>
            <a:chOff x="465766" y="1863532"/>
            <a:chExt cx="3618754" cy="3947736"/>
          </a:xfrm>
          <a:solidFill>
            <a:schemeClr val="bg1"/>
          </a:solidFill>
        </p:grpSpPr>
        <p:pic>
          <p:nvPicPr>
            <p:cNvPr id="12" name="Graphic 11">
              <a:extLst>
                <a:ext uri="{FF2B5EF4-FFF2-40B4-BE49-F238E27FC236}">
                  <a16:creationId xmlns:a16="http://schemas.microsoft.com/office/drawing/2014/main" id="{06D076DC-C80F-402D-AF0B-F186A705A1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5766" y="1863532"/>
              <a:ext cx="3336580" cy="3947736"/>
            </a:xfrm>
            <a:prstGeom prst="rect">
              <a:avLst/>
            </a:prstGeom>
          </p:spPr>
        </p:pic>
        <p:sp>
          <p:nvSpPr>
            <p:cNvPr id="13" name="Title 2">
              <a:extLst>
                <a:ext uri="{FF2B5EF4-FFF2-40B4-BE49-F238E27FC236}">
                  <a16:creationId xmlns:a16="http://schemas.microsoft.com/office/drawing/2014/main" id="{2DA94240-DE58-4B33-84CD-464C8C024F72}"/>
                </a:ext>
              </a:extLst>
            </p:cNvPr>
            <p:cNvSpPr txBox="1">
              <a:spLocks/>
            </p:cNvSpPr>
            <p:nvPr/>
          </p:nvSpPr>
          <p:spPr>
            <a:xfrm>
              <a:off x="2060922" y="3153483"/>
              <a:ext cx="2023598" cy="1304774"/>
            </a:xfrm>
            <a:prstGeom prst="rect">
              <a:avLst/>
            </a:prstGeom>
            <a:no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spc="-51">
                  <a:solidFill>
                    <a:schemeClr val="bg1"/>
                  </a:solidFill>
                  <a:latin typeface="Arial" panose="020B0604020202020204" pitchFamily="34" charset="0"/>
                  <a:cs typeface="Arial" panose="020B0604020202020204" pitchFamily="34" charset="0"/>
                </a:rPr>
                <a:t>?</a:t>
              </a:r>
              <a:endParaRPr lang="en-US" sz="4000" b="1">
                <a:solidFill>
                  <a:schemeClr val="bg1"/>
                </a:solidFill>
                <a:cs typeface="Arial" panose="020B0604020202020204" pitchFamily="34" charset="0"/>
              </a:endParaRPr>
            </a:p>
          </p:txBody>
        </p:sp>
      </p:grpSp>
      <p:sp>
        <p:nvSpPr>
          <p:cNvPr id="3" name="Marcador de texto 2">
            <a:extLst>
              <a:ext uri="{FF2B5EF4-FFF2-40B4-BE49-F238E27FC236}">
                <a16:creationId xmlns:a16="http://schemas.microsoft.com/office/drawing/2014/main" id="{0DCD5209-D26B-E6B7-783E-46843990D2C0}"/>
              </a:ext>
            </a:extLst>
          </p:cNvPr>
          <p:cNvSpPr>
            <a:spLocks noGrp="1"/>
          </p:cNvSpPr>
          <p:nvPr>
            <p:ph type="body" sz="quarter" idx="10" hasCustomPrompt="1"/>
          </p:nvPr>
        </p:nvSpPr>
        <p:spPr>
          <a:xfrm>
            <a:off x="8171607" y="4763533"/>
            <a:ext cx="3561076" cy="356609"/>
          </a:xfrm>
          <a:prstGeom prst="rect">
            <a:avLst/>
          </a:prstGeom>
        </p:spPr>
        <p:txBody>
          <a:bodyPr/>
          <a:lstStyle>
            <a:lvl1pPr marL="0" indent="0" algn="r">
              <a:buNone/>
              <a:defRPr sz="1600">
                <a:solidFill>
                  <a:schemeClr val="tx2"/>
                </a:solidFill>
                <a:latin typeface="+mj-lt"/>
              </a:defRPr>
            </a:lvl1pPr>
          </a:lstStyle>
          <a:p>
            <a:pPr lvl="0"/>
            <a:r>
              <a:rPr lang="en-US"/>
              <a:t>Business Consultant</a:t>
            </a:r>
          </a:p>
        </p:txBody>
      </p:sp>
      <p:sp>
        <p:nvSpPr>
          <p:cNvPr id="4" name="Marcador de texto 2">
            <a:extLst>
              <a:ext uri="{FF2B5EF4-FFF2-40B4-BE49-F238E27FC236}">
                <a16:creationId xmlns:a16="http://schemas.microsoft.com/office/drawing/2014/main" id="{6610B08A-4C6E-F412-A789-CB738B928738}"/>
              </a:ext>
            </a:extLst>
          </p:cNvPr>
          <p:cNvSpPr>
            <a:spLocks noGrp="1"/>
          </p:cNvSpPr>
          <p:nvPr>
            <p:ph type="body" sz="quarter" idx="11" hasCustomPrompt="1"/>
          </p:nvPr>
        </p:nvSpPr>
        <p:spPr>
          <a:xfrm>
            <a:off x="8171607" y="4415320"/>
            <a:ext cx="3561076" cy="316960"/>
          </a:xfrm>
          <a:prstGeom prst="rect">
            <a:avLst/>
          </a:prstGeom>
        </p:spPr>
        <p:txBody>
          <a:bodyPr/>
          <a:lstStyle>
            <a:lvl1pPr marL="0" indent="0" algn="r">
              <a:buNone/>
              <a:defRPr sz="1600" b="1">
                <a:solidFill>
                  <a:schemeClr val="accent1"/>
                </a:solidFill>
                <a:latin typeface="+mj-lt"/>
              </a:defRPr>
            </a:lvl1pPr>
          </a:lstStyle>
          <a:p>
            <a:pPr lvl="0"/>
            <a:r>
              <a:rPr lang="en-US"/>
              <a:t>Brian </a:t>
            </a:r>
            <a:r>
              <a:rPr lang="en-US" err="1"/>
              <a:t>Urso</a:t>
            </a:r>
            <a:endParaRPr lang="en-US"/>
          </a:p>
        </p:txBody>
      </p:sp>
      <p:sp>
        <p:nvSpPr>
          <p:cNvPr id="5" name="Marcador de texto 2">
            <a:extLst>
              <a:ext uri="{FF2B5EF4-FFF2-40B4-BE49-F238E27FC236}">
                <a16:creationId xmlns:a16="http://schemas.microsoft.com/office/drawing/2014/main" id="{9C7375F0-F791-BFBB-680E-73E4C964C05D}"/>
              </a:ext>
            </a:extLst>
          </p:cNvPr>
          <p:cNvSpPr>
            <a:spLocks noGrp="1"/>
          </p:cNvSpPr>
          <p:nvPr>
            <p:ph type="body" sz="quarter" idx="12" hasCustomPrompt="1"/>
          </p:nvPr>
        </p:nvSpPr>
        <p:spPr>
          <a:xfrm>
            <a:off x="8171607" y="5495069"/>
            <a:ext cx="3561076" cy="1111880"/>
          </a:xfrm>
          <a:prstGeom prst="rect">
            <a:avLst/>
          </a:prstGeom>
        </p:spPr>
        <p:txBody>
          <a:bodyPr/>
          <a:lstStyle>
            <a:lvl1pPr marL="0" indent="0" algn="r">
              <a:buNone/>
              <a:defRPr sz="1600">
                <a:solidFill>
                  <a:schemeClr val="tx2"/>
                </a:solidFill>
                <a:latin typeface="+mj-lt"/>
              </a:defRPr>
            </a:lvl1pPr>
          </a:lstStyle>
          <a:p>
            <a:pPr lvl="0"/>
            <a:r>
              <a:rPr lang="en-US"/>
              <a:t>772.215.2096</a:t>
            </a:r>
          </a:p>
          <a:p>
            <a:pPr lvl="0"/>
            <a:r>
              <a:rPr lang="en-US"/>
              <a:t>brian.urso@vensure.com</a:t>
            </a:r>
          </a:p>
          <a:p>
            <a:pPr lvl="0"/>
            <a:r>
              <a:rPr lang="en-US"/>
              <a:t>vensurestaffingalliance.com</a:t>
            </a:r>
          </a:p>
        </p:txBody>
      </p:sp>
      <p:pic>
        <p:nvPicPr>
          <p:cNvPr id="2" name="Graphic 1">
            <a:extLst>
              <a:ext uri="{FF2B5EF4-FFF2-40B4-BE49-F238E27FC236}">
                <a16:creationId xmlns:a16="http://schemas.microsoft.com/office/drawing/2014/main" id="{B06B2B1E-9C6C-EE78-1F55-71BC2F844A09}"/>
              </a:ext>
            </a:extLst>
          </p:cNvPr>
          <p:cNvPicPr>
            <a:picLocks noChangeAspect="1"/>
          </p:cNvPicPr>
          <p:nvPr userDrawn="1"/>
        </p:nvPicPr>
        <p:blipFill>
          <a:blip r:embed="rId7"/>
          <a:srcRect/>
          <a:stretch/>
        </p:blipFill>
        <p:spPr>
          <a:xfrm>
            <a:off x="9635066" y="3297567"/>
            <a:ext cx="1857247" cy="782276"/>
          </a:xfrm>
          <a:prstGeom prst="rect">
            <a:avLst/>
          </a:prstGeom>
        </p:spPr>
      </p:pic>
    </p:spTree>
    <p:extLst>
      <p:ext uri="{BB962C8B-B14F-4D97-AF65-F5344CB8AC3E}">
        <p14:creationId xmlns:p14="http://schemas.microsoft.com/office/powerpoint/2010/main" val="381457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eft Side Photo Wide">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84DD2A2-9D2B-3851-9D06-4B92A9864876}"/>
              </a:ext>
            </a:extLst>
          </p:cNvPr>
          <p:cNvSpPr/>
          <p:nvPr userDrawn="1"/>
        </p:nvSpPr>
        <p:spPr>
          <a:xfrm>
            <a:off x="0" y="0"/>
            <a:ext cx="7364896" cy="6858000"/>
          </a:xfrm>
          <a:prstGeom prst="rect">
            <a:avLst/>
          </a:prstGeom>
          <a:solidFill>
            <a:srgbClr val="E3530F"/>
          </a:solidFill>
          <a:ln>
            <a:no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Title 2">
            <a:extLst>
              <a:ext uri="{FF2B5EF4-FFF2-40B4-BE49-F238E27FC236}">
                <a16:creationId xmlns:a16="http://schemas.microsoft.com/office/drawing/2014/main" id="{27B407E8-6CC4-09F6-70D8-4780DE79D28F}"/>
              </a:ext>
            </a:extLst>
          </p:cNvPr>
          <p:cNvSpPr txBox="1">
            <a:spLocks/>
          </p:cNvSpPr>
          <p:nvPr userDrawn="1"/>
        </p:nvSpPr>
        <p:spPr>
          <a:xfrm>
            <a:off x="623106" y="1877369"/>
            <a:ext cx="5472895" cy="6670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51">
                <a:solidFill>
                  <a:schemeClr val="bg1"/>
                </a:solidFill>
                <a:latin typeface="Arial" panose="020B0604020202020204" pitchFamily="34" charset="0"/>
                <a:cs typeface="Arial" panose="020B0604020202020204" pitchFamily="34" charset="0"/>
              </a:rPr>
              <a:t>Thank you for your time.</a:t>
            </a:r>
          </a:p>
        </p:txBody>
      </p:sp>
      <p:sp>
        <p:nvSpPr>
          <p:cNvPr id="4" name="Title 2">
            <a:extLst>
              <a:ext uri="{FF2B5EF4-FFF2-40B4-BE49-F238E27FC236}">
                <a16:creationId xmlns:a16="http://schemas.microsoft.com/office/drawing/2014/main" id="{7A903272-8E3C-F1A4-7C51-1BEEBE475B54}"/>
              </a:ext>
            </a:extLst>
          </p:cNvPr>
          <p:cNvSpPr txBox="1">
            <a:spLocks/>
          </p:cNvSpPr>
          <p:nvPr userDrawn="1"/>
        </p:nvSpPr>
        <p:spPr>
          <a:xfrm>
            <a:off x="623106" y="2464813"/>
            <a:ext cx="5858759" cy="5551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000" b="1" spc="-51">
                <a:solidFill>
                  <a:schemeClr val="bg1"/>
                </a:solidFill>
                <a:latin typeface="Arial" panose="020B0604020202020204" pitchFamily="34" charset="0"/>
                <a:cs typeface="Arial" panose="020B0604020202020204" pitchFamily="34" charset="0"/>
              </a:rPr>
              <a:t>We look forward to a rewarding partnership!</a:t>
            </a:r>
          </a:p>
        </p:txBody>
      </p:sp>
      <p:pic>
        <p:nvPicPr>
          <p:cNvPr id="9" name="Graphic 13">
            <a:extLst>
              <a:ext uri="{FF2B5EF4-FFF2-40B4-BE49-F238E27FC236}">
                <a16:creationId xmlns:a16="http://schemas.microsoft.com/office/drawing/2014/main" id="{276F9BBF-DD96-BBA5-B9DD-5218B217B0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452" y="4323524"/>
            <a:ext cx="7248939" cy="2812025"/>
          </a:xfrm>
          <a:prstGeom prst="rect">
            <a:avLst/>
          </a:prstGeom>
        </p:spPr>
      </p:pic>
      <p:sp>
        <p:nvSpPr>
          <p:cNvPr id="7" name="Marcador de texto 2">
            <a:extLst>
              <a:ext uri="{FF2B5EF4-FFF2-40B4-BE49-F238E27FC236}">
                <a16:creationId xmlns:a16="http://schemas.microsoft.com/office/drawing/2014/main" id="{74ADE43B-6D5F-4C62-35A1-BF970B1FAC52}"/>
              </a:ext>
            </a:extLst>
          </p:cNvPr>
          <p:cNvSpPr>
            <a:spLocks noGrp="1"/>
          </p:cNvSpPr>
          <p:nvPr>
            <p:ph type="body" sz="quarter" idx="10" hasCustomPrompt="1"/>
          </p:nvPr>
        </p:nvSpPr>
        <p:spPr>
          <a:xfrm>
            <a:off x="8171607" y="4763533"/>
            <a:ext cx="3561076" cy="356609"/>
          </a:xfrm>
          <a:prstGeom prst="rect">
            <a:avLst/>
          </a:prstGeom>
        </p:spPr>
        <p:txBody>
          <a:bodyPr/>
          <a:lstStyle>
            <a:lvl1pPr marL="0" indent="0" algn="r">
              <a:buNone/>
              <a:defRPr sz="1600">
                <a:solidFill>
                  <a:schemeClr val="tx2"/>
                </a:solidFill>
                <a:latin typeface="+mj-lt"/>
              </a:defRPr>
            </a:lvl1pPr>
          </a:lstStyle>
          <a:p>
            <a:pPr lvl="0"/>
            <a:r>
              <a:rPr lang="en-US"/>
              <a:t>Business Consultant</a:t>
            </a:r>
          </a:p>
        </p:txBody>
      </p:sp>
      <p:sp>
        <p:nvSpPr>
          <p:cNvPr id="8" name="Marcador de texto 2">
            <a:extLst>
              <a:ext uri="{FF2B5EF4-FFF2-40B4-BE49-F238E27FC236}">
                <a16:creationId xmlns:a16="http://schemas.microsoft.com/office/drawing/2014/main" id="{1B2C779E-BF85-6E40-A317-DA3B16905D10}"/>
              </a:ext>
            </a:extLst>
          </p:cNvPr>
          <p:cNvSpPr>
            <a:spLocks noGrp="1"/>
          </p:cNvSpPr>
          <p:nvPr>
            <p:ph type="body" sz="quarter" idx="11" hasCustomPrompt="1"/>
          </p:nvPr>
        </p:nvSpPr>
        <p:spPr>
          <a:xfrm>
            <a:off x="8171607" y="4415320"/>
            <a:ext cx="3561076" cy="316960"/>
          </a:xfrm>
          <a:prstGeom prst="rect">
            <a:avLst/>
          </a:prstGeom>
        </p:spPr>
        <p:txBody>
          <a:bodyPr/>
          <a:lstStyle>
            <a:lvl1pPr marL="0" indent="0" algn="r">
              <a:buNone/>
              <a:defRPr sz="1600" b="1">
                <a:solidFill>
                  <a:schemeClr val="accent1"/>
                </a:solidFill>
                <a:latin typeface="+mj-lt"/>
              </a:defRPr>
            </a:lvl1pPr>
          </a:lstStyle>
          <a:p>
            <a:pPr lvl="0"/>
            <a:r>
              <a:rPr lang="en-US"/>
              <a:t>Brian </a:t>
            </a:r>
            <a:r>
              <a:rPr lang="en-US" err="1"/>
              <a:t>Urso</a:t>
            </a:r>
            <a:endParaRPr lang="en-US"/>
          </a:p>
        </p:txBody>
      </p:sp>
      <p:sp>
        <p:nvSpPr>
          <p:cNvPr id="11" name="Marcador de texto 2">
            <a:extLst>
              <a:ext uri="{FF2B5EF4-FFF2-40B4-BE49-F238E27FC236}">
                <a16:creationId xmlns:a16="http://schemas.microsoft.com/office/drawing/2014/main" id="{DD6F7EF9-BF24-5AA5-1A8A-C5E556DBE2FE}"/>
              </a:ext>
            </a:extLst>
          </p:cNvPr>
          <p:cNvSpPr>
            <a:spLocks noGrp="1"/>
          </p:cNvSpPr>
          <p:nvPr>
            <p:ph type="body" sz="quarter" idx="12" hasCustomPrompt="1"/>
          </p:nvPr>
        </p:nvSpPr>
        <p:spPr>
          <a:xfrm>
            <a:off x="8171607" y="5495069"/>
            <a:ext cx="3561076" cy="1111880"/>
          </a:xfrm>
          <a:prstGeom prst="rect">
            <a:avLst/>
          </a:prstGeom>
        </p:spPr>
        <p:txBody>
          <a:bodyPr/>
          <a:lstStyle>
            <a:lvl1pPr marL="0" indent="0" algn="r">
              <a:buNone/>
              <a:defRPr sz="1600">
                <a:solidFill>
                  <a:schemeClr val="tx2"/>
                </a:solidFill>
                <a:latin typeface="+mj-lt"/>
              </a:defRPr>
            </a:lvl1pPr>
          </a:lstStyle>
          <a:p>
            <a:pPr lvl="0"/>
            <a:r>
              <a:rPr lang="en-US"/>
              <a:t>772.215.2096</a:t>
            </a:r>
          </a:p>
          <a:p>
            <a:pPr lvl="0"/>
            <a:r>
              <a:rPr lang="en-US"/>
              <a:t>brian.urso@vensure.com</a:t>
            </a:r>
          </a:p>
          <a:p>
            <a:pPr lvl="0"/>
            <a:r>
              <a:rPr lang="en-US"/>
              <a:t>vensurestaffingalliance.com</a:t>
            </a:r>
          </a:p>
        </p:txBody>
      </p:sp>
      <p:pic>
        <p:nvPicPr>
          <p:cNvPr id="5" name="Graphic 4">
            <a:extLst>
              <a:ext uri="{FF2B5EF4-FFF2-40B4-BE49-F238E27FC236}">
                <a16:creationId xmlns:a16="http://schemas.microsoft.com/office/drawing/2014/main" id="{5A2215C5-DA67-442C-27CC-4330ED75B0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72963" y="2106455"/>
            <a:ext cx="2419351" cy="866775"/>
          </a:xfrm>
          <a:prstGeom prst="rect">
            <a:avLst/>
          </a:prstGeom>
        </p:spPr>
      </p:pic>
      <p:pic>
        <p:nvPicPr>
          <p:cNvPr id="6" name="Graphic 1">
            <a:extLst>
              <a:ext uri="{FF2B5EF4-FFF2-40B4-BE49-F238E27FC236}">
                <a16:creationId xmlns:a16="http://schemas.microsoft.com/office/drawing/2014/main" id="{D3244231-3FD8-204D-24EE-F69C0C54545A}"/>
              </a:ext>
            </a:extLst>
          </p:cNvPr>
          <p:cNvPicPr>
            <a:picLocks noChangeAspect="1"/>
          </p:cNvPicPr>
          <p:nvPr userDrawn="1"/>
        </p:nvPicPr>
        <p:blipFill>
          <a:blip r:embed="rId6"/>
          <a:srcRect/>
          <a:stretch/>
        </p:blipFill>
        <p:spPr>
          <a:xfrm>
            <a:off x="9635066" y="3297567"/>
            <a:ext cx="1857247" cy="782276"/>
          </a:xfrm>
          <a:prstGeom prst="rect">
            <a:avLst/>
          </a:prstGeom>
        </p:spPr>
      </p:pic>
    </p:spTree>
    <p:extLst>
      <p:ext uri="{BB962C8B-B14F-4D97-AF65-F5344CB8AC3E}">
        <p14:creationId xmlns:p14="http://schemas.microsoft.com/office/powerpoint/2010/main" val="36132295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Left Side Photo Grey">
    <p:bg>
      <p:bgPr>
        <a:solidFill>
          <a:srgbClr val="E8E8E9"/>
        </a:solidFill>
        <a:effectLst/>
      </p:bgPr>
    </p:bg>
    <p:spTree>
      <p:nvGrpSpPr>
        <p:cNvPr id="1" name=""/>
        <p:cNvGrpSpPr/>
        <p:nvPr/>
      </p:nvGrpSpPr>
      <p:grpSpPr>
        <a:xfrm>
          <a:off x="0" y="0"/>
          <a:ext cx="0" cy="0"/>
          <a:chOff x="0" y="0"/>
          <a:chExt cx="0" cy="0"/>
        </a:xfrm>
      </p:grpSpPr>
      <p:pic>
        <p:nvPicPr>
          <p:cNvPr id="4" name="Graphic 26">
            <a:extLst>
              <a:ext uri="{FF2B5EF4-FFF2-40B4-BE49-F238E27FC236}">
                <a16:creationId xmlns:a16="http://schemas.microsoft.com/office/drawing/2014/main" id="{F24DF3BC-2134-CE7F-9013-23A625F604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66070" y="109592"/>
            <a:ext cx="4976431" cy="6638816"/>
          </a:xfrm>
          <a:prstGeom prst="rect">
            <a:avLst/>
          </a:prstGeom>
        </p:spPr>
      </p:pic>
      <p:sp>
        <p:nvSpPr>
          <p:cNvPr id="5" name="Rectangle 27">
            <a:extLst>
              <a:ext uri="{FF2B5EF4-FFF2-40B4-BE49-F238E27FC236}">
                <a16:creationId xmlns:a16="http://schemas.microsoft.com/office/drawing/2014/main" id="{62B8D616-A961-6373-A009-D776005F741F}"/>
              </a:ext>
            </a:extLst>
          </p:cNvPr>
          <p:cNvSpPr/>
          <p:nvPr userDrawn="1"/>
        </p:nvSpPr>
        <p:spPr>
          <a:xfrm>
            <a:off x="688158" y="652806"/>
            <a:ext cx="10815687" cy="5552388"/>
          </a:xfrm>
          <a:prstGeom prst="rect">
            <a:avLst/>
          </a:prstGeom>
          <a:solidFill>
            <a:schemeClr val="bg1"/>
          </a:solidFill>
          <a:ln>
            <a:noFill/>
          </a:ln>
          <a:effectLst>
            <a:outerShdw blurRad="889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085500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p Half Photo">
    <p:spTree>
      <p:nvGrpSpPr>
        <p:cNvPr id="1" name=""/>
        <p:cNvGrpSpPr/>
        <p:nvPr/>
      </p:nvGrpSpPr>
      <p:grpSpPr>
        <a:xfrm>
          <a:off x="0" y="0"/>
          <a:ext cx="0" cy="0"/>
          <a:chOff x="0" y="0"/>
          <a:chExt cx="0" cy="0"/>
        </a:xfrm>
      </p:grpSpPr>
      <p:pic>
        <p:nvPicPr>
          <p:cNvPr id="2" name="Graphic 157">
            <a:extLst>
              <a:ext uri="{FF2B5EF4-FFF2-40B4-BE49-F238E27FC236}">
                <a16:creationId xmlns:a16="http://schemas.microsoft.com/office/drawing/2014/main" id="{35281246-ACA6-96F3-A375-5C60CE1387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89418" y="5813894"/>
            <a:ext cx="1544533" cy="553356"/>
          </a:xfrm>
          <a:prstGeom prst="rect">
            <a:avLst/>
          </a:prstGeom>
        </p:spPr>
      </p:pic>
      <p:pic>
        <p:nvPicPr>
          <p:cNvPr id="3" name="Graphic 9">
            <a:extLst>
              <a:ext uri="{FF2B5EF4-FFF2-40B4-BE49-F238E27FC236}">
                <a16:creationId xmlns:a16="http://schemas.microsoft.com/office/drawing/2014/main" id="{2A1165AB-4751-137A-666A-CDDCA2A57520}"/>
              </a:ext>
            </a:extLst>
          </p:cNvPr>
          <p:cNvPicPr>
            <a:picLocks noChangeAspect="1"/>
          </p:cNvPicPr>
          <p:nvPr userDrawn="1"/>
        </p:nvPicPr>
        <p:blipFill>
          <a:blip r:embed="rId4"/>
          <a:srcRect/>
          <a:stretch/>
        </p:blipFill>
        <p:spPr>
          <a:xfrm>
            <a:off x="10406992" y="5845598"/>
            <a:ext cx="1247681" cy="525524"/>
          </a:xfrm>
          <a:prstGeom prst="rect">
            <a:avLst/>
          </a:prstGeom>
        </p:spPr>
      </p:pic>
    </p:spTree>
    <p:extLst>
      <p:ext uri="{BB962C8B-B14F-4D97-AF65-F5344CB8AC3E}">
        <p14:creationId xmlns:p14="http://schemas.microsoft.com/office/powerpoint/2010/main" val="19345879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93C6E-560B-C5BC-5B7C-8B26E0E04D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EAD14E-96F4-4EC9-E57D-D69B02612E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670584-3DAC-1B7D-2BE2-61A477E42F66}"/>
              </a:ext>
            </a:extLst>
          </p:cNvPr>
          <p:cNvSpPr>
            <a:spLocks noGrp="1"/>
          </p:cNvSpPr>
          <p:nvPr>
            <p:ph type="dt" sz="half" idx="10"/>
          </p:nvPr>
        </p:nvSpPr>
        <p:spPr/>
        <p:txBody>
          <a:bodyPr/>
          <a:lstStyle/>
          <a:p>
            <a:fld id="{25D0D057-2658-4937-8F47-A49312209ED2}" type="datetimeFigureOut">
              <a:rPr lang="en-US" smtClean="0"/>
              <a:t>3/3/2025</a:t>
            </a:fld>
            <a:endParaRPr lang="en-US"/>
          </a:p>
        </p:txBody>
      </p:sp>
      <p:sp>
        <p:nvSpPr>
          <p:cNvPr id="5" name="Footer Placeholder 4">
            <a:extLst>
              <a:ext uri="{FF2B5EF4-FFF2-40B4-BE49-F238E27FC236}">
                <a16:creationId xmlns:a16="http://schemas.microsoft.com/office/drawing/2014/main" id="{02A97064-89DC-F1C6-F1A0-8730550684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AE9BCC-572A-60EE-0BBD-5135BE6973E4}"/>
              </a:ext>
            </a:extLst>
          </p:cNvPr>
          <p:cNvSpPr>
            <a:spLocks noGrp="1"/>
          </p:cNvSpPr>
          <p:nvPr>
            <p:ph type="sldNum" sz="quarter" idx="12"/>
          </p:nvPr>
        </p:nvSpPr>
        <p:spPr/>
        <p:txBody>
          <a:bodyPr/>
          <a:lstStyle/>
          <a:p>
            <a:fld id="{F81A14DC-7C14-4D09-82D4-5FFA89618375}" type="slidenum">
              <a:rPr lang="en-US" smtClean="0"/>
              <a:t>‹#›</a:t>
            </a:fld>
            <a:endParaRPr lang="en-US"/>
          </a:p>
        </p:txBody>
      </p:sp>
    </p:spTree>
    <p:extLst>
      <p:ext uri="{BB962C8B-B14F-4D97-AF65-F5344CB8AC3E}">
        <p14:creationId xmlns:p14="http://schemas.microsoft.com/office/powerpoint/2010/main" val="779655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72417-0D9C-F00D-8AAF-40C6927369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DA3522-F54A-F184-893D-9576C26874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AD009-233C-C0F8-8366-49B196F9C920}"/>
              </a:ext>
            </a:extLst>
          </p:cNvPr>
          <p:cNvSpPr>
            <a:spLocks noGrp="1"/>
          </p:cNvSpPr>
          <p:nvPr>
            <p:ph type="dt" sz="half" idx="10"/>
          </p:nvPr>
        </p:nvSpPr>
        <p:spPr/>
        <p:txBody>
          <a:bodyPr/>
          <a:lstStyle/>
          <a:p>
            <a:fld id="{25D0D057-2658-4937-8F47-A49312209ED2}" type="datetimeFigureOut">
              <a:rPr lang="en-US" smtClean="0"/>
              <a:t>3/3/2025</a:t>
            </a:fld>
            <a:endParaRPr lang="en-US"/>
          </a:p>
        </p:txBody>
      </p:sp>
      <p:sp>
        <p:nvSpPr>
          <p:cNvPr id="5" name="Footer Placeholder 4">
            <a:extLst>
              <a:ext uri="{FF2B5EF4-FFF2-40B4-BE49-F238E27FC236}">
                <a16:creationId xmlns:a16="http://schemas.microsoft.com/office/drawing/2014/main" id="{C7E2D527-CAF4-E85E-C34E-6998E9047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FE8AB-5454-2B4F-C84A-564F221C2C82}"/>
              </a:ext>
            </a:extLst>
          </p:cNvPr>
          <p:cNvSpPr>
            <a:spLocks noGrp="1"/>
          </p:cNvSpPr>
          <p:nvPr>
            <p:ph type="sldNum" sz="quarter" idx="12"/>
          </p:nvPr>
        </p:nvSpPr>
        <p:spPr/>
        <p:txBody>
          <a:bodyPr/>
          <a:lstStyle/>
          <a:p>
            <a:fld id="{F81A14DC-7C14-4D09-82D4-5FFA89618375}" type="slidenum">
              <a:rPr lang="en-US" smtClean="0"/>
              <a:t>‹#›</a:t>
            </a:fld>
            <a:endParaRPr lang="en-US"/>
          </a:p>
        </p:txBody>
      </p:sp>
    </p:spTree>
    <p:extLst>
      <p:ext uri="{BB962C8B-B14F-4D97-AF65-F5344CB8AC3E}">
        <p14:creationId xmlns:p14="http://schemas.microsoft.com/office/powerpoint/2010/main" val="16590253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119FB-B1F4-972D-8607-10C859C9E9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1F5373-1936-F148-9FB6-A4922220EA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A21F33-47FF-15A4-FBD0-6F6B4728C248}"/>
              </a:ext>
            </a:extLst>
          </p:cNvPr>
          <p:cNvSpPr>
            <a:spLocks noGrp="1"/>
          </p:cNvSpPr>
          <p:nvPr>
            <p:ph type="dt" sz="half" idx="10"/>
          </p:nvPr>
        </p:nvSpPr>
        <p:spPr/>
        <p:txBody>
          <a:bodyPr/>
          <a:lstStyle/>
          <a:p>
            <a:fld id="{25D0D057-2658-4937-8F47-A49312209ED2}" type="datetimeFigureOut">
              <a:rPr lang="en-US" smtClean="0"/>
              <a:t>3/3/2025</a:t>
            </a:fld>
            <a:endParaRPr lang="en-US"/>
          </a:p>
        </p:txBody>
      </p:sp>
      <p:sp>
        <p:nvSpPr>
          <p:cNvPr id="5" name="Footer Placeholder 4">
            <a:extLst>
              <a:ext uri="{FF2B5EF4-FFF2-40B4-BE49-F238E27FC236}">
                <a16:creationId xmlns:a16="http://schemas.microsoft.com/office/drawing/2014/main" id="{B6E8BE9C-3673-467E-9E54-9B8DBCBADE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5A271-F1F2-8A64-3057-99DAFC972C47}"/>
              </a:ext>
            </a:extLst>
          </p:cNvPr>
          <p:cNvSpPr>
            <a:spLocks noGrp="1"/>
          </p:cNvSpPr>
          <p:nvPr>
            <p:ph type="sldNum" sz="quarter" idx="12"/>
          </p:nvPr>
        </p:nvSpPr>
        <p:spPr/>
        <p:txBody>
          <a:bodyPr/>
          <a:lstStyle/>
          <a:p>
            <a:fld id="{F81A14DC-7C14-4D09-82D4-5FFA89618375}" type="slidenum">
              <a:rPr lang="en-US" smtClean="0"/>
              <a:t>‹#›</a:t>
            </a:fld>
            <a:endParaRPr lang="en-US"/>
          </a:p>
        </p:txBody>
      </p:sp>
    </p:spTree>
    <p:extLst>
      <p:ext uri="{BB962C8B-B14F-4D97-AF65-F5344CB8AC3E}">
        <p14:creationId xmlns:p14="http://schemas.microsoft.com/office/powerpoint/2010/main" val="2283925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ark Grey">
    <p:bg>
      <p:bgPr>
        <a:solidFill>
          <a:srgbClr val="808184"/>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718683329"/>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784A8-D4B6-9133-F3FC-3C500CDD11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6E7DA0-D7D3-F5EB-CC63-1FDCADC9CE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6A4328-5E59-BF5A-010E-BACCA0B436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510D04-6DAE-63B1-C160-F4BB947759EA}"/>
              </a:ext>
            </a:extLst>
          </p:cNvPr>
          <p:cNvSpPr>
            <a:spLocks noGrp="1"/>
          </p:cNvSpPr>
          <p:nvPr>
            <p:ph type="dt" sz="half" idx="10"/>
          </p:nvPr>
        </p:nvSpPr>
        <p:spPr/>
        <p:txBody>
          <a:bodyPr/>
          <a:lstStyle/>
          <a:p>
            <a:fld id="{25D0D057-2658-4937-8F47-A49312209ED2}" type="datetimeFigureOut">
              <a:rPr lang="en-US" smtClean="0"/>
              <a:t>3/3/2025</a:t>
            </a:fld>
            <a:endParaRPr lang="en-US"/>
          </a:p>
        </p:txBody>
      </p:sp>
      <p:sp>
        <p:nvSpPr>
          <p:cNvPr id="6" name="Footer Placeholder 5">
            <a:extLst>
              <a:ext uri="{FF2B5EF4-FFF2-40B4-BE49-F238E27FC236}">
                <a16:creationId xmlns:a16="http://schemas.microsoft.com/office/drawing/2014/main" id="{8BE0040A-A459-C2A2-997A-B939A11A2A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90787-E90F-3508-5BF8-7198ACD03352}"/>
              </a:ext>
            </a:extLst>
          </p:cNvPr>
          <p:cNvSpPr>
            <a:spLocks noGrp="1"/>
          </p:cNvSpPr>
          <p:nvPr>
            <p:ph type="sldNum" sz="quarter" idx="12"/>
          </p:nvPr>
        </p:nvSpPr>
        <p:spPr/>
        <p:txBody>
          <a:bodyPr/>
          <a:lstStyle/>
          <a:p>
            <a:fld id="{F81A14DC-7C14-4D09-82D4-5FFA89618375}" type="slidenum">
              <a:rPr lang="en-US" smtClean="0"/>
              <a:t>‹#›</a:t>
            </a:fld>
            <a:endParaRPr lang="en-US"/>
          </a:p>
        </p:txBody>
      </p:sp>
    </p:spTree>
    <p:extLst>
      <p:ext uri="{BB962C8B-B14F-4D97-AF65-F5344CB8AC3E}">
        <p14:creationId xmlns:p14="http://schemas.microsoft.com/office/powerpoint/2010/main" val="35009359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D6FE7-0CDE-7CCE-DE72-84206D7302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AF06C2-890E-D737-149F-02722C1E53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E468DC-1E67-33CF-D0EB-4000D72194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4FD634-C218-B386-D796-BD8F7384E5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995DCE-387C-2544-4D33-CB01847650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997747-48FB-3952-7F06-7946C609E621}"/>
              </a:ext>
            </a:extLst>
          </p:cNvPr>
          <p:cNvSpPr>
            <a:spLocks noGrp="1"/>
          </p:cNvSpPr>
          <p:nvPr>
            <p:ph type="dt" sz="half" idx="10"/>
          </p:nvPr>
        </p:nvSpPr>
        <p:spPr/>
        <p:txBody>
          <a:bodyPr/>
          <a:lstStyle/>
          <a:p>
            <a:fld id="{25D0D057-2658-4937-8F47-A49312209ED2}" type="datetimeFigureOut">
              <a:rPr lang="en-US" smtClean="0"/>
              <a:t>3/3/2025</a:t>
            </a:fld>
            <a:endParaRPr lang="en-US"/>
          </a:p>
        </p:txBody>
      </p:sp>
      <p:sp>
        <p:nvSpPr>
          <p:cNvPr id="8" name="Footer Placeholder 7">
            <a:extLst>
              <a:ext uri="{FF2B5EF4-FFF2-40B4-BE49-F238E27FC236}">
                <a16:creationId xmlns:a16="http://schemas.microsoft.com/office/drawing/2014/main" id="{44E89A07-701A-6826-744B-C3A2F44F0C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0B4050-0F0F-5739-6097-EBEA10677CAB}"/>
              </a:ext>
            </a:extLst>
          </p:cNvPr>
          <p:cNvSpPr>
            <a:spLocks noGrp="1"/>
          </p:cNvSpPr>
          <p:nvPr>
            <p:ph type="sldNum" sz="quarter" idx="12"/>
          </p:nvPr>
        </p:nvSpPr>
        <p:spPr/>
        <p:txBody>
          <a:bodyPr/>
          <a:lstStyle/>
          <a:p>
            <a:fld id="{F81A14DC-7C14-4D09-82D4-5FFA89618375}" type="slidenum">
              <a:rPr lang="en-US" smtClean="0"/>
              <a:t>‹#›</a:t>
            </a:fld>
            <a:endParaRPr lang="en-US"/>
          </a:p>
        </p:txBody>
      </p:sp>
    </p:spTree>
    <p:extLst>
      <p:ext uri="{BB962C8B-B14F-4D97-AF65-F5344CB8AC3E}">
        <p14:creationId xmlns:p14="http://schemas.microsoft.com/office/powerpoint/2010/main" val="38652928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C0697-4128-C2D9-29AD-306AFD504F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9AD3D-6EAD-058F-07FF-3432B74DEB86}"/>
              </a:ext>
            </a:extLst>
          </p:cNvPr>
          <p:cNvSpPr>
            <a:spLocks noGrp="1"/>
          </p:cNvSpPr>
          <p:nvPr>
            <p:ph type="dt" sz="half" idx="10"/>
          </p:nvPr>
        </p:nvSpPr>
        <p:spPr/>
        <p:txBody>
          <a:bodyPr/>
          <a:lstStyle/>
          <a:p>
            <a:fld id="{25D0D057-2658-4937-8F47-A49312209ED2}" type="datetimeFigureOut">
              <a:rPr lang="en-US" smtClean="0"/>
              <a:t>3/3/2025</a:t>
            </a:fld>
            <a:endParaRPr lang="en-US"/>
          </a:p>
        </p:txBody>
      </p:sp>
      <p:sp>
        <p:nvSpPr>
          <p:cNvPr id="4" name="Footer Placeholder 3">
            <a:extLst>
              <a:ext uri="{FF2B5EF4-FFF2-40B4-BE49-F238E27FC236}">
                <a16:creationId xmlns:a16="http://schemas.microsoft.com/office/drawing/2014/main" id="{2AFD16C8-008C-A272-4E2F-B7BAEDB4CE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4194E2-B7F3-A748-3D8D-8B4FB223F5E3}"/>
              </a:ext>
            </a:extLst>
          </p:cNvPr>
          <p:cNvSpPr>
            <a:spLocks noGrp="1"/>
          </p:cNvSpPr>
          <p:nvPr>
            <p:ph type="sldNum" sz="quarter" idx="12"/>
          </p:nvPr>
        </p:nvSpPr>
        <p:spPr/>
        <p:txBody>
          <a:bodyPr/>
          <a:lstStyle/>
          <a:p>
            <a:fld id="{F81A14DC-7C14-4D09-82D4-5FFA89618375}" type="slidenum">
              <a:rPr lang="en-US" smtClean="0"/>
              <a:t>‹#›</a:t>
            </a:fld>
            <a:endParaRPr lang="en-US"/>
          </a:p>
        </p:txBody>
      </p:sp>
    </p:spTree>
    <p:extLst>
      <p:ext uri="{BB962C8B-B14F-4D97-AF65-F5344CB8AC3E}">
        <p14:creationId xmlns:p14="http://schemas.microsoft.com/office/powerpoint/2010/main" val="32792265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7D86FA-3886-8670-1A6C-9B642AE99F89}"/>
              </a:ext>
            </a:extLst>
          </p:cNvPr>
          <p:cNvSpPr>
            <a:spLocks noGrp="1"/>
          </p:cNvSpPr>
          <p:nvPr>
            <p:ph type="dt" sz="half" idx="10"/>
          </p:nvPr>
        </p:nvSpPr>
        <p:spPr/>
        <p:txBody>
          <a:bodyPr/>
          <a:lstStyle/>
          <a:p>
            <a:fld id="{25D0D057-2658-4937-8F47-A49312209ED2}" type="datetimeFigureOut">
              <a:rPr lang="en-US" smtClean="0"/>
              <a:t>3/3/2025</a:t>
            </a:fld>
            <a:endParaRPr lang="en-US"/>
          </a:p>
        </p:txBody>
      </p:sp>
      <p:sp>
        <p:nvSpPr>
          <p:cNvPr id="3" name="Footer Placeholder 2">
            <a:extLst>
              <a:ext uri="{FF2B5EF4-FFF2-40B4-BE49-F238E27FC236}">
                <a16:creationId xmlns:a16="http://schemas.microsoft.com/office/drawing/2014/main" id="{19C44DFE-DE1F-AA2D-1036-99D86F37C0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C7117D-9107-2D3F-C332-000A3E757EDC}"/>
              </a:ext>
            </a:extLst>
          </p:cNvPr>
          <p:cNvSpPr>
            <a:spLocks noGrp="1"/>
          </p:cNvSpPr>
          <p:nvPr>
            <p:ph type="sldNum" sz="quarter" idx="12"/>
          </p:nvPr>
        </p:nvSpPr>
        <p:spPr/>
        <p:txBody>
          <a:bodyPr/>
          <a:lstStyle/>
          <a:p>
            <a:fld id="{F81A14DC-7C14-4D09-82D4-5FFA89618375}" type="slidenum">
              <a:rPr lang="en-US" smtClean="0"/>
              <a:t>‹#›</a:t>
            </a:fld>
            <a:endParaRPr lang="en-US"/>
          </a:p>
        </p:txBody>
      </p:sp>
    </p:spTree>
    <p:extLst>
      <p:ext uri="{BB962C8B-B14F-4D97-AF65-F5344CB8AC3E}">
        <p14:creationId xmlns:p14="http://schemas.microsoft.com/office/powerpoint/2010/main" val="33008256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47669-F510-2F0F-EFB3-EA04AD17A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801BD1-18F4-4076-FAA1-0BA566B588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41E14A-634B-CBB6-0AD6-700C738A9F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85E3DE-DB75-C341-7114-41794884D0DB}"/>
              </a:ext>
            </a:extLst>
          </p:cNvPr>
          <p:cNvSpPr>
            <a:spLocks noGrp="1"/>
          </p:cNvSpPr>
          <p:nvPr>
            <p:ph type="dt" sz="half" idx="10"/>
          </p:nvPr>
        </p:nvSpPr>
        <p:spPr/>
        <p:txBody>
          <a:bodyPr/>
          <a:lstStyle/>
          <a:p>
            <a:fld id="{25D0D057-2658-4937-8F47-A49312209ED2}" type="datetimeFigureOut">
              <a:rPr lang="en-US" smtClean="0"/>
              <a:t>3/3/2025</a:t>
            </a:fld>
            <a:endParaRPr lang="en-US"/>
          </a:p>
        </p:txBody>
      </p:sp>
      <p:sp>
        <p:nvSpPr>
          <p:cNvPr id="6" name="Footer Placeholder 5">
            <a:extLst>
              <a:ext uri="{FF2B5EF4-FFF2-40B4-BE49-F238E27FC236}">
                <a16:creationId xmlns:a16="http://schemas.microsoft.com/office/drawing/2014/main" id="{EB98DC9A-15F1-07B5-AD47-A6F5A6A854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985A2A-879D-8052-E680-5BFCF9522753}"/>
              </a:ext>
            </a:extLst>
          </p:cNvPr>
          <p:cNvSpPr>
            <a:spLocks noGrp="1"/>
          </p:cNvSpPr>
          <p:nvPr>
            <p:ph type="sldNum" sz="quarter" idx="12"/>
          </p:nvPr>
        </p:nvSpPr>
        <p:spPr/>
        <p:txBody>
          <a:bodyPr/>
          <a:lstStyle/>
          <a:p>
            <a:fld id="{F81A14DC-7C14-4D09-82D4-5FFA89618375}" type="slidenum">
              <a:rPr lang="en-US" smtClean="0"/>
              <a:t>‹#›</a:t>
            </a:fld>
            <a:endParaRPr lang="en-US"/>
          </a:p>
        </p:txBody>
      </p:sp>
    </p:spTree>
    <p:extLst>
      <p:ext uri="{BB962C8B-B14F-4D97-AF65-F5344CB8AC3E}">
        <p14:creationId xmlns:p14="http://schemas.microsoft.com/office/powerpoint/2010/main" val="31835318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60129-B9DA-8B2E-5DB1-EC8AC99FCA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15B1BD-37BE-FF07-3B64-E1BEFA8061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6C7DC1-41A3-07DC-1AA6-663A29102B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C53DEC-2FB2-0CFA-C724-D99E7C5B176B}"/>
              </a:ext>
            </a:extLst>
          </p:cNvPr>
          <p:cNvSpPr>
            <a:spLocks noGrp="1"/>
          </p:cNvSpPr>
          <p:nvPr>
            <p:ph type="dt" sz="half" idx="10"/>
          </p:nvPr>
        </p:nvSpPr>
        <p:spPr/>
        <p:txBody>
          <a:bodyPr/>
          <a:lstStyle/>
          <a:p>
            <a:fld id="{25D0D057-2658-4937-8F47-A49312209ED2}" type="datetimeFigureOut">
              <a:rPr lang="en-US" smtClean="0"/>
              <a:t>3/3/2025</a:t>
            </a:fld>
            <a:endParaRPr lang="en-US"/>
          </a:p>
        </p:txBody>
      </p:sp>
      <p:sp>
        <p:nvSpPr>
          <p:cNvPr id="6" name="Footer Placeholder 5">
            <a:extLst>
              <a:ext uri="{FF2B5EF4-FFF2-40B4-BE49-F238E27FC236}">
                <a16:creationId xmlns:a16="http://schemas.microsoft.com/office/drawing/2014/main" id="{657960DA-FB17-C872-52F0-5DCF890D4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90C42-E020-3ACC-6A0B-6A2E3EEF2536}"/>
              </a:ext>
            </a:extLst>
          </p:cNvPr>
          <p:cNvSpPr>
            <a:spLocks noGrp="1"/>
          </p:cNvSpPr>
          <p:nvPr>
            <p:ph type="sldNum" sz="quarter" idx="12"/>
          </p:nvPr>
        </p:nvSpPr>
        <p:spPr/>
        <p:txBody>
          <a:bodyPr/>
          <a:lstStyle/>
          <a:p>
            <a:fld id="{F81A14DC-7C14-4D09-82D4-5FFA89618375}" type="slidenum">
              <a:rPr lang="en-US" smtClean="0"/>
              <a:t>‹#›</a:t>
            </a:fld>
            <a:endParaRPr lang="en-US"/>
          </a:p>
        </p:txBody>
      </p:sp>
    </p:spTree>
    <p:extLst>
      <p:ext uri="{BB962C8B-B14F-4D97-AF65-F5344CB8AC3E}">
        <p14:creationId xmlns:p14="http://schemas.microsoft.com/office/powerpoint/2010/main" val="38718896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76271-B55F-D2AD-A852-C84E552389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238807-2435-D79C-7312-0A32378160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5C6B8-0599-A325-39B8-CEDD0923BD9B}"/>
              </a:ext>
            </a:extLst>
          </p:cNvPr>
          <p:cNvSpPr>
            <a:spLocks noGrp="1"/>
          </p:cNvSpPr>
          <p:nvPr>
            <p:ph type="dt" sz="half" idx="10"/>
          </p:nvPr>
        </p:nvSpPr>
        <p:spPr/>
        <p:txBody>
          <a:bodyPr/>
          <a:lstStyle/>
          <a:p>
            <a:fld id="{25D0D057-2658-4937-8F47-A49312209ED2}" type="datetimeFigureOut">
              <a:rPr lang="en-US" smtClean="0"/>
              <a:t>3/3/2025</a:t>
            </a:fld>
            <a:endParaRPr lang="en-US"/>
          </a:p>
        </p:txBody>
      </p:sp>
      <p:sp>
        <p:nvSpPr>
          <p:cNvPr id="5" name="Footer Placeholder 4">
            <a:extLst>
              <a:ext uri="{FF2B5EF4-FFF2-40B4-BE49-F238E27FC236}">
                <a16:creationId xmlns:a16="http://schemas.microsoft.com/office/drawing/2014/main" id="{5F99FB0F-EC41-AA21-957B-F74B0DD0A0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BCBF56-7167-8199-844D-D34C993D3FD0}"/>
              </a:ext>
            </a:extLst>
          </p:cNvPr>
          <p:cNvSpPr>
            <a:spLocks noGrp="1"/>
          </p:cNvSpPr>
          <p:nvPr>
            <p:ph type="sldNum" sz="quarter" idx="12"/>
          </p:nvPr>
        </p:nvSpPr>
        <p:spPr/>
        <p:txBody>
          <a:bodyPr/>
          <a:lstStyle/>
          <a:p>
            <a:fld id="{F81A14DC-7C14-4D09-82D4-5FFA89618375}" type="slidenum">
              <a:rPr lang="en-US" smtClean="0"/>
              <a:t>‹#›</a:t>
            </a:fld>
            <a:endParaRPr lang="en-US"/>
          </a:p>
        </p:txBody>
      </p:sp>
    </p:spTree>
    <p:extLst>
      <p:ext uri="{BB962C8B-B14F-4D97-AF65-F5344CB8AC3E}">
        <p14:creationId xmlns:p14="http://schemas.microsoft.com/office/powerpoint/2010/main" val="11982584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CE9CFE-0CA2-A88F-6EF2-71693E973E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990C57-A4C2-45D0-8EDA-8F2418EC60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9C4F45-3525-7FCC-3F75-7771140E810A}"/>
              </a:ext>
            </a:extLst>
          </p:cNvPr>
          <p:cNvSpPr>
            <a:spLocks noGrp="1"/>
          </p:cNvSpPr>
          <p:nvPr>
            <p:ph type="dt" sz="half" idx="10"/>
          </p:nvPr>
        </p:nvSpPr>
        <p:spPr/>
        <p:txBody>
          <a:bodyPr/>
          <a:lstStyle/>
          <a:p>
            <a:fld id="{25D0D057-2658-4937-8F47-A49312209ED2}" type="datetimeFigureOut">
              <a:rPr lang="en-US" smtClean="0"/>
              <a:t>3/3/2025</a:t>
            </a:fld>
            <a:endParaRPr lang="en-US"/>
          </a:p>
        </p:txBody>
      </p:sp>
      <p:sp>
        <p:nvSpPr>
          <p:cNvPr id="5" name="Footer Placeholder 4">
            <a:extLst>
              <a:ext uri="{FF2B5EF4-FFF2-40B4-BE49-F238E27FC236}">
                <a16:creationId xmlns:a16="http://schemas.microsoft.com/office/drawing/2014/main" id="{33DC1817-6C5E-10FD-526B-DECE31DCC8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6900D2-68C7-D2EF-EB24-BD208A93E88B}"/>
              </a:ext>
            </a:extLst>
          </p:cNvPr>
          <p:cNvSpPr>
            <a:spLocks noGrp="1"/>
          </p:cNvSpPr>
          <p:nvPr>
            <p:ph type="sldNum" sz="quarter" idx="12"/>
          </p:nvPr>
        </p:nvSpPr>
        <p:spPr/>
        <p:txBody>
          <a:bodyPr/>
          <a:lstStyle/>
          <a:p>
            <a:fld id="{F81A14DC-7C14-4D09-82D4-5FFA89618375}" type="slidenum">
              <a:rPr lang="en-US" smtClean="0"/>
              <a:t>‹#›</a:t>
            </a:fld>
            <a:endParaRPr lang="en-US"/>
          </a:p>
        </p:txBody>
      </p:sp>
    </p:spTree>
    <p:extLst>
      <p:ext uri="{BB962C8B-B14F-4D97-AF65-F5344CB8AC3E}">
        <p14:creationId xmlns:p14="http://schemas.microsoft.com/office/powerpoint/2010/main" val="1276111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05455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ange Main">
    <p:bg>
      <p:bgPr>
        <a:solidFill>
          <a:srgbClr val="E0520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24712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range Light">
    <p:bg>
      <p:bgPr>
        <a:solidFill>
          <a:srgbClr val="FF6D22"/>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88637553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l">
    <p:bg>
      <p:bgPr>
        <a:solidFill>
          <a:srgbClr val="00A5B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90037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theme" Target="../theme/theme2.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41" Type="http://schemas.openxmlformats.org/officeDocument/2006/relationships/slideLayout" Target="../slideLayouts/slideLayout57.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8" Type="http://schemas.openxmlformats.org/officeDocument/2006/relationships/slideLayout" Target="../slideLayouts/slideLayout24.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97759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853" r:id="rId14"/>
    <p:sldLayoutId id="2147483854" r:id="rId15"/>
    <p:sldLayoutId id="2147483897" r:id="rId16"/>
  </p:sldLayoutIdLst>
  <p:transition spd="med">
    <p:fade/>
  </p:transition>
  <p:txStyles>
    <p:titleStyle>
      <a:lvl1pPr algn="l" defTabSz="609585" rtl="0" eaLnBrk="1" latinLnBrk="0" hangingPunct="1">
        <a:spcBef>
          <a:spcPct val="0"/>
        </a:spcBef>
        <a:buNone/>
        <a:defRPr sz="5333" b="0" i="0" kern="1200">
          <a:solidFill>
            <a:srgbClr val="000000"/>
          </a:solidFill>
          <a:latin typeface="Merriweather Regular"/>
          <a:ea typeface="+mj-ea"/>
          <a:cs typeface="Merriweather Regular"/>
        </a:defRPr>
      </a:lvl1pPr>
    </p:titleStyle>
    <p:bodyStyle>
      <a:lvl1pPr marL="457189" indent="-457189" algn="l" defTabSz="609585" rtl="0" eaLnBrk="1" latinLnBrk="0" hangingPunct="1">
        <a:spcBef>
          <a:spcPct val="20000"/>
        </a:spcBef>
        <a:buFont typeface="Arial"/>
        <a:buChar char="•"/>
        <a:defRPr sz="3733" b="0" i="0" kern="1200">
          <a:solidFill>
            <a:schemeClr val="tx1"/>
          </a:solidFill>
          <a:latin typeface="Avenir LT Std 45 Book"/>
          <a:ea typeface="+mn-ea"/>
          <a:cs typeface="Avenir LT Std 45 Book"/>
        </a:defRPr>
      </a:lvl1pPr>
      <a:lvl2pPr marL="990575" indent="-380990" algn="l" defTabSz="609585" rtl="0" eaLnBrk="1" latinLnBrk="0" hangingPunct="1">
        <a:spcBef>
          <a:spcPct val="20000"/>
        </a:spcBef>
        <a:buFont typeface="Arial"/>
        <a:buChar char="–"/>
        <a:defRPr sz="2667" b="0" i="0" kern="1200">
          <a:solidFill>
            <a:schemeClr val="tx1"/>
          </a:solidFill>
          <a:latin typeface="Avenir LT Std 45 Book"/>
          <a:ea typeface="+mn-ea"/>
          <a:cs typeface="Avenir LT Std 45 Book"/>
        </a:defRPr>
      </a:lvl2pPr>
      <a:lvl3pPr marL="1523962" indent="-304792" algn="l" defTabSz="609585" rtl="0" eaLnBrk="1" latinLnBrk="0" hangingPunct="1">
        <a:spcBef>
          <a:spcPct val="20000"/>
        </a:spcBef>
        <a:buFont typeface="Arial"/>
        <a:buChar char="•"/>
        <a:defRPr sz="2133" b="0" i="0" kern="1200">
          <a:solidFill>
            <a:schemeClr val="tx1"/>
          </a:solidFill>
          <a:latin typeface="Avenir LT Std 45 Book"/>
          <a:ea typeface="+mn-ea"/>
          <a:cs typeface="Avenir LT Std 45 Book"/>
        </a:defRPr>
      </a:lvl3pPr>
      <a:lvl4pPr marL="2133547" indent="-304792" algn="l" defTabSz="609585" rtl="0" eaLnBrk="1" latinLnBrk="0" hangingPunct="1">
        <a:spcBef>
          <a:spcPct val="20000"/>
        </a:spcBef>
        <a:buFont typeface="Arial"/>
        <a:buChar char="–"/>
        <a:defRPr sz="1867" b="0" i="0" kern="1200">
          <a:solidFill>
            <a:schemeClr val="tx1"/>
          </a:solidFill>
          <a:latin typeface="Avenir LT Std 45 Book"/>
          <a:ea typeface="+mn-ea"/>
          <a:cs typeface="Avenir LT Std 45 Book"/>
        </a:defRPr>
      </a:lvl4pPr>
      <a:lvl5pPr marL="2743131" indent="-304792" algn="l" defTabSz="609585" rtl="0" eaLnBrk="1" latinLnBrk="0" hangingPunct="1">
        <a:spcBef>
          <a:spcPct val="20000"/>
        </a:spcBef>
        <a:buFont typeface="Arial"/>
        <a:buChar char="»"/>
        <a:defRPr sz="1600" b="0" i="0" kern="1200">
          <a:solidFill>
            <a:schemeClr val="tx1"/>
          </a:solidFill>
          <a:latin typeface="Avenir LT Std 45 Book"/>
          <a:ea typeface="+mn-ea"/>
          <a:cs typeface="Avenir LT Std 45 Book"/>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F43AB0-75E0-7209-8DC4-332D5D560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14237B-E414-71CB-5815-BDA0D4B691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1ECBD-3046-14E7-868C-FD5D34A11B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D0D057-2658-4937-8F47-A49312209ED2}" type="datetimeFigureOut">
              <a:rPr lang="en-US" smtClean="0"/>
              <a:t>3/3/2025</a:t>
            </a:fld>
            <a:endParaRPr lang="en-US"/>
          </a:p>
        </p:txBody>
      </p:sp>
      <p:sp>
        <p:nvSpPr>
          <p:cNvPr id="5" name="Footer Placeholder 4">
            <a:extLst>
              <a:ext uri="{FF2B5EF4-FFF2-40B4-BE49-F238E27FC236}">
                <a16:creationId xmlns:a16="http://schemas.microsoft.com/office/drawing/2014/main" id="{0CC32C03-FE68-67C6-9451-8B55011B06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4C91FDD-8670-0A18-0802-3FA6A693DC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1A14DC-7C14-4D09-82D4-5FFA89618375}" type="slidenum">
              <a:rPr lang="en-US" smtClean="0"/>
              <a:t>‹#›</a:t>
            </a:fld>
            <a:endParaRPr lang="en-US"/>
          </a:p>
        </p:txBody>
      </p:sp>
    </p:spTree>
    <p:extLst>
      <p:ext uri="{BB962C8B-B14F-4D97-AF65-F5344CB8AC3E}">
        <p14:creationId xmlns:p14="http://schemas.microsoft.com/office/powerpoint/2010/main" val="104583070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884" r:id="rId18"/>
    <p:sldLayoutId id="2147483885" r:id="rId19"/>
    <p:sldLayoutId id="2147483886" r:id="rId20"/>
    <p:sldLayoutId id="2147483887" r:id="rId21"/>
    <p:sldLayoutId id="2147483888" r:id="rId22"/>
    <p:sldLayoutId id="2147483889" r:id="rId23"/>
    <p:sldLayoutId id="2147483890" r:id="rId24"/>
    <p:sldLayoutId id="2147483891" r:id="rId25"/>
    <p:sldLayoutId id="2147483892" r:id="rId26"/>
    <p:sldLayoutId id="2147483893" r:id="rId27"/>
    <p:sldLayoutId id="2147483894" r:id="rId28"/>
    <p:sldLayoutId id="2147483895" r:id="rId29"/>
    <p:sldLayoutId id="2147483896" r:id="rId30"/>
    <p:sldLayoutId id="2147483856" r:id="rId31"/>
    <p:sldLayoutId id="2147483857" r:id="rId32"/>
    <p:sldLayoutId id="2147483858" r:id="rId33"/>
    <p:sldLayoutId id="2147483859" r:id="rId34"/>
    <p:sldLayoutId id="2147483860" r:id="rId35"/>
    <p:sldLayoutId id="2147483861" r:id="rId36"/>
    <p:sldLayoutId id="2147483862" r:id="rId37"/>
    <p:sldLayoutId id="2147483863" r:id="rId38"/>
    <p:sldLayoutId id="2147483864" r:id="rId39"/>
    <p:sldLayoutId id="2147483865" r:id="rId40"/>
    <p:sldLayoutId id="2147483866"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5.xml"/><Relationship Id="rId5" Type="http://schemas.openxmlformats.org/officeDocument/2006/relationships/image" Target="../media/image21.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hyperlink" Target="mailto:brian.urso@vensure.com" TargetMode="External"/><Relationship Id="rId5" Type="http://schemas.openxmlformats.org/officeDocument/2006/relationships/image" Target="../media/image28.sv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jpe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36.sv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jpeg"/><Relationship Id="rId7"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36.svg"/></Relationships>
</file>

<file path=ppt/slides/_rels/slide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8.jpeg"/><Relationship Id="rId7" Type="http://schemas.openxmlformats.org/officeDocument/2006/relationships/image" Target="../media/image42.sv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5.svg"/></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bathroom, blur&#10;&#10;Description automatically generated">
            <a:extLst>
              <a:ext uri="{FF2B5EF4-FFF2-40B4-BE49-F238E27FC236}">
                <a16:creationId xmlns:a16="http://schemas.microsoft.com/office/drawing/2014/main" id="{FC72E82D-FE94-4BC3-87B4-58619882E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Rectangle 1">
            <a:extLst>
              <a:ext uri="{FF2B5EF4-FFF2-40B4-BE49-F238E27FC236}">
                <a16:creationId xmlns:a16="http://schemas.microsoft.com/office/drawing/2014/main" id="{96E6DE9E-E9AA-8C97-C072-12E4A8511273}"/>
              </a:ext>
            </a:extLst>
          </p:cNvPr>
          <p:cNvSpPr/>
          <p:nvPr/>
        </p:nvSpPr>
        <p:spPr>
          <a:xfrm>
            <a:off x="3048" y="0"/>
            <a:ext cx="12188952" cy="6858000"/>
          </a:xfrm>
          <a:prstGeom prst="rect">
            <a:avLst/>
          </a:prstGeom>
          <a:gradFill flip="none" rotWithShape="1">
            <a:gsLst>
              <a:gs pos="0">
                <a:srgbClr val="E3530F"/>
              </a:gs>
              <a:gs pos="58000">
                <a:srgbClr val="FFFFFF">
                  <a:alpha val="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89F6670-1878-AC4A-C9DB-B4C518528F5A}"/>
              </a:ext>
            </a:extLst>
          </p:cNvPr>
          <p:cNvSpPr>
            <a:spLocks noGrp="1" noRot="1" noMove="1" noResize="1" noEditPoints="1" noAdjustHandles="1" noChangeArrowheads="1" noChangeShapeType="1"/>
          </p:cNvSpPr>
          <p:nvPr/>
        </p:nvSpPr>
        <p:spPr>
          <a:xfrm rot="10800000">
            <a:off x="0" y="-12700"/>
            <a:ext cx="12188952" cy="6858000"/>
          </a:xfrm>
          <a:prstGeom prst="rect">
            <a:avLst/>
          </a:prstGeom>
          <a:gradFill flip="none" rotWithShape="1">
            <a:gsLst>
              <a:gs pos="0">
                <a:srgbClr val="00A8BF"/>
              </a:gs>
              <a:gs pos="33000">
                <a:srgbClr val="FFFFFF">
                  <a:alpha val="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5">
            <a:extLst>
              <a:ext uri="{FF2B5EF4-FFF2-40B4-BE49-F238E27FC236}">
                <a16:creationId xmlns:a16="http://schemas.microsoft.com/office/drawing/2014/main" id="{BB9468FD-A171-4B68-AF0B-E105EB24FA46}"/>
              </a:ext>
            </a:extLst>
          </p:cNvPr>
          <p:cNvSpPr txBox="1">
            <a:spLocks/>
          </p:cNvSpPr>
          <p:nvPr/>
        </p:nvSpPr>
        <p:spPr>
          <a:xfrm>
            <a:off x="6309926" y="2414565"/>
            <a:ext cx="5464950" cy="921578"/>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3600"/>
              </a:spcBef>
              <a:spcAft>
                <a:spcPts val="3000"/>
              </a:spcAft>
            </a:pPr>
            <a:r>
              <a:rPr lang="en-US" sz="2600" b="1" spc="-50">
                <a:solidFill>
                  <a:srgbClr val="E3520F"/>
                </a:solidFill>
                <a:latin typeface="Arial" panose="020B0604020202020204" pitchFamily="34" charset="0"/>
                <a:cs typeface="Arial" panose="020B0604020202020204" pitchFamily="34" charset="0"/>
              </a:rPr>
              <a:t>How to Maximize Net Profits in Workers Comp and Back Office:</a:t>
            </a:r>
            <a:endParaRPr lang="en-US" sz="2600" b="1">
              <a:solidFill>
                <a:srgbClr val="E3520F"/>
              </a:solidFill>
              <a:latin typeface="+mj-lt"/>
              <a:cs typeface="Arial" panose="020B0604020202020204" pitchFamily="34" charset="0"/>
            </a:endParaRPr>
          </a:p>
        </p:txBody>
      </p:sp>
      <p:pic>
        <p:nvPicPr>
          <p:cNvPr id="3" name="Graphic 2">
            <a:extLst>
              <a:ext uri="{FF2B5EF4-FFF2-40B4-BE49-F238E27FC236}">
                <a16:creationId xmlns:a16="http://schemas.microsoft.com/office/drawing/2014/main" id="{DAAF9D77-1074-448A-9D0F-8FECE22B81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0485" y="5000264"/>
            <a:ext cx="3658847" cy="1310846"/>
          </a:xfrm>
          <a:prstGeom prst="rect">
            <a:avLst/>
          </a:prstGeom>
        </p:spPr>
      </p:pic>
      <p:pic>
        <p:nvPicPr>
          <p:cNvPr id="15" name="Picture 14" descr="A picture containing text, person&#10;&#10;Description automatically generated">
            <a:extLst>
              <a:ext uri="{FF2B5EF4-FFF2-40B4-BE49-F238E27FC236}">
                <a16:creationId xmlns:a16="http://schemas.microsoft.com/office/drawing/2014/main" id="{D793CB6D-E503-480E-805B-1C1A60AAC1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318" y="-703606"/>
            <a:ext cx="8239812" cy="8239812"/>
          </a:xfrm>
          <a:prstGeom prst="rect">
            <a:avLst/>
          </a:prstGeom>
        </p:spPr>
      </p:pic>
      <p:sp>
        <p:nvSpPr>
          <p:cNvPr id="6" name="Text Placeholder 15">
            <a:extLst>
              <a:ext uri="{FF2B5EF4-FFF2-40B4-BE49-F238E27FC236}">
                <a16:creationId xmlns:a16="http://schemas.microsoft.com/office/drawing/2014/main" id="{3122467F-DDA3-41E6-68DD-2C97E9FB7E8D}"/>
              </a:ext>
            </a:extLst>
          </p:cNvPr>
          <p:cNvSpPr txBox="1">
            <a:spLocks/>
          </p:cNvSpPr>
          <p:nvPr/>
        </p:nvSpPr>
        <p:spPr>
          <a:xfrm>
            <a:off x="9196776" y="546890"/>
            <a:ext cx="2578100" cy="594850"/>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90000"/>
              </a:lnSpc>
            </a:pPr>
            <a:r>
              <a:rPr lang="en-US" sz="4000" b="1" spc="-50">
                <a:solidFill>
                  <a:schemeClr val="bg1"/>
                </a:solidFill>
                <a:latin typeface="Arial" panose="020B0604020202020204" pitchFamily="34" charset="0"/>
                <a:cs typeface="Arial" panose="020B0604020202020204" pitchFamily="34" charset="0"/>
              </a:rPr>
              <a:t>Webinar</a:t>
            </a:r>
            <a:endParaRPr lang="en-US" sz="4000" b="1">
              <a:solidFill>
                <a:schemeClr val="bg1"/>
              </a:solidFill>
              <a:latin typeface="+mj-lt"/>
              <a:cs typeface="Arial" panose="020B0604020202020204" pitchFamily="34" charset="0"/>
            </a:endParaRPr>
          </a:p>
        </p:txBody>
      </p:sp>
      <p:sp>
        <p:nvSpPr>
          <p:cNvPr id="7" name="Text Placeholder 15">
            <a:extLst>
              <a:ext uri="{FF2B5EF4-FFF2-40B4-BE49-F238E27FC236}">
                <a16:creationId xmlns:a16="http://schemas.microsoft.com/office/drawing/2014/main" id="{0C647E80-BC8B-52B0-29E9-79FBBB22ADF5}"/>
              </a:ext>
            </a:extLst>
          </p:cNvPr>
          <p:cNvSpPr txBox="1">
            <a:spLocks/>
          </p:cNvSpPr>
          <p:nvPr/>
        </p:nvSpPr>
        <p:spPr>
          <a:xfrm>
            <a:off x="6309926" y="3693499"/>
            <a:ext cx="5464950" cy="547756"/>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3600"/>
              </a:spcBef>
              <a:spcAft>
                <a:spcPts val="3000"/>
              </a:spcAft>
            </a:pPr>
            <a:r>
              <a:rPr lang="en-US" sz="2800" b="1" spc="-50">
                <a:solidFill>
                  <a:srgbClr val="00A8BF"/>
                </a:solidFill>
                <a:latin typeface="Arial" panose="020B0604020202020204" pitchFamily="34" charset="0"/>
                <a:cs typeface="Arial" panose="020B0604020202020204" pitchFamily="34" charset="0"/>
              </a:rPr>
              <a:t>Strategies for Success</a:t>
            </a:r>
            <a:endParaRPr lang="en-US" sz="2800" b="1">
              <a:solidFill>
                <a:srgbClr val="00A8BF"/>
              </a:solidFill>
              <a:latin typeface="+mj-lt"/>
              <a:cs typeface="Arial" panose="020B0604020202020204" pitchFamily="34" charset="0"/>
            </a:endParaRPr>
          </a:p>
        </p:txBody>
      </p:sp>
      <p:sp>
        <p:nvSpPr>
          <p:cNvPr id="8" name="Text Placeholder 15">
            <a:extLst>
              <a:ext uri="{FF2B5EF4-FFF2-40B4-BE49-F238E27FC236}">
                <a16:creationId xmlns:a16="http://schemas.microsoft.com/office/drawing/2014/main" id="{8EDC7C4C-06C7-A358-5FFB-AA39CB5461D3}"/>
              </a:ext>
            </a:extLst>
          </p:cNvPr>
          <p:cNvSpPr txBox="1">
            <a:spLocks/>
          </p:cNvSpPr>
          <p:nvPr/>
        </p:nvSpPr>
        <p:spPr>
          <a:xfrm>
            <a:off x="9709912" y="1048946"/>
            <a:ext cx="2065726" cy="359889"/>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3600"/>
              </a:spcBef>
              <a:spcAft>
                <a:spcPts val="3000"/>
              </a:spcAft>
            </a:pPr>
            <a:r>
              <a:rPr lang="en-US" sz="1600" spc="-50">
                <a:solidFill>
                  <a:srgbClr val="FFFFFF"/>
                </a:solidFill>
                <a:latin typeface="Arial" panose="020B0604020202020204" pitchFamily="34" charset="0"/>
                <a:cs typeface="Arial" panose="020B0604020202020204" pitchFamily="34" charset="0"/>
              </a:rPr>
              <a:t>January 30th</a:t>
            </a:r>
            <a:endParaRPr lang="en-US" sz="1600">
              <a:solidFill>
                <a:srgbClr val="FFFFFF"/>
              </a:solidFill>
              <a:latin typeface="+mj-lt"/>
              <a:cs typeface="Arial" panose="020B0604020202020204" pitchFamily="34" charset="0"/>
            </a:endParaRPr>
          </a:p>
        </p:txBody>
      </p:sp>
    </p:spTree>
    <p:extLst>
      <p:ext uri="{BB962C8B-B14F-4D97-AF65-F5344CB8AC3E}">
        <p14:creationId xmlns:p14="http://schemas.microsoft.com/office/powerpoint/2010/main" val="3260468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0"/>
                                        <p:tgtEl>
                                          <p:spTgt spid="2"/>
                                        </p:tgtEl>
                                      </p:cBhvr>
                                    </p:animEffect>
                                  </p:childTnLst>
                                </p:cTn>
                              </p:par>
                              <p:par>
                                <p:cTn id="8" presetID="22" presetClass="entr" presetSubtype="1" fill="remove"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4" name="Rectangle 3">
            <a:extLst>
              <a:ext uri="{FF2B5EF4-FFF2-40B4-BE49-F238E27FC236}">
                <a16:creationId xmlns:a16="http://schemas.microsoft.com/office/drawing/2014/main" id="{457D625E-6667-42D7-8A72-63040B430F12}"/>
              </a:ext>
            </a:extLst>
          </p:cNvPr>
          <p:cNvSpPr>
            <a:spLocks/>
          </p:cNvSpPr>
          <p:nvPr/>
        </p:nvSpPr>
        <p:spPr>
          <a:xfrm>
            <a:off x="0" y="-16042"/>
            <a:ext cx="5856216" cy="6874042"/>
          </a:xfrm>
          <a:prstGeom prst="rect">
            <a:avLst/>
          </a:prstGeom>
          <a:solidFill>
            <a:srgbClr val="E3530F"/>
          </a:solidFill>
          <a:ln>
            <a:no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580EA4-A983-48A7-A5BC-5C5937E91B3E}"/>
              </a:ext>
            </a:extLst>
          </p:cNvPr>
          <p:cNvSpPr>
            <a:spLocks noGrp="1" noRot="1" noMove="1" noResize="1" noEditPoints="1" noAdjustHandles="1" noChangeArrowheads="1" noChangeShapeType="1"/>
          </p:cNvSpPr>
          <p:nvPr/>
        </p:nvSpPr>
        <p:spPr>
          <a:xfrm>
            <a:off x="0" y="5216496"/>
            <a:ext cx="12192000" cy="16415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02D5826-85A3-4F02-BE95-36551AD73F3F}"/>
              </a:ext>
            </a:extLst>
          </p:cNvPr>
          <p:cNvGrpSpPr/>
          <p:nvPr/>
        </p:nvGrpSpPr>
        <p:grpSpPr>
          <a:xfrm>
            <a:off x="-136514" y="-114622"/>
            <a:ext cx="4200963" cy="2366525"/>
            <a:chOff x="-136514" y="-114622"/>
            <a:chExt cx="4200963" cy="2366525"/>
          </a:xfrm>
        </p:grpSpPr>
        <p:sp>
          <p:nvSpPr>
            <p:cNvPr id="57" name="Freeform: Shape 56">
              <a:extLst>
                <a:ext uri="{FF2B5EF4-FFF2-40B4-BE49-F238E27FC236}">
                  <a16:creationId xmlns:a16="http://schemas.microsoft.com/office/drawing/2014/main" id="{7B5233DC-26E8-43B2-844D-D62C1AA0D923}"/>
                </a:ext>
              </a:extLst>
            </p:cNvPr>
            <p:cNvSpPr/>
            <p:nvPr/>
          </p:nvSpPr>
          <p:spPr>
            <a:xfrm>
              <a:off x="1761935" y="907121"/>
              <a:ext cx="1034978" cy="1034911"/>
            </a:xfrm>
            <a:custGeom>
              <a:avLst/>
              <a:gdLst>
                <a:gd name="connsiteX0" fmla="*/ 619278 w 1005408"/>
                <a:gd name="connsiteY0" fmla="*/ 12501 h 1005342"/>
                <a:gd name="connsiteX1" fmla="*/ 636607 w 1005408"/>
                <a:gd name="connsiteY1" fmla="*/ 74938 h 1005342"/>
                <a:gd name="connsiteX2" fmla="*/ 724971 w 1005408"/>
                <a:gd name="connsiteY2" fmla="*/ 113432 h 1005342"/>
                <a:gd name="connsiteX3" fmla="*/ 782447 w 1005408"/>
                <a:gd name="connsiteY3" fmla="*/ 83668 h 1005342"/>
                <a:gd name="connsiteX4" fmla="*/ 848721 w 1005408"/>
                <a:gd name="connsiteY4" fmla="*/ 136515 h 1005342"/>
                <a:gd name="connsiteX5" fmla="*/ 832516 w 1005408"/>
                <a:gd name="connsiteY5" fmla="*/ 199349 h 1005342"/>
                <a:gd name="connsiteX6" fmla="*/ 889662 w 1005408"/>
                <a:gd name="connsiteY6" fmla="*/ 276734 h 1005342"/>
                <a:gd name="connsiteX7" fmla="*/ 954480 w 1005408"/>
                <a:gd name="connsiteY7" fmla="*/ 279710 h 1005342"/>
                <a:gd name="connsiteX8" fmla="*/ 985434 w 1005408"/>
                <a:gd name="connsiteY8" fmla="*/ 358616 h 1005342"/>
                <a:gd name="connsiteX9" fmla="*/ 940061 w 1005408"/>
                <a:gd name="connsiteY9" fmla="*/ 404783 h 1005342"/>
                <a:gd name="connsiteX10" fmla="*/ 950842 w 1005408"/>
                <a:gd name="connsiteY10" fmla="*/ 500555 h 1005342"/>
                <a:gd name="connsiteX11" fmla="*/ 1005409 w 1005408"/>
                <a:gd name="connsiteY11" fmla="*/ 535477 h 1005342"/>
                <a:gd name="connsiteX12" fmla="*/ 992776 w 1005408"/>
                <a:gd name="connsiteY12" fmla="*/ 619278 h 1005342"/>
                <a:gd name="connsiteX13" fmla="*/ 930339 w 1005408"/>
                <a:gd name="connsiteY13" fmla="*/ 636607 h 1005342"/>
                <a:gd name="connsiteX14" fmla="*/ 891844 w 1005408"/>
                <a:gd name="connsiteY14" fmla="*/ 724905 h 1005342"/>
                <a:gd name="connsiteX15" fmla="*/ 921608 w 1005408"/>
                <a:gd name="connsiteY15" fmla="*/ 782381 h 1005342"/>
                <a:gd name="connsiteX16" fmla="*/ 868761 w 1005408"/>
                <a:gd name="connsiteY16" fmla="*/ 848655 h 1005342"/>
                <a:gd name="connsiteX17" fmla="*/ 805927 w 1005408"/>
                <a:gd name="connsiteY17" fmla="*/ 832450 h 1005342"/>
                <a:gd name="connsiteX18" fmla="*/ 728542 w 1005408"/>
                <a:gd name="connsiteY18" fmla="*/ 889596 h 1005342"/>
                <a:gd name="connsiteX19" fmla="*/ 725566 w 1005408"/>
                <a:gd name="connsiteY19" fmla="*/ 954414 h 1005342"/>
                <a:gd name="connsiteX20" fmla="*/ 646660 w 1005408"/>
                <a:gd name="connsiteY20" fmla="*/ 985368 h 1005342"/>
                <a:gd name="connsiteX21" fmla="*/ 600494 w 1005408"/>
                <a:gd name="connsiteY21" fmla="*/ 939995 h 1005342"/>
                <a:gd name="connsiteX22" fmla="*/ 504722 w 1005408"/>
                <a:gd name="connsiteY22" fmla="*/ 950776 h 1005342"/>
                <a:gd name="connsiteX23" fmla="*/ 469799 w 1005408"/>
                <a:gd name="connsiteY23" fmla="*/ 1005342 h 1005342"/>
                <a:gd name="connsiteX24" fmla="*/ 385998 w 1005408"/>
                <a:gd name="connsiteY24" fmla="*/ 992710 h 1005342"/>
                <a:gd name="connsiteX25" fmla="*/ 368670 w 1005408"/>
                <a:gd name="connsiteY25" fmla="*/ 930272 h 1005342"/>
                <a:gd name="connsiteX26" fmla="*/ 280371 w 1005408"/>
                <a:gd name="connsiteY26" fmla="*/ 891779 h 1005342"/>
                <a:gd name="connsiteX27" fmla="*/ 222895 w 1005408"/>
                <a:gd name="connsiteY27" fmla="*/ 921542 h 1005342"/>
                <a:gd name="connsiteX28" fmla="*/ 156622 w 1005408"/>
                <a:gd name="connsiteY28" fmla="*/ 868695 h 1005342"/>
                <a:gd name="connsiteX29" fmla="*/ 172826 w 1005408"/>
                <a:gd name="connsiteY29" fmla="*/ 805861 h 1005342"/>
                <a:gd name="connsiteX30" fmla="*/ 115680 w 1005408"/>
                <a:gd name="connsiteY30" fmla="*/ 728476 h 1005342"/>
                <a:gd name="connsiteX31" fmla="*/ 50862 w 1005408"/>
                <a:gd name="connsiteY31" fmla="*/ 725500 h 1005342"/>
                <a:gd name="connsiteX32" fmla="*/ 19908 w 1005408"/>
                <a:gd name="connsiteY32" fmla="*/ 646660 h 1005342"/>
                <a:gd name="connsiteX33" fmla="*/ 65281 w 1005408"/>
                <a:gd name="connsiteY33" fmla="*/ 600494 h 1005342"/>
                <a:gd name="connsiteX34" fmla="*/ 54566 w 1005408"/>
                <a:gd name="connsiteY34" fmla="*/ 504722 h 1005342"/>
                <a:gd name="connsiteX35" fmla="*/ 0 w 1005408"/>
                <a:gd name="connsiteY35" fmla="*/ 469799 h 1005342"/>
                <a:gd name="connsiteX36" fmla="*/ 12633 w 1005408"/>
                <a:gd name="connsiteY36" fmla="*/ 385999 h 1005342"/>
                <a:gd name="connsiteX37" fmla="*/ 75070 w 1005408"/>
                <a:gd name="connsiteY37" fmla="*/ 368670 h 1005342"/>
                <a:gd name="connsiteX38" fmla="*/ 113564 w 1005408"/>
                <a:gd name="connsiteY38" fmla="*/ 280371 h 1005342"/>
                <a:gd name="connsiteX39" fmla="*/ 83801 w 1005408"/>
                <a:gd name="connsiteY39" fmla="*/ 222829 h 1005342"/>
                <a:gd name="connsiteX40" fmla="*/ 136647 w 1005408"/>
                <a:gd name="connsiteY40" fmla="*/ 156556 h 1005342"/>
                <a:gd name="connsiteX41" fmla="*/ 199481 w 1005408"/>
                <a:gd name="connsiteY41" fmla="*/ 172826 h 1005342"/>
                <a:gd name="connsiteX42" fmla="*/ 276866 w 1005408"/>
                <a:gd name="connsiteY42" fmla="*/ 115681 h 1005342"/>
                <a:gd name="connsiteX43" fmla="*/ 279842 w 1005408"/>
                <a:gd name="connsiteY43" fmla="*/ 50862 h 1005342"/>
                <a:gd name="connsiteX44" fmla="*/ 358748 w 1005408"/>
                <a:gd name="connsiteY44" fmla="*/ 19908 h 1005342"/>
                <a:gd name="connsiteX45" fmla="*/ 404915 w 1005408"/>
                <a:gd name="connsiteY45" fmla="*/ 65281 h 1005342"/>
                <a:gd name="connsiteX46" fmla="*/ 500687 w 1005408"/>
                <a:gd name="connsiteY46" fmla="*/ 54566 h 1005342"/>
                <a:gd name="connsiteX47" fmla="*/ 535609 w 1005408"/>
                <a:gd name="connsiteY47" fmla="*/ 0 h 1005342"/>
                <a:gd name="connsiteX48" fmla="*/ 619410 w 1005408"/>
                <a:gd name="connsiteY48" fmla="*/ 12633 h 1005342"/>
                <a:gd name="connsiteX49" fmla="*/ 619410 w 1005408"/>
                <a:gd name="connsiteY49" fmla="*/ 12633 h 1005342"/>
                <a:gd name="connsiteX50" fmla="*/ 449097 w 1005408"/>
                <a:gd name="connsiteY50" fmla="*/ 857253 h 1005342"/>
                <a:gd name="connsiteX51" fmla="*/ 857253 w 1005408"/>
                <a:gd name="connsiteY51" fmla="*/ 556047 h 1005342"/>
                <a:gd name="connsiteX52" fmla="*/ 555981 w 1005408"/>
                <a:gd name="connsiteY52" fmla="*/ 147891 h 1005342"/>
                <a:gd name="connsiteX53" fmla="*/ 147825 w 1005408"/>
                <a:gd name="connsiteY53" fmla="*/ 449163 h 1005342"/>
                <a:gd name="connsiteX54" fmla="*/ 449031 w 1005408"/>
                <a:gd name="connsiteY54" fmla="*/ 857319 h 100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5408" h="1005342">
                  <a:moveTo>
                    <a:pt x="619278" y="12501"/>
                  </a:moveTo>
                  <a:lnTo>
                    <a:pt x="636607" y="74938"/>
                  </a:lnTo>
                  <a:cubicBezTo>
                    <a:pt x="667825" y="84660"/>
                    <a:pt x="697324" y="97624"/>
                    <a:pt x="724971" y="113432"/>
                  </a:cubicBezTo>
                  <a:lnTo>
                    <a:pt x="782447" y="83668"/>
                  </a:lnTo>
                  <a:lnTo>
                    <a:pt x="848721" y="136515"/>
                  </a:lnTo>
                  <a:lnTo>
                    <a:pt x="832516" y="199349"/>
                  </a:lnTo>
                  <a:cubicBezTo>
                    <a:pt x="854276" y="223027"/>
                    <a:pt x="873391" y="249021"/>
                    <a:pt x="889662" y="276734"/>
                  </a:cubicBezTo>
                  <a:lnTo>
                    <a:pt x="954480" y="279710"/>
                  </a:lnTo>
                  <a:lnTo>
                    <a:pt x="985434" y="358616"/>
                  </a:lnTo>
                  <a:lnTo>
                    <a:pt x="940061" y="404783"/>
                  </a:lnTo>
                  <a:cubicBezTo>
                    <a:pt x="947006" y="435803"/>
                    <a:pt x="950710" y="467815"/>
                    <a:pt x="950842" y="500555"/>
                  </a:cubicBezTo>
                  <a:lnTo>
                    <a:pt x="1005409" y="535477"/>
                  </a:lnTo>
                  <a:lnTo>
                    <a:pt x="992776" y="619278"/>
                  </a:lnTo>
                  <a:lnTo>
                    <a:pt x="930339" y="636607"/>
                  </a:lnTo>
                  <a:cubicBezTo>
                    <a:pt x="920616" y="667825"/>
                    <a:pt x="907586" y="697324"/>
                    <a:pt x="891844" y="724905"/>
                  </a:cubicBezTo>
                  <a:lnTo>
                    <a:pt x="921608" y="782381"/>
                  </a:lnTo>
                  <a:lnTo>
                    <a:pt x="868761" y="848655"/>
                  </a:lnTo>
                  <a:lnTo>
                    <a:pt x="805927" y="832450"/>
                  </a:lnTo>
                  <a:cubicBezTo>
                    <a:pt x="782249" y="854210"/>
                    <a:pt x="756256" y="873325"/>
                    <a:pt x="728542" y="889596"/>
                  </a:cubicBezTo>
                  <a:lnTo>
                    <a:pt x="725566" y="954414"/>
                  </a:lnTo>
                  <a:lnTo>
                    <a:pt x="646660" y="985368"/>
                  </a:lnTo>
                  <a:lnTo>
                    <a:pt x="600494" y="939995"/>
                  </a:lnTo>
                  <a:cubicBezTo>
                    <a:pt x="569474" y="946940"/>
                    <a:pt x="537461" y="950644"/>
                    <a:pt x="504722" y="950776"/>
                  </a:cubicBezTo>
                  <a:lnTo>
                    <a:pt x="469799" y="1005342"/>
                  </a:lnTo>
                  <a:lnTo>
                    <a:pt x="385998" y="992710"/>
                  </a:lnTo>
                  <a:lnTo>
                    <a:pt x="368670" y="930272"/>
                  </a:lnTo>
                  <a:cubicBezTo>
                    <a:pt x="337451" y="920550"/>
                    <a:pt x="307952" y="907586"/>
                    <a:pt x="280371" y="891779"/>
                  </a:cubicBezTo>
                  <a:lnTo>
                    <a:pt x="222895" y="921542"/>
                  </a:lnTo>
                  <a:lnTo>
                    <a:pt x="156622" y="868695"/>
                  </a:lnTo>
                  <a:lnTo>
                    <a:pt x="172826" y="805861"/>
                  </a:lnTo>
                  <a:cubicBezTo>
                    <a:pt x="151066" y="782183"/>
                    <a:pt x="131951" y="756190"/>
                    <a:pt x="115680" y="728476"/>
                  </a:cubicBezTo>
                  <a:lnTo>
                    <a:pt x="50862" y="725500"/>
                  </a:lnTo>
                  <a:lnTo>
                    <a:pt x="19908" y="646660"/>
                  </a:lnTo>
                  <a:lnTo>
                    <a:pt x="65281" y="600494"/>
                  </a:lnTo>
                  <a:cubicBezTo>
                    <a:pt x="58336" y="569474"/>
                    <a:pt x="54632" y="537461"/>
                    <a:pt x="54566" y="504722"/>
                  </a:cubicBezTo>
                  <a:lnTo>
                    <a:pt x="0" y="469799"/>
                  </a:lnTo>
                  <a:lnTo>
                    <a:pt x="12633" y="385999"/>
                  </a:lnTo>
                  <a:lnTo>
                    <a:pt x="75070" y="368670"/>
                  </a:lnTo>
                  <a:cubicBezTo>
                    <a:pt x="84793" y="337451"/>
                    <a:pt x="97822" y="307952"/>
                    <a:pt x="113564" y="280371"/>
                  </a:cubicBezTo>
                  <a:lnTo>
                    <a:pt x="83801" y="222829"/>
                  </a:lnTo>
                  <a:lnTo>
                    <a:pt x="136647" y="156556"/>
                  </a:lnTo>
                  <a:lnTo>
                    <a:pt x="199481" y="172826"/>
                  </a:lnTo>
                  <a:cubicBezTo>
                    <a:pt x="223159" y="151066"/>
                    <a:pt x="249153" y="131951"/>
                    <a:pt x="276866" y="115681"/>
                  </a:cubicBezTo>
                  <a:lnTo>
                    <a:pt x="279842" y="50862"/>
                  </a:lnTo>
                  <a:lnTo>
                    <a:pt x="358748" y="19908"/>
                  </a:lnTo>
                  <a:lnTo>
                    <a:pt x="404915" y="65281"/>
                  </a:lnTo>
                  <a:cubicBezTo>
                    <a:pt x="435935" y="58336"/>
                    <a:pt x="467947" y="54632"/>
                    <a:pt x="500687" y="54566"/>
                  </a:cubicBezTo>
                  <a:lnTo>
                    <a:pt x="535609" y="0"/>
                  </a:lnTo>
                  <a:lnTo>
                    <a:pt x="619410" y="12633"/>
                  </a:lnTo>
                  <a:lnTo>
                    <a:pt x="619410" y="12633"/>
                  </a:lnTo>
                  <a:close/>
                  <a:moveTo>
                    <a:pt x="449097" y="857253"/>
                  </a:moveTo>
                  <a:cubicBezTo>
                    <a:pt x="645006" y="886818"/>
                    <a:pt x="827754" y="751890"/>
                    <a:pt x="857253" y="556047"/>
                  </a:cubicBezTo>
                  <a:cubicBezTo>
                    <a:pt x="886752" y="360137"/>
                    <a:pt x="751890" y="177390"/>
                    <a:pt x="555981" y="147891"/>
                  </a:cubicBezTo>
                  <a:cubicBezTo>
                    <a:pt x="360071" y="118392"/>
                    <a:pt x="177324" y="253254"/>
                    <a:pt x="147825" y="449163"/>
                  </a:cubicBezTo>
                  <a:cubicBezTo>
                    <a:pt x="118326" y="645073"/>
                    <a:pt x="253188" y="827820"/>
                    <a:pt x="449031" y="857319"/>
                  </a:cubicBezTo>
                  <a:close/>
                </a:path>
              </a:pathLst>
            </a:custGeom>
            <a:solidFill>
              <a:srgbClr val="B4400C"/>
            </a:solidFill>
            <a:ln w="661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C73EBF1-2DF3-40CB-9FD9-B836FA5D4FB2}"/>
                </a:ext>
              </a:extLst>
            </p:cNvPr>
            <p:cNvSpPr/>
            <p:nvPr/>
          </p:nvSpPr>
          <p:spPr>
            <a:xfrm>
              <a:off x="1704327" y="-114622"/>
              <a:ext cx="530731" cy="542647"/>
            </a:xfrm>
            <a:custGeom>
              <a:avLst/>
              <a:gdLst>
                <a:gd name="connsiteX0" fmla="*/ 349886 w 515568"/>
                <a:gd name="connsiteY0" fmla="*/ 13294 h 527143"/>
                <a:gd name="connsiteX1" fmla="*/ 360997 w 515568"/>
                <a:gd name="connsiteY1" fmla="*/ 69713 h 527143"/>
                <a:gd name="connsiteX2" fmla="*/ 425551 w 515568"/>
                <a:gd name="connsiteY2" fmla="*/ 120840 h 527143"/>
                <a:gd name="connsiteX3" fmla="*/ 484284 w 515568"/>
                <a:gd name="connsiteY3" fmla="*/ 117400 h 527143"/>
                <a:gd name="connsiteX4" fmla="*/ 513188 w 515568"/>
                <a:gd name="connsiteY4" fmla="*/ 175274 h 527143"/>
                <a:gd name="connsiteX5" fmla="*/ 473106 w 515568"/>
                <a:gd name="connsiteY5" fmla="*/ 222564 h 527143"/>
                <a:gd name="connsiteX6" fmla="*/ 472379 w 515568"/>
                <a:gd name="connsiteY6" fmla="*/ 297171 h 527143"/>
                <a:gd name="connsiteX7" fmla="*/ 515569 w 515568"/>
                <a:gd name="connsiteY7" fmla="*/ 345322 h 527143"/>
                <a:gd name="connsiteX8" fmla="*/ 488385 w 515568"/>
                <a:gd name="connsiteY8" fmla="*/ 403989 h 527143"/>
                <a:gd name="connsiteX9" fmla="*/ 419598 w 515568"/>
                <a:gd name="connsiteY9" fmla="*/ 401939 h 527143"/>
                <a:gd name="connsiteX10" fmla="*/ 368736 w 515568"/>
                <a:gd name="connsiteY10" fmla="*/ 442086 h 527143"/>
                <a:gd name="connsiteX11" fmla="*/ 357029 w 515568"/>
                <a:gd name="connsiteY11" fmla="*/ 511865 h 527143"/>
                <a:gd name="connsiteX12" fmla="*/ 294195 w 515568"/>
                <a:gd name="connsiteY12" fmla="*/ 527143 h 527143"/>
                <a:gd name="connsiteX13" fmla="*/ 250608 w 515568"/>
                <a:gd name="connsiteY13" fmla="*/ 469005 h 527143"/>
                <a:gd name="connsiteX14" fmla="*/ 220580 w 515568"/>
                <a:gd name="connsiteY14" fmla="*/ 464839 h 527143"/>
                <a:gd name="connsiteX15" fmla="*/ 191478 w 515568"/>
                <a:gd name="connsiteY15" fmla="*/ 456439 h 527143"/>
                <a:gd name="connsiteX16" fmla="*/ 127983 w 515568"/>
                <a:gd name="connsiteY16" fmla="*/ 491758 h 527143"/>
                <a:gd name="connsiteX17" fmla="*/ 76856 w 515568"/>
                <a:gd name="connsiteY17" fmla="*/ 452140 h 527143"/>
                <a:gd name="connsiteX18" fmla="*/ 94648 w 515568"/>
                <a:gd name="connsiteY18" fmla="*/ 383684 h 527143"/>
                <a:gd name="connsiteX19" fmla="*/ 64554 w 515568"/>
                <a:gd name="connsiteY19" fmla="*/ 326273 h 527143"/>
                <a:gd name="connsiteX20" fmla="*/ 926 w 515568"/>
                <a:gd name="connsiteY20" fmla="*/ 300082 h 527143"/>
                <a:gd name="connsiteX21" fmla="*/ 0 w 515568"/>
                <a:gd name="connsiteY21" fmla="*/ 235396 h 527143"/>
                <a:gd name="connsiteX22" fmla="*/ 59064 w 515568"/>
                <a:gd name="connsiteY22" fmla="*/ 209072 h 527143"/>
                <a:gd name="connsiteX23" fmla="*/ 88827 w 515568"/>
                <a:gd name="connsiteY23" fmla="*/ 140682 h 527143"/>
                <a:gd name="connsiteX24" fmla="*/ 71565 w 515568"/>
                <a:gd name="connsiteY24" fmla="*/ 81221 h 527143"/>
                <a:gd name="connsiteX25" fmla="*/ 121567 w 515568"/>
                <a:gd name="connsiteY25" fmla="*/ 40148 h 527143"/>
                <a:gd name="connsiteX26" fmla="*/ 173818 w 515568"/>
                <a:gd name="connsiteY26" fmla="*/ 67265 h 527143"/>
                <a:gd name="connsiteX27" fmla="*/ 253584 w 515568"/>
                <a:gd name="connsiteY27" fmla="*/ 46960 h 527143"/>
                <a:gd name="connsiteX28" fmla="*/ 286721 w 515568"/>
                <a:gd name="connsiteY28" fmla="*/ 0 h 527143"/>
                <a:gd name="connsiteX29" fmla="*/ 349952 w 515568"/>
                <a:gd name="connsiteY29" fmla="*/ 13493 h 527143"/>
                <a:gd name="connsiteX30" fmla="*/ 349952 w 515568"/>
                <a:gd name="connsiteY30" fmla="*/ 13493 h 527143"/>
                <a:gd name="connsiteX31" fmla="*/ 231295 w 515568"/>
                <a:gd name="connsiteY31" fmla="*/ 414373 h 527143"/>
                <a:gd name="connsiteX32" fmla="*/ 421119 w 515568"/>
                <a:gd name="connsiteY32" fmla="*/ 291285 h 527143"/>
                <a:gd name="connsiteX33" fmla="*/ 298031 w 515568"/>
                <a:gd name="connsiteY33" fmla="*/ 101460 h 527143"/>
                <a:gd name="connsiteX34" fmla="*/ 108207 w 515568"/>
                <a:gd name="connsiteY34" fmla="*/ 224549 h 527143"/>
                <a:gd name="connsiteX35" fmla="*/ 231295 w 515568"/>
                <a:gd name="connsiteY35" fmla="*/ 414373 h 52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5568" h="527143">
                  <a:moveTo>
                    <a:pt x="349886" y="13294"/>
                  </a:moveTo>
                  <a:lnTo>
                    <a:pt x="360997" y="69713"/>
                  </a:lnTo>
                  <a:cubicBezTo>
                    <a:pt x="385999" y="82478"/>
                    <a:pt x="407825" y="100005"/>
                    <a:pt x="425551" y="120840"/>
                  </a:cubicBezTo>
                  <a:lnTo>
                    <a:pt x="484284" y="117400"/>
                  </a:lnTo>
                  <a:lnTo>
                    <a:pt x="513188" y="175274"/>
                  </a:lnTo>
                  <a:lnTo>
                    <a:pt x="473106" y="222564"/>
                  </a:lnTo>
                  <a:cubicBezTo>
                    <a:pt x="477207" y="246640"/>
                    <a:pt x="477207" y="271839"/>
                    <a:pt x="472379" y="297171"/>
                  </a:cubicBezTo>
                  <a:lnTo>
                    <a:pt x="515569" y="345322"/>
                  </a:lnTo>
                  <a:lnTo>
                    <a:pt x="488385" y="403989"/>
                  </a:lnTo>
                  <a:lnTo>
                    <a:pt x="419598" y="401939"/>
                  </a:lnTo>
                  <a:cubicBezTo>
                    <a:pt x="404783" y="417879"/>
                    <a:pt x="387586" y="431371"/>
                    <a:pt x="368736" y="442086"/>
                  </a:cubicBezTo>
                  <a:lnTo>
                    <a:pt x="357029" y="511865"/>
                  </a:lnTo>
                  <a:lnTo>
                    <a:pt x="294195" y="527143"/>
                  </a:lnTo>
                  <a:lnTo>
                    <a:pt x="250608" y="469005"/>
                  </a:lnTo>
                  <a:cubicBezTo>
                    <a:pt x="240687" y="468344"/>
                    <a:pt x="230634" y="466955"/>
                    <a:pt x="220580" y="464839"/>
                  </a:cubicBezTo>
                  <a:cubicBezTo>
                    <a:pt x="210527" y="462722"/>
                    <a:pt x="200870" y="459878"/>
                    <a:pt x="191478" y="456439"/>
                  </a:cubicBezTo>
                  <a:lnTo>
                    <a:pt x="127983" y="491758"/>
                  </a:lnTo>
                  <a:lnTo>
                    <a:pt x="76856" y="452140"/>
                  </a:lnTo>
                  <a:lnTo>
                    <a:pt x="94648" y="383684"/>
                  </a:lnTo>
                  <a:cubicBezTo>
                    <a:pt x="81750" y="366223"/>
                    <a:pt x="71631" y="346909"/>
                    <a:pt x="64554" y="326273"/>
                  </a:cubicBezTo>
                  <a:lnTo>
                    <a:pt x="926" y="300082"/>
                  </a:lnTo>
                  <a:lnTo>
                    <a:pt x="0" y="235396"/>
                  </a:lnTo>
                  <a:lnTo>
                    <a:pt x="59064" y="209072"/>
                  </a:lnTo>
                  <a:cubicBezTo>
                    <a:pt x="65017" y="184004"/>
                    <a:pt x="75268" y="160987"/>
                    <a:pt x="88827" y="140682"/>
                  </a:cubicBezTo>
                  <a:lnTo>
                    <a:pt x="71565" y="81221"/>
                  </a:lnTo>
                  <a:lnTo>
                    <a:pt x="121567" y="40148"/>
                  </a:lnTo>
                  <a:lnTo>
                    <a:pt x="173818" y="67265"/>
                  </a:lnTo>
                  <a:cubicBezTo>
                    <a:pt x="198489" y="55492"/>
                    <a:pt x="225541" y="48415"/>
                    <a:pt x="253584" y="46960"/>
                  </a:cubicBezTo>
                  <a:lnTo>
                    <a:pt x="286721" y="0"/>
                  </a:lnTo>
                  <a:lnTo>
                    <a:pt x="349952" y="13493"/>
                  </a:lnTo>
                  <a:lnTo>
                    <a:pt x="349952" y="13493"/>
                  </a:lnTo>
                  <a:close/>
                  <a:moveTo>
                    <a:pt x="231295" y="414373"/>
                  </a:moveTo>
                  <a:cubicBezTo>
                    <a:pt x="317675" y="432826"/>
                    <a:pt x="402666" y="377665"/>
                    <a:pt x="421119" y="291285"/>
                  </a:cubicBezTo>
                  <a:cubicBezTo>
                    <a:pt x="439507" y="204838"/>
                    <a:pt x="384411" y="119914"/>
                    <a:pt x="298031" y="101460"/>
                  </a:cubicBezTo>
                  <a:cubicBezTo>
                    <a:pt x="211651" y="83073"/>
                    <a:pt x="126660" y="138168"/>
                    <a:pt x="108207" y="224549"/>
                  </a:cubicBezTo>
                  <a:cubicBezTo>
                    <a:pt x="89819" y="310995"/>
                    <a:pt x="144915" y="395920"/>
                    <a:pt x="231295" y="414373"/>
                  </a:cubicBezTo>
                  <a:close/>
                </a:path>
              </a:pathLst>
            </a:custGeom>
            <a:solidFill>
              <a:schemeClr val="bg1"/>
            </a:solidFill>
            <a:ln w="661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4C8637EC-74F7-4640-9E8C-017312EF7FA0}"/>
                </a:ext>
              </a:extLst>
            </p:cNvPr>
            <p:cNvSpPr/>
            <p:nvPr/>
          </p:nvSpPr>
          <p:spPr>
            <a:xfrm>
              <a:off x="2174837" y="147670"/>
              <a:ext cx="812063" cy="807024"/>
            </a:xfrm>
            <a:custGeom>
              <a:avLst/>
              <a:gdLst>
                <a:gd name="connsiteX0" fmla="*/ 513849 w 788862"/>
                <a:gd name="connsiteY0" fmla="*/ 16006 h 783968"/>
                <a:gd name="connsiteX1" fmla="*/ 526680 w 788862"/>
                <a:gd name="connsiteY1" fmla="*/ 85256 h 783968"/>
                <a:gd name="connsiteX2" fmla="*/ 594078 w 788862"/>
                <a:gd name="connsiteY2" fmla="*/ 124213 h 783968"/>
                <a:gd name="connsiteX3" fmla="*/ 660483 w 788862"/>
                <a:gd name="connsiteY3" fmla="*/ 100799 h 783968"/>
                <a:gd name="connsiteX4" fmla="*/ 712007 w 788862"/>
                <a:gd name="connsiteY4" fmla="*/ 158077 h 783968"/>
                <a:gd name="connsiteX5" fmla="*/ 681649 w 788862"/>
                <a:gd name="connsiteY5" fmla="*/ 221704 h 783968"/>
                <a:gd name="connsiteX6" fmla="*/ 713330 w 788862"/>
                <a:gd name="connsiteY6" fmla="*/ 292740 h 783968"/>
                <a:gd name="connsiteX7" fmla="*/ 780860 w 788862"/>
                <a:gd name="connsiteY7" fmla="*/ 312847 h 783968"/>
                <a:gd name="connsiteX8" fmla="*/ 788863 w 788862"/>
                <a:gd name="connsiteY8" fmla="*/ 389438 h 783968"/>
                <a:gd name="connsiteX9" fmla="*/ 726889 w 788862"/>
                <a:gd name="connsiteY9" fmla="*/ 423104 h 783968"/>
                <a:gd name="connsiteX10" fmla="*/ 721002 w 788862"/>
                <a:gd name="connsiteY10" fmla="*/ 461598 h 783968"/>
                <a:gd name="connsiteX11" fmla="*/ 710684 w 788862"/>
                <a:gd name="connsiteY11" fmla="*/ 499166 h 783968"/>
                <a:gd name="connsiteX12" fmla="*/ 753544 w 788862"/>
                <a:gd name="connsiteY12" fmla="*/ 555121 h 783968"/>
                <a:gd name="connsiteX13" fmla="*/ 714983 w 788862"/>
                <a:gd name="connsiteY13" fmla="*/ 621791 h 783968"/>
                <a:gd name="connsiteX14" fmla="*/ 645139 w 788862"/>
                <a:gd name="connsiteY14" fmla="*/ 612597 h 783968"/>
                <a:gd name="connsiteX15" fmla="*/ 587265 w 788862"/>
                <a:gd name="connsiteY15" fmla="*/ 664584 h 783968"/>
                <a:gd name="connsiteX16" fmla="*/ 589051 w 788862"/>
                <a:gd name="connsiteY16" fmla="*/ 735091 h 783968"/>
                <a:gd name="connsiteX17" fmla="*/ 518677 w 788862"/>
                <a:gd name="connsiteY17" fmla="*/ 766375 h 783968"/>
                <a:gd name="connsiteX18" fmla="*/ 467616 w 788862"/>
                <a:gd name="connsiteY18" fmla="*/ 717894 h 783968"/>
                <a:gd name="connsiteX19" fmla="*/ 390165 w 788862"/>
                <a:gd name="connsiteY19" fmla="*/ 725963 h 783968"/>
                <a:gd name="connsiteX20" fmla="*/ 350216 w 788862"/>
                <a:gd name="connsiteY20" fmla="*/ 783969 h 783968"/>
                <a:gd name="connsiteX21" fmla="*/ 274948 w 788862"/>
                <a:gd name="connsiteY21" fmla="*/ 767963 h 783968"/>
                <a:gd name="connsiteX22" fmla="*/ 262116 w 788862"/>
                <a:gd name="connsiteY22" fmla="*/ 698713 h 783968"/>
                <a:gd name="connsiteX23" fmla="*/ 194719 w 788862"/>
                <a:gd name="connsiteY23" fmla="*/ 659756 h 783968"/>
                <a:gd name="connsiteX24" fmla="*/ 128313 w 788862"/>
                <a:gd name="connsiteY24" fmla="*/ 683170 h 783968"/>
                <a:gd name="connsiteX25" fmla="*/ 76790 w 788862"/>
                <a:gd name="connsiteY25" fmla="*/ 625892 h 783968"/>
                <a:gd name="connsiteX26" fmla="*/ 107148 w 788862"/>
                <a:gd name="connsiteY26" fmla="*/ 562264 h 783968"/>
                <a:gd name="connsiteX27" fmla="*/ 75533 w 788862"/>
                <a:gd name="connsiteY27" fmla="*/ 491229 h 783968"/>
                <a:gd name="connsiteX28" fmla="*/ 8003 w 788862"/>
                <a:gd name="connsiteY28" fmla="*/ 471122 h 783968"/>
                <a:gd name="connsiteX29" fmla="*/ 0 w 788862"/>
                <a:gd name="connsiteY29" fmla="*/ 394531 h 783968"/>
                <a:gd name="connsiteX30" fmla="*/ 61974 w 788862"/>
                <a:gd name="connsiteY30" fmla="*/ 360865 h 783968"/>
                <a:gd name="connsiteX31" fmla="*/ 67860 w 788862"/>
                <a:gd name="connsiteY31" fmla="*/ 322371 h 783968"/>
                <a:gd name="connsiteX32" fmla="*/ 78178 w 788862"/>
                <a:gd name="connsiteY32" fmla="*/ 284803 h 783968"/>
                <a:gd name="connsiteX33" fmla="*/ 35319 w 788862"/>
                <a:gd name="connsiteY33" fmla="*/ 228848 h 783968"/>
                <a:gd name="connsiteX34" fmla="*/ 73879 w 788862"/>
                <a:gd name="connsiteY34" fmla="*/ 162178 h 783968"/>
                <a:gd name="connsiteX35" fmla="*/ 143724 w 788862"/>
                <a:gd name="connsiteY35" fmla="*/ 171371 h 783968"/>
                <a:gd name="connsiteX36" fmla="*/ 201597 w 788862"/>
                <a:gd name="connsiteY36" fmla="*/ 119384 h 783968"/>
                <a:gd name="connsiteX37" fmla="*/ 199812 w 788862"/>
                <a:gd name="connsiteY37" fmla="*/ 48878 h 783968"/>
                <a:gd name="connsiteX38" fmla="*/ 270186 w 788862"/>
                <a:gd name="connsiteY38" fmla="*/ 17593 h 783968"/>
                <a:gd name="connsiteX39" fmla="*/ 321313 w 788862"/>
                <a:gd name="connsiteY39" fmla="*/ 66075 h 783968"/>
                <a:gd name="connsiteX40" fmla="*/ 398764 w 788862"/>
                <a:gd name="connsiteY40" fmla="*/ 58006 h 783968"/>
                <a:gd name="connsiteX41" fmla="*/ 438713 w 788862"/>
                <a:gd name="connsiteY41" fmla="*/ 0 h 783968"/>
                <a:gd name="connsiteX42" fmla="*/ 514047 w 788862"/>
                <a:gd name="connsiteY42" fmla="*/ 16072 h 783968"/>
                <a:gd name="connsiteX43" fmla="*/ 514047 w 788862"/>
                <a:gd name="connsiteY43" fmla="*/ 16072 h 783968"/>
                <a:gd name="connsiteX44" fmla="*/ 338708 w 788862"/>
                <a:gd name="connsiteY44" fmla="*/ 653208 h 783968"/>
                <a:gd name="connsiteX45" fmla="*/ 655589 w 788862"/>
                <a:gd name="connsiteY45" fmla="*/ 447642 h 783968"/>
                <a:gd name="connsiteX46" fmla="*/ 450023 w 788862"/>
                <a:gd name="connsiteY46" fmla="*/ 130761 h 783968"/>
                <a:gd name="connsiteX47" fmla="*/ 133142 w 788862"/>
                <a:gd name="connsiteY47" fmla="*/ 336327 h 783968"/>
                <a:gd name="connsiteX48" fmla="*/ 338708 w 788862"/>
                <a:gd name="connsiteY48" fmla="*/ 653208 h 7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8862" h="783968">
                  <a:moveTo>
                    <a:pt x="513849" y="16006"/>
                  </a:moveTo>
                  <a:lnTo>
                    <a:pt x="526680" y="85256"/>
                  </a:lnTo>
                  <a:cubicBezTo>
                    <a:pt x="550954" y="95706"/>
                    <a:pt x="573508" y="108802"/>
                    <a:pt x="594078" y="124213"/>
                  </a:cubicBezTo>
                  <a:lnTo>
                    <a:pt x="660483" y="100799"/>
                  </a:lnTo>
                  <a:lnTo>
                    <a:pt x="712007" y="158077"/>
                  </a:lnTo>
                  <a:lnTo>
                    <a:pt x="681649" y="221704"/>
                  </a:lnTo>
                  <a:cubicBezTo>
                    <a:pt x="694877" y="243994"/>
                    <a:pt x="705525" y="267871"/>
                    <a:pt x="713330" y="292740"/>
                  </a:cubicBezTo>
                  <a:lnTo>
                    <a:pt x="780860" y="312847"/>
                  </a:lnTo>
                  <a:lnTo>
                    <a:pt x="788863" y="389438"/>
                  </a:lnTo>
                  <a:lnTo>
                    <a:pt x="726889" y="423104"/>
                  </a:lnTo>
                  <a:cubicBezTo>
                    <a:pt x="725698" y="435869"/>
                    <a:pt x="723714" y="448766"/>
                    <a:pt x="721002" y="461598"/>
                  </a:cubicBezTo>
                  <a:cubicBezTo>
                    <a:pt x="718290" y="474495"/>
                    <a:pt x="714785" y="486996"/>
                    <a:pt x="710684" y="499166"/>
                  </a:cubicBezTo>
                  <a:lnTo>
                    <a:pt x="753544" y="555121"/>
                  </a:lnTo>
                  <a:lnTo>
                    <a:pt x="714983" y="621791"/>
                  </a:lnTo>
                  <a:lnTo>
                    <a:pt x="645139" y="612597"/>
                  </a:lnTo>
                  <a:cubicBezTo>
                    <a:pt x="627876" y="632175"/>
                    <a:pt x="608430" y="649636"/>
                    <a:pt x="587265" y="664584"/>
                  </a:cubicBezTo>
                  <a:lnTo>
                    <a:pt x="589051" y="735091"/>
                  </a:lnTo>
                  <a:lnTo>
                    <a:pt x="518677" y="766375"/>
                  </a:lnTo>
                  <a:lnTo>
                    <a:pt x="467616" y="717894"/>
                  </a:lnTo>
                  <a:cubicBezTo>
                    <a:pt x="442549" y="723516"/>
                    <a:pt x="416556" y="726360"/>
                    <a:pt x="390165" y="725963"/>
                  </a:cubicBezTo>
                  <a:lnTo>
                    <a:pt x="350216" y="783969"/>
                  </a:lnTo>
                  <a:lnTo>
                    <a:pt x="274948" y="767963"/>
                  </a:lnTo>
                  <a:lnTo>
                    <a:pt x="262116" y="698713"/>
                  </a:lnTo>
                  <a:cubicBezTo>
                    <a:pt x="237843" y="688263"/>
                    <a:pt x="215289" y="675167"/>
                    <a:pt x="194719" y="659756"/>
                  </a:cubicBezTo>
                  <a:lnTo>
                    <a:pt x="128313" y="683170"/>
                  </a:lnTo>
                  <a:lnTo>
                    <a:pt x="76790" y="625892"/>
                  </a:lnTo>
                  <a:lnTo>
                    <a:pt x="107148" y="562264"/>
                  </a:lnTo>
                  <a:cubicBezTo>
                    <a:pt x="93920" y="539975"/>
                    <a:pt x="83271" y="516098"/>
                    <a:pt x="75533" y="491229"/>
                  </a:cubicBezTo>
                  <a:lnTo>
                    <a:pt x="8003" y="471122"/>
                  </a:lnTo>
                  <a:lnTo>
                    <a:pt x="0" y="394531"/>
                  </a:lnTo>
                  <a:lnTo>
                    <a:pt x="61974" y="360865"/>
                  </a:lnTo>
                  <a:cubicBezTo>
                    <a:pt x="63231" y="348100"/>
                    <a:pt x="65149" y="335202"/>
                    <a:pt x="67860" y="322371"/>
                  </a:cubicBezTo>
                  <a:cubicBezTo>
                    <a:pt x="70572" y="309474"/>
                    <a:pt x="74078" y="296973"/>
                    <a:pt x="78178" y="284803"/>
                  </a:cubicBezTo>
                  <a:lnTo>
                    <a:pt x="35319" y="228848"/>
                  </a:lnTo>
                  <a:lnTo>
                    <a:pt x="73879" y="162178"/>
                  </a:lnTo>
                  <a:lnTo>
                    <a:pt x="143724" y="171371"/>
                  </a:lnTo>
                  <a:cubicBezTo>
                    <a:pt x="160987" y="151793"/>
                    <a:pt x="180432" y="134332"/>
                    <a:pt x="201597" y="119384"/>
                  </a:cubicBezTo>
                  <a:lnTo>
                    <a:pt x="199812" y="48878"/>
                  </a:lnTo>
                  <a:lnTo>
                    <a:pt x="270186" y="17593"/>
                  </a:lnTo>
                  <a:lnTo>
                    <a:pt x="321313" y="66075"/>
                  </a:lnTo>
                  <a:cubicBezTo>
                    <a:pt x="346380" y="60453"/>
                    <a:pt x="372373" y="57609"/>
                    <a:pt x="398764" y="58006"/>
                  </a:cubicBezTo>
                  <a:lnTo>
                    <a:pt x="438713" y="0"/>
                  </a:lnTo>
                  <a:lnTo>
                    <a:pt x="514047" y="16072"/>
                  </a:lnTo>
                  <a:lnTo>
                    <a:pt x="514047" y="16072"/>
                  </a:lnTo>
                  <a:close/>
                  <a:moveTo>
                    <a:pt x="338708" y="653208"/>
                  </a:moveTo>
                  <a:cubicBezTo>
                    <a:pt x="482961" y="683964"/>
                    <a:pt x="624834" y="591962"/>
                    <a:pt x="655589" y="447642"/>
                  </a:cubicBezTo>
                  <a:cubicBezTo>
                    <a:pt x="686345" y="303389"/>
                    <a:pt x="594342" y="161516"/>
                    <a:pt x="450023" y="130761"/>
                  </a:cubicBezTo>
                  <a:cubicBezTo>
                    <a:pt x="305769" y="100005"/>
                    <a:pt x="163897" y="192007"/>
                    <a:pt x="133142" y="336327"/>
                  </a:cubicBezTo>
                  <a:cubicBezTo>
                    <a:pt x="102386" y="480580"/>
                    <a:pt x="194388" y="622453"/>
                    <a:pt x="338708" y="653208"/>
                  </a:cubicBezTo>
                  <a:close/>
                </a:path>
              </a:pathLst>
            </a:custGeom>
            <a:solidFill>
              <a:srgbClr val="B4400C"/>
            </a:solidFill>
            <a:ln w="661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297A005-1B38-48AE-BA9D-ABBE6CAC7781}"/>
                </a:ext>
              </a:extLst>
            </p:cNvPr>
            <p:cNvSpPr/>
            <p:nvPr/>
          </p:nvSpPr>
          <p:spPr>
            <a:xfrm>
              <a:off x="661937" y="159294"/>
              <a:ext cx="1276412" cy="1269195"/>
            </a:xfrm>
            <a:custGeom>
              <a:avLst/>
              <a:gdLst>
                <a:gd name="connsiteX0" fmla="*/ 790847 w 1239944"/>
                <a:gd name="connsiteY0" fmla="*/ 17726 h 1232933"/>
                <a:gd name="connsiteX1" fmla="*/ 806920 w 1239944"/>
                <a:gd name="connsiteY1" fmla="*/ 98153 h 1232933"/>
                <a:gd name="connsiteX2" fmla="*/ 879013 w 1239944"/>
                <a:gd name="connsiteY2" fmla="*/ 130298 h 1232933"/>
                <a:gd name="connsiteX3" fmla="*/ 949519 w 1239944"/>
                <a:gd name="connsiteY3" fmla="*/ 88497 h 1232933"/>
                <a:gd name="connsiteX4" fmla="*/ 1018637 w 1239944"/>
                <a:gd name="connsiteY4" fmla="*/ 138764 h 1232933"/>
                <a:gd name="connsiteX5" fmla="*/ 1000514 w 1239944"/>
                <a:gd name="connsiteY5" fmla="*/ 219125 h 1232933"/>
                <a:gd name="connsiteX6" fmla="*/ 1052699 w 1239944"/>
                <a:gd name="connsiteY6" fmla="*/ 277527 h 1232933"/>
                <a:gd name="connsiteX7" fmla="*/ 1134846 w 1239944"/>
                <a:gd name="connsiteY7" fmla="*/ 267937 h 1232933"/>
                <a:gd name="connsiteX8" fmla="*/ 1177507 w 1239944"/>
                <a:gd name="connsiteY8" fmla="*/ 341949 h 1232933"/>
                <a:gd name="connsiteX9" fmla="*/ 1127769 w 1239944"/>
                <a:gd name="connsiteY9" fmla="*/ 408619 h 1232933"/>
                <a:gd name="connsiteX10" fmla="*/ 1151448 w 1239944"/>
                <a:gd name="connsiteY10" fmla="*/ 482366 h 1232933"/>
                <a:gd name="connsiteX11" fmla="*/ 1231081 w 1239944"/>
                <a:gd name="connsiteY11" fmla="*/ 507235 h 1232933"/>
                <a:gd name="connsiteX12" fmla="*/ 1239944 w 1239944"/>
                <a:gd name="connsiteY12" fmla="*/ 592226 h 1232933"/>
                <a:gd name="connsiteX13" fmla="*/ 1166528 w 1239944"/>
                <a:gd name="connsiteY13" fmla="*/ 633432 h 1232933"/>
                <a:gd name="connsiteX14" fmla="*/ 1158128 w 1239944"/>
                <a:gd name="connsiteY14" fmla="*/ 709097 h 1232933"/>
                <a:gd name="connsiteX15" fmla="*/ 1221689 w 1239944"/>
                <a:gd name="connsiteY15" fmla="*/ 765052 h 1232933"/>
                <a:gd name="connsiteX16" fmla="*/ 1195233 w 1239944"/>
                <a:gd name="connsiteY16" fmla="*/ 846273 h 1232933"/>
                <a:gd name="connsiteX17" fmla="*/ 1110308 w 1239944"/>
                <a:gd name="connsiteY17" fmla="*/ 854144 h 1232933"/>
                <a:gd name="connsiteX18" fmla="*/ 1072542 w 1239944"/>
                <a:gd name="connsiteY18" fmla="*/ 918896 h 1232933"/>
                <a:gd name="connsiteX19" fmla="*/ 1108258 w 1239944"/>
                <a:gd name="connsiteY19" fmla="*/ 996744 h 1232933"/>
                <a:gd name="connsiteX20" fmla="*/ 1051046 w 1239944"/>
                <a:gd name="connsiteY20" fmla="*/ 1060173 h 1232933"/>
                <a:gd name="connsiteX21" fmla="*/ 969229 w 1239944"/>
                <a:gd name="connsiteY21" fmla="*/ 1032460 h 1232933"/>
                <a:gd name="connsiteX22" fmla="*/ 909438 w 1239944"/>
                <a:gd name="connsiteY22" fmla="*/ 1075518 h 1232933"/>
                <a:gd name="connsiteX23" fmla="*/ 910430 w 1239944"/>
                <a:gd name="connsiteY23" fmla="*/ 1162229 h 1232933"/>
                <a:gd name="connsiteX24" fmla="*/ 832384 w 1239944"/>
                <a:gd name="connsiteY24" fmla="*/ 1196953 h 1232933"/>
                <a:gd name="connsiteX25" fmla="*/ 768426 w 1239944"/>
                <a:gd name="connsiteY25" fmla="*/ 1137889 h 1232933"/>
                <a:gd name="connsiteX26" fmla="*/ 696927 w 1239944"/>
                <a:gd name="connsiteY26" fmla="*/ 1152969 h 1232933"/>
                <a:gd name="connsiteX27" fmla="*/ 662402 w 1239944"/>
                <a:gd name="connsiteY27" fmla="*/ 1232934 h 1232933"/>
                <a:gd name="connsiteX28" fmla="*/ 576947 w 1239944"/>
                <a:gd name="connsiteY28" fmla="*/ 1232934 h 1232933"/>
                <a:gd name="connsiteX29" fmla="*/ 542356 w 1239944"/>
                <a:gd name="connsiteY29" fmla="*/ 1152572 h 1232933"/>
                <a:gd name="connsiteX30" fmla="*/ 506574 w 1239944"/>
                <a:gd name="connsiteY30" fmla="*/ 1146223 h 1232933"/>
                <a:gd name="connsiteX31" fmla="*/ 471320 w 1239944"/>
                <a:gd name="connsiteY31" fmla="*/ 1137426 h 1232933"/>
                <a:gd name="connsiteX32" fmla="*/ 406965 w 1239944"/>
                <a:gd name="connsiteY32" fmla="*/ 1196688 h 1232933"/>
                <a:gd name="connsiteX33" fmla="*/ 328919 w 1239944"/>
                <a:gd name="connsiteY33" fmla="*/ 1161898 h 1232933"/>
                <a:gd name="connsiteX34" fmla="*/ 330043 w 1239944"/>
                <a:gd name="connsiteY34" fmla="*/ 1074790 h 1232933"/>
                <a:gd name="connsiteX35" fmla="*/ 270913 w 1239944"/>
                <a:gd name="connsiteY35" fmla="*/ 1031865 h 1232933"/>
                <a:gd name="connsiteX36" fmla="*/ 188436 w 1239944"/>
                <a:gd name="connsiteY36" fmla="*/ 1059710 h 1232933"/>
                <a:gd name="connsiteX37" fmla="*/ 131290 w 1239944"/>
                <a:gd name="connsiteY37" fmla="*/ 996215 h 1232933"/>
                <a:gd name="connsiteX38" fmla="*/ 167535 w 1239944"/>
                <a:gd name="connsiteY38" fmla="*/ 917441 h 1232933"/>
                <a:gd name="connsiteX39" fmla="*/ 130496 w 1239944"/>
                <a:gd name="connsiteY39" fmla="*/ 853747 h 1232933"/>
                <a:gd name="connsiteX40" fmla="*/ 44447 w 1239944"/>
                <a:gd name="connsiteY40" fmla="*/ 845678 h 1232933"/>
                <a:gd name="connsiteX41" fmla="*/ 18056 w 1239944"/>
                <a:gd name="connsiteY41" fmla="*/ 764391 h 1232933"/>
                <a:gd name="connsiteX42" fmla="*/ 82412 w 1239944"/>
                <a:gd name="connsiteY42" fmla="*/ 707907 h 1232933"/>
                <a:gd name="connsiteX43" fmla="*/ 74342 w 1239944"/>
                <a:gd name="connsiteY43" fmla="*/ 633366 h 1232933"/>
                <a:gd name="connsiteX44" fmla="*/ 0 w 1239944"/>
                <a:gd name="connsiteY44" fmla="*/ 591565 h 1232933"/>
                <a:gd name="connsiteX45" fmla="*/ 8995 w 1239944"/>
                <a:gd name="connsiteY45" fmla="*/ 506640 h 1232933"/>
                <a:gd name="connsiteX46" fmla="*/ 89819 w 1239944"/>
                <a:gd name="connsiteY46" fmla="*/ 481440 h 1232933"/>
                <a:gd name="connsiteX47" fmla="*/ 113035 w 1239944"/>
                <a:gd name="connsiteY47" fmla="*/ 408949 h 1232933"/>
                <a:gd name="connsiteX48" fmla="*/ 62768 w 1239944"/>
                <a:gd name="connsiteY48" fmla="*/ 341420 h 1232933"/>
                <a:gd name="connsiteX49" fmla="*/ 105561 w 1239944"/>
                <a:gd name="connsiteY49" fmla="*/ 267474 h 1232933"/>
                <a:gd name="connsiteX50" fmla="*/ 188369 w 1239944"/>
                <a:gd name="connsiteY50" fmla="*/ 277263 h 1232933"/>
                <a:gd name="connsiteX51" fmla="*/ 240092 w 1239944"/>
                <a:gd name="connsiteY51" fmla="*/ 219588 h 1232933"/>
                <a:gd name="connsiteX52" fmla="*/ 221903 w 1239944"/>
                <a:gd name="connsiteY52" fmla="*/ 138433 h 1232933"/>
                <a:gd name="connsiteX53" fmla="*/ 291020 w 1239944"/>
                <a:gd name="connsiteY53" fmla="*/ 88232 h 1232933"/>
                <a:gd name="connsiteX54" fmla="*/ 362122 w 1239944"/>
                <a:gd name="connsiteY54" fmla="*/ 130496 h 1232933"/>
                <a:gd name="connsiteX55" fmla="*/ 433554 w 1239944"/>
                <a:gd name="connsiteY55" fmla="*/ 98484 h 1232933"/>
                <a:gd name="connsiteX56" fmla="*/ 449758 w 1239944"/>
                <a:gd name="connsiteY56" fmla="*/ 17726 h 1232933"/>
                <a:gd name="connsiteX57" fmla="*/ 533361 w 1239944"/>
                <a:gd name="connsiteY57" fmla="*/ 0 h 1232933"/>
                <a:gd name="connsiteX58" fmla="*/ 580718 w 1239944"/>
                <a:gd name="connsiteY58" fmla="*/ 66935 h 1232933"/>
                <a:gd name="connsiteX59" fmla="*/ 659624 w 1239944"/>
                <a:gd name="connsiteY59" fmla="*/ 66935 h 1232933"/>
                <a:gd name="connsiteX60" fmla="*/ 707113 w 1239944"/>
                <a:gd name="connsiteY60" fmla="*/ 0 h 1232933"/>
                <a:gd name="connsiteX61" fmla="*/ 790649 w 1239944"/>
                <a:gd name="connsiteY61" fmla="*/ 17858 h 1232933"/>
                <a:gd name="connsiteX62" fmla="*/ 790649 w 1239944"/>
                <a:gd name="connsiteY62" fmla="*/ 17858 h 1232933"/>
                <a:gd name="connsiteX63" fmla="*/ 530649 w 1239944"/>
                <a:gd name="connsiteY63" fmla="*/ 1033519 h 1232933"/>
                <a:gd name="connsiteX64" fmla="*/ 1042381 w 1239944"/>
                <a:gd name="connsiteY64" fmla="*/ 701623 h 1232933"/>
                <a:gd name="connsiteX65" fmla="*/ 710486 w 1239944"/>
                <a:gd name="connsiteY65" fmla="*/ 189891 h 1232933"/>
                <a:gd name="connsiteX66" fmla="*/ 198754 w 1239944"/>
                <a:gd name="connsiteY66" fmla="*/ 521786 h 1232933"/>
                <a:gd name="connsiteX67" fmla="*/ 530649 w 1239944"/>
                <a:gd name="connsiteY67" fmla="*/ 1033519 h 12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944" h="1232933">
                  <a:moveTo>
                    <a:pt x="790847" y="17726"/>
                  </a:moveTo>
                  <a:lnTo>
                    <a:pt x="806920" y="98153"/>
                  </a:lnTo>
                  <a:cubicBezTo>
                    <a:pt x="831987" y="107214"/>
                    <a:pt x="856062" y="117995"/>
                    <a:pt x="879013" y="130298"/>
                  </a:cubicBezTo>
                  <a:lnTo>
                    <a:pt x="949519" y="88497"/>
                  </a:lnTo>
                  <a:lnTo>
                    <a:pt x="1018637" y="138764"/>
                  </a:lnTo>
                  <a:lnTo>
                    <a:pt x="1000514" y="219125"/>
                  </a:lnTo>
                  <a:cubicBezTo>
                    <a:pt x="1019298" y="237380"/>
                    <a:pt x="1036759" y="256891"/>
                    <a:pt x="1052699" y="277527"/>
                  </a:cubicBezTo>
                  <a:lnTo>
                    <a:pt x="1134846" y="267937"/>
                  </a:lnTo>
                  <a:lnTo>
                    <a:pt x="1177507" y="341949"/>
                  </a:lnTo>
                  <a:lnTo>
                    <a:pt x="1127769" y="408619"/>
                  </a:lnTo>
                  <a:cubicBezTo>
                    <a:pt x="1137360" y="432496"/>
                    <a:pt x="1145297" y="457166"/>
                    <a:pt x="1151448" y="482366"/>
                  </a:cubicBezTo>
                  <a:lnTo>
                    <a:pt x="1231081" y="507235"/>
                  </a:lnTo>
                  <a:lnTo>
                    <a:pt x="1239944" y="592226"/>
                  </a:lnTo>
                  <a:lnTo>
                    <a:pt x="1166528" y="633432"/>
                  </a:lnTo>
                  <a:cubicBezTo>
                    <a:pt x="1165536" y="658499"/>
                    <a:pt x="1162758" y="683765"/>
                    <a:pt x="1158128" y="709097"/>
                  </a:cubicBezTo>
                  <a:lnTo>
                    <a:pt x="1221689" y="765052"/>
                  </a:lnTo>
                  <a:lnTo>
                    <a:pt x="1195233" y="846273"/>
                  </a:lnTo>
                  <a:lnTo>
                    <a:pt x="1110308" y="854144"/>
                  </a:lnTo>
                  <a:cubicBezTo>
                    <a:pt x="1099130" y="876764"/>
                    <a:pt x="1086497" y="898326"/>
                    <a:pt x="1072542" y="918896"/>
                  </a:cubicBezTo>
                  <a:lnTo>
                    <a:pt x="1108258" y="996744"/>
                  </a:lnTo>
                  <a:lnTo>
                    <a:pt x="1051046" y="1060173"/>
                  </a:lnTo>
                  <a:lnTo>
                    <a:pt x="969229" y="1032460"/>
                  </a:lnTo>
                  <a:cubicBezTo>
                    <a:pt x="950313" y="1048136"/>
                    <a:pt x="930339" y="1062554"/>
                    <a:pt x="909438" y="1075518"/>
                  </a:cubicBezTo>
                  <a:lnTo>
                    <a:pt x="910430" y="1162229"/>
                  </a:lnTo>
                  <a:lnTo>
                    <a:pt x="832384" y="1196953"/>
                  </a:lnTo>
                  <a:lnTo>
                    <a:pt x="768426" y="1137889"/>
                  </a:lnTo>
                  <a:cubicBezTo>
                    <a:pt x="745078" y="1144503"/>
                    <a:pt x="721201" y="1149530"/>
                    <a:pt x="696927" y="1152969"/>
                  </a:cubicBezTo>
                  <a:lnTo>
                    <a:pt x="662402" y="1232934"/>
                  </a:lnTo>
                  <a:lnTo>
                    <a:pt x="576947" y="1232934"/>
                  </a:lnTo>
                  <a:lnTo>
                    <a:pt x="542356" y="1152572"/>
                  </a:lnTo>
                  <a:cubicBezTo>
                    <a:pt x="530450" y="1150853"/>
                    <a:pt x="518545" y="1148736"/>
                    <a:pt x="506574" y="1146223"/>
                  </a:cubicBezTo>
                  <a:cubicBezTo>
                    <a:pt x="494668" y="1143709"/>
                    <a:pt x="482895" y="1140733"/>
                    <a:pt x="471320" y="1137426"/>
                  </a:cubicBezTo>
                  <a:lnTo>
                    <a:pt x="406965" y="1196688"/>
                  </a:lnTo>
                  <a:lnTo>
                    <a:pt x="328919" y="1161898"/>
                  </a:lnTo>
                  <a:lnTo>
                    <a:pt x="330043" y="1074790"/>
                  </a:lnTo>
                  <a:cubicBezTo>
                    <a:pt x="309275" y="1061761"/>
                    <a:pt x="289565" y="1047408"/>
                    <a:pt x="270913" y="1031865"/>
                  </a:cubicBezTo>
                  <a:lnTo>
                    <a:pt x="188436" y="1059710"/>
                  </a:lnTo>
                  <a:lnTo>
                    <a:pt x="131290" y="996215"/>
                  </a:lnTo>
                  <a:lnTo>
                    <a:pt x="167535" y="917441"/>
                  </a:lnTo>
                  <a:cubicBezTo>
                    <a:pt x="153778" y="897070"/>
                    <a:pt x="141409" y="875838"/>
                    <a:pt x="130496" y="853747"/>
                  </a:cubicBezTo>
                  <a:lnTo>
                    <a:pt x="44447" y="845678"/>
                  </a:lnTo>
                  <a:lnTo>
                    <a:pt x="18056" y="764391"/>
                  </a:lnTo>
                  <a:lnTo>
                    <a:pt x="82412" y="707907"/>
                  </a:lnTo>
                  <a:cubicBezTo>
                    <a:pt x="78046" y="683501"/>
                    <a:pt x="75335" y="658565"/>
                    <a:pt x="74342" y="633366"/>
                  </a:cubicBezTo>
                  <a:lnTo>
                    <a:pt x="0" y="591565"/>
                  </a:lnTo>
                  <a:lnTo>
                    <a:pt x="8995" y="506640"/>
                  </a:lnTo>
                  <a:lnTo>
                    <a:pt x="89819" y="481440"/>
                  </a:lnTo>
                  <a:cubicBezTo>
                    <a:pt x="95971" y="456439"/>
                    <a:pt x="103709" y="432231"/>
                    <a:pt x="113035" y="408949"/>
                  </a:cubicBezTo>
                  <a:lnTo>
                    <a:pt x="62768" y="341420"/>
                  </a:lnTo>
                  <a:lnTo>
                    <a:pt x="105561" y="267474"/>
                  </a:lnTo>
                  <a:lnTo>
                    <a:pt x="188369" y="277263"/>
                  </a:lnTo>
                  <a:cubicBezTo>
                    <a:pt x="204243" y="256759"/>
                    <a:pt x="221572" y="237512"/>
                    <a:pt x="240092" y="219588"/>
                  </a:cubicBezTo>
                  <a:lnTo>
                    <a:pt x="221903" y="138433"/>
                  </a:lnTo>
                  <a:lnTo>
                    <a:pt x="291020" y="88232"/>
                  </a:lnTo>
                  <a:lnTo>
                    <a:pt x="362122" y="130496"/>
                  </a:lnTo>
                  <a:cubicBezTo>
                    <a:pt x="385073" y="118128"/>
                    <a:pt x="408949" y="107479"/>
                    <a:pt x="433554" y="98484"/>
                  </a:cubicBezTo>
                  <a:lnTo>
                    <a:pt x="449758" y="17726"/>
                  </a:lnTo>
                  <a:lnTo>
                    <a:pt x="533361" y="0"/>
                  </a:lnTo>
                  <a:lnTo>
                    <a:pt x="580718" y="66935"/>
                  </a:lnTo>
                  <a:cubicBezTo>
                    <a:pt x="606711" y="65083"/>
                    <a:pt x="633101" y="65083"/>
                    <a:pt x="659624" y="66935"/>
                  </a:cubicBezTo>
                  <a:lnTo>
                    <a:pt x="707113" y="0"/>
                  </a:lnTo>
                  <a:lnTo>
                    <a:pt x="790649" y="17858"/>
                  </a:lnTo>
                  <a:lnTo>
                    <a:pt x="790649" y="17858"/>
                  </a:lnTo>
                  <a:close/>
                  <a:moveTo>
                    <a:pt x="530649" y="1033519"/>
                  </a:moveTo>
                  <a:cubicBezTo>
                    <a:pt x="763597" y="1083190"/>
                    <a:pt x="992709" y="934572"/>
                    <a:pt x="1042381" y="701623"/>
                  </a:cubicBezTo>
                  <a:cubicBezTo>
                    <a:pt x="1092053" y="468675"/>
                    <a:pt x="943434" y="239563"/>
                    <a:pt x="710486" y="189891"/>
                  </a:cubicBezTo>
                  <a:cubicBezTo>
                    <a:pt x="477538" y="140219"/>
                    <a:pt x="248425" y="288838"/>
                    <a:pt x="198754" y="521786"/>
                  </a:cubicBezTo>
                  <a:cubicBezTo>
                    <a:pt x="149082" y="754734"/>
                    <a:pt x="297700" y="983847"/>
                    <a:pt x="530649" y="1033519"/>
                  </a:cubicBezTo>
                  <a:close/>
                </a:path>
              </a:pathLst>
            </a:custGeom>
            <a:solidFill>
              <a:srgbClr val="B4400C"/>
            </a:solidFill>
            <a:ln w="661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359D7DB0-CA16-491F-A4C7-337679E1AF40}"/>
                </a:ext>
              </a:extLst>
            </p:cNvPr>
            <p:cNvSpPr/>
            <p:nvPr/>
          </p:nvSpPr>
          <p:spPr>
            <a:xfrm rot="21243256">
              <a:off x="1028096" y="1441542"/>
              <a:ext cx="811041" cy="810361"/>
            </a:xfrm>
            <a:custGeom>
              <a:avLst/>
              <a:gdLst>
                <a:gd name="connsiteX0" fmla="*/ 494800 w 787870"/>
                <a:gd name="connsiteY0" fmla="*/ 12236 h 787209"/>
                <a:gd name="connsiteX1" fmla="*/ 511005 w 787870"/>
                <a:gd name="connsiteY1" fmla="*/ 80758 h 787209"/>
                <a:gd name="connsiteX2" fmla="*/ 580255 w 787870"/>
                <a:gd name="connsiteY2" fmla="*/ 116342 h 787209"/>
                <a:gd name="connsiteX3" fmla="*/ 645469 w 787870"/>
                <a:gd name="connsiteY3" fmla="*/ 89687 h 787209"/>
                <a:gd name="connsiteX4" fmla="*/ 699705 w 787870"/>
                <a:gd name="connsiteY4" fmla="*/ 144320 h 787209"/>
                <a:gd name="connsiteX5" fmla="*/ 672521 w 787870"/>
                <a:gd name="connsiteY5" fmla="*/ 209402 h 787209"/>
                <a:gd name="connsiteX6" fmla="*/ 707642 w 787870"/>
                <a:gd name="connsiteY6" fmla="*/ 278850 h 787209"/>
                <a:gd name="connsiteX7" fmla="*/ 776098 w 787870"/>
                <a:gd name="connsiteY7" fmla="*/ 295584 h 787209"/>
                <a:gd name="connsiteX8" fmla="*/ 787871 w 787870"/>
                <a:gd name="connsiteY8" fmla="*/ 371712 h 787209"/>
                <a:gd name="connsiteX9" fmla="*/ 727617 w 787870"/>
                <a:gd name="connsiteY9" fmla="*/ 408354 h 787209"/>
                <a:gd name="connsiteX10" fmla="*/ 723582 w 787870"/>
                <a:gd name="connsiteY10" fmla="*/ 447113 h 787209"/>
                <a:gd name="connsiteX11" fmla="*/ 715116 w 787870"/>
                <a:gd name="connsiteY11" fmla="*/ 485144 h 787209"/>
                <a:gd name="connsiteX12" fmla="*/ 760687 w 787870"/>
                <a:gd name="connsiteY12" fmla="*/ 538917 h 787209"/>
                <a:gd name="connsiteX13" fmla="*/ 725434 w 787870"/>
                <a:gd name="connsiteY13" fmla="*/ 607372 h 787209"/>
                <a:gd name="connsiteX14" fmla="*/ 655192 w 787870"/>
                <a:gd name="connsiteY14" fmla="*/ 601618 h 787209"/>
                <a:gd name="connsiteX15" fmla="*/ 599964 w 787870"/>
                <a:gd name="connsiteY15" fmla="*/ 656383 h 787209"/>
                <a:gd name="connsiteX16" fmla="*/ 605190 w 787870"/>
                <a:gd name="connsiteY16" fmla="*/ 726691 h 787209"/>
                <a:gd name="connsiteX17" fmla="*/ 536469 w 787870"/>
                <a:gd name="connsiteY17" fmla="*/ 761348 h 787209"/>
                <a:gd name="connsiteX18" fmla="*/ 483027 w 787870"/>
                <a:gd name="connsiteY18" fmla="*/ 715447 h 787209"/>
                <a:gd name="connsiteX19" fmla="*/ 406039 w 787870"/>
                <a:gd name="connsiteY19" fmla="*/ 727286 h 787209"/>
                <a:gd name="connsiteX20" fmla="*/ 369000 w 787870"/>
                <a:gd name="connsiteY20" fmla="*/ 787210 h 787209"/>
                <a:gd name="connsiteX21" fmla="*/ 293005 w 787870"/>
                <a:gd name="connsiteY21" fmla="*/ 774907 h 787209"/>
                <a:gd name="connsiteX22" fmla="*/ 276800 w 787870"/>
                <a:gd name="connsiteY22" fmla="*/ 706385 h 787209"/>
                <a:gd name="connsiteX23" fmla="*/ 207550 w 787870"/>
                <a:gd name="connsiteY23" fmla="*/ 670801 h 787209"/>
                <a:gd name="connsiteX24" fmla="*/ 142335 w 787870"/>
                <a:gd name="connsiteY24" fmla="*/ 697456 h 787209"/>
                <a:gd name="connsiteX25" fmla="*/ 88100 w 787870"/>
                <a:gd name="connsiteY25" fmla="*/ 642824 h 787209"/>
                <a:gd name="connsiteX26" fmla="*/ 115284 w 787870"/>
                <a:gd name="connsiteY26" fmla="*/ 577741 h 787209"/>
                <a:gd name="connsiteX27" fmla="*/ 80229 w 787870"/>
                <a:gd name="connsiteY27" fmla="*/ 508359 h 787209"/>
                <a:gd name="connsiteX28" fmla="*/ 11773 w 787870"/>
                <a:gd name="connsiteY28" fmla="*/ 491626 h 787209"/>
                <a:gd name="connsiteX29" fmla="*/ 0 w 787870"/>
                <a:gd name="connsiteY29" fmla="*/ 415564 h 787209"/>
                <a:gd name="connsiteX30" fmla="*/ 60255 w 787870"/>
                <a:gd name="connsiteY30" fmla="*/ 378922 h 787209"/>
                <a:gd name="connsiteX31" fmla="*/ 64223 w 787870"/>
                <a:gd name="connsiteY31" fmla="*/ 340163 h 787209"/>
                <a:gd name="connsiteX32" fmla="*/ 72689 w 787870"/>
                <a:gd name="connsiteY32" fmla="*/ 302132 h 787209"/>
                <a:gd name="connsiteX33" fmla="*/ 27118 w 787870"/>
                <a:gd name="connsiteY33" fmla="*/ 248293 h 787209"/>
                <a:gd name="connsiteX34" fmla="*/ 62371 w 787870"/>
                <a:gd name="connsiteY34" fmla="*/ 179837 h 787209"/>
                <a:gd name="connsiteX35" fmla="*/ 132613 w 787870"/>
                <a:gd name="connsiteY35" fmla="*/ 185591 h 787209"/>
                <a:gd name="connsiteX36" fmla="*/ 187840 w 787870"/>
                <a:gd name="connsiteY36" fmla="*/ 130827 h 787209"/>
                <a:gd name="connsiteX37" fmla="*/ 182615 w 787870"/>
                <a:gd name="connsiteY37" fmla="*/ 60519 h 787209"/>
                <a:gd name="connsiteX38" fmla="*/ 251336 w 787870"/>
                <a:gd name="connsiteY38" fmla="*/ 25861 h 787209"/>
                <a:gd name="connsiteX39" fmla="*/ 304711 w 787870"/>
                <a:gd name="connsiteY39" fmla="*/ 71763 h 787209"/>
                <a:gd name="connsiteX40" fmla="*/ 381699 w 787870"/>
                <a:gd name="connsiteY40" fmla="*/ 59857 h 787209"/>
                <a:gd name="connsiteX41" fmla="*/ 418805 w 787870"/>
                <a:gd name="connsiteY41" fmla="*/ 0 h 787209"/>
                <a:gd name="connsiteX42" fmla="*/ 494800 w 787870"/>
                <a:gd name="connsiteY42" fmla="*/ 12302 h 787209"/>
                <a:gd name="connsiteX43" fmla="*/ 494800 w 787870"/>
                <a:gd name="connsiteY43" fmla="*/ 12302 h 787209"/>
                <a:gd name="connsiteX44" fmla="*/ 351076 w 787870"/>
                <a:gd name="connsiteY44" fmla="*/ 657243 h 787209"/>
                <a:gd name="connsiteX45" fmla="*/ 657507 w 787870"/>
                <a:gd name="connsiteY45" fmla="*/ 436398 h 787209"/>
                <a:gd name="connsiteX46" fmla="*/ 436663 w 787870"/>
                <a:gd name="connsiteY46" fmla="*/ 129967 h 787209"/>
                <a:gd name="connsiteX47" fmla="*/ 130232 w 787870"/>
                <a:gd name="connsiteY47" fmla="*/ 350812 h 787209"/>
                <a:gd name="connsiteX48" fmla="*/ 351076 w 787870"/>
                <a:gd name="connsiteY48" fmla="*/ 657243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7870" h="787209">
                  <a:moveTo>
                    <a:pt x="494800" y="12236"/>
                  </a:moveTo>
                  <a:lnTo>
                    <a:pt x="511005" y="80758"/>
                  </a:lnTo>
                  <a:cubicBezTo>
                    <a:pt x="535742" y="90018"/>
                    <a:pt x="558891" y="101989"/>
                    <a:pt x="580255" y="116342"/>
                  </a:cubicBezTo>
                  <a:lnTo>
                    <a:pt x="645469" y="89687"/>
                  </a:lnTo>
                  <a:lnTo>
                    <a:pt x="699705" y="144320"/>
                  </a:lnTo>
                  <a:lnTo>
                    <a:pt x="672521" y="209402"/>
                  </a:lnTo>
                  <a:cubicBezTo>
                    <a:pt x="686808" y="231030"/>
                    <a:pt x="698647" y="254312"/>
                    <a:pt x="707642" y="278850"/>
                  </a:cubicBezTo>
                  <a:lnTo>
                    <a:pt x="776098" y="295584"/>
                  </a:lnTo>
                  <a:lnTo>
                    <a:pt x="787871" y="371712"/>
                  </a:lnTo>
                  <a:lnTo>
                    <a:pt x="727617" y="408354"/>
                  </a:lnTo>
                  <a:cubicBezTo>
                    <a:pt x="727021" y="421186"/>
                    <a:pt x="725698" y="434149"/>
                    <a:pt x="723582" y="447113"/>
                  </a:cubicBezTo>
                  <a:cubicBezTo>
                    <a:pt x="721466" y="460076"/>
                    <a:pt x="718621" y="472776"/>
                    <a:pt x="715116" y="485144"/>
                  </a:cubicBezTo>
                  <a:lnTo>
                    <a:pt x="760687" y="538917"/>
                  </a:lnTo>
                  <a:lnTo>
                    <a:pt x="725434" y="607372"/>
                  </a:lnTo>
                  <a:lnTo>
                    <a:pt x="655192" y="601618"/>
                  </a:lnTo>
                  <a:cubicBezTo>
                    <a:pt x="638922" y="622056"/>
                    <a:pt x="620336" y="640377"/>
                    <a:pt x="599964" y="656383"/>
                  </a:cubicBezTo>
                  <a:lnTo>
                    <a:pt x="605190" y="726691"/>
                  </a:lnTo>
                  <a:lnTo>
                    <a:pt x="536469" y="761348"/>
                  </a:lnTo>
                  <a:lnTo>
                    <a:pt x="483027" y="715447"/>
                  </a:lnTo>
                  <a:cubicBezTo>
                    <a:pt x="458224" y="722325"/>
                    <a:pt x="432430" y="726360"/>
                    <a:pt x="406039" y="727286"/>
                  </a:cubicBezTo>
                  <a:lnTo>
                    <a:pt x="369000" y="787210"/>
                  </a:lnTo>
                  <a:lnTo>
                    <a:pt x="293005" y="774907"/>
                  </a:lnTo>
                  <a:lnTo>
                    <a:pt x="276800" y="706385"/>
                  </a:lnTo>
                  <a:cubicBezTo>
                    <a:pt x="252063" y="697126"/>
                    <a:pt x="228914" y="685154"/>
                    <a:pt x="207550" y="670801"/>
                  </a:cubicBezTo>
                  <a:lnTo>
                    <a:pt x="142335" y="697456"/>
                  </a:lnTo>
                  <a:lnTo>
                    <a:pt x="88100" y="642824"/>
                  </a:lnTo>
                  <a:lnTo>
                    <a:pt x="115284" y="577741"/>
                  </a:lnTo>
                  <a:cubicBezTo>
                    <a:pt x="100997" y="556113"/>
                    <a:pt x="89224" y="532832"/>
                    <a:pt x="80229" y="508359"/>
                  </a:cubicBezTo>
                  <a:lnTo>
                    <a:pt x="11773" y="491626"/>
                  </a:lnTo>
                  <a:lnTo>
                    <a:pt x="0" y="415564"/>
                  </a:lnTo>
                  <a:lnTo>
                    <a:pt x="60255" y="378922"/>
                  </a:lnTo>
                  <a:cubicBezTo>
                    <a:pt x="60850" y="366090"/>
                    <a:pt x="62106" y="353126"/>
                    <a:pt x="64223" y="340163"/>
                  </a:cubicBezTo>
                  <a:cubicBezTo>
                    <a:pt x="66339" y="327199"/>
                    <a:pt x="69183" y="314500"/>
                    <a:pt x="72689" y="302132"/>
                  </a:cubicBezTo>
                  <a:lnTo>
                    <a:pt x="27118" y="248293"/>
                  </a:lnTo>
                  <a:lnTo>
                    <a:pt x="62371" y="179837"/>
                  </a:lnTo>
                  <a:lnTo>
                    <a:pt x="132613" y="185591"/>
                  </a:lnTo>
                  <a:cubicBezTo>
                    <a:pt x="148883" y="165154"/>
                    <a:pt x="167469" y="146833"/>
                    <a:pt x="187840" y="130827"/>
                  </a:cubicBezTo>
                  <a:lnTo>
                    <a:pt x="182615" y="60519"/>
                  </a:lnTo>
                  <a:lnTo>
                    <a:pt x="251336" y="25861"/>
                  </a:lnTo>
                  <a:lnTo>
                    <a:pt x="304711" y="71763"/>
                  </a:lnTo>
                  <a:cubicBezTo>
                    <a:pt x="329514" y="64884"/>
                    <a:pt x="355309" y="60850"/>
                    <a:pt x="381699" y="59857"/>
                  </a:cubicBezTo>
                  <a:lnTo>
                    <a:pt x="418805" y="0"/>
                  </a:lnTo>
                  <a:lnTo>
                    <a:pt x="494800" y="12302"/>
                  </a:lnTo>
                  <a:lnTo>
                    <a:pt x="494800" y="12302"/>
                  </a:lnTo>
                  <a:close/>
                  <a:moveTo>
                    <a:pt x="351076" y="657243"/>
                  </a:moveTo>
                  <a:cubicBezTo>
                    <a:pt x="496652" y="680855"/>
                    <a:pt x="633895" y="581974"/>
                    <a:pt x="657507" y="436398"/>
                  </a:cubicBezTo>
                  <a:cubicBezTo>
                    <a:pt x="681120" y="290822"/>
                    <a:pt x="582305" y="153579"/>
                    <a:pt x="436663" y="129967"/>
                  </a:cubicBezTo>
                  <a:cubicBezTo>
                    <a:pt x="291086" y="106355"/>
                    <a:pt x="153844" y="205235"/>
                    <a:pt x="130232" y="350812"/>
                  </a:cubicBezTo>
                  <a:cubicBezTo>
                    <a:pt x="106619" y="496388"/>
                    <a:pt x="205434" y="633564"/>
                    <a:pt x="351076" y="657243"/>
                  </a:cubicBezTo>
                  <a:close/>
                </a:path>
              </a:pathLst>
            </a:custGeom>
            <a:solidFill>
              <a:schemeClr val="bg1"/>
            </a:solidFill>
            <a:ln w="661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D06EF76-9C6F-4E70-809A-57763C1A06F1}"/>
                </a:ext>
              </a:extLst>
            </p:cNvPr>
            <p:cNvSpPr/>
            <p:nvPr/>
          </p:nvSpPr>
          <p:spPr>
            <a:xfrm>
              <a:off x="-136514" y="610385"/>
              <a:ext cx="806003" cy="812267"/>
            </a:xfrm>
            <a:custGeom>
              <a:avLst/>
              <a:gdLst>
                <a:gd name="connsiteX0" fmla="*/ 392877 w 782976"/>
                <a:gd name="connsiteY0" fmla="*/ 66 h 789061"/>
                <a:gd name="connsiteX1" fmla="*/ 425882 w 782976"/>
                <a:gd name="connsiteY1" fmla="*/ 62305 h 789061"/>
                <a:gd name="connsiteX2" fmla="*/ 501877 w 782976"/>
                <a:gd name="connsiteY2" fmla="*/ 79303 h 789061"/>
                <a:gd name="connsiteX3" fmla="*/ 558230 w 782976"/>
                <a:gd name="connsiteY3" fmla="*/ 37039 h 789061"/>
                <a:gd name="connsiteX4" fmla="*/ 624503 w 782976"/>
                <a:gd name="connsiteY4" fmla="*/ 76261 h 789061"/>
                <a:gd name="connsiteX5" fmla="*/ 614582 w 782976"/>
                <a:gd name="connsiteY5" fmla="*/ 146105 h 789061"/>
                <a:gd name="connsiteX6" fmla="*/ 666039 w 782976"/>
                <a:gd name="connsiteY6" fmla="*/ 204442 h 789061"/>
                <a:gd name="connsiteX7" fmla="*/ 736479 w 782976"/>
                <a:gd name="connsiteY7" fmla="*/ 203383 h 789061"/>
                <a:gd name="connsiteX8" fmla="*/ 767037 w 782976"/>
                <a:gd name="connsiteY8" fmla="*/ 274022 h 789061"/>
                <a:gd name="connsiteX9" fmla="*/ 718026 w 782976"/>
                <a:gd name="connsiteY9" fmla="*/ 324686 h 789061"/>
                <a:gd name="connsiteX10" fmla="*/ 723913 w 782976"/>
                <a:gd name="connsiteY10" fmla="*/ 363180 h 789061"/>
                <a:gd name="connsiteX11" fmla="*/ 725302 w 782976"/>
                <a:gd name="connsiteY11" fmla="*/ 402137 h 789061"/>
                <a:gd name="connsiteX12" fmla="*/ 782976 w 782976"/>
                <a:gd name="connsiteY12" fmla="*/ 442681 h 789061"/>
                <a:gd name="connsiteX13" fmla="*/ 766177 w 782976"/>
                <a:gd name="connsiteY13" fmla="*/ 517818 h 789061"/>
                <a:gd name="connsiteX14" fmla="*/ 696795 w 782976"/>
                <a:gd name="connsiteY14" fmla="*/ 529987 h 789061"/>
                <a:gd name="connsiteX15" fmla="*/ 657176 w 782976"/>
                <a:gd name="connsiteY15" fmla="*/ 596922 h 789061"/>
                <a:gd name="connsiteX16" fmla="*/ 679995 w 782976"/>
                <a:gd name="connsiteY16" fmla="*/ 663658 h 789061"/>
                <a:gd name="connsiteX17" fmla="*/ 622254 w 782976"/>
                <a:gd name="connsiteY17" fmla="*/ 714587 h 789061"/>
                <a:gd name="connsiteX18" fmla="*/ 558957 w 782976"/>
                <a:gd name="connsiteY18" fmla="*/ 683633 h 789061"/>
                <a:gd name="connsiteX19" fmla="*/ 487525 w 782976"/>
                <a:gd name="connsiteY19" fmla="*/ 714521 h 789061"/>
                <a:gd name="connsiteX20" fmla="*/ 466757 w 782976"/>
                <a:gd name="connsiteY20" fmla="*/ 781852 h 789061"/>
                <a:gd name="connsiteX21" fmla="*/ 390099 w 782976"/>
                <a:gd name="connsiteY21" fmla="*/ 789062 h 789061"/>
                <a:gd name="connsiteX22" fmla="*/ 357095 w 782976"/>
                <a:gd name="connsiteY22" fmla="*/ 726823 h 789061"/>
                <a:gd name="connsiteX23" fmla="*/ 281099 w 782976"/>
                <a:gd name="connsiteY23" fmla="*/ 709825 h 789061"/>
                <a:gd name="connsiteX24" fmla="*/ 224747 w 782976"/>
                <a:gd name="connsiteY24" fmla="*/ 752089 h 789061"/>
                <a:gd name="connsiteX25" fmla="*/ 158474 w 782976"/>
                <a:gd name="connsiteY25" fmla="*/ 712867 h 789061"/>
                <a:gd name="connsiteX26" fmla="*/ 168395 w 782976"/>
                <a:gd name="connsiteY26" fmla="*/ 643022 h 789061"/>
                <a:gd name="connsiteX27" fmla="*/ 116937 w 782976"/>
                <a:gd name="connsiteY27" fmla="*/ 584686 h 789061"/>
                <a:gd name="connsiteX28" fmla="*/ 46497 w 782976"/>
                <a:gd name="connsiteY28" fmla="*/ 585744 h 789061"/>
                <a:gd name="connsiteX29" fmla="*/ 15940 w 782976"/>
                <a:gd name="connsiteY29" fmla="*/ 515106 h 789061"/>
                <a:gd name="connsiteX30" fmla="*/ 64950 w 782976"/>
                <a:gd name="connsiteY30" fmla="*/ 464442 h 789061"/>
                <a:gd name="connsiteX31" fmla="*/ 59064 w 782976"/>
                <a:gd name="connsiteY31" fmla="*/ 425948 h 789061"/>
                <a:gd name="connsiteX32" fmla="*/ 57675 w 782976"/>
                <a:gd name="connsiteY32" fmla="*/ 386991 h 789061"/>
                <a:gd name="connsiteX33" fmla="*/ 0 w 782976"/>
                <a:gd name="connsiteY33" fmla="*/ 346446 h 789061"/>
                <a:gd name="connsiteX34" fmla="*/ 16800 w 782976"/>
                <a:gd name="connsiteY34" fmla="*/ 271310 h 789061"/>
                <a:gd name="connsiteX35" fmla="*/ 86182 w 782976"/>
                <a:gd name="connsiteY35" fmla="*/ 259140 h 789061"/>
                <a:gd name="connsiteX36" fmla="*/ 125800 w 782976"/>
                <a:gd name="connsiteY36" fmla="*/ 192206 h 789061"/>
                <a:gd name="connsiteX37" fmla="*/ 102981 w 782976"/>
                <a:gd name="connsiteY37" fmla="*/ 125469 h 789061"/>
                <a:gd name="connsiteX38" fmla="*/ 160722 w 782976"/>
                <a:gd name="connsiteY38" fmla="*/ 74541 h 789061"/>
                <a:gd name="connsiteX39" fmla="*/ 223953 w 782976"/>
                <a:gd name="connsiteY39" fmla="*/ 105495 h 789061"/>
                <a:gd name="connsiteX40" fmla="*/ 295452 w 782976"/>
                <a:gd name="connsiteY40" fmla="*/ 74607 h 789061"/>
                <a:gd name="connsiteX41" fmla="*/ 316220 w 782976"/>
                <a:gd name="connsiteY41" fmla="*/ 7276 h 789061"/>
                <a:gd name="connsiteX42" fmla="*/ 392877 w 782976"/>
                <a:gd name="connsiteY42" fmla="*/ 0 h 789061"/>
                <a:gd name="connsiteX43" fmla="*/ 392877 w 782976"/>
                <a:gd name="connsiteY43" fmla="*/ 0 h 789061"/>
                <a:gd name="connsiteX44" fmla="*/ 416622 w 782976"/>
                <a:gd name="connsiteY44" fmla="*/ 660484 h 789061"/>
                <a:gd name="connsiteX45" fmla="*/ 657375 w 782976"/>
                <a:gd name="connsiteY45" fmla="*/ 369463 h 789061"/>
                <a:gd name="connsiteX46" fmla="*/ 366355 w 782976"/>
                <a:gd name="connsiteY46" fmla="*/ 128710 h 789061"/>
                <a:gd name="connsiteX47" fmla="*/ 125602 w 782976"/>
                <a:gd name="connsiteY47" fmla="*/ 419731 h 789061"/>
                <a:gd name="connsiteX48" fmla="*/ 416622 w 782976"/>
                <a:gd name="connsiteY48" fmla="*/ 660484 h 78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2976" h="789061">
                  <a:moveTo>
                    <a:pt x="392877" y="66"/>
                  </a:moveTo>
                  <a:lnTo>
                    <a:pt x="425882" y="62305"/>
                  </a:lnTo>
                  <a:cubicBezTo>
                    <a:pt x="452140" y="65017"/>
                    <a:pt x="477604" y="70771"/>
                    <a:pt x="501877" y="79303"/>
                  </a:cubicBezTo>
                  <a:lnTo>
                    <a:pt x="558230" y="37039"/>
                  </a:lnTo>
                  <a:lnTo>
                    <a:pt x="624503" y="76261"/>
                  </a:lnTo>
                  <a:lnTo>
                    <a:pt x="614582" y="146105"/>
                  </a:lnTo>
                  <a:cubicBezTo>
                    <a:pt x="633895" y="163434"/>
                    <a:pt x="651158" y="183012"/>
                    <a:pt x="666039" y="204442"/>
                  </a:cubicBezTo>
                  <a:lnTo>
                    <a:pt x="736479" y="203383"/>
                  </a:lnTo>
                  <a:lnTo>
                    <a:pt x="767037" y="274022"/>
                  </a:lnTo>
                  <a:lnTo>
                    <a:pt x="718026" y="324686"/>
                  </a:lnTo>
                  <a:cubicBezTo>
                    <a:pt x="720672" y="337253"/>
                    <a:pt x="722722" y="350084"/>
                    <a:pt x="723913" y="363180"/>
                  </a:cubicBezTo>
                  <a:cubicBezTo>
                    <a:pt x="725169" y="376276"/>
                    <a:pt x="725566" y="389240"/>
                    <a:pt x="725302" y="402137"/>
                  </a:cubicBezTo>
                  <a:lnTo>
                    <a:pt x="782976" y="442681"/>
                  </a:lnTo>
                  <a:lnTo>
                    <a:pt x="766177" y="517818"/>
                  </a:lnTo>
                  <a:lnTo>
                    <a:pt x="696795" y="529987"/>
                  </a:lnTo>
                  <a:cubicBezTo>
                    <a:pt x="686212" y="553864"/>
                    <a:pt x="672852" y="576286"/>
                    <a:pt x="657176" y="596922"/>
                  </a:cubicBezTo>
                  <a:lnTo>
                    <a:pt x="679995" y="663658"/>
                  </a:lnTo>
                  <a:lnTo>
                    <a:pt x="622254" y="714587"/>
                  </a:lnTo>
                  <a:lnTo>
                    <a:pt x="558957" y="683633"/>
                  </a:lnTo>
                  <a:cubicBezTo>
                    <a:pt x="536734" y="696530"/>
                    <a:pt x="512791" y="706981"/>
                    <a:pt x="487525" y="714521"/>
                  </a:cubicBezTo>
                  <a:lnTo>
                    <a:pt x="466757" y="781852"/>
                  </a:lnTo>
                  <a:lnTo>
                    <a:pt x="390099" y="789062"/>
                  </a:lnTo>
                  <a:lnTo>
                    <a:pt x="357095" y="726823"/>
                  </a:lnTo>
                  <a:cubicBezTo>
                    <a:pt x="330837" y="724111"/>
                    <a:pt x="305373" y="718357"/>
                    <a:pt x="281099" y="709825"/>
                  </a:cubicBezTo>
                  <a:lnTo>
                    <a:pt x="224747" y="752089"/>
                  </a:lnTo>
                  <a:lnTo>
                    <a:pt x="158474" y="712867"/>
                  </a:lnTo>
                  <a:lnTo>
                    <a:pt x="168395" y="643022"/>
                  </a:lnTo>
                  <a:cubicBezTo>
                    <a:pt x="149082" y="625693"/>
                    <a:pt x="131819" y="606182"/>
                    <a:pt x="116937" y="584686"/>
                  </a:cubicBezTo>
                  <a:lnTo>
                    <a:pt x="46497" y="585744"/>
                  </a:lnTo>
                  <a:lnTo>
                    <a:pt x="15940" y="515106"/>
                  </a:lnTo>
                  <a:lnTo>
                    <a:pt x="64950" y="464442"/>
                  </a:lnTo>
                  <a:cubicBezTo>
                    <a:pt x="62305" y="451875"/>
                    <a:pt x="60254" y="439044"/>
                    <a:pt x="59064" y="425948"/>
                  </a:cubicBezTo>
                  <a:cubicBezTo>
                    <a:pt x="57807" y="412852"/>
                    <a:pt x="57410" y="399888"/>
                    <a:pt x="57675" y="386991"/>
                  </a:cubicBezTo>
                  <a:lnTo>
                    <a:pt x="0" y="346446"/>
                  </a:lnTo>
                  <a:lnTo>
                    <a:pt x="16800" y="271310"/>
                  </a:lnTo>
                  <a:lnTo>
                    <a:pt x="86182" y="259140"/>
                  </a:lnTo>
                  <a:cubicBezTo>
                    <a:pt x="96764" y="235263"/>
                    <a:pt x="110125" y="212842"/>
                    <a:pt x="125800" y="192206"/>
                  </a:cubicBezTo>
                  <a:lnTo>
                    <a:pt x="102981" y="125469"/>
                  </a:lnTo>
                  <a:lnTo>
                    <a:pt x="160722" y="74541"/>
                  </a:lnTo>
                  <a:lnTo>
                    <a:pt x="223953" y="105495"/>
                  </a:lnTo>
                  <a:cubicBezTo>
                    <a:pt x="246177" y="92597"/>
                    <a:pt x="270120" y="82147"/>
                    <a:pt x="295452" y="74607"/>
                  </a:cubicBezTo>
                  <a:lnTo>
                    <a:pt x="316220" y="7276"/>
                  </a:lnTo>
                  <a:lnTo>
                    <a:pt x="392877" y="0"/>
                  </a:lnTo>
                  <a:lnTo>
                    <a:pt x="392877" y="0"/>
                  </a:lnTo>
                  <a:close/>
                  <a:moveTo>
                    <a:pt x="416622" y="660484"/>
                  </a:moveTo>
                  <a:cubicBezTo>
                    <a:pt x="563455" y="646594"/>
                    <a:pt x="671264" y="516296"/>
                    <a:pt x="657375" y="369463"/>
                  </a:cubicBezTo>
                  <a:cubicBezTo>
                    <a:pt x="643485" y="222630"/>
                    <a:pt x="513188" y="114821"/>
                    <a:pt x="366355" y="128710"/>
                  </a:cubicBezTo>
                  <a:cubicBezTo>
                    <a:pt x="219522" y="142600"/>
                    <a:pt x="111712" y="272898"/>
                    <a:pt x="125602" y="419731"/>
                  </a:cubicBezTo>
                  <a:cubicBezTo>
                    <a:pt x="139491" y="566563"/>
                    <a:pt x="269789" y="674373"/>
                    <a:pt x="416622" y="660484"/>
                  </a:cubicBezTo>
                  <a:close/>
                </a:path>
              </a:pathLst>
            </a:custGeom>
            <a:solidFill>
              <a:schemeClr val="bg1"/>
            </a:solidFill>
            <a:ln w="661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79B11FD-97AA-4971-9F85-CDFD0B6E6D48}"/>
                </a:ext>
              </a:extLst>
            </p:cNvPr>
            <p:cNvSpPr/>
            <p:nvPr/>
          </p:nvSpPr>
          <p:spPr>
            <a:xfrm rot="2004859">
              <a:off x="190639" y="65146"/>
              <a:ext cx="544150" cy="540564"/>
            </a:xfrm>
            <a:custGeom>
              <a:avLst/>
              <a:gdLst>
                <a:gd name="connsiteX0" fmla="*/ 385536 w 568084"/>
                <a:gd name="connsiteY0" fmla="*/ 14816 h 580717"/>
                <a:gd name="connsiteX1" fmla="*/ 397772 w 568084"/>
                <a:gd name="connsiteY1" fmla="*/ 76922 h 580717"/>
                <a:gd name="connsiteX2" fmla="*/ 468873 w 568084"/>
                <a:gd name="connsiteY2" fmla="*/ 133208 h 580717"/>
                <a:gd name="connsiteX3" fmla="*/ 533559 w 568084"/>
                <a:gd name="connsiteY3" fmla="*/ 129438 h 580717"/>
                <a:gd name="connsiteX4" fmla="*/ 565373 w 568084"/>
                <a:gd name="connsiteY4" fmla="*/ 193198 h 580717"/>
                <a:gd name="connsiteX5" fmla="*/ 521257 w 568084"/>
                <a:gd name="connsiteY5" fmla="*/ 245251 h 580717"/>
                <a:gd name="connsiteX6" fmla="*/ 520463 w 568084"/>
                <a:gd name="connsiteY6" fmla="*/ 327398 h 580717"/>
                <a:gd name="connsiteX7" fmla="*/ 568085 w 568084"/>
                <a:gd name="connsiteY7" fmla="*/ 380377 h 580717"/>
                <a:gd name="connsiteX8" fmla="*/ 538123 w 568084"/>
                <a:gd name="connsiteY8" fmla="*/ 444996 h 580717"/>
                <a:gd name="connsiteX9" fmla="*/ 462325 w 568084"/>
                <a:gd name="connsiteY9" fmla="*/ 442748 h 580717"/>
                <a:gd name="connsiteX10" fmla="*/ 406304 w 568084"/>
                <a:gd name="connsiteY10" fmla="*/ 486996 h 580717"/>
                <a:gd name="connsiteX11" fmla="*/ 393407 w 568084"/>
                <a:gd name="connsiteY11" fmla="*/ 563852 h 580717"/>
                <a:gd name="connsiteX12" fmla="*/ 324223 w 568084"/>
                <a:gd name="connsiteY12" fmla="*/ 580718 h 580717"/>
                <a:gd name="connsiteX13" fmla="*/ 276205 w 568084"/>
                <a:gd name="connsiteY13" fmla="*/ 516693 h 580717"/>
                <a:gd name="connsiteX14" fmla="*/ 243134 w 568084"/>
                <a:gd name="connsiteY14" fmla="*/ 512063 h 580717"/>
                <a:gd name="connsiteX15" fmla="*/ 211056 w 568084"/>
                <a:gd name="connsiteY15" fmla="*/ 502803 h 580717"/>
                <a:gd name="connsiteX16" fmla="*/ 141079 w 568084"/>
                <a:gd name="connsiteY16" fmla="*/ 541694 h 580717"/>
                <a:gd name="connsiteX17" fmla="*/ 84727 w 568084"/>
                <a:gd name="connsiteY17" fmla="*/ 498107 h 580717"/>
                <a:gd name="connsiteX18" fmla="*/ 104304 w 568084"/>
                <a:gd name="connsiteY18" fmla="*/ 422641 h 580717"/>
                <a:gd name="connsiteX19" fmla="*/ 71168 w 568084"/>
                <a:gd name="connsiteY19" fmla="*/ 359410 h 580717"/>
                <a:gd name="connsiteX20" fmla="*/ 1058 w 568084"/>
                <a:gd name="connsiteY20" fmla="*/ 330572 h 580717"/>
                <a:gd name="connsiteX21" fmla="*/ 0 w 568084"/>
                <a:gd name="connsiteY21" fmla="*/ 259339 h 580717"/>
                <a:gd name="connsiteX22" fmla="*/ 65017 w 568084"/>
                <a:gd name="connsiteY22" fmla="*/ 230369 h 580717"/>
                <a:gd name="connsiteX23" fmla="*/ 97823 w 568084"/>
                <a:gd name="connsiteY23" fmla="*/ 155034 h 580717"/>
                <a:gd name="connsiteX24" fmla="*/ 78774 w 568084"/>
                <a:gd name="connsiteY24" fmla="*/ 89489 h 580717"/>
                <a:gd name="connsiteX25" fmla="*/ 133870 w 568084"/>
                <a:gd name="connsiteY25" fmla="*/ 44314 h 580717"/>
                <a:gd name="connsiteX26" fmla="*/ 191346 w 568084"/>
                <a:gd name="connsiteY26" fmla="*/ 74144 h 580717"/>
                <a:gd name="connsiteX27" fmla="*/ 279247 w 568084"/>
                <a:gd name="connsiteY27" fmla="*/ 51722 h 580717"/>
                <a:gd name="connsiteX28" fmla="*/ 315757 w 568084"/>
                <a:gd name="connsiteY28" fmla="*/ 0 h 580717"/>
                <a:gd name="connsiteX29" fmla="*/ 385470 w 568084"/>
                <a:gd name="connsiteY29" fmla="*/ 14816 h 580717"/>
                <a:gd name="connsiteX30" fmla="*/ 385470 w 568084"/>
                <a:gd name="connsiteY30" fmla="*/ 14816 h 580717"/>
                <a:gd name="connsiteX31" fmla="*/ 254974 w 568084"/>
                <a:gd name="connsiteY31" fmla="*/ 456637 h 580717"/>
                <a:gd name="connsiteX32" fmla="*/ 464045 w 568084"/>
                <a:gd name="connsiteY32" fmla="*/ 321048 h 580717"/>
                <a:gd name="connsiteX33" fmla="*/ 328456 w 568084"/>
                <a:gd name="connsiteY33" fmla="*/ 111977 h 580717"/>
                <a:gd name="connsiteX34" fmla="*/ 119385 w 568084"/>
                <a:gd name="connsiteY34" fmla="*/ 247566 h 580717"/>
                <a:gd name="connsiteX35" fmla="*/ 254974 w 568084"/>
                <a:gd name="connsiteY35" fmla="*/ 456637 h 58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084" h="580717">
                  <a:moveTo>
                    <a:pt x="385536" y="14816"/>
                  </a:moveTo>
                  <a:lnTo>
                    <a:pt x="397772" y="76922"/>
                  </a:lnTo>
                  <a:cubicBezTo>
                    <a:pt x="425352" y="91010"/>
                    <a:pt x="449362" y="110257"/>
                    <a:pt x="468873" y="133208"/>
                  </a:cubicBezTo>
                  <a:lnTo>
                    <a:pt x="533559" y="129438"/>
                  </a:lnTo>
                  <a:lnTo>
                    <a:pt x="565373" y="193198"/>
                  </a:lnTo>
                  <a:lnTo>
                    <a:pt x="521257" y="245251"/>
                  </a:lnTo>
                  <a:cubicBezTo>
                    <a:pt x="525755" y="271773"/>
                    <a:pt x="525755" y="299486"/>
                    <a:pt x="520463" y="327398"/>
                  </a:cubicBezTo>
                  <a:lnTo>
                    <a:pt x="568085" y="380377"/>
                  </a:lnTo>
                  <a:lnTo>
                    <a:pt x="538123" y="444996"/>
                  </a:lnTo>
                  <a:lnTo>
                    <a:pt x="462325" y="442748"/>
                  </a:lnTo>
                  <a:cubicBezTo>
                    <a:pt x="445989" y="460275"/>
                    <a:pt x="427072" y="475223"/>
                    <a:pt x="406304" y="486996"/>
                  </a:cubicBezTo>
                  <a:lnTo>
                    <a:pt x="393407" y="563852"/>
                  </a:lnTo>
                  <a:lnTo>
                    <a:pt x="324223" y="580718"/>
                  </a:lnTo>
                  <a:lnTo>
                    <a:pt x="276205" y="516693"/>
                  </a:lnTo>
                  <a:cubicBezTo>
                    <a:pt x="265225" y="515966"/>
                    <a:pt x="254180" y="514444"/>
                    <a:pt x="243134" y="512063"/>
                  </a:cubicBezTo>
                  <a:cubicBezTo>
                    <a:pt x="232089" y="509682"/>
                    <a:pt x="221374" y="506574"/>
                    <a:pt x="211056" y="502803"/>
                  </a:cubicBezTo>
                  <a:lnTo>
                    <a:pt x="141079" y="541694"/>
                  </a:lnTo>
                  <a:lnTo>
                    <a:pt x="84727" y="498107"/>
                  </a:lnTo>
                  <a:lnTo>
                    <a:pt x="104304" y="422641"/>
                  </a:lnTo>
                  <a:cubicBezTo>
                    <a:pt x="90150" y="403460"/>
                    <a:pt x="78907" y="382096"/>
                    <a:pt x="71168" y="359410"/>
                  </a:cubicBezTo>
                  <a:lnTo>
                    <a:pt x="1058" y="330572"/>
                  </a:lnTo>
                  <a:lnTo>
                    <a:pt x="0" y="259339"/>
                  </a:lnTo>
                  <a:lnTo>
                    <a:pt x="65017" y="230369"/>
                  </a:lnTo>
                  <a:cubicBezTo>
                    <a:pt x="71631" y="202722"/>
                    <a:pt x="82875" y="177390"/>
                    <a:pt x="97823" y="155034"/>
                  </a:cubicBezTo>
                  <a:lnTo>
                    <a:pt x="78774" y="89489"/>
                  </a:lnTo>
                  <a:lnTo>
                    <a:pt x="133870" y="44314"/>
                  </a:lnTo>
                  <a:lnTo>
                    <a:pt x="191346" y="74144"/>
                  </a:lnTo>
                  <a:cubicBezTo>
                    <a:pt x="218530" y="61180"/>
                    <a:pt x="248360" y="53376"/>
                    <a:pt x="279247" y="51722"/>
                  </a:cubicBezTo>
                  <a:lnTo>
                    <a:pt x="315757" y="0"/>
                  </a:lnTo>
                  <a:lnTo>
                    <a:pt x="385470" y="14816"/>
                  </a:lnTo>
                  <a:lnTo>
                    <a:pt x="385470" y="14816"/>
                  </a:lnTo>
                  <a:close/>
                  <a:moveTo>
                    <a:pt x="254974" y="456637"/>
                  </a:moveTo>
                  <a:cubicBezTo>
                    <a:pt x="350150" y="476942"/>
                    <a:pt x="443740" y="416225"/>
                    <a:pt x="464045" y="321048"/>
                  </a:cubicBezTo>
                  <a:cubicBezTo>
                    <a:pt x="484350" y="225871"/>
                    <a:pt x="423633" y="132282"/>
                    <a:pt x="328456" y="111977"/>
                  </a:cubicBezTo>
                  <a:cubicBezTo>
                    <a:pt x="233279" y="91671"/>
                    <a:pt x="139690" y="152389"/>
                    <a:pt x="119385" y="247566"/>
                  </a:cubicBezTo>
                  <a:cubicBezTo>
                    <a:pt x="99079" y="342742"/>
                    <a:pt x="159797" y="436332"/>
                    <a:pt x="254974" y="456637"/>
                  </a:cubicBezTo>
                  <a:close/>
                </a:path>
              </a:pathLst>
            </a:custGeom>
            <a:solidFill>
              <a:schemeClr val="bg1"/>
            </a:solidFill>
            <a:ln w="661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2A18C61-ED7A-42CE-B8FD-3DD3311626DE}"/>
                </a:ext>
              </a:extLst>
            </p:cNvPr>
            <p:cNvSpPr/>
            <p:nvPr/>
          </p:nvSpPr>
          <p:spPr>
            <a:xfrm>
              <a:off x="3178205" y="1161706"/>
              <a:ext cx="662939" cy="544200"/>
            </a:xfrm>
            <a:custGeom>
              <a:avLst/>
              <a:gdLst>
                <a:gd name="connsiteX0" fmla="*/ 496189 w 643998"/>
                <a:gd name="connsiteY0" fmla="*/ 118855 h 528652"/>
                <a:gd name="connsiteX1" fmla="*/ 515899 w 643998"/>
                <a:gd name="connsiteY1" fmla="*/ 89092 h 528652"/>
                <a:gd name="connsiteX2" fmla="*/ 518347 w 643998"/>
                <a:gd name="connsiteY2" fmla="*/ 86975 h 528652"/>
                <a:gd name="connsiteX3" fmla="*/ 606116 w 643998"/>
                <a:gd name="connsiteY3" fmla="*/ 46762 h 528652"/>
                <a:gd name="connsiteX4" fmla="*/ 612994 w 643998"/>
                <a:gd name="connsiteY4" fmla="*/ 48283 h 528652"/>
                <a:gd name="connsiteX5" fmla="*/ 613457 w 643998"/>
                <a:gd name="connsiteY5" fmla="*/ 55360 h 528652"/>
                <a:gd name="connsiteX6" fmla="*/ 585149 w 643998"/>
                <a:gd name="connsiteY6" fmla="*/ 97690 h 528652"/>
                <a:gd name="connsiteX7" fmla="*/ 639120 w 643998"/>
                <a:gd name="connsiteY7" fmla="*/ 106950 h 528652"/>
                <a:gd name="connsiteX8" fmla="*/ 643948 w 643998"/>
                <a:gd name="connsiteY8" fmla="*/ 111977 h 528652"/>
                <a:gd name="connsiteX9" fmla="*/ 640575 w 643998"/>
                <a:gd name="connsiteY9" fmla="*/ 118062 h 528652"/>
                <a:gd name="connsiteX10" fmla="*/ 551417 w 643998"/>
                <a:gd name="connsiteY10" fmla="*/ 158871 h 528652"/>
                <a:gd name="connsiteX11" fmla="*/ 547978 w 643998"/>
                <a:gd name="connsiteY11" fmla="*/ 159334 h 528652"/>
                <a:gd name="connsiteX12" fmla="*/ 508558 w 643998"/>
                <a:gd name="connsiteY12" fmla="*/ 152389 h 528652"/>
                <a:gd name="connsiteX13" fmla="*/ 383022 w 643998"/>
                <a:gd name="connsiteY13" fmla="*/ 209865 h 528652"/>
                <a:gd name="connsiteX14" fmla="*/ 393406 w 643998"/>
                <a:gd name="connsiteY14" fmla="*/ 232552 h 528652"/>
                <a:gd name="connsiteX15" fmla="*/ 393208 w 643998"/>
                <a:gd name="connsiteY15" fmla="*/ 237049 h 528652"/>
                <a:gd name="connsiteX16" fmla="*/ 389504 w 643998"/>
                <a:gd name="connsiteY16" fmla="*/ 239496 h 528652"/>
                <a:gd name="connsiteX17" fmla="*/ 256495 w 643998"/>
                <a:gd name="connsiteY17" fmla="*/ 254378 h 528652"/>
                <a:gd name="connsiteX18" fmla="*/ 250476 w 643998"/>
                <a:gd name="connsiteY18" fmla="*/ 250939 h 528652"/>
                <a:gd name="connsiteX19" fmla="*/ 251799 w 643998"/>
                <a:gd name="connsiteY19" fmla="*/ 244192 h 528652"/>
                <a:gd name="connsiteX20" fmla="*/ 349026 w 643998"/>
                <a:gd name="connsiteY20" fmla="*/ 154175 h 528652"/>
                <a:gd name="connsiteX21" fmla="*/ 354185 w 643998"/>
                <a:gd name="connsiteY21" fmla="*/ 152720 h 528652"/>
                <a:gd name="connsiteX22" fmla="*/ 358352 w 643998"/>
                <a:gd name="connsiteY22" fmla="*/ 156027 h 528652"/>
                <a:gd name="connsiteX23" fmla="*/ 368141 w 643998"/>
                <a:gd name="connsiteY23" fmla="*/ 177456 h 528652"/>
                <a:gd name="connsiteX24" fmla="*/ 496189 w 643998"/>
                <a:gd name="connsiteY24" fmla="*/ 118855 h 528652"/>
                <a:gd name="connsiteX25" fmla="*/ 496189 w 643998"/>
                <a:gd name="connsiteY25" fmla="*/ 118855 h 528652"/>
                <a:gd name="connsiteX26" fmla="*/ 247566 w 643998"/>
                <a:gd name="connsiteY26" fmla="*/ 135391 h 528652"/>
                <a:gd name="connsiteX27" fmla="*/ 136383 w 643998"/>
                <a:gd name="connsiteY27" fmla="*/ 246573 h 528652"/>
                <a:gd name="connsiteX28" fmla="*/ 247566 w 643998"/>
                <a:gd name="connsiteY28" fmla="*/ 357756 h 528652"/>
                <a:gd name="connsiteX29" fmla="*/ 356566 w 643998"/>
                <a:gd name="connsiteY29" fmla="*/ 268863 h 528652"/>
                <a:gd name="connsiteX30" fmla="*/ 296576 w 643998"/>
                <a:gd name="connsiteY30" fmla="*/ 275543 h 528652"/>
                <a:gd name="connsiteX31" fmla="*/ 247698 w 643998"/>
                <a:gd name="connsiteY31" fmla="*/ 303322 h 528652"/>
                <a:gd name="connsiteX32" fmla="*/ 190751 w 643998"/>
                <a:gd name="connsiteY32" fmla="*/ 246375 h 528652"/>
                <a:gd name="connsiteX33" fmla="*/ 247698 w 643998"/>
                <a:gd name="connsiteY33" fmla="*/ 189428 h 528652"/>
                <a:gd name="connsiteX34" fmla="*/ 268863 w 643998"/>
                <a:gd name="connsiteY34" fmla="*/ 193462 h 528652"/>
                <a:gd name="connsiteX35" fmla="*/ 310598 w 643998"/>
                <a:gd name="connsiteY35" fmla="*/ 154770 h 528652"/>
                <a:gd name="connsiteX36" fmla="*/ 247632 w 643998"/>
                <a:gd name="connsiteY36" fmla="*/ 135258 h 528652"/>
                <a:gd name="connsiteX37" fmla="*/ 247632 w 643998"/>
                <a:gd name="connsiteY37" fmla="*/ 135258 h 528652"/>
                <a:gd name="connsiteX38" fmla="*/ 352465 w 643998"/>
                <a:gd name="connsiteY38" fmla="*/ 472048 h 528652"/>
                <a:gd name="connsiteX39" fmla="*/ 395523 w 643998"/>
                <a:gd name="connsiteY39" fmla="*/ 517090 h 528652"/>
                <a:gd name="connsiteX40" fmla="*/ 447973 w 643998"/>
                <a:gd name="connsiteY40" fmla="*/ 464640 h 528652"/>
                <a:gd name="connsiteX41" fmla="*/ 414241 w 643998"/>
                <a:gd name="connsiteY41" fmla="*/ 430908 h 528652"/>
                <a:gd name="connsiteX42" fmla="*/ 495330 w 643998"/>
                <a:gd name="connsiteY42" fmla="*/ 247632 h 528652"/>
                <a:gd name="connsiteX43" fmla="*/ 488517 w 643998"/>
                <a:gd name="connsiteY43" fmla="*/ 189758 h 528652"/>
                <a:gd name="connsiteX44" fmla="*/ 434149 w 643998"/>
                <a:gd name="connsiteY44" fmla="*/ 214627 h 528652"/>
                <a:gd name="connsiteX45" fmla="*/ 436993 w 643998"/>
                <a:gd name="connsiteY45" fmla="*/ 247301 h 528652"/>
                <a:gd name="connsiteX46" fmla="*/ 247698 w 643998"/>
                <a:gd name="connsiteY46" fmla="*/ 436596 h 528652"/>
                <a:gd name="connsiteX47" fmla="*/ 58403 w 643998"/>
                <a:gd name="connsiteY47" fmla="*/ 247301 h 528652"/>
                <a:gd name="connsiteX48" fmla="*/ 247698 w 643998"/>
                <a:gd name="connsiteY48" fmla="*/ 58006 h 528652"/>
                <a:gd name="connsiteX49" fmla="*/ 399888 w 643998"/>
                <a:gd name="connsiteY49" fmla="*/ 134795 h 528652"/>
                <a:gd name="connsiteX50" fmla="*/ 453727 w 643998"/>
                <a:gd name="connsiteY50" fmla="*/ 110191 h 528652"/>
                <a:gd name="connsiteX51" fmla="*/ 291483 w 643998"/>
                <a:gd name="connsiteY51" fmla="*/ 3836 h 528652"/>
                <a:gd name="connsiteX52" fmla="*/ 247698 w 643998"/>
                <a:gd name="connsiteY52" fmla="*/ 0 h 528652"/>
                <a:gd name="connsiteX53" fmla="*/ 0 w 643998"/>
                <a:gd name="connsiteY53" fmla="*/ 247632 h 528652"/>
                <a:gd name="connsiteX54" fmla="*/ 81486 w 643998"/>
                <a:gd name="connsiteY54" fmla="*/ 431305 h 528652"/>
                <a:gd name="connsiteX55" fmla="*/ 48151 w 643998"/>
                <a:gd name="connsiteY55" fmla="*/ 464640 h 528652"/>
                <a:gd name="connsiteX56" fmla="*/ 100601 w 643998"/>
                <a:gd name="connsiteY56" fmla="*/ 517090 h 528652"/>
                <a:gd name="connsiteX57" fmla="*/ 143460 w 643998"/>
                <a:gd name="connsiteY57" fmla="*/ 472379 h 528652"/>
                <a:gd name="connsiteX58" fmla="*/ 247632 w 643998"/>
                <a:gd name="connsiteY58" fmla="*/ 495330 h 528652"/>
                <a:gd name="connsiteX59" fmla="*/ 352465 w 643998"/>
                <a:gd name="connsiteY59" fmla="*/ 472048 h 52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3998" h="528652">
                  <a:moveTo>
                    <a:pt x="496189" y="118855"/>
                  </a:moveTo>
                  <a:lnTo>
                    <a:pt x="515899" y="89092"/>
                  </a:lnTo>
                  <a:cubicBezTo>
                    <a:pt x="516561" y="88100"/>
                    <a:pt x="517288" y="87505"/>
                    <a:pt x="518347" y="86975"/>
                  </a:cubicBezTo>
                  <a:lnTo>
                    <a:pt x="606116" y="46762"/>
                  </a:lnTo>
                  <a:cubicBezTo>
                    <a:pt x="608497" y="45637"/>
                    <a:pt x="611275" y="46299"/>
                    <a:pt x="612994" y="48283"/>
                  </a:cubicBezTo>
                  <a:cubicBezTo>
                    <a:pt x="614714" y="50333"/>
                    <a:pt x="614912" y="53111"/>
                    <a:pt x="613457" y="55360"/>
                  </a:cubicBezTo>
                  <a:lnTo>
                    <a:pt x="585149" y="97690"/>
                  </a:lnTo>
                  <a:lnTo>
                    <a:pt x="639120" y="106950"/>
                  </a:lnTo>
                  <a:cubicBezTo>
                    <a:pt x="641700" y="107413"/>
                    <a:pt x="643618" y="109397"/>
                    <a:pt x="643948" y="111977"/>
                  </a:cubicBezTo>
                  <a:cubicBezTo>
                    <a:pt x="644279" y="114556"/>
                    <a:pt x="642956" y="117003"/>
                    <a:pt x="640575" y="118062"/>
                  </a:cubicBezTo>
                  <a:lnTo>
                    <a:pt x="551417" y="158871"/>
                  </a:lnTo>
                  <a:cubicBezTo>
                    <a:pt x="550293" y="159400"/>
                    <a:pt x="549168" y="159532"/>
                    <a:pt x="547978" y="159334"/>
                  </a:cubicBezTo>
                  <a:lnTo>
                    <a:pt x="508558" y="152389"/>
                  </a:lnTo>
                  <a:lnTo>
                    <a:pt x="383022" y="209865"/>
                  </a:lnTo>
                  <a:lnTo>
                    <a:pt x="393406" y="232552"/>
                  </a:lnTo>
                  <a:cubicBezTo>
                    <a:pt x="394068" y="234007"/>
                    <a:pt x="394002" y="235594"/>
                    <a:pt x="393208" y="237049"/>
                  </a:cubicBezTo>
                  <a:cubicBezTo>
                    <a:pt x="392414" y="238438"/>
                    <a:pt x="391091" y="239298"/>
                    <a:pt x="389504" y="239496"/>
                  </a:cubicBezTo>
                  <a:cubicBezTo>
                    <a:pt x="345190" y="244457"/>
                    <a:pt x="300875" y="249418"/>
                    <a:pt x="256495" y="254378"/>
                  </a:cubicBezTo>
                  <a:cubicBezTo>
                    <a:pt x="253915" y="254643"/>
                    <a:pt x="251600" y="253320"/>
                    <a:pt x="250476" y="250939"/>
                  </a:cubicBezTo>
                  <a:cubicBezTo>
                    <a:pt x="249418" y="248624"/>
                    <a:pt x="249947" y="245978"/>
                    <a:pt x="251799" y="244192"/>
                  </a:cubicBezTo>
                  <a:cubicBezTo>
                    <a:pt x="284208" y="214231"/>
                    <a:pt x="316617" y="184203"/>
                    <a:pt x="349026" y="154175"/>
                  </a:cubicBezTo>
                  <a:cubicBezTo>
                    <a:pt x="350415" y="152852"/>
                    <a:pt x="352267" y="152389"/>
                    <a:pt x="354185" y="152720"/>
                  </a:cubicBezTo>
                  <a:cubicBezTo>
                    <a:pt x="356103" y="153116"/>
                    <a:pt x="357558" y="154241"/>
                    <a:pt x="358352" y="156027"/>
                  </a:cubicBezTo>
                  <a:lnTo>
                    <a:pt x="368141" y="177456"/>
                  </a:lnTo>
                  <a:lnTo>
                    <a:pt x="496189" y="118855"/>
                  </a:lnTo>
                  <a:lnTo>
                    <a:pt x="496189" y="118855"/>
                  </a:lnTo>
                  <a:close/>
                  <a:moveTo>
                    <a:pt x="247566" y="135391"/>
                  </a:moveTo>
                  <a:cubicBezTo>
                    <a:pt x="186187" y="135391"/>
                    <a:pt x="136383" y="185195"/>
                    <a:pt x="136383" y="246573"/>
                  </a:cubicBezTo>
                  <a:cubicBezTo>
                    <a:pt x="136383" y="307952"/>
                    <a:pt x="186187" y="357756"/>
                    <a:pt x="247566" y="357756"/>
                  </a:cubicBezTo>
                  <a:cubicBezTo>
                    <a:pt x="301338" y="357756"/>
                    <a:pt x="346182" y="319593"/>
                    <a:pt x="356566" y="268863"/>
                  </a:cubicBezTo>
                  <a:lnTo>
                    <a:pt x="296576" y="275543"/>
                  </a:lnTo>
                  <a:cubicBezTo>
                    <a:pt x="286655" y="292211"/>
                    <a:pt x="268466" y="303322"/>
                    <a:pt x="247698" y="303322"/>
                  </a:cubicBezTo>
                  <a:cubicBezTo>
                    <a:pt x="216215" y="303322"/>
                    <a:pt x="190751" y="277858"/>
                    <a:pt x="190751" y="246375"/>
                  </a:cubicBezTo>
                  <a:cubicBezTo>
                    <a:pt x="190751" y="214892"/>
                    <a:pt x="216215" y="189428"/>
                    <a:pt x="247698" y="189428"/>
                  </a:cubicBezTo>
                  <a:cubicBezTo>
                    <a:pt x="255172" y="189428"/>
                    <a:pt x="262315" y="190883"/>
                    <a:pt x="268863" y="193462"/>
                  </a:cubicBezTo>
                  <a:lnTo>
                    <a:pt x="310598" y="154770"/>
                  </a:lnTo>
                  <a:cubicBezTo>
                    <a:pt x="292674" y="142468"/>
                    <a:pt x="270979" y="135258"/>
                    <a:pt x="247632" y="135258"/>
                  </a:cubicBezTo>
                  <a:lnTo>
                    <a:pt x="247632" y="135258"/>
                  </a:lnTo>
                  <a:close/>
                  <a:moveTo>
                    <a:pt x="352465" y="472048"/>
                  </a:moveTo>
                  <a:cubicBezTo>
                    <a:pt x="358881" y="483490"/>
                    <a:pt x="385073" y="506706"/>
                    <a:pt x="395523" y="517090"/>
                  </a:cubicBezTo>
                  <a:cubicBezTo>
                    <a:pt x="429255" y="550888"/>
                    <a:pt x="482498" y="499166"/>
                    <a:pt x="447973" y="464640"/>
                  </a:cubicBezTo>
                  <a:lnTo>
                    <a:pt x="414241" y="430908"/>
                  </a:lnTo>
                  <a:cubicBezTo>
                    <a:pt x="464045" y="385602"/>
                    <a:pt x="495330" y="320254"/>
                    <a:pt x="495330" y="247632"/>
                  </a:cubicBezTo>
                  <a:cubicBezTo>
                    <a:pt x="495330" y="227723"/>
                    <a:pt x="492949" y="208344"/>
                    <a:pt x="488517" y="189758"/>
                  </a:cubicBezTo>
                  <a:lnTo>
                    <a:pt x="434149" y="214627"/>
                  </a:lnTo>
                  <a:cubicBezTo>
                    <a:pt x="436001" y="225276"/>
                    <a:pt x="436993" y="236189"/>
                    <a:pt x="436993" y="247301"/>
                  </a:cubicBezTo>
                  <a:cubicBezTo>
                    <a:pt x="436993" y="351870"/>
                    <a:pt x="352267" y="436596"/>
                    <a:pt x="247698" y="436596"/>
                  </a:cubicBezTo>
                  <a:cubicBezTo>
                    <a:pt x="143129" y="436596"/>
                    <a:pt x="58403" y="351870"/>
                    <a:pt x="58403" y="247301"/>
                  </a:cubicBezTo>
                  <a:cubicBezTo>
                    <a:pt x="58403" y="142732"/>
                    <a:pt x="143129" y="58006"/>
                    <a:pt x="247698" y="58006"/>
                  </a:cubicBezTo>
                  <a:cubicBezTo>
                    <a:pt x="310069" y="58006"/>
                    <a:pt x="365429" y="88232"/>
                    <a:pt x="399888" y="134795"/>
                  </a:cubicBezTo>
                  <a:lnTo>
                    <a:pt x="453727" y="110191"/>
                  </a:lnTo>
                  <a:cubicBezTo>
                    <a:pt x="417019" y="55294"/>
                    <a:pt x="359013" y="15874"/>
                    <a:pt x="291483" y="3836"/>
                  </a:cubicBezTo>
                  <a:cubicBezTo>
                    <a:pt x="276998" y="1257"/>
                    <a:pt x="262381" y="0"/>
                    <a:pt x="247698" y="0"/>
                  </a:cubicBezTo>
                  <a:cubicBezTo>
                    <a:pt x="114622" y="0"/>
                    <a:pt x="0" y="107215"/>
                    <a:pt x="0" y="247632"/>
                  </a:cubicBezTo>
                  <a:cubicBezTo>
                    <a:pt x="0" y="320453"/>
                    <a:pt x="31483" y="385999"/>
                    <a:pt x="81486" y="431305"/>
                  </a:cubicBezTo>
                  <a:lnTo>
                    <a:pt x="48151" y="464640"/>
                  </a:lnTo>
                  <a:cubicBezTo>
                    <a:pt x="13228" y="499563"/>
                    <a:pt x="65612" y="552145"/>
                    <a:pt x="100601" y="517090"/>
                  </a:cubicBezTo>
                  <a:cubicBezTo>
                    <a:pt x="111051" y="506640"/>
                    <a:pt x="136978" y="483821"/>
                    <a:pt x="143460" y="472379"/>
                  </a:cubicBezTo>
                  <a:cubicBezTo>
                    <a:pt x="175141" y="487062"/>
                    <a:pt x="210395" y="495330"/>
                    <a:pt x="247632" y="495330"/>
                  </a:cubicBezTo>
                  <a:cubicBezTo>
                    <a:pt x="284869" y="495330"/>
                    <a:pt x="320651" y="486996"/>
                    <a:pt x="352465" y="472048"/>
                  </a:cubicBezTo>
                  <a:close/>
                </a:path>
              </a:pathLst>
            </a:custGeom>
            <a:solidFill>
              <a:schemeClr val="bg1"/>
            </a:solidFill>
            <a:ln w="661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DCA8A11-860C-49F1-AFDF-F31F37054722}"/>
                </a:ext>
              </a:extLst>
            </p:cNvPr>
            <p:cNvSpPr/>
            <p:nvPr/>
          </p:nvSpPr>
          <p:spPr>
            <a:xfrm>
              <a:off x="2788106" y="781627"/>
              <a:ext cx="1276343" cy="1269331"/>
            </a:xfrm>
            <a:custGeom>
              <a:avLst/>
              <a:gdLst>
                <a:gd name="connsiteX0" fmla="*/ 790715 w 1239877"/>
                <a:gd name="connsiteY0" fmla="*/ 17858 h 1233065"/>
                <a:gd name="connsiteX1" fmla="*/ 806787 w 1239877"/>
                <a:gd name="connsiteY1" fmla="*/ 98285 h 1233065"/>
                <a:gd name="connsiteX2" fmla="*/ 878881 w 1239877"/>
                <a:gd name="connsiteY2" fmla="*/ 130430 h 1233065"/>
                <a:gd name="connsiteX3" fmla="*/ 949387 w 1239877"/>
                <a:gd name="connsiteY3" fmla="*/ 88629 h 1233065"/>
                <a:gd name="connsiteX4" fmla="*/ 1018504 w 1239877"/>
                <a:gd name="connsiteY4" fmla="*/ 138896 h 1233065"/>
                <a:gd name="connsiteX5" fmla="*/ 1000382 w 1239877"/>
                <a:gd name="connsiteY5" fmla="*/ 219257 h 1233065"/>
                <a:gd name="connsiteX6" fmla="*/ 1052567 w 1239877"/>
                <a:gd name="connsiteY6" fmla="*/ 277660 h 1233065"/>
                <a:gd name="connsiteX7" fmla="*/ 1134714 w 1239877"/>
                <a:gd name="connsiteY7" fmla="*/ 268069 h 1233065"/>
                <a:gd name="connsiteX8" fmla="*/ 1177441 w 1239877"/>
                <a:gd name="connsiteY8" fmla="*/ 342081 h 1233065"/>
                <a:gd name="connsiteX9" fmla="*/ 1127703 w 1239877"/>
                <a:gd name="connsiteY9" fmla="*/ 408751 h 1233065"/>
                <a:gd name="connsiteX10" fmla="*/ 1151381 w 1239877"/>
                <a:gd name="connsiteY10" fmla="*/ 482498 h 1233065"/>
                <a:gd name="connsiteX11" fmla="*/ 1231015 w 1239877"/>
                <a:gd name="connsiteY11" fmla="*/ 507367 h 1233065"/>
                <a:gd name="connsiteX12" fmla="*/ 1239878 w 1239877"/>
                <a:gd name="connsiteY12" fmla="*/ 592358 h 1233065"/>
                <a:gd name="connsiteX13" fmla="*/ 1166462 w 1239877"/>
                <a:gd name="connsiteY13" fmla="*/ 633564 h 1233065"/>
                <a:gd name="connsiteX14" fmla="*/ 1158062 w 1239877"/>
                <a:gd name="connsiteY14" fmla="*/ 709229 h 1233065"/>
                <a:gd name="connsiteX15" fmla="*/ 1221623 w 1239877"/>
                <a:gd name="connsiteY15" fmla="*/ 765185 h 1233065"/>
                <a:gd name="connsiteX16" fmla="*/ 1195167 w 1239877"/>
                <a:gd name="connsiteY16" fmla="*/ 846406 h 1233065"/>
                <a:gd name="connsiteX17" fmla="*/ 1110242 w 1239877"/>
                <a:gd name="connsiteY17" fmla="*/ 854277 h 1233065"/>
                <a:gd name="connsiteX18" fmla="*/ 1072475 w 1239877"/>
                <a:gd name="connsiteY18" fmla="*/ 919029 h 1233065"/>
                <a:gd name="connsiteX19" fmla="*/ 1108191 w 1239877"/>
                <a:gd name="connsiteY19" fmla="*/ 996876 h 1233065"/>
                <a:gd name="connsiteX20" fmla="*/ 1050980 w 1239877"/>
                <a:gd name="connsiteY20" fmla="*/ 1060306 h 1233065"/>
                <a:gd name="connsiteX21" fmla="*/ 969163 w 1239877"/>
                <a:gd name="connsiteY21" fmla="*/ 1032593 h 1233065"/>
                <a:gd name="connsiteX22" fmla="*/ 909372 w 1239877"/>
                <a:gd name="connsiteY22" fmla="*/ 1075650 h 1233065"/>
                <a:gd name="connsiteX23" fmla="*/ 910364 w 1239877"/>
                <a:gd name="connsiteY23" fmla="*/ 1162361 h 1233065"/>
                <a:gd name="connsiteX24" fmla="*/ 832318 w 1239877"/>
                <a:gd name="connsiteY24" fmla="*/ 1197085 h 1233065"/>
                <a:gd name="connsiteX25" fmla="*/ 768359 w 1239877"/>
                <a:gd name="connsiteY25" fmla="*/ 1138021 h 1233065"/>
                <a:gd name="connsiteX26" fmla="*/ 696861 w 1239877"/>
                <a:gd name="connsiteY26" fmla="*/ 1153101 h 1233065"/>
                <a:gd name="connsiteX27" fmla="*/ 662335 w 1239877"/>
                <a:gd name="connsiteY27" fmla="*/ 1233066 h 1233065"/>
                <a:gd name="connsiteX28" fmla="*/ 576881 w 1239877"/>
                <a:gd name="connsiteY28" fmla="*/ 1233066 h 1233065"/>
                <a:gd name="connsiteX29" fmla="*/ 542290 w 1239877"/>
                <a:gd name="connsiteY29" fmla="*/ 1152705 h 1233065"/>
                <a:gd name="connsiteX30" fmla="*/ 506507 w 1239877"/>
                <a:gd name="connsiteY30" fmla="*/ 1146355 h 1233065"/>
                <a:gd name="connsiteX31" fmla="*/ 471254 w 1239877"/>
                <a:gd name="connsiteY31" fmla="*/ 1137558 h 1233065"/>
                <a:gd name="connsiteX32" fmla="*/ 406899 w 1239877"/>
                <a:gd name="connsiteY32" fmla="*/ 1196820 h 1233065"/>
                <a:gd name="connsiteX33" fmla="*/ 328853 w 1239877"/>
                <a:gd name="connsiteY33" fmla="*/ 1162030 h 1233065"/>
                <a:gd name="connsiteX34" fmla="*/ 329977 w 1239877"/>
                <a:gd name="connsiteY34" fmla="*/ 1074923 h 1233065"/>
                <a:gd name="connsiteX35" fmla="*/ 270847 w 1239877"/>
                <a:gd name="connsiteY35" fmla="*/ 1031997 h 1233065"/>
                <a:gd name="connsiteX36" fmla="*/ 188369 w 1239877"/>
                <a:gd name="connsiteY36" fmla="*/ 1059843 h 1233065"/>
                <a:gd name="connsiteX37" fmla="*/ 131224 w 1239877"/>
                <a:gd name="connsiteY37" fmla="*/ 996347 h 1233065"/>
                <a:gd name="connsiteX38" fmla="*/ 167469 w 1239877"/>
                <a:gd name="connsiteY38" fmla="*/ 917573 h 1233065"/>
                <a:gd name="connsiteX39" fmla="*/ 130496 w 1239877"/>
                <a:gd name="connsiteY39" fmla="*/ 853880 h 1233065"/>
                <a:gd name="connsiteX40" fmla="*/ 44447 w 1239877"/>
                <a:gd name="connsiteY40" fmla="*/ 845810 h 1233065"/>
                <a:gd name="connsiteX41" fmla="*/ 18056 w 1239877"/>
                <a:gd name="connsiteY41" fmla="*/ 764523 h 1233065"/>
                <a:gd name="connsiteX42" fmla="*/ 82412 w 1239877"/>
                <a:gd name="connsiteY42" fmla="*/ 708039 h 1233065"/>
                <a:gd name="connsiteX43" fmla="*/ 74342 w 1239877"/>
                <a:gd name="connsiteY43" fmla="*/ 633564 h 1233065"/>
                <a:gd name="connsiteX44" fmla="*/ 0 w 1239877"/>
                <a:gd name="connsiteY44" fmla="*/ 591763 h 1233065"/>
                <a:gd name="connsiteX45" fmla="*/ 8995 w 1239877"/>
                <a:gd name="connsiteY45" fmla="*/ 506838 h 1233065"/>
                <a:gd name="connsiteX46" fmla="*/ 89819 w 1239877"/>
                <a:gd name="connsiteY46" fmla="*/ 481638 h 1233065"/>
                <a:gd name="connsiteX47" fmla="*/ 113035 w 1239877"/>
                <a:gd name="connsiteY47" fmla="*/ 409148 h 1233065"/>
                <a:gd name="connsiteX48" fmla="*/ 62768 w 1239877"/>
                <a:gd name="connsiteY48" fmla="*/ 341552 h 1233065"/>
                <a:gd name="connsiteX49" fmla="*/ 105561 w 1239877"/>
                <a:gd name="connsiteY49" fmla="*/ 267606 h 1233065"/>
                <a:gd name="connsiteX50" fmla="*/ 188369 w 1239877"/>
                <a:gd name="connsiteY50" fmla="*/ 277329 h 1233065"/>
                <a:gd name="connsiteX51" fmla="*/ 240092 w 1239877"/>
                <a:gd name="connsiteY51" fmla="*/ 219654 h 1233065"/>
                <a:gd name="connsiteX52" fmla="*/ 221903 w 1239877"/>
                <a:gd name="connsiteY52" fmla="*/ 138499 h 1233065"/>
                <a:gd name="connsiteX53" fmla="*/ 291020 w 1239877"/>
                <a:gd name="connsiteY53" fmla="*/ 88298 h 1233065"/>
                <a:gd name="connsiteX54" fmla="*/ 362122 w 1239877"/>
                <a:gd name="connsiteY54" fmla="*/ 130496 h 1233065"/>
                <a:gd name="connsiteX55" fmla="*/ 433620 w 1239877"/>
                <a:gd name="connsiteY55" fmla="*/ 98484 h 1233065"/>
                <a:gd name="connsiteX56" fmla="*/ 449824 w 1239877"/>
                <a:gd name="connsiteY56" fmla="*/ 17726 h 1233065"/>
                <a:gd name="connsiteX57" fmla="*/ 533427 w 1239877"/>
                <a:gd name="connsiteY57" fmla="*/ 0 h 1233065"/>
                <a:gd name="connsiteX58" fmla="*/ 580784 w 1239877"/>
                <a:gd name="connsiteY58" fmla="*/ 66935 h 1233065"/>
                <a:gd name="connsiteX59" fmla="*/ 659756 w 1239877"/>
                <a:gd name="connsiteY59" fmla="*/ 66935 h 1233065"/>
                <a:gd name="connsiteX60" fmla="*/ 707179 w 1239877"/>
                <a:gd name="connsiteY60" fmla="*/ 66 h 1233065"/>
                <a:gd name="connsiteX61" fmla="*/ 790715 w 1239877"/>
                <a:gd name="connsiteY61" fmla="*/ 17858 h 1233065"/>
                <a:gd name="connsiteX62" fmla="*/ 790715 w 1239877"/>
                <a:gd name="connsiteY62" fmla="*/ 17858 h 1233065"/>
                <a:gd name="connsiteX63" fmla="*/ 530516 w 1239877"/>
                <a:gd name="connsiteY63" fmla="*/ 1033717 h 1233065"/>
                <a:gd name="connsiteX64" fmla="*/ 1042249 w 1239877"/>
                <a:gd name="connsiteY64" fmla="*/ 701822 h 1233065"/>
                <a:gd name="connsiteX65" fmla="*/ 710354 w 1239877"/>
                <a:gd name="connsiteY65" fmla="*/ 190089 h 1233065"/>
                <a:gd name="connsiteX66" fmla="*/ 198687 w 1239877"/>
                <a:gd name="connsiteY66" fmla="*/ 521984 h 1233065"/>
                <a:gd name="connsiteX67" fmla="*/ 530582 w 1239877"/>
                <a:gd name="connsiteY67" fmla="*/ 1033717 h 123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877" h="1233065">
                  <a:moveTo>
                    <a:pt x="790715" y="17858"/>
                  </a:moveTo>
                  <a:lnTo>
                    <a:pt x="806787" y="98285"/>
                  </a:lnTo>
                  <a:cubicBezTo>
                    <a:pt x="831855" y="107347"/>
                    <a:pt x="855930" y="118128"/>
                    <a:pt x="878881" y="130430"/>
                  </a:cubicBezTo>
                  <a:lnTo>
                    <a:pt x="949387" y="88629"/>
                  </a:lnTo>
                  <a:lnTo>
                    <a:pt x="1018504" y="138896"/>
                  </a:lnTo>
                  <a:lnTo>
                    <a:pt x="1000382" y="219257"/>
                  </a:lnTo>
                  <a:cubicBezTo>
                    <a:pt x="1019166" y="237446"/>
                    <a:pt x="1036627" y="257024"/>
                    <a:pt x="1052567" y="277660"/>
                  </a:cubicBezTo>
                  <a:lnTo>
                    <a:pt x="1134714" y="268069"/>
                  </a:lnTo>
                  <a:lnTo>
                    <a:pt x="1177441" y="342081"/>
                  </a:lnTo>
                  <a:lnTo>
                    <a:pt x="1127703" y="408751"/>
                  </a:lnTo>
                  <a:cubicBezTo>
                    <a:pt x="1137294" y="432628"/>
                    <a:pt x="1145230" y="457299"/>
                    <a:pt x="1151381" y="482498"/>
                  </a:cubicBezTo>
                  <a:lnTo>
                    <a:pt x="1231015" y="507367"/>
                  </a:lnTo>
                  <a:lnTo>
                    <a:pt x="1239878" y="592358"/>
                  </a:lnTo>
                  <a:lnTo>
                    <a:pt x="1166462" y="633564"/>
                  </a:lnTo>
                  <a:cubicBezTo>
                    <a:pt x="1165404" y="658632"/>
                    <a:pt x="1162692" y="683897"/>
                    <a:pt x="1158062" y="709229"/>
                  </a:cubicBezTo>
                  <a:lnTo>
                    <a:pt x="1221623" y="765185"/>
                  </a:lnTo>
                  <a:lnTo>
                    <a:pt x="1195167" y="846406"/>
                  </a:lnTo>
                  <a:lnTo>
                    <a:pt x="1110242" y="854277"/>
                  </a:lnTo>
                  <a:cubicBezTo>
                    <a:pt x="1099130" y="876897"/>
                    <a:pt x="1086431" y="898459"/>
                    <a:pt x="1072475" y="919029"/>
                  </a:cubicBezTo>
                  <a:lnTo>
                    <a:pt x="1108191" y="996876"/>
                  </a:lnTo>
                  <a:lnTo>
                    <a:pt x="1050980" y="1060306"/>
                  </a:lnTo>
                  <a:lnTo>
                    <a:pt x="969163" y="1032593"/>
                  </a:lnTo>
                  <a:cubicBezTo>
                    <a:pt x="950247" y="1048268"/>
                    <a:pt x="930272" y="1062621"/>
                    <a:pt x="909372" y="1075650"/>
                  </a:cubicBezTo>
                  <a:lnTo>
                    <a:pt x="910364" y="1162361"/>
                  </a:lnTo>
                  <a:lnTo>
                    <a:pt x="832318" y="1197085"/>
                  </a:lnTo>
                  <a:lnTo>
                    <a:pt x="768359" y="1138021"/>
                  </a:lnTo>
                  <a:cubicBezTo>
                    <a:pt x="745011" y="1144635"/>
                    <a:pt x="721135" y="1149662"/>
                    <a:pt x="696861" y="1153101"/>
                  </a:cubicBezTo>
                  <a:lnTo>
                    <a:pt x="662335" y="1233066"/>
                  </a:lnTo>
                  <a:lnTo>
                    <a:pt x="576881" y="1233066"/>
                  </a:lnTo>
                  <a:lnTo>
                    <a:pt x="542290" y="1152705"/>
                  </a:lnTo>
                  <a:cubicBezTo>
                    <a:pt x="530384" y="1150985"/>
                    <a:pt x="518479" y="1148868"/>
                    <a:pt x="506507" y="1146355"/>
                  </a:cubicBezTo>
                  <a:cubicBezTo>
                    <a:pt x="494536" y="1143776"/>
                    <a:pt x="482829" y="1140865"/>
                    <a:pt x="471254" y="1137558"/>
                  </a:cubicBezTo>
                  <a:lnTo>
                    <a:pt x="406899" y="1196820"/>
                  </a:lnTo>
                  <a:lnTo>
                    <a:pt x="328853" y="1162030"/>
                  </a:lnTo>
                  <a:lnTo>
                    <a:pt x="329977" y="1074923"/>
                  </a:lnTo>
                  <a:cubicBezTo>
                    <a:pt x="309209" y="1061893"/>
                    <a:pt x="289499" y="1047540"/>
                    <a:pt x="270847" y="1031997"/>
                  </a:cubicBezTo>
                  <a:lnTo>
                    <a:pt x="188369" y="1059843"/>
                  </a:lnTo>
                  <a:lnTo>
                    <a:pt x="131224" y="996347"/>
                  </a:lnTo>
                  <a:lnTo>
                    <a:pt x="167469" y="917573"/>
                  </a:lnTo>
                  <a:cubicBezTo>
                    <a:pt x="153778" y="897202"/>
                    <a:pt x="141343" y="875905"/>
                    <a:pt x="130496" y="853880"/>
                  </a:cubicBezTo>
                  <a:lnTo>
                    <a:pt x="44447" y="845810"/>
                  </a:lnTo>
                  <a:lnTo>
                    <a:pt x="18056" y="764523"/>
                  </a:lnTo>
                  <a:lnTo>
                    <a:pt x="82412" y="708039"/>
                  </a:lnTo>
                  <a:cubicBezTo>
                    <a:pt x="78046" y="683633"/>
                    <a:pt x="75334" y="658698"/>
                    <a:pt x="74342" y="633564"/>
                  </a:cubicBezTo>
                  <a:lnTo>
                    <a:pt x="0" y="591763"/>
                  </a:lnTo>
                  <a:lnTo>
                    <a:pt x="8995" y="506838"/>
                  </a:lnTo>
                  <a:lnTo>
                    <a:pt x="89819" y="481638"/>
                  </a:lnTo>
                  <a:cubicBezTo>
                    <a:pt x="95970" y="456637"/>
                    <a:pt x="103709" y="432430"/>
                    <a:pt x="113035" y="409148"/>
                  </a:cubicBezTo>
                  <a:lnTo>
                    <a:pt x="62768" y="341552"/>
                  </a:lnTo>
                  <a:lnTo>
                    <a:pt x="105561" y="267606"/>
                  </a:lnTo>
                  <a:lnTo>
                    <a:pt x="188369" y="277329"/>
                  </a:lnTo>
                  <a:cubicBezTo>
                    <a:pt x="204309" y="256825"/>
                    <a:pt x="221572" y="237578"/>
                    <a:pt x="240092" y="219654"/>
                  </a:cubicBezTo>
                  <a:lnTo>
                    <a:pt x="221903" y="138499"/>
                  </a:lnTo>
                  <a:lnTo>
                    <a:pt x="291020" y="88298"/>
                  </a:lnTo>
                  <a:lnTo>
                    <a:pt x="362122" y="130496"/>
                  </a:lnTo>
                  <a:cubicBezTo>
                    <a:pt x="385139" y="118194"/>
                    <a:pt x="409016" y="107479"/>
                    <a:pt x="433620" y="98484"/>
                  </a:cubicBezTo>
                  <a:lnTo>
                    <a:pt x="449824" y="17726"/>
                  </a:lnTo>
                  <a:lnTo>
                    <a:pt x="533427" y="0"/>
                  </a:lnTo>
                  <a:lnTo>
                    <a:pt x="580784" y="66935"/>
                  </a:lnTo>
                  <a:cubicBezTo>
                    <a:pt x="606777" y="65083"/>
                    <a:pt x="633167" y="65083"/>
                    <a:pt x="659756" y="66935"/>
                  </a:cubicBezTo>
                  <a:lnTo>
                    <a:pt x="707179" y="66"/>
                  </a:lnTo>
                  <a:lnTo>
                    <a:pt x="790715" y="17858"/>
                  </a:lnTo>
                  <a:lnTo>
                    <a:pt x="790715" y="17858"/>
                  </a:lnTo>
                  <a:close/>
                  <a:moveTo>
                    <a:pt x="530516" y="1033717"/>
                  </a:moveTo>
                  <a:cubicBezTo>
                    <a:pt x="763465" y="1083389"/>
                    <a:pt x="992577" y="934770"/>
                    <a:pt x="1042249" y="701822"/>
                  </a:cubicBezTo>
                  <a:cubicBezTo>
                    <a:pt x="1091921" y="468873"/>
                    <a:pt x="943302" y="239761"/>
                    <a:pt x="710354" y="190089"/>
                  </a:cubicBezTo>
                  <a:cubicBezTo>
                    <a:pt x="477405" y="140417"/>
                    <a:pt x="248293" y="289036"/>
                    <a:pt x="198687" y="521984"/>
                  </a:cubicBezTo>
                  <a:cubicBezTo>
                    <a:pt x="149016" y="754933"/>
                    <a:pt x="297634" y="984045"/>
                    <a:pt x="530582" y="1033717"/>
                  </a:cubicBezTo>
                  <a:close/>
                </a:path>
              </a:pathLst>
            </a:custGeom>
            <a:solidFill>
              <a:schemeClr val="bg1"/>
            </a:solidFill>
            <a:ln w="661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B9F924C8-BC6E-4F91-9E06-ADE803278F8F}"/>
                </a:ext>
              </a:extLst>
            </p:cNvPr>
            <p:cNvSpPr/>
            <p:nvPr/>
          </p:nvSpPr>
          <p:spPr>
            <a:xfrm>
              <a:off x="2123473" y="1215892"/>
              <a:ext cx="311631" cy="417231"/>
            </a:xfrm>
            <a:custGeom>
              <a:avLst/>
              <a:gdLst>
                <a:gd name="connsiteX0" fmla="*/ 19842 w 302727"/>
                <a:gd name="connsiteY0" fmla="*/ 405312 h 405311"/>
                <a:gd name="connsiteX1" fmla="*/ 282819 w 302727"/>
                <a:gd name="connsiteY1" fmla="*/ 405312 h 405311"/>
                <a:gd name="connsiteX2" fmla="*/ 302727 w 302727"/>
                <a:gd name="connsiteY2" fmla="*/ 385403 h 405311"/>
                <a:gd name="connsiteX3" fmla="*/ 302727 w 302727"/>
                <a:gd name="connsiteY3" fmla="*/ 35981 h 405311"/>
                <a:gd name="connsiteX4" fmla="*/ 282819 w 302727"/>
                <a:gd name="connsiteY4" fmla="*/ 16138 h 405311"/>
                <a:gd name="connsiteX5" fmla="*/ 214892 w 302727"/>
                <a:gd name="connsiteY5" fmla="*/ 16138 h 405311"/>
                <a:gd name="connsiteX6" fmla="*/ 214892 w 302727"/>
                <a:gd name="connsiteY6" fmla="*/ 51854 h 405311"/>
                <a:gd name="connsiteX7" fmla="*/ 265622 w 302727"/>
                <a:gd name="connsiteY7" fmla="*/ 51854 h 405311"/>
                <a:gd name="connsiteX8" fmla="*/ 265622 w 302727"/>
                <a:gd name="connsiteY8" fmla="*/ 369596 h 405311"/>
                <a:gd name="connsiteX9" fmla="*/ 37105 w 302727"/>
                <a:gd name="connsiteY9" fmla="*/ 369596 h 405311"/>
                <a:gd name="connsiteX10" fmla="*/ 37105 w 302727"/>
                <a:gd name="connsiteY10" fmla="*/ 51854 h 405311"/>
                <a:gd name="connsiteX11" fmla="*/ 87835 w 302727"/>
                <a:gd name="connsiteY11" fmla="*/ 51854 h 405311"/>
                <a:gd name="connsiteX12" fmla="*/ 87835 w 302727"/>
                <a:gd name="connsiteY12" fmla="*/ 16138 h 405311"/>
                <a:gd name="connsiteX13" fmla="*/ 19908 w 302727"/>
                <a:gd name="connsiteY13" fmla="*/ 16138 h 405311"/>
                <a:gd name="connsiteX14" fmla="*/ 0 w 302727"/>
                <a:gd name="connsiteY14" fmla="*/ 35981 h 405311"/>
                <a:gd name="connsiteX15" fmla="*/ 0 w 302727"/>
                <a:gd name="connsiteY15" fmla="*/ 385403 h 405311"/>
                <a:gd name="connsiteX16" fmla="*/ 19908 w 302727"/>
                <a:gd name="connsiteY16" fmla="*/ 405312 h 405311"/>
                <a:gd name="connsiteX17" fmla="*/ 19908 w 302727"/>
                <a:gd name="connsiteY17" fmla="*/ 405312 h 405311"/>
                <a:gd name="connsiteX18" fmla="*/ 192007 w 302727"/>
                <a:gd name="connsiteY18" fmla="*/ 0 h 405311"/>
                <a:gd name="connsiteX19" fmla="*/ 203780 w 302727"/>
                <a:gd name="connsiteY19" fmla="*/ 3968 h 405311"/>
                <a:gd name="connsiteX20" fmla="*/ 208344 w 302727"/>
                <a:gd name="connsiteY20" fmla="*/ 12831 h 405311"/>
                <a:gd name="connsiteX21" fmla="*/ 208344 w 302727"/>
                <a:gd name="connsiteY21" fmla="*/ 63165 h 405311"/>
                <a:gd name="connsiteX22" fmla="*/ 203780 w 302727"/>
                <a:gd name="connsiteY22" fmla="*/ 72027 h 405311"/>
                <a:gd name="connsiteX23" fmla="*/ 192007 w 302727"/>
                <a:gd name="connsiteY23" fmla="*/ 76062 h 405311"/>
                <a:gd name="connsiteX24" fmla="*/ 110720 w 302727"/>
                <a:gd name="connsiteY24" fmla="*/ 76062 h 405311"/>
                <a:gd name="connsiteX25" fmla="*/ 99013 w 302727"/>
                <a:gd name="connsiteY25" fmla="*/ 72027 h 405311"/>
                <a:gd name="connsiteX26" fmla="*/ 94449 w 302727"/>
                <a:gd name="connsiteY26" fmla="*/ 63165 h 405311"/>
                <a:gd name="connsiteX27" fmla="*/ 94449 w 302727"/>
                <a:gd name="connsiteY27" fmla="*/ 12831 h 405311"/>
                <a:gd name="connsiteX28" fmla="*/ 99013 w 302727"/>
                <a:gd name="connsiteY28" fmla="*/ 3968 h 405311"/>
                <a:gd name="connsiteX29" fmla="*/ 110720 w 302727"/>
                <a:gd name="connsiteY29" fmla="*/ 0 h 405311"/>
                <a:gd name="connsiteX30" fmla="*/ 192007 w 302727"/>
                <a:gd name="connsiteY30" fmla="*/ 0 h 405311"/>
                <a:gd name="connsiteX31" fmla="*/ 121633 w 302727"/>
                <a:gd name="connsiteY31" fmla="*/ 16469 h 405311"/>
                <a:gd name="connsiteX32" fmla="*/ 181094 w 302727"/>
                <a:gd name="connsiteY32" fmla="*/ 16469 h 405311"/>
                <a:gd name="connsiteX33" fmla="*/ 190883 w 302727"/>
                <a:gd name="connsiteY33" fmla="*/ 19842 h 405311"/>
                <a:gd name="connsiteX34" fmla="*/ 190883 w 302727"/>
                <a:gd name="connsiteY34" fmla="*/ 19842 h 405311"/>
                <a:gd name="connsiteX35" fmla="*/ 195314 w 302727"/>
                <a:gd name="connsiteY35" fmla="*/ 28771 h 405311"/>
                <a:gd name="connsiteX36" fmla="*/ 195314 w 302727"/>
                <a:gd name="connsiteY36" fmla="*/ 44777 h 405311"/>
                <a:gd name="connsiteX37" fmla="*/ 190883 w 302727"/>
                <a:gd name="connsiteY37" fmla="*/ 53706 h 405311"/>
                <a:gd name="connsiteX38" fmla="*/ 190883 w 302727"/>
                <a:gd name="connsiteY38" fmla="*/ 53706 h 405311"/>
                <a:gd name="connsiteX39" fmla="*/ 181094 w 302727"/>
                <a:gd name="connsiteY39" fmla="*/ 57080 h 405311"/>
                <a:gd name="connsiteX40" fmla="*/ 121633 w 302727"/>
                <a:gd name="connsiteY40" fmla="*/ 57080 h 405311"/>
                <a:gd name="connsiteX41" fmla="*/ 111844 w 302727"/>
                <a:gd name="connsiteY41" fmla="*/ 53706 h 405311"/>
                <a:gd name="connsiteX42" fmla="*/ 111844 w 302727"/>
                <a:gd name="connsiteY42" fmla="*/ 53706 h 405311"/>
                <a:gd name="connsiteX43" fmla="*/ 107413 w 302727"/>
                <a:gd name="connsiteY43" fmla="*/ 44777 h 405311"/>
                <a:gd name="connsiteX44" fmla="*/ 107413 w 302727"/>
                <a:gd name="connsiteY44" fmla="*/ 28771 h 405311"/>
                <a:gd name="connsiteX45" fmla="*/ 111844 w 302727"/>
                <a:gd name="connsiteY45" fmla="*/ 19842 h 405311"/>
                <a:gd name="connsiteX46" fmla="*/ 111844 w 302727"/>
                <a:gd name="connsiteY46" fmla="*/ 19842 h 405311"/>
                <a:gd name="connsiteX47" fmla="*/ 121633 w 302727"/>
                <a:gd name="connsiteY47" fmla="*/ 16403 h 405311"/>
                <a:gd name="connsiteX48" fmla="*/ 121633 w 302727"/>
                <a:gd name="connsiteY48" fmla="*/ 16403 h 405311"/>
                <a:gd name="connsiteX49" fmla="*/ 75930 w 302727"/>
                <a:gd name="connsiteY49" fmla="*/ 285795 h 405311"/>
                <a:gd name="connsiteX50" fmla="*/ 226731 w 302727"/>
                <a:gd name="connsiteY50" fmla="*/ 285795 h 405311"/>
                <a:gd name="connsiteX51" fmla="*/ 234866 w 302727"/>
                <a:gd name="connsiteY51" fmla="*/ 293997 h 405311"/>
                <a:gd name="connsiteX52" fmla="*/ 234866 w 302727"/>
                <a:gd name="connsiteY52" fmla="*/ 293997 h 405311"/>
                <a:gd name="connsiteX53" fmla="*/ 226731 w 302727"/>
                <a:gd name="connsiteY53" fmla="*/ 302132 h 405311"/>
                <a:gd name="connsiteX54" fmla="*/ 75930 w 302727"/>
                <a:gd name="connsiteY54" fmla="*/ 302132 h 405311"/>
                <a:gd name="connsiteX55" fmla="*/ 67795 w 302727"/>
                <a:gd name="connsiteY55" fmla="*/ 293997 h 405311"/>
                <a:gd name="connsiteX56" fmla="*/ 67795 w 302727"/>
                <a:gd name="connsiteY56" fmla="*/ 293997 h 405311"/>
                <a:gd name="connsiteX57" fmla="*/ 75930 w 302727"/>
                <a:gd name="connsiteY57" fmla="*/ 285795 h 405311"/>
                <a:gd name="connsiteX58" fmla="*/ 75930 w 302727"/>
                <a:gd name="connsiteY58" fmla="*/ 285795 h 405311"/>
                <a:gd name="connsiteX59" fmla="*/ 226930 w 302727"/>
                <a:gd name="connsiteY59" fmla="*/ 255436 h 405311"/>
                <a:gd name="connsiteX60" fmla="*/ 74673 w 302727"/>
                <a:gd name="connsiteY60" fmla="*/ 255436 h 405311"/>
                <a:gd name="connsiteX61" fmla="*/ 74475 w 302727"/>
                <a:gd name="connsiteY61" fmla="*/ 255304 h 405311"/>
                <a:gd name="connsiteX62" fmla="*/ 74078 w 302727"/>
                <a:gd name="connsiteY62" fmla="*/ 255304 h 405311"/>
                <a:gd name="connsiteX63" fmla="*/ 73879 w 302727"/>
                <a:gd name="connsiteY63" fmla="*/ 255172 h 405311"/>
                <a:gd name="connsiteX64" fmla="*/ 73681 w 302727"/>
                <a:gd name="connsiteY64" fmla="*/ 255172 h 405311"/>
                <a:gd name="connsiteX65" fmla="*/ 73483 w 302727"/>
                <a:gd name="connsiteY65" fmla="*/ 255039 h 405311"/>
                <a:gd name="connsiteX66" fmla="*/ 73284 w 302727"/>
                <a:gd name="connsiteY66" fmla="*/ 255039 h 405311"/>
                <a:gd name="connsiteX67" fmla="*/ 73086 w 302727"/>
                <a:gd name="connsiteY67" fmla="*/ 254907 h 405311"/>
                <a:gd name="connsiteX68" fmla="*/ 72887 w 302727"/>
                <a:gd name="connsiteY68" fmla="*/ 254907 h 405311"/>
                <a:gd name="connsiteX69" fmla="*/ 72689 w 302727"/>
                <a:gd name="connsiteY69" fmla="*/ 254775 h 405311"/>
                <a:gd name="connsiteX70" fmla="*/ 72491 w 302727"/>
                <a:gd name="connsiteY70" fmla="*/ 254775 h 405311"/>
                <a:gd name="connsiteX71" fmla="*/ 72491 w 302727"/>
                <a:gd name="connsiteY71" fmla="*/ 254643 h 405311"/>
                <a:gd name="connsiteX72" fmla="*/ 72292 w 302727"/>
                <a:gd name="connsiteY72" fmla="*/ 254643 h 405311"/>
                <a:gd name="connsiteX73" fmla="*/ 72160 w 302727"/>
                <a:gd name="connsiteY73" fmla="*/ 254510 h 405311"/>
                <a:gd name="connsiteX74" fmla="*/ 71961 w 302727"/>
                <a:gd name="connsiteY74" fmla="*/ 254510 h 405311"/>
                <a:gd name="connsiteX75" fmla="*/ 71763 w 302727"/>
                <a:gd name="connsiteY75" fmla="*/ 254312 h 405311"/>
                <a:gd name="connsiteX76" fmla="*/ 71631 w 302727"/>
                <a:gd name="connsiteY76" fmla="*/ 254312 h 405311"/>
                <a:gd name="connsiteX77" fmla="*/ 71631 w 302727"/>
                <a:gd name="connsiteY77" fmla="*/ 254180 h 405311"/>
                <a:gd name="connsiteX78" fmla="*/ 71432 w 302727"/>
                <a:gd name="connsiteY78" fmla="*/ 254180 h 405311"/>
                <a:gd name="connsiteX79" fmla="*/ 71432 w 302727"/>
                <a:gd name="connsiteY79" fmla="*/ 254047 h 405311"/>
                <a:gd name="connsiteX80" fmla="*/ 71300 w 302727"/>
                <a:gd name="connsiteY80" fmla="*/ 254047 h 405311"/>
                <a:gd name="connsiteX81" fmla="*/ 71300 w 302727"/>
                <a:gd name="connsiteY81" fmla="*/ 253915 h 405311"/>
                <a:gd name="connsiteX82" fmla="*/ 71168 w 302727"/>
                <a:gd name="connsiteY82" fmla="*/ 253915 h 405311"/>
                <a:gd name="connsiteX83" fmla="*/ 71168 w 302727"/>
                <a:gd name="connsiteY83" fmla="*/ 253783 h 405311"/>
                <a:gd name="connsiteX84" fmla="*/ 71035 w 302727"/>
                <a:gd name="connsiteY84" fmla="*/ 253650 h 405311"/>
                <a:gd name="connsiteX85" fmla="*/ 71035 w 302727"/>
                <a:gd name="connsiteY85" fmla="*/ 253650 h 405311"/>
                <a:gd name="connsiteX86" fmla="*/ 70903 w 302727"/>
                <a:gd name="connsiteY86" fmla="*/ 253518 h 405311"/>
                <a:gd name="connsiteX87" fmla="*/ 70771 w 302727"/>
                <a:gd name="connsiteY87" fmla="*/ 253386 h 405311"/>
                <a:gd name="connsiteX88" fmla="*/ 70771 w 302727"/>
                <a:gd name="connsiteY88" fmla="*/ 253386 h 405311"/>
                <a:gd name="connsiteX89" fmla="*/ 70639 w 302727"/>
                <a:gd name="connsiteY89" fmla="*/ 253254 h 405311"/>
                <a:gd name="connsiteX90" fmla="*/ 70639 w 302727"/>
                <a:gd name="connsiteY90" fmla="*/ 253254 h 405311"/>
                <a:gd name="connsiteX91" fmla="*/ 70506 w 302727"/>
                <a:gd name="connsiteY91" fmla="*/ 253121 h 405311"/>
                <a:gd name="connsiteX92" fmla="*/ 70506 w 302727"/>
                <a:gd name="connsiteY92" fmla="*/ 253121 h 405311"/>
                <a:gd name="connsiteX93" fmla="*/ 70374 w 302727"/>
                <a:gd name="connsiteY93" fmla="*/ 252989 h 405311"/>
                <a:gd name="connsiteX94" fmla="*/ 70374 w 302727"/>
                <a:gd name="connsiteY94" fmla="*/ 252989 h 405311"/>
                <a:gd name="connsiteX95" fmla="*/ 70242 w 302727"/>
                <a:gd name="connsiteY95" fmla="*/ 252857 h 405311"/>
                <a:gd name="connsiteX96" fmla="*/ 70110 w 302727"/>
                <a:gd name="connsiteY96" fmla="*/ 252725 h 405311"/>
                <a:gd name="connsiteX97" fmla="*/ 69977 w 302727"/>
                <a:gd name="connsiteY97" fmla="*/ 252592 h 405311"/>
                <a:gd name="connsiteX98" fmla="*/ 69977 w 302727"/>
                <a:gd name="connsiteY98" fmla="*/ 252592 h 405311"/>
                <a:gd name="connsiteX99" fmla="*/ 69845 w 302727"/>
                <a:gd name="connsiteY99" fmla="*/ 252460 h 405311"/>
                <a:gd name="connsiteX100" fmla="*/ 69845 w 302727"/>
                <a:gd name="connsiteY100" fmla="*/ 252460 h 405311"/>
                <a:gd name="connsiteX101" fmla="*/ 69713 w 302727"/>
                <a:gd name="connsiteY101" fmla="*/ 252328 h 405311"/>
                <a:gd name="connsiteX102" fmla="*/ 69713 w 302727"/>
                <a:gd name="connsiteY102" fmla="*/ 252328 h 405311"/>
                <a:gd name="connsiteX103" fmla="*/ 69580 w 302727"/>
                <a:gd name="connsiteY103" fmla="*/ 252195 h 405311"/>
                <a:gd name="connsiteX104" fmla="*/ 69448 w 302727"/>
                <a:gd name="connsiteY104" fmla="*/ 252063 h 405311"/>
                <a:gd name="connsiteX105" fmla="*/ 69448 w 302727"/>
                <a:gd name="connsiteY105" fmla="*/ 252063 h 405311"/>
                <a:gd name="connsiteX106" fmla="*/ 69316 w 302727"/>
                <a:gd name="connsiteY106" fmla="*/ 251865 h 405311"/>
                <a:gd name="connsiteX107" fmla="*/ 69183 w 302727"/>
                <a:gd name="connsiteY107" fmla="*/ 251732 h 405311"/>
                <a:gd name="connsiteX108" fmla="*/ 69051 w 302727"/>
                <a:gd name="connsiteY108" fmla="*/ 251600 h 405311"/>
                <a:gd name="connsiteX109" fmla="*/ 69051 w 302727"/>
                <a:gd name="connsiteY109" fmla="*/ 251600 h 405311"/>
                <a:gd name="connsiteX110" fmla="*/ 68919 w 302727"/>
                <a:gd name="connsiteY110" fmla="*/ 251402 h 405311"/>
                <a:gd name="connsiteX111" fmla="*/ 68919 w 302727"/>
                <a:gd name="connsiteY111" fmla="*/ 251269 h 405311"/>
                <a:gd name="connsiteX112" fmla="*/ 68853 w 302727"/>
                <a:gd name="connsiteY112" fmla="*/ 251269 h 405311"/>
                <a:gd name="connsiteX113" fmla="*/ 68720 w 302727"/>
                <a:gd name="connsiteY113" fmla="*/ 251071 h 405311"/>
                <a:gd name="connsiteX114" fmla="*/ 68720 w 302727"/>
                <a:gd name="connsiteY114" fmla="*/ 250873 h 405311"/>
                <a:gd name="connsiteX115" fmla="*/ 68522 w 302727"/>
                <a:gd name="connsiteY115" fmla="*/ 250740 h 405311"/>
                <a:gd name="connsiteX116" fmla="*/ 68522 w 302727"/>
                <a:gd name="connsiteY116" fmla="*/ 250740 h 405311"/>
                <a:gd name="connsiteX117" fmla="*/ 68522 w 302727"/>
                <a:gd name="connsiteY117" fmla="*/ 250542 h 405311"/>
                <a:gd name="connsiteX118" fmla="*/ 68390 w 302727"/>
                <a:gd name="connsiteY118" fmla="*/ 250343 h 405311"/>
                <a:gd name="connsiteX119" fmla="*/ 68390 w 302727"/>
                <a:gd name="connsiteY119" fmla="*/ 250145 h 405311"/>
                <a:gd name="connsiteX120" fmla="*/ 68257 w 302727"/>
                <a:gd name="connsiteY120" fmla="*/ 249947 h 405311"/>
                <a:gd name="connsiteX121" fmla="*/ 68257 w 302727"/>
                <a:gd name="connsiteY121" fmla="*/ 249748 h 405311"/>
                <a:gd name="connsiteX122" fmla="*/ 68125 w 302727"/>
                <a:gd name="connsiteY122" fmla="*/ 249550 h 405311"/>
                <a:gd name="connsiteX123" fmla="*/ 68125 w 302727"/>
                <a:gd name="connsiteY123" fmla="*/ 249351 h 405311"/>
                <a:gd name="connsiteX124" fmla="*/ 67993 w 302727"/>
                <a:gd name="connsiteY124" fmla="*/ 249153 h 405311"/>
                <a:gd name="connsiteX125" fmla="*/ 67993 w 302727"/>
                <a:gd name="connsiteY125" fmla="*/ 248756 h 405311"/>
                <a:gd name="connsiteX126" fmla="*/ 67861 w 302727"/>
                <a:gd name="connsiteY126" fmla="*/ 248558 h 405311"/>
                <a:gd name="connsiteX127" fmla="*/ 67861 w 302727"/>
                <a:gd name="connsiteY127" fmla="*/ 248161 h 405311"/>
                <a:gd name="connsiteX128" fmla="*/ 67728 w 302727"/>
                <a:gd name="connsiteY128" fmla="*/ 247962 h 405311"/>
                <a:gd name="connsiteX129" fmla="*/ 67728 w 302727"/>
                <a:gd name="connsiteY129" fmla="*/ 247103 h 405311"/>
                <a:gd name="connsiteX130" fmla="*/ 75864 w 302727"/>
                <a:gd name="connsiteY130" fmla="*/ 238967 h 405311"/>
                <a:gd name="connsiteX131" fmla="*/ 226665 w 302727"/>
                <a:gd name="connsiteY131" fmla="*/ 238967 h 405311"/>
                <a:gd name="connsiteX132" fmla="*/ 234800 w 302727"/>
                <a:gd name="connsiteY132" fmla="*/ 247103 h 405311"/>
                <a:gd name="connsiteX133" fmla="*/ 234800 w 302727"/>
                <a:gd name="connsiteY133" fmla="*/ 248359 h 405311"/>
                <a:gd name="connsiteX134" fmla="*/ 234668 w 302727"/>
                <a:gd name="connsiteY134" fmla="*/ 248558 h 405311"/>
                <a:gd name="connsiteX135" fmla="*/ 234668 w 302727"/>
                <a:gd name="connsiteY135" fmla="*/ 248955 h 405311"/>
                <a:gd name="connsiteX136" fmla="*/ 234536 w 302727"/>
                <a:gd name="connsiteY136" fmla="*/ 249153 h 405311"/>
                <a:gd name="connsiteX137" fmla="*/ 234536 w 302727"/>
                <a:gd name="connsiteY137" fmla="*/ 249351 h 405311"/>
                <a:gd name="connsiteX138" fmla="*/ 234404 w 302727"/>
                <a:gd name="connsiteY138" fmla="*/ 249550 h 405311"/>
                <a:gd name="connsiteX139" fmla="*/ 234404 w 302727"/>
                <a:gd name="connsiteY139" fmla="*/ 249748 h 405311"/>
                <a:gd name="connsiteX140" fmla="*/ 234271 w 302727"/>
                <a:gd name="connsiteY140" fmla="*/ 249947 h 405311"/>
                <a:gd name="connsiteX141" fmla="*/ 234271 w 302727"/>
                <a:gd name="connsiteY141" fmla="*/ 250145 h 405311"/>
                <a:gd name="connsiteX142" fmla="*/ 234139 w 302727"/>
                <a:gd name="connsiteY142" fmla="*/ 250343 h 405311"/>
                <a:gd name="connsiteX143" fmla="*/ 234139 w 302727"/>
                <a:gd name="connsiteY143" fmla="*/ 250542 h 405311"/>
                <a:gd name="connsiteX144" fmla="*/ 233941 w 302727"/>
                <a:gd name="connsiteY144" fmla="*/ 250740 h 405311"/>
                <a:gd name="connsiteX145" fmla="*/ 233941 w 302727"/>
                <a:gd name="connsiteY145" fmla="*/ 250740 h 405311"/>
                <a:gd name="connsiteX146" fmla="*/ 233941 w 302727"/>
                <a:gd name="connsiteY146" fmla="*/ 250939 h 405311"/>
                <a:gd name="connsiteX147" fmla="*/ 233742 w 302727"/>
                <a:gd name="connsiteY147" fmla="*/ 251137 h 405311"/>
                <a:gd name="connsiteX148" fmla="*/ 233610 w 302727"/>
                <a:gd name="connsiteY148" fmla="*/ 251269 h 405311"/>
                <a:gd name="connsiteX149" fmla="*/ 233610 w 302727"/>
                <a:gd name="connsiteY149" fmla="*/ 251269 h 405311"/>
                <a:gd name="connsiteX150" fmla="*/ 233610 w 302727"/>
                <a:gd name="connsiteY150" fmla="*/ 251468 h 405311"/>
                <a:gd name="connsiteX151" fmla="*/ 233411 w 302727"/>
                <a:gd name="connsiteY151" fmla="*/ 251600 h 405311"/>
                <a:gd name="connsiteX152" fmla="*/ 233411 w 302727"/>
                <a:gd name="connsiteY152" fmla="*/ 251600 h 405311"/>
                <a:gd name="connsiteX153" fmla="*/ 233279 w 302727"/>
                <a:gd name="connsiteY153" fmla="*/ 251732 h 405311"/>
                <a:gd name="connsiteX154" fmla="*/ 233147 w 302727"/>
                <a:gd name="connsiteY154" fmla="*/ 251865 h 405311"/>
                <a:gd name="connsiteX155" fmla="*/ 233015 w 302727"/>
                <a:gd name="connsiteY155" fmla="*/ 251997 h 405311"/>
                <a:gd name="connsiteX156" fmla="*/ 233015 w 302727"/>
                <a:gd name="connsiteY156" fmla="*/ 251997 h 405311"/>
                <a:gd name="connsiteX157" fmla="*/ 232882 w 302727"/>
                <a:gd name="connsiteY157" fmla="*/ 252129 h 405311"/>
                <a:gd name="connsiteX158" fmla="*/ 232750 w 302727"/>
                <a:gd name="connsiteY158" fmla="*/ 252262 h 405311"/>
                <a:gd name="connsiteX159" fmla="*/ 232750 w 302727"/>
                <a:gd name="connsiteY159" fmla="*/ 252262 h 405311"/>
                <a:gd name="connsiteX160" fmla="*/ 232618 w 302727"/>
                <a:gd name="connsiteY160" fmla="*/ 252394 h 405311"/>
                <a:gd name="connsiteX161" fmla="*/ 232618 w 302727"/>
                <a:gd name="connsiteY161" fmla="*/ 252394 h 405311"/>
                <a:gd name="connsiteX162" fmla="*/ 232485 w 302727"/>
                <a:gd name="connsiteY162" fmla="*/ 252526 h 405311"/>
                <a:gd name="connsiteX163" fmla="*/ 232485 w 302727"/>
                <a:gd name="connsiteY163" fmla="*/ 252526 h 405311"/>
                <a:gd name="connsiteX164" fmla="*/ 232353 w 302727"/>
                <a:gd name="connsiteY164" fmla="*/ 252658 h 405311"/>
                <a:gd name="connsiteX165" fmla="*/ 232221 w 302727"/>
                <a:gd name="connsiteY165" fmla="*/ 252791 h 405311"/>
                <a:gd name="connsiteX166" fmla="*/ 232089 w 302727"/>
                <a:gd name="connsiteY166" fmla="*/ 252923 h 405311"/>
                <a:gd name="connsiteX167" fmla="*/ 232089 w 302727"/>
                <a:gd name="connsiteY167" fmla="*/ 252923 h 405311"/>
                <a:gd name="connsiteX168" fmla="*/ 231956 w 302727"/>
                <a:gd name="connsiteY168" fmla="*/ 253055 h 405311"/>
                <a:gd name="connsiteX169" fmla="*/ 231956 w 302727"/>
                <a:gd name="connsiteY169" fmla="*/ 253055 h 405311"/>
                <a:gd name="connsiteX170" fmla="*/ 231824 w 302727"/>
                <a:gd name="connsiteY170" fmla="*/ 253188 h 405311"/>
                <a:gd name="connsiteX171" fmla="*/ 231824 w 302727"/>
                <a:gd name="connsiteY171" fmla="*/ 253188 h 405311"/>
                <a:gd name="connsiteX172" fmla="*/ 231692 w 302727"/>
                <a:gd name="connsiteY172" fmla="*/ 253320 h 405311"/>
                <a:gd name="connsiteX173" fmla="*/ 231692 w 302727"/>
                <a:gd name="connsiteY173" fmla="*/ 253320 h 405311"/>
                <a:gd name="connsiteX174" fmla="*/ 231559 w 302727"/>
                <a:gd name="connsiteY174" fmla="*/ 253452 h 405311"/>
                <a:gd name="connsiteX175" fmla="*/ 231427 w 302727"/>
                <a:gd name="connsiteY175" fmla="*/ 253584 h 405311"/>
                <a:gd name="connsiteX176" fmla="*/ 231427 w 302727"/>
                <a:gd name="connsiteY176" fmla="*/ 253584 h 405311"/>
                <a:gd name="connsiteX177" fmla="*/ 231295 w 302727"/>
                <a:gd name="connsiteY177" fmla="*/ 253717 h 405311"/>
                <a:gd name="connsiteX178" fmla="*/ 231295 w 302727"/>
                <a:gd name="connsiteY178" fmla="*/ 253717 h 405311"/>
                <a:gd name="connsiteX179" fmla="*/ 231163 w 302727"/>
                <a:gd name="connsiteY179" fmla="*/ 253849 h 405311"/>
                <a:gd name="connsiteX180" fmla="*/ 231163 w 302727"/>
                <a:gd name="connsiteY180" fmla="*/ 253849 h 405311"/>
                <a:gd name="connsiteX181" fmla="*/ 231030 w 302727"/>
                <a:gd name="connsiteY181" fmla="*/ 253981 h 405311"/>
                <a:gd name="connsiteX182" fmla="*/ 231030 w 302727"/>
                <a:gd name="connsiteY182" fmla="*/ 253981 h 405311"/>
                <a:gd name="connsiteX183" fmla="*/ 230832 w 302727"/>
                <a:gd name="connsiteY183" fmla="*/ 254114 h 405311"/>
                <a:gd name="connsiteX184" fmla="*/ 230832 w 302727"/>
                <a:gd name="connsiteY184" fmla="*/ 254114 h 405311"/>
                <a:gd name="connsiteX185" fmla="*/ 230700 w 302727"/>
                <a:gd name="connsiteY185" fmla="*/ 254246 h 405311"/>
                <a:gd name="connsiteX186" fmla="*/ 230567 w 302727"/>
                <a:gd name="connsiteY186" fmla="*/ 254378 h 405311"/>
                <a:gd name="connsiteX187" fmla="*/ 230369 w 302727"/>
                <a:gd name="connsiteY187" fmla="*/ 254378 h 405311"/>
                <a:gd name="connsiteX188" fmla="*/ 230171 w 302727"/>
                <a:gd name="connsiteY188" fmla="*/ 254576 h 405311"/>
                <a:gd name="connsiteX189" fmla="*/ 229972 w 302727"/>
                <a:gd name="connsiteY189" fmla="*/ 254576 h 405311"/>
                <a:gd name="connsiteX190" fmla="*/ 229774 w 302727"/>
                <a:gd name="connsiteY190" fmla="*/ 254709 h 405311"/>
                <a:gd name="connsiteX191" fmla="*/ 229575 w 302727"/>
                <a:gd name="connsiteY191" fmla="*/ 254709 h 405311"/>
                <a:gd name="connsiteX192" fmla="*/ 229377 w 302727"/>
                <a:gd name="connsiteY192" fmla="*/ 254841 h 405311"/>
                <a:gd name="connsiteX193" fmla="*/ 229178 w 302727"/>
                <a:gd name="connsiteY193" fmla="*/ 254841 h 405311"/>
                <a:gd name="connsiteX194" fmla="*/ 228980 w 302727"/>
                <a:gd name="connsiteY194" fmla="*/ 254973 h 405311"/>
                <a:gd name="connsiteX195" fmla="*/ 228782 w 302727"/>
                <a:gd name="connsiteY195" fmla="*/ 254973 h 405311"/>
                <a:gd name="connsiteX196" fmla="*/ 228583 w 302727"/>
                <a:gd name="connsiteY196" fmla="*/ 255106 h 405311"/>
                <a:gd name="connsiteX197" fmla="*/ 228385 w 302727"/>
                <a:gd name="connsiteY197" fmla="*/ 255106 h 405311"/>
                <a:gd name="connsiteX198" fmla="*/ 228186 w 302727"/>
                <a:gd name="connsiteY198" fmla="*/ 255238 h 405311"/>
                <a:gd name="connsiteX199" fmla="*/ 227591 w 302727"/>
                <a:gd name="connsiteY199" fmla="*/ 255238 h 405311"/>
                <a:gd name="connsiteX200" fmla="*/ 227591 w 302727"/>
                <a:gd name="connsiteY200" fmla="*/ 255370 h 405311"/>
                <a:gd name="connsiteX201" fmla="*/ 226797 w 302727"/>
                <a:gd name="connsiteY201" fmla="*/ 255370 h 405311"/>
                <a:gd name="connsiteX202" fmla="*/ 234866 w 302727"/>
                <a:gd name="connsiteY202" fmla="*/ 247301 h 405311"/>
                <a:gd name="connsiteX203" fmla="*/ 234866 w 302727"/>
                <a:gd name="connsiteY203" fmla="*/ 247301 h 405311"/>
                <a:gd name="connsiteX204" fmla="*/ 67728 w 302727"/>
                <a:gd name="connsiteY204" fmla="*/ 247301 h 405311"/>
                <a:gd name="connsiteX205" fmla="*/ 67728 w 302727"/>
                <a:gd name="connsiteY205" fmla="*/ 247301 h 405311"/>
                <a:gd name="connsiteX206" fmla="*/ 75864 w 302727"/>
                <a:gd name="connsiteY206" fmla="*/ 192470 h 405311"/>
                <a:gd name="connsiteX207" fmla="*/ 226665 w 302727"/>
                <a:gd name="connsiteY207" fmla="*/ 192470 h 405311"/>
                <a:gd name="connsiteX208" fmla="*/ 234800 w 302727"/>
                <a:gd name="connsiteY208" fmla="*/ 200606 h 405311"/>
                <a:gd name="connsiteX209" fmla="*/ 234800 w 302727"/>
                <a:gd name="connsiteY209" fmla="*/ 200606 h 405311"/>
                <a:gd name="connsiteX210" fmla="*/ 226665 w 302727"/>
                <a:gd name="connsiteY210" fmla="*/ 208807 h 405311"/>
                <a:gd name="connsiteX211" fmla="*/ 75864 w 302727"/>
                <a:gd name="connsiteY211" fmla="*/ 208807 h 405311"/>
                <a:gd name="connsiteX212" fmla="*/ 67728 w 302727"/>
                <a:gd name="connsiteY212" fmla="*/ 200606 h 405311"/>
                <a:gd name="connsiteX213" fmla="*/ 67728 w 302727"/>
                <a:gd name="connsiteY213" fmla="*/ 200606 h 405311"/>
                <a:gd name="connsiteX214" fmla="*/ 75864 w 302727"/>
                <a:gd name="connsiteY214" fmla="*/ 192470 h 405311"/>
                <a:gd name="connsiteX215" fmla="*/ 75864 w 302727"/>
                <a:gd name="connsiteY215" fmla="*/ 192470 h 405311"/>
                <a:gd name="connsiteX216" fmla="*/ 75864 w 302727"/>
                <a:gd name="connsiteY216" fmla="*/ 145841 h 405311"/>
                <a:gd name="connsiteX217" fmla="*/ 226665 w 302727"/>
                <a:gd name="connsiteY217" fmla="*/ 145841 h 405311"/>
                <a:gd name="connsiteX218" fmla="*/ 234800 w 302727"/>
                <a:gd name="connsiteY218" fmla="*/ 153976 h 405311"/>
                <a:gd name="connsiteX219" fmla="*/ 234800 w 302727"/>
                <a:gd name="connsiteY219" fmla="*/ 153976 h 405311"/>
                <a:gd name="connsiteX220" fmla="*/ 226665 w 302727"/>
                <a:gd name="connsiteY220" fmla="*/ 162178 h 405311"/>
                <a:gd name="connsiteX221" fmla="*/ 75864 w 302727"/>
                <a:gd name="connsiteY221" fmla="*/ 162178 h 405311"/>
                <a:gd name="connsiteX222" fmla="*/ 67728 w 302727"/>
                <a:gd name="connsiteY222" fmla="*/ 153976 h 405311"/>
                <a:gd name="connsiteX223" fmla="*/ 67728 w 302727"/>
                <a:gd name="connsiteY223" fmla="*/ 153976 h 405311"/>
                <a:gd name="connsiteX224" fmla="*/ 75864 w 302727"/>
                <a:gd name="connsiteY224" fmla="*/ 145841 h 405311"/>
                <a:gd name="connsiteX225" fmla="*/ 75864 w 302727"/>
                <a:gd name="connsiteY225" fmla="*/ 145841 h 405311"/>
                <a:gd name="connsiteX226" fmla="*/ 75864 w 302727"/>
                <a:gd name="connsiteY226" fmla="*/ 101923 h 405311"/>
                <a:gd name="connsiteX227" fmla="*/ 226665 w 302727"/>
                <a:gd name="connsiteY227" fmla="*/ 101923 h 405311"/>
                <a:gd name="connsiteX228" fmla="*/ 234800 w 302727"/>
                <a:gd name="connsiteY228" fmla="*/ 110125 h 405311"/>
                <a:gd name="connsiteX229" fmla="*/ 234800 w 302727"/>
                <a:gd name="connsiteY229" fmla="*/ 110125 h 405311"/>
                <a:gd name="connsiteX230" fmla="*/ 226665 w 302727"/>
                <a:gd name="connsiteY230" fmla="*/ 118260 h 405311"/>
                <a:gd name="connsiteX231" fmla="*/ 75864 w 302727"/>
                <a:gd name="connsiteY231" fmla="*/ 118260 h 405311"/>
                <a:gd name="connsiteX232" fmla="*/ 67728 w 302727"/>
                <a:gd name="connsiteY232" fmla="*/ 110125 h 405311"/>
                <a:gd name="connsiteX233" fmla="*/ 67728 w 302727"/>
                <a:gd name="connsiteY233" fmla="*/ 110125 h 405311"/>
                <a:gd name="connsiteX234" fmla="*/ 75864 w 302727"/>
                <a:gd name="connsiteY234" fmla="*/ 101923 h 405311"/>
                <a:gd name="connsiteX235" fmla="*/ 75864 w 302727"/>
                <a:gd name="connsiteY235" fmla="*/ 101923 h 405311"/>
                <a:gd name="connsiteX236" fmla="*/ 113895 w 302727"/>
                <a:gd name="connsiteY236" fmla="*/ 51854 h 405311"/>
                <a:gd name="connsiteX237" fmla="*/ 113895 w 302727"/>
                <a:gd name="connsiteY237" fmla="*/ 28837 h 405311"/>
                <a:gd name="connsiteX238" fmla="*/ 115879 w 302727"/>
                <a:gd name="connsiteY238" fmla="*/ 25001 h 405311"/>
                <a:gd name="connsiteX239" fmla="*/ 115879 w 302727"/>
                <a:gd name="connsiteY239" fmla="*/ 25001 h 405311"/>
                <a:gd name="connsiteX240" fmla="*/ 121501 w 302727"/>
                <a:gd name="connsiteY240" fmla="*/ 23149 h 405311"/>
                <a:gd name="connsiteX241" fmla="*/ 180962 w 302727"/>
                <a:gd name="connsiteY241" fmla="*/ 23149 h 405311"/>
                <a:gd name="connsiteX242" fmla="*/ 186584 w 302727"/>
                <a:gd name="connsiteY242" fmla="*/ 25001 h 405311"/>
                <a:gd name="connsiteX243" fmla="*/ 186584 w 302727"/>
                <a:gd name="connsiteY243" fmla="*/ 25001 h 405311"/>
                <a:gd name="connsiteX244" fmla="*/ 188568 w 302727"/>
                <a:gd name="connsiteY244" fmla="*/ 28837 h 405311"/>
                <a:gd name="connsiteX245" fmla="*/ 188568 w 302727"/>
                <a:gd name="connsiteY245" fmla="*/ 51854 h 405311"/>
                <a:gd name="connsiteX246" fmla="*/ 113829 w 302727"/>
                <a:gd name="connsiteY246" fmla="*/ 51854 h 40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02727" h="405311">
                  <a:moveTo>
                    <a:pt x="19842" y="405312"/>
                  </a:moveTo>
                  <a:lnTo>
                    <a:pt x="282819" y="405312"/>
                  </a:lnTo>
                  <a:cubicBezTo>
                    <a:pt x="293732" y="405312"/>
                    <a:pt x="302727" y="396383"/>
                    <a:pt x="302727" y="385403"/>
                  </a:cubicBezTo>
                  <a:lnTo>
                    <a:pt x="302727" y="35981"/>
                  </a:lnTo>
                  <a:cubicBezTo>
                    <a:pt x="302727" y="25067"/>
                    <a:pt x="293798" y="16138"/>
                    <a:pt x="282819" y="16138"/>
                  </a:cubicBezTo>
                  <a:lnTo>
                    <a:pt x="214892" y="16138"/>
                  </a:lnTo>
                  <a:lnTo>
                    <a:pt x="214892" y="51854"/>
                  </a:lnTo>
                  <a:lnTo>
                    <a:pt x="265622" y="51854"/>
                  </a:lnTo>
                  <a:lnTo>
                    <a:pt x="265622" y="369596"/>
                  </a:lnTo>
                  <a:lnTo>
                    <a:pt x="37105" y="369596"/>
                  </a:lnTo>
                  <a:lnTo>
                    <a:pt x="37105" y="51854"/>
                  </a:lnTo>
                  <a:lnTo>
                    <a:pt x="87835" y="51854"/>
                  </a:lnTo>
                  <a:lnTo>
                    <a:pt x="87835" y="16138"/>
                  </a:lnTo>
                  <a:lnTo>
                    <a:pt x="19908" y="16138"/>
                  </a:lnTo>
                  <a:cubicBezTo>
                    <a:pt x="8995" y="16138"/>
                    <a:pt x="0" y="25067"/>
                    <a:pt x="0" y="35981"/>
                  </a:cubicBezTo>
                  <a:lnTo>
                    <a:pt x="0" y="385403"/>
                  </a:lnTo>
                  <a:cubicBezTo>
                    <a:pt x="0" y="396317"/>
                    <a:pt x="8929" y="405312"/>
                    <a:pt x="19908" y="405312"/>
                  </a:cubicBezTo>
                  <a:lnTo>
                    <a:pt x="19908" y="405312"/>
                  </a:lnTo>
                  <a:close/>
                  <a:moveTo>
                    <a:pt x="192007" y="0"/>
                  </a:moveTo>
                  <a:cubicBezTo>
                    <a:pt x="196637" y="0"/>
                    <a:pt x="200738" y="1521"/>
                    <a:pt x="203780" y="3968"/>
                  </a:cubicBezTo>
                  <a:cubicBezTo>
                    <a:pt x="206558" y="6283"/>
                    <a:pt x="208344" y="9458"/>
                    <a:pt x="208344" y="12831"/>
                  </a:cubicBezTo>
                  <a:lnTo>
                    <a:pt x="208344" y="63165"/>
                  </a:lnTo>
                  <a:cubicBezTo>
                    <a:pt x="208344" y="66604"/>
                    <a:pt x="206624" y="69713"/>
                    <a:pt x="203780" y="72027"/>
                  </a:cubicBezTo>
                  <a:cubicBezTo>
                    <a:pt x="200804" y="74475"/>
                    <a:pt x="196637" y="76062"/>
                    <a:pt x="192007" y="76062"/>
                  </a:cubicBezTo>
                  <a:lnTo>
                    <a:pt x="110720" y="76062"/>
                  </a:lnTo>
                  <a:cubicBezTo>
                    <a:pt x="106090" y="76062"/>
                    <a:pt x="101989" y="74541"/>
                    <a:pt x="99013" y="72027"/>
                  </a:cubicBezTo>
                  <a:cubicBezTo>
                    <a:pt x="96169" y="69713"/>
                    <a:pt x="94449" y="66538"/>
                    <a:pt x="94449" y="63165"/>
                  </a:cubicBezTo>
                  <a:lnTo>
                    <a:pt x="94449" y="12831"/>
                  </a:lnTo>
                  <a:cubicBezTo>
                    <a:pt x="94449" y="9392"/>
                    <a:pt x="96169" y="6283"/>
                    <a:pt x="99013" y="3968"/>
                  </a:cubicBezTo>
                  <a:cubicBezTo>
                    <a:pt x="101989" y="1521"/>
                    <a:pt x="106156" y="0"/>
                    <a:pt x="110720" y="0"/>
                  </a:cubicBezTo>
                  <a:lnTo>
                    <a:pt x="192007" y="0"/>
                  </a:lnTo>
                  <a:close/>
                  <a:moveTo>
                    <a:pt x="121633" y="16469"/>
                  </a:moveTo>
                  <a:lnTo>
                    <a:pt x="181094" y="16469"/>
                  </a:lnTo>
                  <a:cubicBezTo>
                    <a:pt x="184864" y="16469"/>
                    <a:pt x="188369" y="17792"/>
                    <a:pt x="190883" y="19842"/>
                  </a:cubicBezTo>
                  <a:lnTo>
                    <a:pt x="190883" y="19842"/>
                  </a:lnTo>
                  <a:cubicBezTo>
                    <a:pt x="193595" y="22091"/>
                    <a:pt x="195314" y="25266"/>
                    <a:pt x="195314" y="28771"/>
                  </a:cubicBezTo>
                  <a:lnTo>
                    <a:pt x="195314" y="44777"/>
                  </a:lnTo>
                  <a:cubicBezTo>
                    <a:pt x="195314" y="48283"/>
                    <a:pt x="193595" y="51458"/>
                    <a:pt x="190883" y="53706"/>
                  </a:cubicBezTo>
                  <a:lnTo>
                    <a:pt x="190883" y="53706"/>
                  </a:lnTo>
                  <a:cubicBezTo>
                    <a:pt x="188369" y="55823"/>
                    <a:pt x="184864" y="57080"/>
                    <a:pt x="181094" y="57080"/>
                  </a:cubicBezTo>
                  <a:lnTo>
                    <a:pt x="121633" y="57080"/>
                  </a:lnTo>
                  <a:cubicBezTo>
                    <a:pt x="117797" y="57080"/>
                    <a:pt x="114358" y="55757"/>
                    <a:pt x="111844" y="53706"/>
                  </a:cubicBezTo>
                  <a:lnTo>
                    <a:pt x="111844" y="53706"/>
                  </a:lnTo>
                  <a:cubicBezTo>
                    <a:pt x="109133" y="51458"/>
                    <a:pt x="107413" y="48283"/>
                    <a:pt x="107413" y="44777"/>
                  </a:cubicBezTo>
                  <a:lnTo>
                    <a:pt x="107413" y="28771"/>
                  </a:lnTo>
                  <a:cubicBezTo>
                    <a:pt x="107413" y="25266"/>
                    <a:pt x="109133" y="22091"/>
                    <a:pt x="111844" y="19842"/>
                  </a:cubicBezTo>
                  <a:lnTo>
                    <a:pt x="111844" y="19842"/>
                  </a:lnTo>
                  <a:cubicBezTo>
                    <a:pt x="114358" y="17726"/>
                    <a:pt x="117863" y="16403"/>
                    <a:pt x="121633" y="16403"/>
                  </a:cubicBezTo>
                  <a:lnTo>
                    <a:pt x="121633" y="16403"/>
                  </a:lnTo>
                  <a:close/>
                  <a:moveTo>
                    <a:pt x="75930" y="285795"/>
                  </a:moveTo>
                  <a:lnTo>
                    <a:pt x="226731" y="285795"/>
                  </a:lnTo>
                  <a:cubicBezTo>
                    <a:pt x="231229" y="285795"/>
                    <a:pt x="234866" y="289499"/>
                    <a:pt x="234866" y="293997"/>
                  </a:cubicBezTo>
                  <a:lnTo>
                    <a:pt x="234866" y="293997"/>
                  </a:lnTo>
                  <a:cubicBezTo>
                    <a:pt x="234866" y="298494"/>
                    <a:pt x="231163" y="302132"/>
                    <a:pt x="226731" y="302132"/>
                  </a:cubicBezTo>
                  <a:lnTo>
                    <a:pt x="75930" y="302132"/>
                  </a:lnTo>
                  <a:cubicBezTo>
                    <a:pt x="71432" y="302132"/>
                    <a:pt x="67795" y="298494"/>
                    <a:pt x="67795" y="293997"/>
                  </a:cubicBezTo>
                  <a:lnTo>
                    <a:pt x="67795" y="293997"/>
                  </a:lnTo>
                  <a:cubicBezTo>
                    <a:pt x="67795" y="289499"/>
                    <a:pt x="71498" y="285795"/>
                    <a:pt x="75930" y="285795"/>
                  </a:cubicBezTo>
                  <a:lnTo>
                    <a:pt x="75930" y="285795"/>
                  </a:lnTo>
                  <a:close/>
                  <a:moveTo>
                    <a:pt x="226930" y="255436"/>
                  </a:moveTo>
                  <a:lnTo>
                    <a:pt x="74673" y="255436"/>
                  </a:lnTo>
                  <a:lnTo>
                    <a:pt x="74475" y="255304"/>
                  </a:lnTo>
                  <a:lnTo>
                    <a:pt x="74078" y="255304"/>
                  </a:lnTo>
                  <a:lnTo>
                    <a:pt x="73879" y="255172"/>
                  </a:lnTo>
                  <a:lnTo>
                    <a:pt x="73681" y="255172"/>
                  </a:lnTo>
                  <a:lnTo>
                    <a:pt x="73483" y="255039"/>
                  </a:lnTo>
                  <a:lnTo>
                    <a:pt x="73284" y="255039"/>
                  </a:lnTo>
                  <a:lnTo>
                    <a:pt x="73086" y="254907"/>
                  </a:lnTo>
                  <a:lnTo>
                    <a:pt x="72887" y="254907"/>
                  </a:lnTo>
                  <a:lnTo>
                    <a:pt x="72689" y="254775"/>
                  </a:lnTo>
                  <a:lnTo>
                    <a:pt x="72491" y="254775"/>
                  </a:lnTo>
                  <a:lnTo>
                    <a:pt x="72491" y="254643"/>
                  </a:lnTo>
                  <a:lnTo>
                    <a:pt x="72292" y="254643"/>
                  </a:lnTo>
                  <a:lnTo>
                    <a:pt x="72160" y="254510"/>
                  </a:lnTo>
                  <a:lnTo>
                    <a:pt x="71961" y="254510"/>
                  </a:lnTo>
                  <a:lnTo>
                    <a:pt x="71763" y="254312"/>
                  </a:lnTo>
                  <a:lnTo>
                    <a:pt x="71631" y="254312"/>
                  </a:lnTo>
                  <a:lnTo>
                    <a:pt x="71631" y="254180"/>
                  </a:lnTo>
                  <a:lnTo>
                    <a:pt x="71432" y="254180"/>
                  </a:lnTo>
                  <a:lnTo>
                    <a:pt x="71432" y="254047"/>
                  </a:lnTo>
                  <a:lnTo>
                    <a:pt x="71300" y="254047"/>
                  </a:lnTo>
                  <a:lnTo>
                    <a:pt x="71300" y="253915"/>
                  </a:lnTo>
                  <a:lnTo>
                    <a:pt x="71168" y="253915"/>
                  </a:lnTo>
                  <a:lnTo>
                    <a:pt x="71168" y="253783"/>
                  </a:lnTo>
                  <a:lnTo>
                    <a:pt x="71035" y="253650"/>
                  </a:lnTo>
                  <a:lnTo>
                    <a:pt x="71035" y="253650"/>
                  </a:lnTo>
                  <a:lnTo>
                    <a:pt x="70903" y="253518"/>
                  </a:lnTo>
                  <a:lnTo>
                    <a:pt x="70771" y="253386"/>
                  </a:lnTo>
                  <a:lnTo>
                    <a:pt x="70771" y="253386"/>
                  </a:lnTo>
                  <a:lnTo>
                    <a:pt x="70639" y="253254"/>
                  </a:lnTo>
                  <a:lnTo>
                    <a:pt x="70639" y="253254"/>
                  </a:lnTo>
                  <a:lnTo>
                    <a:pt x="70506" y="253121"/>
                  </a:lnTo>
                  <a:lnTo>
                    <a:pt x="70506" y="253121"/>
                  </a:lnTo>
                  <a:lnTo>
                    <a:pt x="70374" y="252989"/>
                  </a:lnTo>
                  <a:lnTo>
                    <a:pt x="70374" y="252989"/>
                  </a:lnTo>
                  <a:lnTo>
                    <a:pt x="70242" y="252857"/>
                  </a:lnTo>
                  <a:lnTo>
                    <a:pt x="70110" y="252725"/>
                  </a:lnTo>
                  <a:lnTo>
                    <a:pt x="69977" y="252592"/>
                  </a:lnTo>
                  <a:lnTo>
                    <a:pt x="69977" y="252592"/>
                  </a:lnTo>
                  <a:lnTo>
                    <a:pt x="69845" y="252460"/>
                  </a:lnTo>
                  <a:lnTo>
                    <a:pt x="69845" y="252460"/>
                  </a:lnTo>
                  <a:lnTo>
                    <a:pt x="69713" y="252328"/>
                  </a:lnTo>
                  <a:lnTo>
                    <a:pt x="69713" y="252328"/>
                  </a:lnTo>
                  <a:lnTo>
                    <a:pt x="69580" y="252195"/>
                  </a:lnTo>
                  <a:lnTo>
                    <a:pt x="69448" y="252063"/>
                  </a:lnTo>
                  <a:lnTo>
                    <a:pt x="69448" y="252063"/>
                  </a:lnTo>
                  <a:lnTo>
                    <a:pt x="69316" y="251865"/>
                  </a:lnTo>
                  <a:lnTo>
                    <a:pt x="69183" y="251732"/>
                  </a:lnTo>
                  <a:lnTo>
                    <a:pt x="69051" y="251600"/>
                  </a:lnTo>
                  <a:lnTo>
                    <a:pt x="69051" y="251600"/>
                  </a:lnTo>
                  <a:lnTo>
                    <a:pt x="68919" y="251402"/>
                  </a:lnTo>
                  <a:lnTo>
                    <a:pt x="68919" y="251269"/>
                  </a:lnTo>
                  <a:lnTo>
                    <a:pt x="68853" y="251269"/>
                  </a:lnTo>
                  <a:lnTo>
                    <a:pt x="68720" y="251071"/>
                  </a:lnTo>
                  <a:lnTo>
                    <a:pt x="68720" y="250873"/>
                  </a:lnTo>
                  <a:lnTo>
                    <a:pt x="68522" y="250740"/>
                  </a:lnTo>
                  <a:lnTo>
                    <a:pt x="68522" y="250740"/>
                  </a:lnTo>
                  <a:lnTo>
                    <a:pt x="68522" y="250542"/>
                  </a:lnTo>
                  <a:lnTo>
                    <a:pt x="68390" y="250343"/>
                  </a:lnTo>
                  <a:lnTo>
                    <a:pt x="68390" y="250145"/>
                  </a:lnTo>
                  <a:lnTo>
                    <a:pt x="68257" y="249947"/>
                  </a:lnTo>
                  <a:lnTo>
                    <a:pt x="68257" y="249748"/>
                  </a:lnTo>
                  <a:lnTo>
                    <a:pt x="68125" y="249550"/>
                  </a:lnTo>
                  <a:lnTo>
                    <a:pt x="68125" y="249351"/>
                  </a:lnTo>
                  <a:lnTo>
                    <a:pt x="67993" y="249153"/>
                  </a:lnTo>
                  <a:lnTo>
                    <a:pt x="67993" y="248756"/>
                  </a:lnTo>
                  <a:lnTo>
                    <a:pt x="67861" y="248558"/>
                  </a:lnTo>
                  <a:lnTo>
                    <a:pt x="67861" y="248161"/>
                  </a:lnTo>
                  <a:lnTo>
                    <a:pt x="67728" y="247962"/>
                  </a:lnTo>
                  <a:lnTo>
                    <a:pt x="67728" y="247103"/>
                  </a:lnTo>
                  <a:cubicBezTo>
                    <a:pt x="67728" y="242605"/>
                    <a:pt x="71366" y="238967"/>
                    <a:pt x="75864" y="238967"/>
                  </a:cubicBezTo>
                  <a:lnTo>
                    <a:pt x="226665" y="238967"/>
                  </a:lnTo>
                  <a:cubicBezTo>
                    <a:pt x="231163" y="238967"/>
                    <a:pt x="234800" y="242671"/>
                    <a:pt x="234800" y="247103"/>
                  </a:cubicBezTo>
                  <a:lnTo>
                    <a:pt x="234800" y="248359"/>
                  </a:lnTo>
                  <a:lnTo>
                    <a:pt x="234668" y="248558"/>
                  </a:lnTo>
                  <a:lnTo>
                    <a:pt x="234668" y="248955"/>
                  </a:lnTo>
                  <a:lnTo>
                    <a:pt x="234536" y="249153"/>
                  </a:lnTo>
                  <a:lnTo>
                    <a:pt x="234536" y="249351"/>
                  </a:lnTo>
                  <a:lnTo>
                    <a:pt x="234404" y="249550"/>
                  </a:lnTo>
                  <a:lnTo>
                    <a:pt x="234404" y="249748"/>
                  </a:lnTo>
                  <a:lnTo>
                    <a:pt x="234271" y="249947"/>
                  </a:lnTo>
                  <a:lnTo>
                    <a:pt x="234271" y="250145"/>
                  </a:lnTo>
                  <a:lnTo>
                    <a:pt x="234139" y="250343"/>
                  </a:lnTo>
                  <a:lnTo>
                    <a:pt x="234139" y="250542"/>
                  </a:lnTo>
                  <a:lnTo>
                    <a:pt x="233941" y="250740"/>
                  </a:lnTo>
                  <a:lnTo>
                    <a:pt x="233941" y="250740"/>
                  </a:lnTo>
                  <a:lnTo>
                    <a:pt x="233941" y="250939"/>
                  </a:lnTo>
                  <a:lnTo>
                    <a:pt x="233742" y="251137"/>
                  </a:lnTo>
                  <a:lnTo>
                    <a:pt x="233610" y="251269"/>
                  </a:lnTo>
                  <a:lnTo>
                    <a:pt x="233610" y="251269"/>
                  </a:lnTo>
                  <a:lnTo>
                    <a:pt x="233610" y="251468"/>
                  </a:lnTo>
                  <a:lnTo>
                    <a:pt x="233411" y="251600"/>
                  </a:lnTo>
                  <a:lnTo>
                    <a:pt x="233411" y="251600"/>
                  </a:lnTo>
                  <a:lnTo>
                    <a:pt x="233279" y="251732"/>
                  </a:lnTo>
                  <a:lnTo>
                    <a:pt x="233147" y="251865"/>
                  </a:lnTo>
                  <a:lnTo>
                    <a:pt x="233015" y="251997"/>
                  </a:lnTo>
                  <a:lnTo>
                    <a:pt x="233015" y="251997"/>
                  </a:lnTo>
                  <a:lnTo>
                    <a:pt x="232882" y="252129"/>
                  </a:lnTo>
                  <a:lnTo>
                    <a:pt x="232750" y="252262"/>
                  </a:lnTo>
                  <a:lnTo>
                    <a:pt x="232750" y="252262"/>
                  </a:lnTo>
                  <a:lnTo>
                    <a:pt x="232618" y="252394"/>
                  </a:lnTo>
                  <a:lnTo>
                    <a:pt x="232618" y="252394"/>
                  </a:lnTo>
                  <a:lnTo>
                    <a:pt x="232485" y="252526"/>
                  </a:lnTo>
                  <a:lnTo>
                    <a:pt x="232485" y="252526"/>
                  </a:lnTo>
                  <a:lnTo>
                    <a:pt x="232353" y="252658"/>
                  </a:lnTo>
                  <a:lnTo>
                    <a:pt x="232221" y="252791"/>
                  </a:lnTo>
                  <a:lnTo>
                    <a:pt x="232089" y="252923"/>
                  </a:lnTo>
                  <a:lnTo>
                    <a:pt x="232089" y="252923"/>
                  </a:lnTo>
                  <a:lnTo>
                    <a:pt x="231956" y="253055"/>
                  </a:lnTo>
                  <a:lnTo>
                    <a:pt x="231956" y="253055"/>
                  </a:lnTo>
                  <a:lnTo>
                    <a:pt x="231824" y="253188"/>
                  </a:lnTo>
                  <a:lnTo>
                    <a:pt x="231824" y="253188"/>
                  </a:lnTo>
                  <a:lnTo>
                    <a:pt x="231692" y="253320"/>
                  </a:lnTo>
                  <a:lnTo>
                    <a:pt x="231692" y="253320"/>
                  </a:lnTo>
                  <a:lnTo>
                    <a:pt x="231559" y="253452"/>
                  </a:lnTo>
                  <a:lnTo>
                    <a:pt x="231427" y="253584"/>
                  </a:lnTo>
                  <a:lnTo>
                    <a:pt x="231427" y="253584"/>
                  </a:lnTo>
                  <a:lnTo>
                    <a:pt x="231295" y="253717"/>
                  </a:lnTo>
                  <a:lnTo>
                    <a:pt x="231295" y="253717"/>
                  </a:lnTo>
                  <a:lnTo>
                    <a:pt x="231163" y="253849"/>
                  </a:lnTo>
                  <a:lnTo>
                    <a:pt x="231163" y="253849"/>
                  </a:lnTo>
                  <a:lnTo>
                    <a:pt x="231030" y="253981"/>
                  </a:lnTo>
                  <a:lnTo>
                    <a:pt x="231030" y="253981"/>
                  </a:lnTo>
                  <a:lnTo>
                    <a:pt x="230832" y="254114"/>
                  </a:lnTo>
                  <a:lnTo>
                    <a:pt x="230832" y="254114"/>
                  </a:lnTo>
                  <a:lnTo>
                    <a:pt x="230700" y="254246"/>
                  </a:lnTo>
                  <a:lnTo>
                    <a:pt x="230567" y="254378"/>
                  </a:lnTo>
                  <a:lnTo>
                    <a:pt x="230369" y="254378"/>
                  </a:lnTo>
                  <a:lnTo>
                    <a:pt x="230171" y="254576"/>
                  </a:lnTo>
                  <a:lnTo>
                    <a:pt x="229972" y="254576"/>
                  </a:lnTo>
                  <a:lnTo>
                    <a:pt x="229774" y="254709"/>
                  </a:lnTo>
                  <a:lnTo>
                    <a:pt x="229575" y="254709"/>
                  </a:lnTo>
                  <a:lnTo>
                    <a:pt x="229377" y="254841"/>
                  </a:lnTo>
                  <a:lnTo>
                    <a:pt x="229178" y="254841"/>
                  </a:lnTo>
                  <a:lnTo>
                    <a:pt x="228980" y="254973"/>
                  </a:lnTo>
                  <a:lnTo>
                    <a:pt x="228782" y="254973"/>
                  </a:lnTo>
                  <a:lnTo>
                    <a:pt x="228583" y="255106"/>
                  </a:lnTo>
                  <a:lnTo>
                    <a:pt x="228385" y="255106"/>
                  </a:lnTo>
                  <a:lnTo>
                    <a:pt x="228186" y="255238"/>
                  </a:lnTo>
                  <a:lnTo>
                    <a:pt x="227591" y="255238"/>
                  </a:lnTo>
                  <a:lnTo>
                    <a:pt x="227591" y="255370"/>
                  </a:lnTo>
                  <a:lnTo>
                    <a:pt x="226797" y="255370"/>
                  </a:lnTo>
                  <a:close/>
                  <a:moveTo>
                    <a:pt x="234866" y="247301"/>
                  </a:moveTo>
                  <a:lnTo>
                    <a:pt x="234866" y="247301"/>
                  </a:lnTo>
                  <a:close/>
                  <a:moveTo>
                    <a:pt x="67728" y="247301"/>
                  </a:moveTo>
                  <a:lnTo>
                    <a:pt x="67728" y="247301"/>
                  </a:lnTo>
                  <a:close/>
                  <a:moveTo>
                    <a:pt x="75864" y="192470"/>
                  </a:moveTo>
                  <a:lnTo>
                    <a:pt x="226665" y="192470"/>
                  </a:lnTo>
                  <a:cubicBezTo>
                    <a:pt x="231163" y="192470"/>
                    <a:pt x="234800" y="196174"/>
                    <a:pt x="234800" y="200606"/>
                  </a:cubicBezTo>
                  <a:lnTo>
                    <a:pt x="234800" y="200606"/>
                  </a:lnTo>
                  <a:cubicBezTo>
                    <a:pt x="234800" y="205103"/>
                    <a:pt x="231097" y="208807"/>
                    <a:pt x="226665" y="208807"/>
                  </a:cubicBezTo>
                  <a:lnTo>
                    <a:pt x="75864" y="208807"/>
                  </a:lnTo>
                  <a:cubicBezTo>
                    <a:pt x="71366" y="208807"/>
                    <a:pt x="67728" y="205103"/>
                    <a:pt x="67728" y="200606"/>
                  </a:cubicBezTo>
                  <a:lnTo>
                    <a:pt x="67728" y="200606"/>
                  </a:lnTo>
                  <a:cubicBezTo>
                    <a:pt x="67728" y="196108"/>
                    <a:pt x="71432" y="192470"/>
                    <a:pt x="75864" y="192470"/>
                  </a:cubicBezTo>
                  <a:lnTo>
                    <a:pt x="75864" y="192470"/>
                  </a:lnTo>
                  <a:close/>
                  <a:moveTo>
                    <a:pt x="75864" y="145841"/>
                  </a:moveTo>
                  <a:lnTo>
                    <a:pt x="226665" y="145841"/>
                  </a:lnTo>
                  <a:cubicBezTo>
                    <a:pt x="231163" y="145841"/>
                    <a:pt x="234800" y="149545"/>
                    <a:pt x="234800" y="153976"/>
                  </a:cubicBezTo>
                  <a:lnTo>
                    <a:pt x="234800" y="153976"/>
                  </a:lnTo>
                  <a:cubicBezTo>
                    <a:pt x="234800" y="158474"/>
                    <a:pt x="231097" y="162178"/>
                    <a:pt x="226665" y="162178"/>
                  </a:cubicBezTo>
                  <a:lnTo>
                    <a:pt x="75864" y="162178"/>
                  </a:lnTo>
                  <a:cubicBezTo>
                    <a:pt x="71366" y="162178"/>
                    <a:pt x="67728" y="158540"/>
                    <a:pt x="67728" y="153976"/>
                  </a:cubicBezTo>
                  <a:lnTo>
                    <a:pt x="67728" y="153976"/>
                  </a:lnTo>
                  <a:cubicBezTo>
                    <a:pt x="67728" y="149478"/>
                    <a:pt x="71432" y="145841"/>
                    <a:pt x="75864" y="145841"/>
                  </a:cubicBezTo>
                  <a:lnTo>
                    <a:pt x="75864" y="145841"/>
                  </a:lnTo>
                  <a:close/>
                  <a:moveTo>
                    <a:pt x="75864" y="101923"/>
                  </a:moveTo>
                  <a:lnTo>
                    <a:pt x="226665" y="101923"/>
                  </a:lnTo>
                  <a:cubicBezTo>
                    <a:pt x="231163" y="101923"/>
                    <a:pt x="234800" y="105627"/>
                    <a:pt x="234800" y="110125"/>
                  </a:cubicBezTo>
                  <a:lnTo>
                    <a:pt x="234800" y="110125"/>
                  </a:lnTo>
                  <a:cubicBezTo>
                    <a:pt x="234800" y="114622"/>
                    <a:pt x="231097" y="118260"/>
                    <a:pt x="226665" y="118260"/>
                  </a:cubicBezTo>
                  <a:lnTo>
                    <a:pt x="75864" y="118260"/>
                  </a:lnTo>
                  <a:cubicBezTo>
                    <a:pt x="71366" y="118260"/>
                    <a:pt x="67728" y="114556"/>
                    <a:pt x="67728" y="110125"/>
                  </a:cubicBezTo>
                  <a:lnTo>
                    <a:pt x="67728" y="110125"/>
                  </a:lnTo>
                  <a:cubicBezTo>
                    <a:pt x="67728" y="105627"/>
                    <a:pt x="71432" y="101923"/>
                    <a:pt x="75864" y="101923"/>
                  </a:cubicBezTo>
                  <a:lnTo>
                    <a:pt x="75864" y="101923"/>
                  </a:lnTo>
                  <a:close/>
                  <a:moveTo>
                    <a:pt x="113895" y="51854"/>
                  </a:moveTo>
                  <a:lnTo>
                    <a:pt x="113895" y="28837"/>
                  </a:lnTo>
                  <a:cubicBezTo>
                    <a:pt x="113895" y="27382"/>
                    <a:pt x="114688" y="26060"/>
                    <a:pt x="115879" y="25001"/>
                  </a:cubicBezTo>
                  <a:lnTo>
                    <a:pt x="115879" y="25001"/>
                  </a:lnTo>
                  <a:cubicBezTo>
                    <a:pt x="117268" y="23811"/>
                    <a:pt x="119318" y="23149"/>
                    <a:pt x="121501" y="23149"/>
                  </a:cubicBezTo>
                  <a:lnTo>
                    <a:pt x="180962" y="23149"/>
                  </a:lnTo>
                  <a:cubicBezTo>
                    <a:pt x="183144" y="23149"/>
                    <a:pt x="185129" y="23877"/>
                    <a:pt x="186584" y="25001"/>
                  </a:cubicBezTo>
                  <a:lnTo>
                    <a:pt x="186584" y="25001"/>
                  </a:lnTo>
                  <a:cubicBezTo>
                    <a:pt x="187840" y="25993"/>
                    <a:pt x="188568" y="27382"/>
                    <a:pt x="188568" y="28837"/>
                  </a:cubicBezTo>
                  <a:lnTo>
                    <a:pt x="188568" y="51854"/>
                  </a:lnTo>
                  <a:lnTo>
                    <a:pt x="113829" y="51854"/>
                  </a:lnTo>
                  <a:close/>
                </a:path>
              </a:pathLst>
            </a:custGeom>
            <a:solidFill>
              <a:schemeClr val="bg1"/>
            </a:solidFill>
            <a:ln w="661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1236036-9476-41A3-BE90-D451F47A868A}"/>
                </a:ext>
              </a:extLst>
            </p:cNvPr>
            <p:cNvSpPr/>
            <p:nvPr/>
          </p:nvSpPr>
          <p:spPr>
            <a:xfrm>
              <a:off x="1049977" y="522276"/>
              <a:ext cx="500640" cy="542905"/>
            </a:xfrm>
            <a:custGeom>
              <a:avLst/>
              <a:gdLst>
                <a:gd name="connsiteX0" fmla="*/ 267325 w 486337"/>
                <a:gd name="connsiteY0" fmla="*/ 527394 h 527394"/>
                <a:gd name="connsiteX1" fmla="*/ 215074 w 486337"/>
                <a:gd name="connsiteY1" fmla="*/ 527394 h 527394"/>
                <a:gd name="connsiteX2" fmla="*/ 215074 w 486337"/>
                <a:gd name="connsiteY2" fmla="*/ 501732 h 527394"/>
                <a:gd name="connsiteX3" fmla="*/ 267325 w 486337"/>
                <a:gd name="connsiteY3" fmla="*/ 501732 h 527394"/>
                <a:gd name="connsiteX4" fmla="*/ 267325 w 486337"/>
                <a:gd name="connsiteY4" fmla="*/ 527394 h 527394"/>
                <a:gd name="connsiteX5" fmla="*/ 267325 w 486337"/>
                <a:gd name="connsiteY5" fmla="*/ 527394 h 527394"/>
                <a:gd name="connsiteX6" fmla="*/ 242787 w 486337"/>
                <a:gd name="connsiteY6" fmla="*/ 109714 h 527394"/>
                <a:gd name="connsiteX7" fmla="*/ 383535 w 486337"/>
                <a:gd name="connsiteY7" fmla="*/ 246824 h 527394"/>
                <a:gd name="connsiteX8" fmla="*/ 331879 w 486337"/>
                <a:gd name="connsiteY8" fmla="*/ 362902 h 527394"/>
                <a:gd name="connsiteX9" fmla="*/ 290871 w 486337"/>
                <a:gd name="connsiteY9" fmla="*/ 433143 h 527394"/>
                <a:gd name="connsiteX10" fmla="*/ 194769 w 486337"/>
                <a:gd name="connsiteY10" fmla="*/ 433143 h 527394"/>
                <a:gd name="connsiteX11" fmla="*/ 153761 w 486337"/>
                <a:gd name="connsiteY11" fmla="*/ 362902 h 527394"/>
                <a:gd name="connsiteX12" fmla="*/ 104883 w 486337"/>
                <a:gd name="connsiteY12" fmla="*/ 277382 h 527394"/>
                <a:gd name="connsiteX13" fmla="*/ 242853 w 486337"/>
                <a:gd name="connsiteY13" fmla="*/ 109780 h 527394"/>
                <a:gd name="connsiteX14" fmla="*/ 242853 w 486337"/>
                <a:gd name="connsiteY14" fmla="*/ 109780 h 527394"/>
                <a:gd name="connsiteX15" fmla="*/ 282207 w 486337"/>
                <a:gd name="connsiteY15" fmla="*/ 395245 h 527394"/>
                <a:gd name="connsiteX16" fmla="*/ 292326 w 486337"/>
                <a:gd name="connsiteY16" fmla="*/ 369780 h 527394"/>
                <a:gd name="connsiteX17" fmla="*/ 343718 w 486337"/>
                <a:gd name="connsiteY17" fmla="*/ 269048 h 527394"/>
                <a:gd name="connsiteX18" fmla="*/ 242787 w 486337"/>
                <a:gd name="connsiteY18" fmla="*/ 147613 h 527394"/>
                <a:gd name="connsiteX19" fmla="*/ 141856 w 486337"/>
                <a:gd name="connsiteY19" fmla="*/ 269048 h 527394"/>
                <a:gd name="connsiteX20" fmla="*/ 193247 w 486337"/>
                <a:gd name="connsiteY20" fmla="*/ 369780 h 527394"/>
                <a:gd name="connsiteX21" fmla="*/ 203367 w 486337"/>
                <a:gd name="connsiteY21" fmla="*/ 395245 h 527394"/>
                <a:gd name="connsiteX22" fmla="*/ 218645 w 486337"/>
                <a:gd name="connsiteY22" fmla="*/ 395245 h 527394"/>
                <a:gd name="connsiteX23" fmla="*/ 216397 w 486337"/>
                <a:gd name="connsiteY23" fmla="*/ 334593 h 527394"/>
                <a:gd name="connsiteX24" fmla="*/ 195893 w 486337"/>
                <a:gd name="connsiteY24" fmla="*/ 268320 h 527394"/>
                <a:gd name="connsiteX25" fmla="*/ 195893 w 486337"/>
                <a:gd name="connsiteY25" fmla="*/ 268320 h 527394"/>
                <a:gd name="connsiteX26" fmla="*/ 209452 w 486337"/>
                <a:gd name="connsiteY26" fmla="*/ 234919 h 527394"/>
                <a:gd name="connsiteX27" fmla="*/ 209452 w 486337"/>
                <a:gd name="connsiteY27" fmla="*/ 234919 h 527394"/>
                <a:gd name="connsiteX28" fmla="*/ 239811 w 486337"/>
                <a:gd name="connsiteY28" fmla="*/ 228040 h 527394"/>
                <a:gd name="connsiteX29" fmla="*/ 271161 w 486337"/>
                <a:gd name="connsiteY29" fmla="*/ 232670 h 527394"/>
                <a:gd name="connsiteX30" fmla="*/ 289549 w 486337"/>
                <a:gd name="connsiteY30" fmla="*/ 268188 h 527394"/>
                <a:gd name="connsiteX31" fmla="*/ 289549 w 486337"/>
                <a:gd name="connsiteY31" fmla="*/ 268188 h 527394"/>
                <a:gd name="connsiteX32" fmla="*/ 268912 w 486337"/>
                <a:gd name="connsiteY32" fmla="*/ 334660 h 527394"/>
                <a:gd name="connsiteX33" fmla="*/ 266664 w 486337"/>
                <a:gd name="connsiteY33" fmla="*/ 395245 h 527394"/>
                <a:gd name="connsiteX34" fmla="*/ 282141 w 486337"/>
                <a:gd name="connsiteY34" fmla="*/ 395245 h 527394"/>
                <a:gd name="connsiteX35" fmla="*/ 235974 w 486337"/>
                <a:gd name="connsiteY35" fmla="*/ 395245 h 527394"/>
                <a:gd name="connsiteX36" fmla="*/ 249533 w 486337"/>
                <a:gd name="connsiteY36" fmla="*/ 395245 h 527394"/>
                <a:gd name="connsiteX37" fmla="*/ 251848 w 486337"/>
                <a:gd name="connsiteY37" fmla="*/ 331617 h 527394"/>
                <a:gd name="connsiteX38" fmla="*/ 271691 w 486337"/>
                <a:gd name="connsiteY38" fmla="*/ 263426 h 527394"/>
                <a:gd name="connsiteX39" fmla="*/ 259190 w 486337"/>
                <a:gd name="connsiteY39" fmla="*/ 250131 h 527394"/>
                <a:gd name="connsiteX40" fmla="*/ 243845 w 486337"/>
                <a:gd name="connsiteY40" fmla="*/ 247420 h 527394"/>
                <a:gd name="connsiteX41" fmla="*/ 228037 w 486337"/>
                <a:gd name="connsiteY41" fmla="*/ 249801 h 527394"/>
                <a:gd name="connsiteX42" fmla="*/ 212957 w 486337"/>
                <a:gd name="connsiteY42" fmla="*/ 264087 h 527394"/>
                <a:gd name="connsiteX43" fmla="*/ 233329 w 486337"/>
                <a:gd name="connsiteY43" fmla="*/ 331948 h 527394"/>
                <a:gd name="connsiteX44" fmla="*/ 235974 w 486337"/>
                <a:gd name="connsiteY44" fmla="*/ 395245 h 527394"/>
                <a:gd name="connsiteX45" fmla="*/ 235974 w 486337"/>
                <a:gd name="connsiteY45" fmla="*/ 395245 h 527394"/>
                <a:gd name="connsiteX46" fmla="*/ 291467 w 486337"/>
                <a:gd name="connsiteY46" fmla="*/ 464825 h 527394"/>
                <a:gd name="connsiteX47" fmla="*/ 194239 w 486337"/>
                <a:gd name="connsiteY47" fmla="*/ 464825 h 527394"/>
                <a:gd name="connsiteX48" fmla="*/ 194239 w 486337"/>
                <a:gd name="connsiteY48" fmla="*/ 439162 h 527394"/>
                <a:gd name="connsiteX49" fmla="*/ 291467 w 486337"/>
                <a:gd name="connsiteY49" fmla="*/ 439162 h 527394"/>
                <a:gd name="connsiteX50" fmla="*/ 291467 w 486337"/>
                <a:gd name="connsiteY50" fmla="*/ 464825 h 527394"/>
                <a:gd name="connsiteX51" fmla="*/ 291467 w 486337"/>
                <a:gd name="connsiteY51" fmla="*/ 464825 h 527394"/>
                <a:gd name="connsiteX52" fmla="*/ 56402 w 486337"/>
                <a:gd name="connsiteY52" fmla="*/ 266071 h 527394"/>
                <a:gd name="connsiteX53" fmla="*/ 13741 w 486337"/>
                <a:gd name="connsiteY53" fmla="*/ 266071 h 527394"/>
                <a:gd name="connsiteX54" fmla="*/ 13741 w 486337"/>
                <a:gd name="connsiteY54" fmla="*/ 222881 h 527394"/>
                <a:gd name="connsiteX55" fmla="*/ 56402 w 486337"/>
                <a:gd name="connsiteY55" fmla="*/ 222881 h 527394"/>
                <a:gd name="connsiteX56" fmla="*/ 56402 w 486337"/>
                <a:gd name="connsiteY56" fmla="*/ 266071 h 527394"/>
                <a:gd name="connsiteX57" fmla="*/ 56402 w 486337"/>
                <a:gd name="connsiteY57" fmla="*/ 266071 h 527394"/>
                <a:gd name="connsiteX58" fmla="*/ 282471 w 486337"/>
                <a:gd name="connsiteY58" fmla="*/ 496110 h 527394"/>
                <a:gd name="connsiteX59" fmla="*/ 199663 w 486337"/>
                <a:gd name="connsiteY59" fmla="*/ 496110 h 527394"/>
                <a:gd name="connsiteX60" fmla="*/ 199663 w 486337"/>
                <a:gd name="connsiteY60" fmla="*/ 470447 h 527394"/>
                <a:gd name="connsiteX61" fmla="*/ 282471 w 486337"/>
                <a:gd name="connsiteY61" fmla="*/ 470447 h 527394"/>
                <a:gd name="connsiteX62" fmla="*/ 282471 w 486337"/>
                <a:gd name="connsiteY62" fmla="*/ 496110 h 527394"/>
                <a:gd name="connsiteX63" fmla="*/ 282471 w 486337"/>
                <a:gd name="connsiteY63" fmla="*/ 496110 h 527394"/>
                <a:gd name="connsiteX64" fmla="*/ 359459 w 486337"/>
                <a:gd name="connsiteY64" fmla="*/ 97346 h 527394"/>
                <a:gd name="connsiteX65" fmla="*/ 390017 w 486337"/>
                <a:gd name="connsiteY65" fmla="*/ 127837 h 527394"/>
                <a:gd name="connsiteX66" fmla="*/ 421301 w 486337"/>
                <a:gd name="connsiteY66" fmla="*/ 96552 h 527394"/>
                <a:gd name="connsiteX67" fmla="*/ 390744 w 486337"/>
                <a:gd name="connsiteY67" fmla="*/ 65995 h 527394"/>
                <a:gd name="connsiteX68" fmla="*/ 359459 w 486337"/>
                <a:gd name="connsiteY68" fmla="*/ 97280 h 527394"/>
                <a:gd name="connsiteX69" fmla="*/ 359459 w 486337"/>
                <a:gd name="connsiteY69" fmla="*/ 97280 h 527394"/>
                <a:gd name="connsiteX70" fmla="*/ 429370 w 486337"/>
                <a:gd name="connsiteY70" fmla="*/ 222881 h 527394"/>
                <a:gd name="connsiteX71" fmla="*/ 472693 w 486337"/>
                <a:gd name="connsiteY71" fmla="*/ 222881 h 527394"/>
                <a:gd name="connsiteX72" fmla="*/ 472693 w 486337"/>
                <a:gd name="connsiteY72" fmla="*/ 266071 h 527394"/>
                <a:gd name="connsiteX73" fmla="*/ 429370 w 486337"/>
                <a:gd name="connsiteY73" fmla="*/ 266071 h 527394"/>
                <a:gd name="connsiteX74" fmla="*/ 429370 w 486337"/>
                <a:gd name="connsiteY74" fmla="*/ 222881 h 527394"/>
                <a:gd name="connsiteX75" fmla="*/ 429370 w 486337"/>
                <a:gd name="connsiteY75" fmla="*/ 222881 h 527394"/>
                <a:gd name="connsiteX76" fmla="*/ 95822 w 486337"/>
                <a:gd name="connsiteY76" fmla="*/ 127903 h 527394"/>
                <a:gd name="connsiteX77" fmla="*/ 126313 w 486337"/>
                <a:gd name="connsiteY77" fmla="*/ 97412 h 527394"/>
                <a:gd name="connsiteX78" fmla="*/ 126313 w 486337"/>
                <a:gd name="connsiteY78" fmla="*/ 97412 h 527394"/>
                <a:gd name="connsiteX79" fmla="*/ 95425 w 486337"/>
                <a:gd name="connsiteY79" fmla="*/ 66458 h 527394"/>
                <a:gd name="connsiteX80" fmla="*/ 95425 w 486337"/>
                <a:gd name="connsiteY80" fmla="*/ 66458 h 527394"/>
                <a:gd name="connsiteX81" fmla="*/ 64868 w 486337"/>
                <a:gd name="connsiteY81" fmla="*/ 96949 h 527394"/>
                <a:gd name="connsiteX82" fmla="*/ 64868 w 486337"/>
                <a:gd name="connsiteY82" fmla="*/ 96949 h 527394"/>
                <a:gd name="connsiteX83" fmla="*/ 95822 w 486337"/>
                <a:gd name="connsiteY83" fmla="*/ 127903 h 527394"/>
                <a:gd name="connsiteX84" fmla="*/ 95822 w 486337"/>
                <a:gd name="connsiteY84" fmla="*/ 127903 h 527394"/>
                <a:gd name="connsiteX85" fmla="*/ 221291 w 486337"/>
                <a:gd name="connsiteY85" fmla="*/ 57992 h 527394"/>
                <a:gd name="connsiteX86" fmla="*/ 221291 w 486337"/>
                <a:gd name="connsiteY86" fmla="*/ 13545 h 527394"/>
                <a:gd name="connsiteX87" fmla="*/ 264481 w 486337"/>
                <a:gd name="connsiteY87" fmla="*/ 13545 h 527394"/>
                <a:gd name="connsiteX88" fmla="*/ 264481 w 486337"/>
                <a:gd name="connsiteY88" fmla="*/ 57992 h 527394"/>
                <a:gd name="connsiteX89" fmla="*/ 221291 w 486337"/>
                <a:gd name="connsiteY89" fmla="*/ 57992 h 5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6337" h="527394">
                  <a:moveTo>
                    <a:pt x="267325" y="527394"/>
                  </a:moveTo>
                  <a:lnTo>
                    <a:pt x="215074" y="527394"/>
                  </a:lnTo>
                  <a:cubicBezTo>
                    <a:pt x="196422" y="527394"/>
                    <a:pt x="196620" y="501732"/>
                    <a:pt x="215074" y="501732"/>
                  </a:cubicBezTo>
                  <a:lnTo>
                    <a:pt x="267325" y="501732"/>
                  </a:lnTo>
                  <a:cubicBezTo>
                    <a:pt x="285911" y="501732"/>
                    <a:pt x="285845" y="527394"/>
                    <a:pt x="267325" y="527394"/>
                  </a:cubicBezTo>
                  <a:lnTo>
                    <a:pt x="267325" y="527394"/>
                  </a:lnTo>
                  <a:close/>
                  <a:moveTo>
                    <a:pt x="242787" y="109714"/>
                  </a:moveTo>
                  <a:cubicBezTo>
                    <a:pt x="319114" y="109714"/>
                    <a:pt x="383535" y="169969"/>
                    <a:pt x="383535" y="246824"/>
                  </a:cubicBezTo>
                  <a:cubicBezTo>
                    <a:pt x="383535" y="317926"/>
                    <a:pt x="350200" y="318653"/>
                    <a:pt x="331879" y="362902"/>
                  </a:cubicBezTo>
                  <a:cubicBezTo>
                    <a:pt x="323016" y="384398"/>
                    <a:pt x="322421" y="433143"/>
                    <a:pt x="290871" y="433143"/>
                  </a:cubicBezTo>
                  <a:lnTo>
                    <a:pt x="194769" y="433143"/>
                  </a:lnTo>
                  <a:cubicBezTo>
                    <a:pt x="163484" y="433143"/>
                    <a:pt x="162293" y="383604"/>
                    <a:pt x="153761" y="362902"/>
                  </a:cubicBezTo>
                  <a:cubicBezTo>
                    <a:pt x="140136" y="329831"/>
                    <a:pt x="112952" y="317728"/>
                    <a:pt x="104883" y="277382"/>
                  </a:cubicBezTo>
                  <a:cubicBezTo>
                    <a:pt x="87620" y="190935"/>
                    <a:pt x="151446" y="109780"/>
                    <a:pt x="242853" y="109780"/>
                  </a:cubicBezTo>
                  <a:lnTo>
                    <a:pt x="242853" y="109780"/>
                  </a:lnTo>
                  <a:close/>
                  <a:moveTo>
                    <a:pt x="282207" y="395245"/>
                  </a:moveTo>
                  <a:cubicBezTo>
                    <a:pt x="287697" y="387903"/>
                    <a:pt x="289813" y="379503"/>
                    <a:pt x="292326" y="369780"/>
                  </a:cubicBezTo>
                  <a:cubicBezTo>
                    <a:pt x="304563" y="321961"/>
                    <a:pt x="336575" y="305359"/>
                    <a:pt x="343718" y="269048"/>
                  </a:cubicBezTo>
                  <a:cubicBezTo>
                    <a:pt x="356417" y="204693"/>
                    <a:pt x="308531" y="147613"/>
                    <a:pt x="242787" y="147613"/>
                  </a:cubicBezTo>
                  <a:cubicBezTo>
                    <a:pt x="177043" y="147613"/>
                    <a:pt x="129355" y="205751"/>
                    <a:pt x="141856" y="269048"/>
                  </a:cubicBezTo>
                  <a:cubicBezTo>
                    <a:pt x="149131" y="305690"/>
                    <a:pt x="180680" y="320704"/>
                    <a:pt x="193247" y="369780"/>
                  </a:cubicBezTo>
                  <a:cubicBezTo>
                    <a:pt x="195761" y="379503"/>
                    <a:pt x="197877" y="387837"/>
                    <a:pt x="203367" y="395245"/>
                  </a:cubicBezTo>
                  <a:lnTo>
                    <a:pt x="218645" y="395245"/>
                  </a:lnTo>
                  <a:cubicBezTo>
                    <a:pt x="218976" y="371500"/>
                    <a:pt x="219175" y="353444"/>
                    <a:pt x="216397" y="334593"/>
                  </a:cubicBezTo>
                  <a:cubicBezTo>
                    <a:pt x="213619" y="315611"/>
                    <a:pt x="207732" y="295769"/>
                    <a:pt x="195893" y="268320"/>
                  </a:cubicBezTo>
                  <a:lnTo>
                    <a:pt x="195893" y="268320"/>
                  </a:lnTo>
                  <a:cubicBezTo>
                    <a:pt x="188287" y="252843"/>
                    <a:pt x="195761" y="241599"/>
                    <a:pt x="209452" y="234919"/>
                  </a:cubicBezTo>
                  <a:lnTo>
                    <a:pt x="209452" y="234919"/>
                  </a:lnTo>
                  <a:cubicBezTo>
                    <a:pt x="217918" y="230752"/>
                    <a:pt x="228765" y="228437"/>
                    <a:pt x="239811" y="228040"/>
                  </a:cubicBezTo>
                  <a:cubicBezTo>
                    <a:pt x="250790" y="227644"/>
                    <a:pt x="262034" y="229165"/>
                    <a:pt x="271161" y="232670"/>
                  </a:cubicBezTo>
                  <a:cubicBezTo>
                    <a:pt x="286771" y="238623"/>
                    <a:pt x="296427" y="250330"/>
                    <a:pt x="289549" y="268188"/>
                  </a:cubicBezTo>
                  <a:lnTo>
                    <a:pt x="289549" y="268188"/>
                  </a:lnTo>
                  <a:cubicBezTo>
                    <a:pt x="277643" y="295769"/>
                    <a:pt x="271757" y="315611"/>
                    <a:pt x="268912" y="334660"/>
                  </a:cubicBezTo>
                  <a:cubicBezTo>
                    <a:pt x="266135" y="353444"/>
                    <a:pt x="266333" y="371500"/>
                    <a:pt x="266664" y="395245"/>
                  </a:cubicBezTo>
                  <a:lnTo>
                    <a:pt x="282141" y="395245"/>
                  </a:lnTo>
                  <a:close/>
                  <a:moveTo>
                    <a:pt x="235974" y="395245"/>
                  </a:moveTo>
                  <a:lnTo>
                    <a:pt x="249533" y="395245"/>
                  </a:lnTo>
                  <a:cubicBezTo>
                    <a:pt x="249203" y="371169"/>
                    <a:pt x="249136" y="351724"/>
                    <a:pt x="251848" y="331617"/>
                  </a:cubicBezTo>
                  <a:cubicBezTo>
                    <a:pt x="254626" y="311312"/>
                    <a:pt x="260380" y="290345"/>
                    <a:pt x="271691" y="263426"/>
                  </a:cubicBezTo>
                  <a:cubicBezTo>
                    <a:pt x="270897" y="257142"/>
                    <a:pt x="265936" y="252645"/>
                    <a:pt x="259190" y="250131"/>
                  </a:cubicBezTo>
                  <a:cubicBezTo>
                    <a:pt x="254626" y="248412"/>
                    <a:pt x="249269" y="247486"/>
                    <a:pt x="243845" y="247420"/>
                  </a:cubicBezTo>
                  <a:cubicBezTo>
                    <a:pt x="238422" y="247420"/>
                    <a:pt x="232932" y="248213"/>
                    <a:pt x="228037" y="249801"/>
                  </a:cubicBezTo>
                  <a:cubicBezTo>
                    <a:pt x="220167" y="252446"/>
                    <a:pt x="214082" y="257209"/>
                    <a:pt x="212957" y="264087"/>
                  </a:cubicBezTo>
                  <a:cubicBezTo>
                    <a:pt x="224466" y="291271"/>
                    <a:pt x="230352" y="311973"/>
                    <a:pt x="233329" y="331948"/>
                  </a:cubicBezTo>
                  <a:cubicBezTo>
                    <a:pt x="236239" y="351790"/>
                    <a:pt x="236305" y="370971"/>
                    <a:pt x="235974" y="395245"/>
                  </a:cubicBezTo>
                  <a:lnTo>
                    <a:pt x="235974" y="395245"/>
                  </a:lnTo>
                  <a:close/>
                  <a:moveTo>
                    <a:pt x="291467" y="464825"/>
                  </a:moveTo>
                  <a:lnTo>
                    <a:pt x="194239" y="464825"/>
                  </a:lnTo>
                  <a:cubicBezTo>
                    <a:pt x="178895" y="464825"/>
                    <a:pt x="178895" y="439162"/>
                    <a:pt x="194239" y="439162"/>
                  </a:cubicBezTo>
                  <a:lnTo>
                    <a:pt x="291467" y="439162"/>
                  </a:lnTo>
                  <a:cubicBezTo>
                    <a:pt x="306811" y="439162"/>
                    <a:pt x="306811" y="464825"/>
                    <a:pt x="291467" y="464825"/>
                  </a:cubicBezTo>
                  <a:lnTo>
                    <a:pt x="291467" y="464825"/>
                  </a:lnTo>
                  <a:close/>
                  <a:moveTo>
                    <a:pt x="56402" y="266071"/>
                  </a:moveTo>
                  <a:lnTo>
                    <a:pt x="13741" y="266071"/>
                  </a:lnTo>
                  <a:cubicBezTo>
                    <a:pt x="-4580" y="266071"/>
                    <a:pt x="-4580" y="222881"/>
                    <a:pt x="13741" y="222881"/>
                  </a:cubicBezTo>
                  <a:lnTo>
                    <a:pt x="56402" y="222881"/>
                  </a:lnTo>
                  <a:cubicBezTo>
                    <a:pt x="75120" y="222881"/>
                    <a:pt x="74061" y="266071"/>
                    <a:pt x="56402" y="266071"/>
                  </a:cubicBezTo>
                  <a:lnTo>
                    <a:pt x="56402" y="266071"/>
                  </a:lnTo>
                  <a:close/>
                  <a:moveTo>
                    <a:pt x="282471" y="496110"/>
                  </a:moveTo>
                  <a:lnTo>
                    <a:pt x="199663" y="496110"/>
                  </a:lnTo>
                  <a:cubicBezTo>
                    <a:pt x="184384" y="496110"/>
                    <a:pt x="184318" y="470447"/>
                    <a:pt x="199663" y="470447"/>
                  </a:cubicBezTo>
                  <a:lnTo>
                    <a:pt x="282471" y="470447"/>
                  </a:lnTo>
                  <a:cubicBezTo>
                    <a:pt x="297816" y="470447"/>
                    <a:pt x="297750" y="496110"/>
                    <a:pt x="282471" y="496110"/>
                  </a:cubicBezTo>
                  <a:lnTo>
                    <a:pt x="282471" y="496110"/>
                  </a:lnTo>
                  <a:close/>
                  <a:moveTo>
                    <a:pt x="359459" y="97346"/>
                  </a:moveTo>
                  <a:cubicBezTo>
                    <a:pt x="346165" y="110772"/>
                    <a:pt x="377781" y="140073"/>
                    <a:pt x="390017" y="127837"/>
                  </a:cubicBezTo>
                  <a:lnTo>
                    <a:pt x="421301" y="96552"/>
                  </a:lnTo>
                  <a:cubicBezTo>
                    <a:pt x="434066" y="83787"/>
                    <a:pt x="403509" y="53230"/>
                    <a:pt x="390744" y="65995"/>
                  </a:cubicBezTo>
                  <a:lnTo>
                    <a:pt x="359459" y="97280"/>
                  </a:lnTo>
                  <a:lnTo>
                    <a:pt x="359459" y="97280"/>
                  </a:lnTo>
                  <a:close/>
                  <a:moveTo>
                    <a:pt x="429370" y="222881"/>
                  </a:moveTo>
                  <a:lnTo>
                    <a:pt x="472693" y="222881"/>
                  </a:lnTo>
                  <a:cubicBezTo>
                    <a:pt x="491411" y="222881"/>
                    <a:pt x="490352" y="266071"/>
                    <a:pt x="472693" y="266071"/>
                  </a:cubicBezTo>
                  <a:lnTo>
                    <a:pt x="429370" y="266071"/>
                  </a:lnTo>
                  <a:cubicBezTo>
                    <a:pt x="411579" y="266071"/>
                    <a:pt x="410917" y="222881"/>
                    <a:pt x="429370" y="222881"/>
                  </a:cubicBezTo>
                  <a:lnTo>
                    <a:pt x="429370" y="222881"/>
                  </a:lnTo>
                  <a:close/>
                  <a:moveTo>
                    <a:pt x="95822" y="127903"/>
                  </a:moveTo>
                  <a:cubicBezTo>
                    <a:pt x="108653" y="140668"/>
                    <a:pt x="139012" y="110111"/>
                    <a:pt x="126313" y="97412"/>
                  </a:cubicBezTo>
                  <a:lnTo>
                    <a:pt x="126313" y="97412"/>
                  </a:lnTo>
                  <a:lnTo>
                    <a:pt x="95425" y="66458"/>
                  </a:lnTo>
                  <a:lnTo>
                    <a:pt x="95425" y="66458"/>
                  </a:lnTo>
                  <a:cubicBezTo>
                    <a:pt x="83056" y="54024"/>
                    <a:pt x="51706" y="83655"/>
                    <a:pt x="64868" y="96949"/>
                  </a:cubicBezTo>
                  <a:lnTo>
                    <a:pt x="64868" y="96949"/>
                  </a:lnTo>
                  <a:lnTo>
                    <a:pt x="95822" y="127903"/>
                  </a:lnTo>
                  <a:lnTo>
                    <a:pt x="95822" y="127903"/>
                  </a:lnTo>
                  <a:close/>
                  <a:moveTo>
                    <a:pt x="221291" y="57992"/>
                  </a:moveTo>
                  <a:lnTo>
                    <a:pt x="221291" y="13545"/>
                  </a:lnTo>
                  <a:cubicBezTo>
                    <a:pt x="221291" y="-3982"/>
                    <a:pt x="264481" y="-5040"/>
                    <a:pt x="264481" y="13545"/>
                  </a:cubicBezTo>
                  <a:lnTo>
                    <a:pt x="264481" y="57992"/>
                  </a:lnTo>
                  <a:cubicBezTo>
                    <a:pt x="264481" y="75652"/>
                    <a:pt x="221291" y="76710"/>
                    <a:pt x="221291" y="57992"/>
                  </a:cubicBezTo>
                  <a:close/>
                </a:path>
              </a:pathLst>
            </a:custGeom>
            <a:solidFill>
              <a:schemeClr val="bg1"/>
            </a:solidFill>
            <a:ln w="661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EDE55151-972E-4CD4-92AA-3D27BA4FB85B}"/>
                </a:ext>
              </a:extLst>
            </p:cNvPr>
            <p:cNvSpPr/>
            <p:nvPr/>
          </p:nvSpPr>
          <p:spPr>
            <a:xfrm>
              <a:off x="2439693" y="411436"/>
              <a:ext cx="282285" cy="279494"/>
            </a:xfrm>
            <a:custGeom>
              <a:avLst/>
              <a:gdLst>
                <a:gd name="connsiteX0" fmla="*/ 170379 w 274220"/>
                <a:gd name="connsiteY0" fmla="*/ 216479 h 271508"/>
                <a:gd name="connsiteX1" fmla="*/ 170379 w 274220"/>
                <a:gd name="connsiteY1" fmla="*/ 81552 h 271508"/>
                <a:gd name="connsiteX2" fmla="*/ 149214 w 274220"/>
                <a:gd name="connsiteY2" fmla="*/ 60453 h 271508"/>
                <a:gd name="connsiteX3" fmla="*/ 124940 w 274220"/>
                <a:gd name="connsiteY3" fmla="*/ 60453 h 271508"/>
                <a:gd name="connsiteX4" fmla="*/ 103775 w 274220"/>
                <a:gd name="connsiteY4" fmla="*/ 81552 h 271508"/>
                <a:gd name="connsiteX5" fmla="*/ 103775 w 274220"/>
                <a:gd name="connsiteY5" fmla="*/ 216479 h 271508"/>
                <a:gd name="connsiteX6" fmla="*/ 124940 w 274220"/>
                <a:gd name="connsiteY6" fmla="*/ 237644 h 271508"/>
                <a:gd name="connsiteX7" fmla="*/ 149214 w 274220"/>
                <a:gd name="connsiteY7" fmla="*/ 237644 h 271508"/>
                <a:gd name="connsiteX8" fmla="*/ 170379 w 274220"/>
                <a:gd name="connsiteY8" fmla="*/ 216479 h 271508"/>
                <a:gd name="connsiteX9" fmla="*/ 170379 w 274220"/>
                <a:gd name="connsiteY9" fmla="*/ 216479 h 271508"/>
                <a:gd name="connsiteX10" fmla="*/ 57807 w 274220"/>
                <a:gd name="connsiteY10" fmla="*/ 237644 h 271508"/>
                <a:gd name="connsiteX11" fmla="*/ 33534 w 274220"/>
                <a:gd name="connsiteY11" fmla="*/ 237644 h 271508"/>
                <a:gd name="connsiteX12" fmla="*/ 12368 w 274220"/>
                <a:gd name="connsiteY12" fmla="*/ 216479 h 271508"/>
                <a:gd name="connsiteX13" fmla="*/ 12368 w 274220"/>
                <a:gd name="connsiteY13" fmla="*/ 152719 h 271508"/>
                <a:gd name="connsiteX14" fmla="*/ 33534 w 274220"/>
                <a:gd name="connsiteY14" fmla="*/ 131621 h 271508"/>
                <a:gd name="connsiteX15" fmla="*/ 57807 w 274220"/>
                <a:gd name="connsiteY15" fmla="*/ 131621 h 271508"/>
                <a:gd name="connsiteX16" fmla="*/ 78972 w 274220"/>
                <a:gd name="connsiteY16" fmla="*/ 152719 h 271508"/>
                <a:gd name="connsiteX17" fmla="*/ 78972 w 274220"/>
                <a:gd name="connsiteY17" fmla="*/ 216479 h 271508"/>
                <a:gd name="connsiteX18" fmla="*/ 57807 w 274220"/>
                <a:gd name="connsiteY18" fmla="*/ 237644 h 271508"/>
                <a:gd name="connsiteX19" fmla="*/ 57807 w 274220"/>
                <a:gd name="connsiteY19" fmla="*/ 237644 h 271508"/>
                <a:gd name="connsiteX20" fmla="*/ 240687 w 274220"/>
                <a:gd name="connsiteY20" fmla="*/ 237644 h 271508"/>
                <a:gd name="connsiteX21" fmla="*/ 216413 w 274220"/>
                <a:gd name="connsiteY21" fmla="*/ 237644 h 271508"/>
                <a:gd name="connsiteX22" fmla="*/ 195248 w 274220"/>
                <a:gd name="connsiteY22" fmla="*/ 216479 h 271508"/>
                <a:gd name="connsiteX23" fmla="*/ 195248 w 274220"/>
                <a:gd name="connsiteY23" fmla="*/ 21165 h 271508"/>
                <a:gd name="connsiteX24" fmla="*/ 216413 w 274220"/>
                <a:gd name="connsiteY24" fmla="*/ 0 h 271508"/>
                <a:gd name="connsiteX25" fmla="*/ 240687 w 274220"/>
                <a:gd name="connsiteY25" fmla="*/ 0 h 271508"/>
                <a:gd name="connsiteX26" fmla="*/ 261852 w 274220"/>
                <a:gd name="connsiteY26" fmla="*/ 21165 h 271508"/>
                <a:gd name="connsiteX27" fmla="*/ 261852 w 274220"/>
                <a:gd name="connsiteY27" fmla="*/ 216479 h 271508"/>
                <a:gd name="connsiteX28" fmla="*/ 240687 w 274220"/>
                <a:gd name="connsiteY28" fmla="*/ 237644 h 271508"/>
                <a:gd name="connsiteX29" fmla="*/ 240687 w 274220"/>
                <a:gd name="connsiteY29" fmla="*/ 237644 h 271508"/>
                <a:gd name="connsiteX30" fmla="*/ 0 w 274220"/>
                <a:gd name="connsiteY30" fmla="*/ 268268 h 271508"/>
                <a:gd name="connsiteX31" fmla="*/ 0 w 274220"/>
                <a:gd name="connsiteY31" fmla="*/ 255502 h 271508"/>
                <a:gd name="connsiteX32" fmla="*/ 3241 w 274220"/>
                <a:gd name="connsiteY32" fmla="*/ 252262 h 271508"/>
                <a:gd name="connsiteX33" fmla="*/ 270979 w 274220"/>
                <a:gd name="connsiteY33" fmla="*/ 252262 h 271508"/>
                <a:gd name="connsiteX34" fmla="*/ 274220 w 274220"/>
                <a:gd name="connsiteY34" fmla="*/ 255502 h 271508"/>
                <a:gd name="connsiteX35" fmla="*/ 274220 w 274220"/>
                <a:gd name="connsiteY35" fmla="*/ 268268 h 271508"/>
                <a:gd name="connsiteX36" fmla="*/ 270979 w 274220"/>
                <a:gd name="connsiteY36" fmla="*/ 271509 h 271508"/>
                <a:gd name="connsiteX37" fmla="*/ 3241 w 274220"/>
                <a:gd name="connsiteY37" fmla="*/ 271509 h 271508"/>
                <a:gd name="connsiteX38" fmla="*/ 0 w 274220"/>
                <a:gd name="connsiteY38" fmla="*/ 268268 h 27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4220" h="271508">
                  <a:moveTo>
                    <a:pt x="170379" y="216479"/>
                  </a:moveTo>
                  <a:lnTo>
                    <a:pt x="170379" y="81552"/>
                  </a:lnTo>
                  <a:cubicBezTo>
                    <a:pt x="170379" y="69911"/>
                    <a:pt x="160921" y="60453"/>
                    <a:pt x="149214" y="60453"/>
                  </a:cubicBezTo>
                  <a:lnTo>
                    <a:pt x="124940" y="60453"/>
                  </a:lnTo>
                  <a:cubicBezTo>
                    <a:pt x="113299" y="60453"/>
                    <a:pt x="103775" y="69911"/>
                    <a:pt x="103775" y="81552"/>
                  </a:cubicBezTo>
                  <a:lnTo>
                    <a:pt x="103775" y="216479"/>
                  </a:lnTo>
                  <a:cubicBezTo>
                    <a:pt x="103775" y="228120"/>
                    <a:pt x="113299" y="237644"/>
                    <a:pt x="124940" y="237644"/>
                  </a:cubicBezTo>
                  <a:lnTo>
                    <a:pt x="149214" y="237644"/>
                  </a:lnTo>
                  <a:cubicBezTo>
                    <a:pt x="160855" y="237644"/>
                    <a:pt x="170379" y="228186"/>
                    <a:pt x="170379" y="216479"/>
                  </a:cubicBezTo>
                  <a:lnTo>
                    <a:pt x="170379" y="216479"/>
                  </a:lnTo>
                  <a:close/>
                  <a:moveTo>
                    <a:pt x="57807" y="237644"/>
                  </a:moveTo>
                  <a:lnTo>
                    <a:pt x="33534" y="237644"/>
                  </a:lnTo>
                  <a:cubicBezTo>
                    <a:pt x="21893" y="237644"/>
                    <a:pt x="12368" y="228186"/>
                    <a:pt x="12368" y="216479"/>
                  </a:cubicBezTo>
                  <a:lnTo>
                    <a:pt x="12368" y="152719"/>
                  </a:lnTo>
                  <a:cubicBezTo>
                    <a:pt x="12368" y="141079"/>
                    <a:pt x="21893" y="131621"/>
                    <a:pt x="33534" y="131621"/>
                  </a:cubicBezTo>
                  <a:lnTo>
                    <a:pt x="57807" y="131621"/>
                  </a:lnTo>
                  <a:cubicBezTo>
                    <a:pt x="69448" y="131621"/>
                    <a:pt x="78972" y="141079"/>
                    <a:pt x="78972" y="152719"/>
                  </a:cubicBezTo>
                  <a:lnTo>
                    <a:pt x="78972" y="216479"/>
                  </a:lnTo>
                  <a:cubicBezTo>
                    <a:pt x="78972" y="228120"/>
                    <a:pt x="69514" y="237644"/>
                    <a:pt x="57807" y="237644"/>
                  </a:cubicBezTo>
                  <a:lnTo>
                    <a:pt x="57807" y="237644"/>
                  </a:lnTo>
                  <a:close/>
                  <a:moveTo>
                    <a:pt x="240687" y="237644"/>
                  </a:moveTo>
                  <a:lnTo>
                    <a:pt x="216413" y="237644"/>
                  </a:lnTo>
                  <a:cubicBezTo>
                    <a:pt x="204772" y="237644"/>
                    <a:pt x="195248" y="228186"/>
                    <a:pt x="195248" y="216479"/>
                  </a:cubicBezTo>
                  <a:lnTo>
                    <a:pt x="195248" y="21165"/>
                  </a:lnTo>
                  <a:cubicBezTo>
                    <a:pt x="195248" y="9524"/>
                    <a:pt x="204772" y="0"/>
                    <a:pt x="216413" y="0"/>
                  </a:cubicBezTo>
                  <a:lnTo>
                    <a:pt x="240687" y="0"/>
                  </a:lnTo>
                  <a:cubicBezTo>
                    <a:pt x="252328" y="0"/>
                    <a:pt x="261852" y="9524"/>
                    <a:pt x="261852" y="21165"/>
                  </a:cubicBezTo>
                  <a:lnTo>
                    <a:pt x="261852" y="216479"/>
                  </a:lnTo>
                  <a:cubicBezTo>
                    <a:pt x="261852" y="228120"/>
                    <a:pt x="252328" y="237644"/>
                    <a:pt x="240687" y="237644"/>
                  </a:cubicBezTo>
                  <a:lnTo>
                    <a:pt x="240687" y="237644"/>
                  </a:lnTo>
                  <a:close/>
                  <a:moveTo>
                    <a:pt x="0" y="268268"/>
                  </a:moveTo>
                  <a:lnTo>
                    <a:pt x="0" y="255502"/>
                  </a:lnTo>
                  <a:cubicBezTo>
                    <a:pt x="0" y="253717"/>
                    <a:pt x="1455" y="252262"/>
                    <a:pt x="3241" y="252262"/>
                  </a:cubicBezTo>
                  <a:lnTo>
                    <a:pt x="270979" y="252262"/>
                  </a:lnTo>
                  <a:cubicBezTo>
                    <a:pt x="272765" y="252262"/>
                    <a:pt x="274220" y="253717"/>
                    <a:pt x="274220" y="255502"/>
                  </a:cubicBezTo>
                  <a:lnTo>
                    <a:pt x="274220" y="268268"/>
                  </a:lnTo>
                  <a:cubicBezTo>
                    <a:pt x="274220" y="270054"/>
                    <a:pt x="272765" y="271509"/>
                    <a:pt x="270979" y="271509"/>
                  </a:cubicBezTo>
                  <a:lnTo>
                    <a:pt x="3241" y="271509"/>
                  </a:lnTo>
                  <a:cubicBezTo>
                    <a:pt x="1455" y="271509"/>
                    <a:pt x="0" y="270054"/>
                    <a:pt x="0" y="268268"/>
                  </a:cubicBezTo>
                  <a:close/>
                </a:path>
              </a:pathLst>
            </a:custGeom>
            <a:solidFill>
              <a:schemeClr val="bg1"/>
            </a:solidFill>
            <a:ln w="661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50322606-433E-42A3-82BB-85D5B45F2FA4}"/>
                </a:ext>
              </a:extLst>
            </p:cNvPr>
            <p:cNvSpPr/>
            <p:nvPr/>
          </p:nvSpPr>
          <p:spPr>
            <a:xfrm>
              <a:off x="1897488" y="59550"/>
              <a:ext cx="182870" cy="182809"/>
            </a:xfrm>
            <a:custGeom>
              <a:avLst/>
              <a:gdLst>
                <a:gd name="connsiteX0" fmla="*/ 144320 w 177646"/>
                <a:gd name="connsiteY0" fmla="*/ 2572 h 177586"/>
                <a:gd name="connsiteX1" fmla="*/ 161847 w 177646"/>
                <a:gd name="connsiteY1" fmla="*/ 15734 h 177586"/>
                <a:gd name="connsiteX2" fmla="*/ 162111 w 177646"/>
                <a:gd name="connsiteY2" fmla="*/ 15998 h 177586"/>
                <a:gd name="connsiteX3" fmla="*/ 175009 w 177646"/>
                <a:gd name="connsiteY3" fmla="*/ 33195 h 177586"/>
                <a:gd name="connsiteX4" fmla="*/ 177456 w 177646"/>
                <a:gd name="connsiteY4" fmla="*/ 45960 h 177586"/>
                <a:gd name="connsiteX5" fmla="*/ 171636 w 177646"/>
                <a:gd name="connsiteY5" fmla="*/ 57601 h 177586"/>
                <a:gd name="connsiteX6" fmla="*/ 171636 w 177646"/>
                <a:gd name="connsiteY6" fmla="*/ 57601 h 177586"/>
                <a:gd name="connsiteX7" fmla="*/ 71035 w 177646"/>
                <a:gd name="connsiteY7" fmla="*/ 158268 h 177586"/>
                <a:gd name="connsiteX8" fmla="*/ 68588 w 177646"/>
                <a:gd name="connsiteY8" fmla="*/ 159656 h 177586"/>
                <a:gd name="connsiteX9" fmla="*/ 6614 w 177646"/>
                <a:gd name="connsiteY9" fmla="*/ 177382 h 177586"/>
                <a:gd name="connsiteX10" fmla="*/ 198 w 177646"/>
                <a:gd name="connsiteY10" fmla="*/ 173811 h 177586"/>
                <a:gd name="connsiteX11" fmla="*/ 198 w 177646"/>
                <a:gd name="connsiteY11" fmla="*/ 170967 h 177586"/>
                <a:gd name="connsiteX12" fmla="*/ 17924 w 177646"/>
                <a:gd name="connsiteY12" fmla="*/ 108993 h 177586"/>
                <a:gd name="connsiteX13" fmla="*/ 19379 w 177646"/>
                <a:gd name="connsiteY13" fmla="*/ 106545 h 177586"/>
                <a:gd name="connsiteX14" fmla="*/ 119914 w 177646"/>
                <a:gd name="connsiteY14" fmla="*/ 6011 h 177586"/>
                <a:gd name="connsiteX15" fmla="*/ 131554 w 177646"/>
                <a:gd name="connsiteY15" fmla="*/ 191 h 177586"/>
                <a:gd name="connsiteX16" fmla="*/ 144320 w 177646"/>
                <a:gd name="connsiteY16" fmla="*/ 2638 h 177586"/>
                <a:gd name="connsiteX17" fmla="*/ 144320 w 177646"/>
                <a:gd name="connsiteY17" fmla="*/ 2638 h 177586"/>
                <a:gd name="connsiteX18" fmla="*/ 19842 w 177646"/>
                <a:gd name="connsiteY18" fmla="*/ 139880 h 177586"/>
                <a:gd name="connsiteX19" fmla="*/ 38230 w 177646"/>
                <a:gd name="connsiteY19" fmla="*/ 157540 h 177586"/>
                <a:gd name="connsiteX20" fmla="*/ 61180 w 177646"/>
                <a:gd name="connsiteY20" fmla="*/ 150992 h 177586"/>
                <a:gd name="connsiteX21" fmla="*/ 57344 w 177646"/>
                <a:gd name="connsiteY21" fmla="*/ 134854 h 177586"/>
                <a:gd name="connsiteX22" fmla="*/ 37833 w 177646"/>
                <a:gd name="connsiteY22" fmla="*/ 136640 h 177586"/>
                <a:gd name="connsiteX23" fmla="*/ 37039 w 177646"/>
                <a:gd name="connsiteY23" fmla="*/ 136640 h 177586"/>
                <a:gd name="connsiteX24" fmla="*/ 31748 w 177646"/>
                <a:gd name="connsiteY24" fmla="*/ 134325 h 177586"/>
                <a:gd name="connsiteX25" fmla="*/ 24737 w 177646"/>
                <a:gd name="connsiteY25" fmla="*/ 122948 h 177586"/>
                <a:gd name="connsiteX26" fmla="*/ 19842 w 177646"/>
                <a:gd name="connsiteY26" fmla="*/ 139880 h 177586"/>
                <a:gd name="connsiteX27" fmla="*/ 19842 w 177646"/>
                <a:gd name="connsiteY27" fmla="*/ 139880 h 177586"/>
                <a:gd name="connsiteX28" fmla="*/ 167138 w 177646"/>
                <a:gd name="connsiteY28" fmla="*/ 41661 h 177586"/>
                <a:gd name="connsiteX29" fmla="*/ 70109 w 177646"/>
                <a:gd name="connsiteY29" fmla="*/ 138690 h 177586"/>
                <a:gd name="connsiteX30" fmla="*/ 70837 w 177646"/>
                <a:gd name="connsiteY30" fmla="*/ 143717 h 177586"/>
                <a:gd name="connsiteX31" fmla="*/ 164228 w 177646"/>
                <a:gd name="connsiteY31" fmla="*/ 50325 h 177586"/>
                <a:gd name="connsiteX32" fmla="*/ 164228 w 177646"/>
                <a:gd name="connsiteY32" fmla="*/ 50325 h 177586"/>
                <a:gd name="connsiteX33" fmla="*/ 167138 w 177646"/>
                <a:gd name="connsiteY33" fmla="*/ 44571 h 177586"/>
                <a:gd name="connsiteX34" fmla="*/ 167138 w 177646"/>
                <a:gd name="connsiteY34" fmla="*/ 41661 h 177586"/>
                <a:gd name="connsiteX35" fmla="*/ 167138 w 177646"/>
                <a:gd name="connsiteY35" fmla="*/ 41661 h 177586"/>
                <a:gd name="connsiteX36" fmla="*/ 36179 w 177646"/>
                <a:gd name="connsiteY36" fmla="*/ 121890 h 177586"/>
                <a:gd name="connsiteX37" fmla="*/ 143790 w 177646"/>
                <a:gd name="connsiteY37" fmla="*/ 14279 h 177586"/>
                <a:gd name="connsiteX38" fmla="*/ 139293 w 177646"/>
                <a:gd name="connsiteY38" fmla="*/ 11567 h 177586"/>
                <a:gd name="connsiteX39" fmla="*/ 132943 w 177646"/>
                <a:gd name="connsiteY39" fmla="*/ 10310 h 177586"/>
                <a:gd name="connsiteX40" fmla="*/ 127189 w 177646"/>
                <a:gd name="connsiteY40" fmla="*/ 13220 h 177586"/>
                <a:gd name="connsiteX41" fmla="*/ 29433 w 177646"/>
                <a:gd name="connsiteY41" fmla="*/ 110977 h 177586"/>
                <a:gd name="connsiteX42" fmla="*/ 36113 w 177646"/>
                <a:gd name="connsiteY42" fmla="*/ 121890 h 17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646" h="177586">
                  <a:moveTo>
                    <a:pt x="144320" y="2572"/>
                  </a:moveTo>
                  <a:cubicBezTo>
                    <a:pt x="150934" y="6276"/>
                    <a:pt x="156754" y="10641"/>
                    <a:pt x="161847" y="15734"/>
                  </a:cubicBezTo>
                  <a:lnTo>
                    <a:pt x="162111" y="15998"/>
                  </a:lnTo>
                  <a:cubicBezTo>
                    <a:pt x="167072" y="21025"/>
                    <a:pt x="171371" y="26779"/>
                    <a:pt x="175009" y="33195"/>
                  </a:cubicBezTo>
                  <a:cubicBezTo>
                    <a:pt x="177258" y="37230"/>
                    <a:pt x="178051" y="41661"/>
                    <a:pt x="177456" y="45960"/>
                  </a:cubicBezTo>
                  <a:cubicBezTo>
                    <a:pt x="176861" y="50259"/>
                    <a:pt x="174877" y="54294"/>
                    <a:pt x="171636" y="57601"/>
                  </a:cubicBezTo>
                  <a:lnTo>
                    <a:pt x="171636" y="57601"/>
                  </a:lnTo>
                  <a:lnTo>
                    <a:pt x="71035" y="158268"/>
                  </a:lnTo>
                  <a:cubicBezTo>
                    <a:pt x="70374" y="158995"/>
                    <a:pt x="69514" y="159392"/>
                    <a:pt x="68588" y="159656"/>
                  </a:cubicBezTo>
                  <a:lnTo>
                    <a:pt x="6614" y="177382"/>
                  </a:lnTo>
                  <a:cubicBezTo>
                    <a:pt x="3902" y="178176"/>
                    <a:pt x="992" y="176589"/>
                    <a:pt x="198" y="173811"/>
                  </a:cubicBezTo>
                  <a:cubicBezTo>
                    <a:pt x="-66" y="172819"/>
                    <a:pt x="-66" y="171827"/>
                    <a:pt x="198" y="170967"/>
                  </a:cubicBezTo>
                  <a:lnTo>
                    <a:pt x="17924" y="108993"/>
                  </a:lnTo>
                  <a:cubicBezTo>
                    <a:pt x="18189" y="108067"/>
                    <a:pt x="18652" y="107207"/>
                    <a:pt x="19379" y="106545"/>
                  </a:cubicBezTo>
                  <a:lnTo>
                    <a:pt x="119914" y="6011"/>
                  </a:lnTo>
                  <a:cubicBezTo>
                    <a:pt x="123154" y="2770"/>
                    <a:pt x="127255" y="786"/>
                    <a:pt x="131554" y="191"/>
                  </a:cubicBezTo>
                  <a:cubicBezTo>
                    <a:pt x="135854" y="-405"/>
                    <a:pt x="140285" y="389"/>
                    <a:pt x="144320" y="2638"/>
                  </a:cubicBezTo>
                  <a:lnTo>
                    <a:pt x="144320" y="2638"/>
                  </a:lnTo>
                  <a:close/>
                  <a:moveTo>
                    <a:pt x="19842" y="139880"/>
                  </a:moveTo>
                  <a:cubicBezTo>
                    <a:pt x="28176" y="145238"/>
                    <a:pt x="34129" y="151190"/>
                    <a:pt x="38230" y="157540"/>
                  </a:cubicBezTo>
                  <a:lnTo>
                    <a:pt x="61180" y="150992"/>
                  </a:lnTo>
                  <a:lnTo>
                    <a:pt x="57344" y="134854"/>
                  </a:lnTo>
                  <a:lnTo>
                    <a:pt x="37833" y="136640"/>
                  </a:lnTo>
                  <a:lnTo>
                    <a:pt x="37039" y="136640"/>
                  </a:lnTo>
                  <a:cubicBezTo>
                    <a:pt x="34989" y="137036"/>
                    <a:pt x="32872" y="136176"/>
                    <a:pt x="31748" y="134325"/>
                  </a:cubicBezTo>
                  <a:lnTo>
                    <a:pt x="24737" y="122948"/>
                  </a:lnTo>
                  <a:lnTo>
                    <a:pt x="19842" y="139880"/>
                  </a:lnTo>
                  <a:lnTo>
                    <a:pt x="19842" y="139880"/>
                  </a:lnTo>
                  <a:close/>
                  <a:moveTo>
                    <a:pt x="167138" y="41661"/>
                  </a:moveTo>
                  <a:lnTo>
                    <a:pt x="70109" y="138690"/>
                  </a:lnTo>
                  <a:lnTo>
                    <a:pt x="70837" y="143717"/>
                  </a:lnTo>
                  <a:lnTo>
                    <a:pt x="164228" y="50325"/>
                  </a:lnTo>
                  <a:lnTo>
                    <a:pt x="164228" y="50325"/>
                  </a:lnTo>
                  <a:cubicBezTo>
                    <a:pt x="165882" y="48672"/>
                    <a:pt x="166874" y="46688"/>
                    <a:pt x="167138" y="44571"/>
                  </a:cubicBezTo>
                  <a:cubicBezTo>
                    <a:pt x="167270" y="43645"/>
                    <a:pt x="167270" y="42653"/>
                    <a:pt x="167138" y="41661"/>
                  </a:cubicBezTo>
                  <a:lnTo>
                    <a:pt x="167138" y="41661"/>
                  </a:lnTo>
                  <a:close/>
                  <a:moveTo>
                    <a:pt x="36179" y="121890"/>
                  </a:moveTo>
                  <a:lnTo>
                    <a:pt x="143790" y="14279"/>
                  </a:lnTo>
                  <a:cubicBezTo>
                    <a:pt x="142335" y="13353"/>
                    <a:pt x="140814" y="12427"/>
                    <a:pt x="139293" y="11567"/>
                  </a:cubicBezTo>
                  <a:cubicBezTo>
                    <a:pt x="137309" y="10443"/>
                    <a:pt x="135060" y="10046"/>
                    <a:pt x="132943" y="10310"/>
                  </a:cubicBezTo>
                  <a:cubicBezTo>
                    <a:pt x="130827" y="10575"/>
                    <a:pt x="128843" y="11567"/>
                    <a:pt x="127189" y="13220"/>
                  </a:cubicBezTo>
                  <a:lnTo>
                    <a:pt x="29433" y="110977"/>
                  </a:lnTo>
                  <a:lnTo>
                    <a:pt x="36113" y="121890"/>
                  </a:lnTo>
                  <a:close/>
                </a:path>
              </a:pathLst>
            </a:custGeom>
            <a:solidFill>
              <a:schemeClr val="bg1"/>
            </a:solidFill>
            <a:ln w="6610" cap="flat">
              <a:noFill/>
              <a:prstDash val="solid"/>
              <a:miter/>
            </a:ln>
          </p:spPr>
          <p:txBody>
            <a:bodyPr rtlCol="0" anchor="ctr"/>
            <a:lstStyle/>
            <a:p>
              <a:endParaRPr lang="en-US"/>
            </a:p>
          </p:txBody>
        </p:sp>
        <p:grpSp>
          <p:nvGrpSpPr>
            <p:cNvPr id="78" name="Graphic 13">
              <a:extLst>
                <a:ext uri="{FF2B5EF4-FFF2-40B4-BE49-F238E27FC236}">
                  <a16:creationId xmlns:a16="http://schemas.microsoft.com/office/drawing/2014/main" id="{D6660BAE-4F1E-4B00-BC61-2AC1FB08AE40}"/>
                </a:ext>
              </a:extLst>
            </p:cNvPr>
            <p:cNvGrpSpPr/>
            <p:nvPr/>
          </p:nvGrpSpPr>
          <p:grpSpPr>
            <a:xfrm>
              <a:off x="1286891" y="1694074"/>
              <a:ext cx="342220" cy="350117"/>
              <a:chOff x="10522537" y="1417804"/>
              <a:chExt cx="332442" cy="340114"/>
            </a:xfrm>
            <a:noFill/>
          </p:grpSpPr>
          <p:sp>
            <p:nvSpPr>
              <p:cNvPr id="89" name="Freeform: Shape 88">
                <a:extLst>
                  <a:ext uri="{FF2B5EF4-FFF2-40B4-BE49-F238E27FC236}">
                    <a16:creationId xmlns:a16="http://schemas.microsoft.com/office/drawing/2014/main" id="{A5621170-156B-41F6-B247-488617C4E3AC}"/>
                  </a:ext>
                </a:extLst>
              </p:cNvPr>
              <p:cNvSpPr/>
              <p:nvPr/>
            </p:nvSpPr>
            <p:spPr>
              <a:xfrm>
                <a:off x="10607528" y="1510534"/>
                <a:ext cx="247451" cy="247385"/>
              </a:xfrm>
              <a:custGeom>
                <a:avLst/>
                <a:gdLst>
                  <a:gd name="connsiteX0" fmla="*/ 177654 w 247451"/>
                  <a:gd name="connsiteY0" fmla="*/ 177655 h 247385"/>
                  <a:gd name="connsiteX1" fmla="*/ 26522 w 247451"/>
                  <a:gd name="connsiteY1" fmla="*/ 247301 h 247385"/>
                  <a:gd name="connsiteX2" fmla="*/ 0 w 247451"/>
                  <a:gd name="connsiteY2" fmla="*/ 194785 h 247385"/>
                  <a:gd name="connsiteX3" fmla="*/ 65546 w 247451"/>
                  <a:gd name="connsiteY3" fmla="*/ 156424 h 247385"/>
                  <a:gd name="connsiteX4" fmla="*/ 87571 w 247451"/>
                  <a:gd name="connsiteY4" fmla="*/ 179374 h 247385"/>
                  <a:gd name="connsiteX5" fmla="*/ 144981 w 247451"/>
                  <a:gd name="connsiteY5" fmla="*/ 144915 h 247385"/>
                  <a:gd name="connsiteX6" fmla="*/ 178845 w 247451"/>
                  <a:gd name="connsiteY6" fmla="*/ 88100 h 247385"/>
                  <a:gd name="connsiteX7" fmla="*/ 156489 w 247451"/>
                  <a:gd name="connsiteY7" fmla="*/ 65546 h 247385"/>
                  <a:gd name="connsiteX8" fmla="*/ 194851 w 247451"/>
                  <a:gd name="connsiteY8" fmla="*/ 0 h 247385"/>
                  <a:gd name="connsiteX9" fmla="*/ 247367 w 247451"/>
                  <a:gd name="connsiteY9" fmla="*/ 26523 h 247385"/>
                  <a:gd name="connsiteX10" fmla="*/ 177721 w 247451"/>
                  <a:gd name="connsiteY10" fmla="*/ 177655 h 24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451" h="247385">
                    <a:moveTo>
                      <a:pt x="177654" y="177655"/>
                    </a:moveTo>
                    <a:cubicBezTo>
                      <a:pt x="119054" y="236255"/>
                      <a:pt x="49606" y="248558"/>
                      <a:pt x="26522" y="247301"/>
                    </a:cubicBezTo>
                    <a:cubicBezTo>
                      <a:pt x="9392" y="224020"/>
                      <a:pt x="7143" y="211717"/>
                      <a:pt x="0" y="194785"/>
                    </a:cubicBezTo>
                    <a:cubicBezTo>
                      <a:pt x="13294" y="178581"/>
                      <a:pt x="49010" y="160590"/>
                      <a:pt x="65546" y="156424"/>
                    </a:cubicBezTo>
                    <a:lnTo>
                      <a:pt x="87571" y="179374"/>
                    </a:lnTo>
                    <a:cubicBezTo>
                      <a:pt x="97558" y="176398"/>
                      <a:pt x="119715" y="170181"/>
                      <a:pt x="144981" y="144915"/>
                    </a:cubicBezTo>
                    <a:cubicBezTo>
                      <a:pt x="170247" y="119649"/>
                      <a:pt x="175869" y="98087"/>
                      <a:pt x="178845" y="88100"/>
                    </a:cubicBezTo>
                    <a:lnTo>
                      <a:pt x="156489" y="65546"/>
                    </a:lnTo>
                    <a:cubicBezTo>
                      <a:pt x="163434" y="41735"/>
                      <a:pt x="180300" y="15874"/>
                      <a:pt x="194851" y="0"/>
                    </a:cubicBezTo>
                    <a:cubicBezTo>
                      <a:pt x="211717" y="7143"/>
                      <a:pt x="224019" y="9326"/>
                      <a:pt x="247367" y="26523"/>
                    </a:cubicBezTo>
                    <a:cubicBezTo>
                      <a:pt x="248624" y="49540"/>
                      <a:pt x="236321" y="119054"/>
                      <a:pt x="177721" y="177655"/>
                    </a:cubicBezTo>
                    <a:close/>
                  </a:path>
                </a:pathLst>
              </a:custGeom>
              <a:grpFill/>
              <a:ln w="19830" cap="flat">
                <a:solidFill>
                  <a:schemeClr val="bg1"/>
                </a:solid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9FEBA494-C0B8-4654-9303-AD222771B254}"/>
                  </a:ext>
                </a:extLst>
              </p:cNvPr>
              <p:cNvSpPr/>
              <p:nvPr/>
            </p:nvSpPr>
            <p:spPr>
              <a:xfrm>
                <a:off x="10638482" y="1564703"/>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2606A73-3D78-4BE3-BCDC-CCDB997DC787}"/>
                  </a:ext>
                </a:extLst>
              </p:cNvPr>
              <p:cNvSpPr/>
              <p:nvPr/>
            </p:nvSpPr>
            <p:spPr>
              <a:xfrm>
                <a:off x="10638482" y="1595591"/>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22FEA862-5B78-46AF-84B7-6DFA0CE94ADF}"/>
                  </a:ext>
                </a:extLst>
              </p:cNvPr>
              <p:cNvSpPr/>
              <p:nvPr/>
            </p:nvSpPr>
            <p:spPr>
              <a:xfrm>
                <a:off x="10638482" y="1626545"/>
                <a:ext cx="54103" cy="6614"/>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grpFill/>
              <a:ln w="19830" cap="flat">
                <a:solidFill>
                  <a:schemeClr val="bg1"/>
                </a:solid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9059D559-E223-44A0-A1DE-1EA8DCCF2612}"/>
                  </a:ext>
                </a:extLst>
              </p:cNvPr>
              <p:cNvSpPr/>
              <p:nvPr/>
            </p:nvSpPr>
            <p:spPr>
              <a:xfrm>
                <a:off x="10638482" y="1433281"/>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5DE76DE5-F1E5-4799-A220-EBA06E9187EB}"/>
                  </a:ext>
                </a:extLst>
              </p:cNvPr>
              <p:cNvSpPr/>
              <p:nvPr/>
            </p:nvSpPr>
            <p:spPr>
              <a:xfrm>
                <a:off x="10638482" y="1464169"/>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11635F58-CA68-44CA-8B22-83968D0E278D}"/>
                  </a:ext>
                </a:extLst>
              </p:cNvPr>
              <p:cNvSpPr/>
              <p:nvPr/>
            </p:nvSpPr>
            <p:spPr>
              <a:xfrm>
                <a:off x="10638482" y="1495123"/>
                <a:ext cx="54103" cy="6614"/>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grpFill/>
              <a:ln w="19830" cap="flat">
                <a:solidFill>
                  <a:schemeClr val="bg1"/>
                </a:solid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035BB4D9-0C1A-4453-8648-BF4654F854D1}"/>
                  </a:ext>
                </a:extLst>
              </p:cNvPr>
              <p:cNvSpPr/>
              <p:nvPr/>
            </p:nvSpPr>
            <p:spPr>
              <a:xfrm>
                <a:off x="10545752" y="1572442"/>
                <a:ext cx="46364" cy="46364"/>
              </a:xfrm>
              <a:custGeom>
                <a:avLst/>
                <a:gdLst>
                  <a:gd name="connsiteX0" fmla="*/ 0 w 46364"/>
                  <a:gd name="connsiteY0" fmla="*/ 0 h 46364"/>
                  <a:gd name="connsiteX1" fmla="*/ 46365 w 46364"/>
                  <a:gd name="connsiteY1" fmla="*/ 46365 h 46364"/>
                </a:gdLst>
                <a:ahLst/>
                <a:cxnLst>
                  <a:cxn ang="0">
                    <a:pos x="connsiteX0" y="connsiteY0"/>
                  </a:cxn>
                  <a:cxn ang="0">
                    <a:pos x="connsiteX1" y="connsiteY1"/>
                  </a:cxn>
                </a:cxnLst>
                <a:rect l="l" t="t" r="r" b="b"/>
                <a:pathLst>
                  <a:path w="46364" h="46364">
                    <a:moveTo>
                      <a:pt x="0" y="0"/>
                    </a:moveTo>
                    <a:lnTo>
                      <a:pt x="46365" y="46365"/>
                    </a:lnTo>
                  </a:path>
                </a:pathLst>
              </a:custGeom>
              <a:grpFill/>
              <a:ln w="19830" cap="flat">
                <a:solidFill>
                  <a:schemeClr val="bg1"/>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823720BF-6BDF-4608-9F74-F9DE7FBC0CF8}"/>
                  </a:ext>
                </a:extLst>
              </p:cNvPr>
              <p:cNvSpPr/>
              <p:nvPr/>
            </p:nvSpPr>
            <p:spPr>
              <a:xfrm>
                <a:off x="10545752" y="1572442"/>
                <a:ext cx="46364" cy="46364"/>
              </a:xfrm>
              <a:custGeom>
                <a:avLst/>
                <a:gdLst>
                  <a:gd name="connsiteX0" fmla="*/ 46365 w 46364"/>
                  <a:gd name="connsiteY0" fmla="*/ 0 h 46364"/>
                  <a:gd name="connsiteX1" fmla="*/ 0 w 46364"/>
                  <a:gd name="connsiteY1" fmla="*/ 46365 h 46364"/>
                </a:gdLst>
                <a:ahLst/>
                <a:cxnLst>
                  <a:cxn ang="0">
                    <a:pos x="connsiteX0" y="connsiteY0"/>
                  </a:cxn>
                  <a:cxn ang="0">
                    <a:pos x="connsiteX1" y="connsiteY1"/>
                  </a:cxn>
                </a:cxnLst>
                <a:rect l="l" t="t" r="r" b="b"/>
                <a:pathLst>
                  <a:path w="46364" h="46364">
                    <a:moveTo>
                      <a:pt x="46365" y="0"/>
                    </a:moveTo>
                    <a:lnTo>
                      <a:pt x="0" y="46365"/>
                    </a:lnTo>
                  </a:path>
                </a:pathLst>
              </a:custGeom>
              <a:grpFill/>
              <a:ln w="19830" cap="flat">
                <a:solidFill>
                  <a:schemeClr val="bg1"/>
                </a:solid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AC7B6DF1-79FC-4E88-A85A-A5D6AEAA73FA}"/>
                  </a:ext>
                </a:extLst>
              </p:cNvPr>
              <p:cNvSpPr/>
              <p:nvPr/>
            </p:nvSpPr>
            <p:spPr>
              <a:xfrm>
                <a:off x="10522537" y="1549226"/>
                <a:ext cx="92795" cy="92795"/>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grpFill/>
              <a:ln w="19830" cap="flat">
                <a:solidFill>
                  <a:schemeClr val="bg1"/>
                </a:solid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BEBF6D2-96B8-4D09-AC8D-DEDB45A46B08}"/>
                  </a:ext>
                </a:extLst>
              </p:cNvPr>
              <p:cNvSpPr/>
              <p:nvPr/>
            </p:nvSpPr>
            <p:spPr>
              <a:xfrm>
                <a:off x="10545752" y="1441020"/>
                <a:ext cx="46364" cy="46364"/>
              </a:xfrm>
              <a:custGeom>
                <a:avLst/>
                <a:gdLst>
                  <a:gd name="connsiteX0" fmla="*/ 46365 w 46364"/>
                  <a:gd name="connsiteY0" fmla="*/ 0 h 46364"/>
                  <a:gd name="connsiteX1" fmla="*/ 15411 w 46364"/>
                  <a:gd name="connsiteY1" fmla="*/ 46365 h 46364"/>
                  <a:gd name="connsiteX2" fmla="*/ 0 w 46364"/>
                  <a:gd name="connsiteY2" fmla="*/ 23149 h 46364"/>
                </a:gdLst>
                <a:ahLst/>
                <a:cxnLst>
                  <a:cxn ang="0">
                    <a:pos x="connsiteX0" y="connsiteY0"/>
                  </a:cxn>
                  <a:cxn ang="0">
                    <a:pos x="connsiteX1" y="connsiteY1"/>
                  </a:cxn>
                  <a:cxn ang="0">
                    <a:pos x="connsiteX2" y="connsiteY2"/>
                  </a:cxn>
                </a:cxnLst>
                <a:rect l="l" t="t" r="r" b="b"/>
                <a:pathLst>
                  <a:path w="46364" h="46364">
                    <a:moveTo>
                      <a:pt x="46365" y="0"/>
                    </a:moveTo>
                    <a:lnTo>
                      <a:pt x="15411" y="46365"/>
                    </a:lnTo>
                    <a:lnTo>
                      <a:pt x="0" y="23149"/>
                    </a:lnTo>
                  </a:path>
                </a:pathLst>
              </a:custGeom>
              <a:grpFill/>
              <a:ln w="19830" cap="flat">
                <a:solidFill>
                  <a:schemeClr val="bg1"/>
                </a:solid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624726A-18EA-4E64-9DA4-0F7C2DE51210}"/>
                  </a:ext>
                </a:extLst>
              </p:cNvPr>
              <p:cNvSpPr/>
              <p:nvPr/>
            </p:nvSpPr>
            <p:spPr>
              <a:xfrm>
                <a:off x="10522537" y="1417804"/>
                <a:ext cx="92795" cy="92795"/>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grpFill/>
              <a:ln w="19830" cap="flat">
                <a:solidFill>
                  <a:schemeClr val="bg1"/>
                </a:solidFill>
                <a:prstDash val="solid"/>
                <a:miter/>
              </a:ln>
            </p:spPr>
            <p:txBody>
              <a:bodyPr rtlCol="0" anchor="ctr"/>
              <a:lstStyle/>
              <a:p>
                <a:endParaRPr lang="en-US"/>
              </a:p>
            </p:txBody>
          </p:sp>
        </p:grpSp>
        <p:grpSp>
          <p:nvGrpSpPr>
            <p:cNvPr id="79" name="Graphic 13">
              <a:extLst>
                <a:ext uri="{FF2B5EF4-FFF2-40B4-BE49-F238E27FC236}">
                  <a16:creationId xmlns:a16="http://schemas.microsoft.com/office/drawing/2014/main" id="{23D3A059-01B4-4860-8679-44404CE8A178}"/>
                </a:ext>
              </a:extLst>
            </p:cNvPr>
            <p:cNvGrpSpPr/>
            <p:nvPr/>
          </p:nvGrpSpPr>
          <p:grpSpPr>
            <a:xfrm>
              <a:off x="358856" y="215288"/>
              <a:ext cx="223731" cy="223731"/>
              <a:chOff x="14071726" y="-371109"/>
              <a:chExt cx="217339" cy="217339"/>
            </a:xfrm>
            <a:noFill/>
          </p:grpSpPr>
          <p:sp>
            <p:nvSpPr>
              <p:cNvPr id="87" name="Freeform: Shape 86">
                <a:extLst>
                  <a:ext uri="{FF2B5EF4-FFF2-40B4-BE49-F238E27FC236}">
                    <a16:creationId xmlns:a16="http://schemas.microsoft.com/office/drawing/2014/main" id="{77C8CE3A-B7B8-475E-B401-D1E123071A5A}"/>
                  </a:ext>
                </a:extLst>
              </p:cNvPr>
              <p:cNvSpPr/>
              <p:nvPr/>
            </p:nvSpPr>
            <p:spPr>
              <a:xfrm>
                <a:off x="14109889" y="-329573"/>
                <a:ext cx="141078" cy="141078"/>
              </a:xfrm>
              <a:custGeom>
                <a:avLst/>
                <a:gdLst>
                  <a:gd name="connsiteX0" fmla="*/ 136317 w 141078"/>
                  <a:gd name="connsiteY0" fmla="*/ 44513 h 141078"/>
                  <a:gd name="connsiteX1" fmla="*/ 96566 w 141078"/>
                  <a:gd name="connsiteY1" fmla="*/ 44513 h 141078"/>
                  <a:gd name="connsiteX2" fmla="*/ 96566 w 141078"/>
                  <a:gd name="connsiteY2" fmla="*/ 4762 h 141078"/>
                  <a:gd name="connsiteX3" fmla="*/ 91804 w 141078"/>
                  <a:gd name="connsiteY3" fmla="*/ 0 h 141078"/>
                  <a:gd name="connsiteX4" fmla="*/ 49275 w 141078"/>
                  <a:gd name="connsiteY4" fmla="*/ 0 h 141078"/>
                  <a:gd name="connsiteX5" fmla="*/ 44513 w 141078"/>
                  <a:gd name="connsiteY5" fmla="*/ 4762 h 141078"/>
                  <a:gd name="connsiteX6" fmla="*/ 44513 w 141078"/>
                  <a:gd name="connsiteY6" fmla="*/ 44513 h 141078"/>
                  <a:gd name="connsiteX7" fmla="*/ 4762 w 141078"/>
                  <a:gd name="connsiteY7" fmla="*/ 44513 h 141078"/>
                  <a:gd name="connsiteX8" fmla="*/ 0 w 141078"/>
                  <a:gd name="connsiteY8" fmla="*/ 49275 h 141078"/>
                  <a:gd name="connsiteX9" fmla="*/ 0 w 141078"/>
                  <a:gd name="connsiteY9" fmla="*/ 91804 h 141078"/>
                  <a:gd name="connsiteX10" fmla="*/ 4762 w 141078"/>
                  <a:gd name="connsiteY10" fmla="*/ 96566 h 141078"/>
                  <a:gd name="connsiteX11" fmla="*/ 44513 w 141078"/>
                  <a:gd name="connsiteY11" fmla="*/ 96566 h 141078"/>
                  <a:gd name="connsiteX12" fmla="*/ 44513 w 141078"/>
                  <a:gd name="connsiteY12" fmla="*/ 136317 h 141078"/>
                  <a:gd name="connsiteX13" fmla="*/ 49275 w 141078"/>
                  <a:gd name="connsiteY13" fmla="*/ 141079 h 141078"/>
                  <a:gd name="connsiteX14" fmla="*/ 91804 w 141078"/>
                  <a:gd name="connsiteY14" fmla="*/ 141079 h 141078"/>
                  <a:gd name="connsiteX15" fmla="*/ 96566 w 141078"/>
                  <a:gd name="connsiteY15" fmla="*/ 136317 h 141078"/>
                  <a:gd name="connsiteX16" fmla="*/ 96566 w 141078"/>
                  <a:gd name="connsiteY16" fmla="*/ 96566 h 141078"/>
                  <a:gd name="connsiteX17" fmla="*/ 136317 w 141078"/>
                  <a:gd name="connsiteY17" fmla="*/ 96566 h 141078"/>
                  <a:gd name="connsiteX18" fmla="*/ 141079 w 141078"/>
                  <a:gd name="connsiteY18" fmla="*/ 91804 h 141078"/>
                  <a:gd name="connsiteX19" fmla="*/ 141079 w 141078"/>
                  <a:gd name="connsiteY19" fmla="*/ 49275 h 141078"/>
                  <a:gd name="connsiteX20" fmla="*/ 136317 w 141078"/>
                  <a:gd name="connsiteY20" fmla="*/ 44513 h 14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078" h="141078">
                    <a:moveTo>
                      <a:pt x="136317" y="44513"/>
                    </a:moveTo>
                    <a:lnTo>
                      <a:pt x="96566" y="44513"/>
                    </a:lnTo>
                    <a:lnTo>
                      <a:pt x="96566" y="4762"/>
                    </a:lnTo>
                    <a:cubicBezTo>
                      <a:pt x="96566" y="2117"/>
                      <a:pt x="94449" y="0"/>
                      <a:pt x="91804" y="0"/>
                    </a:cubicBezTo>
                    <a:lnTo>
                      <a:pt x="49275" y="0"/>
                    </a:lnTo>
                    <a:cubicBezTo>
                      <a:pt x="46630" y="0"/>
                      <a:pt x="44513" y="2117"/>
                      <a:pt x="44513" y="4762"/>
                    </a:cubicBezTo>
                    <a:lnTo>
                      <a:pt x="44513" y="44513"/>
                    </a:lnTo>
                    <a:lnTo>
                      <a:pt x="4762" y="44513"/>
                    </a:lnTo>
                    <a:cubicBezTo>
                      <a:pt x="2117" y="44513"/>
                      <a:pt x="0" y="46629"/>
                      <a:pt x="0" y="49275"/>
                    </a:cubicBezTo>
                    <a:lnTo>
                      <a:pt x="0" y="91804"/>
                    </a:lnTo>
                    <a:cubicBezTo>
                      <a:pt x="0" y="94449"/>
                      <a:pt x="2117" y="96566"/>
                      <a:pt x="4762" y="96566"/>
                    </a:cubicBezTo>
                    <a:lnTo>
                      <a:pt x="44513" y="96566"/>
                    </a:lnTo>
                    <a:lnTo>
                      <a:pt x="44513" y="136317"/>
                    </a:lnTo>
                    <a:cubicBezTo>
                      <a:pt x="44513" y="138962"/>
                      <a:pt x="46630" y="141079"/>
                      <a:pt x="49275" y="141079"/>
                    </a:cubicBezTo>
                    <a:lnTo>
                      <a:pt x="91804" y="141079"/>
                    </a:lnTo>
                    <a:cubicBezTo>
                      <a:pt x="94449" y="141079"/>
                      <a:pt x="96566" y="138962"/>
                      <a:pt x="96566" y="136317"/>
                    </a:cubicBezTo>
                    <a:lnTo>
                      <a:pt x="96566" y="96566"/>
                    </a:lnTo>
                    <a:lnTo>
                      <a:pt x="136317" y="96566"/>
                    </a:lnTo>
                    <a:cubicBezTo>
                      <a:pt x="138962" y="96566"/>
                      <a:pt x="141079" y="94449"/>
                      <a:pt x="141079" y="91804"/>
                    </a:cubicBezTo>
                    <a:lnTo>
                      <a:pt x="141079" y="49275"/>
                    </a:lnTo>
                    <a:cubicBezTo>
                      <a:pt x="141079" y="46629"/>
                      <a:pt x="138962" y="44513"/>
                      <a:pt x="136317" y="44513"/>
                    </a:cubicBezTo>
                    <a:close/>
                  </a:path>
                </a:pathLst>
              </a:custGeom>
              <a:noFill/>
              <a:ln w="19830" cap="flat">
                <a:solidFill>
                  <a:schemeClr val="bg1"/>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F8E10A13-C945-4A59-8B77-3E073C49CAF2}"/>
                  </a:ext>
                </a:extLst>
              </p:cNvPr>
              <p:cNvSpPr/>
              <p:nvPr/>
            </p:nvSpPr>
            <p:spPr>
              <a:xfrm>
                <a:off x="14071726" y="-371109"/>
                <a:ext cx="217339" cy="217339"/>
              </a:xfrm>
              <a:custGeom>
                <a:avLst/>
                <a:gdLst>
                  <a:gd name="connsiteX0" fmla="*/ 108670 w 217339"/>
                  <a:gd name="connsiteY0" fmla="*/ 0 h 217339"/>
                  <a:gd name="connsiteX1" fmla="*/ 0 w 217339"/>
                  <a:gd name="connsiteY1" fmla="*/ 108670 h 217339"/>
                  <a:gd name="connsiteX2" fmla="*/ 108670 w 217339"/>
                  <a:gd name="connsiteY2" fmla="*/ 217339 h 217339"/>
                  <a:gd name="connsiteX3" fmla="*/ 217339 w 217339"/>
                  <a:gd name="connsiteY3" fmla="*/ 108670 h 217339"/>
                  <a:gd name="connsiteX4" fmla="*/ 108670 w 217339"/>
                  <a:gd name="connsiteY4" fmla="*/ 0 h 21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39" h="217339">
                    <a:moveTo>
                      <a:pt x="108670" y="0"/>
                    </a:moveTo>
                    <a:cubicBezTo>
                      <a:pt x="48746" y="0"/>
                      <a:pt x="0" y="48746"/>
                      <a:pt x="0" y="108670"/>
                    </a:cubicBezTo>
                    <a:cubicBezTo>
                      <a:pt x="0" y="168593"/>
                      <a:pt x="48746" y="217339"/>
                      <a:pt x="108670" y="217339"/>
                    </a:cubicBezTo>
                    <a:cubicBezTo>
                      <a:pt x="168593" y="217339"/>
                      <a:pt x="217339" y="168593"/>
                      <a:pt x="217339" y="108670"/>
                    </a:cubicBezTo>
                    <a:cubicBezTo>
                      <a:pt x="217339" y="48746"/>
                      <a:pt x="168593" y="0"/>
                      <a:pt x="108670" y="0"/>
                    </a:cubicBezTo>
                    <a:close/>
                  </a:path>
                </a:pathLst>
              </a:custGeom>
              <a:noFill/>
              <a:ln w="19830" cap="flat">
                <a:solidFill>
                  <a:schemeClr val="bg1"/>
                </a:solidFill>
                <a:prstDash val="solid"/>
                <a:miter/>
              </a:ln>
            </p:spPr>
            <p:txBody>
              <a:bodyPr rtlCol="0" anchor="ctr"/>
              <a:lstStyle/>
              <a:p>
                <a:endParaRPr lang="en-US"/>
              </a:p>
            </p:txBody>
          </p:sp>
        </p:grpSp>
        <p:grpSp>
          <p:nvGrpSpPr>
            <p:cNvPr id="80" name="Graphic 13">
              <a:extLst>
                <a:ext uri="{FF2B5EF4-FFF2-40B4-BE49-F238E27FC236}">
                  <a16:creationId xmlns:a16="http://schemas.microsoft.com/office/drawing/2014/main" id="{A9352884-57C5-49BF-8163-29E7CEBCE364}"/>
                </a:ext>
              </a:extLst>
            </p:cNvPr>
            <p:cNvGrpSpPr/>
            <p:nvPr/>
          </p:nvGrpSpPr>
          <p:grpSpPr>
            <a:xfrm>
              <a:off x="73668" y="833028"/>
              <a:ext cx="385572" cy="367052"/>
              <a:chOff x="8577795" y="842642"/>
              <a:chExt cx="374556" cy="356565"/>
            </a:xfrm>
            <a:solidFill>
              <a:schemeClr val="bg1"/>
            </a:solidFill>
          </p:grpSpPr>
          <p:sp>
            <p:nvSpPr>
              <p:cNvPr id="81" name="Freeform: Shape 80">
                <a:extLst>
                  <a:ext uri="{FF2B5EF4-FFF2-40B4-BE49-F238E27FC236}">
                    <a16:creationId xmlns:a16="http://schemas.microsoft.com/office/drawing/2014/main" id="{E8727029-74BC-4E7A-81BA-AD66CB2B6F3B}"/>
                  </a:ext>
                </a:extLst>
              </p:cNvPr>
              <p:cNvSpPr/>
              <p:nvPr/>
            </p:nvSpPr>
            <p:spPr>
              <a:xfrm>
                <a:off x="8701239" y="842642"/>
                <a:ext cx="127999" cy="178977"/>
              </a:xfrm>
              <a:custGeom>
                <a:avLst/>
                <a:gdLst>
                  <a:gd name="connsiteX0" fmla="*/ 372 w 127999"/>
                  <a:gd name="connsiteY0" fmla="*/ 93193 h 178977"/>
                  <a:gd name="connsiteX1" fmla="*/ 372 w 127999"/>
                  <a:gd name="connsiteY1" fmla="*/ 93920 h 178977"/>
                  <a:gd name="connsiteX2" fmla="*/ 20016 w 127999"/>
                  <a:gd name="connsiteY2" fmla="*/ 151661 h 178977"/>
                  <a:gd name="connsiteX3" fmla="*/ 64000 w 127999"/>
                  <a:gd name="connsiteY3" fmla="*/ 178977 h 178977"/>
                  <a:gd name="connsiteX4" fmla="*/ 107983 w 127999"/>
                  <a:gd name="connsiteY4" fmla="*/ 151661 h 178977"/>
                  <a:gd name="connsiteX5" fmla="*/ 127693 w 127999"/>
                  <a:gd name="connsiteY5" fmla="*/ 93920 h 178977"/>
                  <a:gd name="connsiteX6" fmla="*/ 127693 w 127999"/>
                  <a:gd name="connsiteY6" fmla="*/ 93193 h 178977"/>
                  <a:gd name="connsiteX7" fmla="*/ 127693 w 127999"/>
                  <a:gd name="connsiteY7" fmla="*/ 89092 h 178977"/>
                  <a:gd name="connsiteX8" fmla="*/ 64000 w 127999"/>
                  <a:gd name="connsiteY8" fmla="*/ 0 h 178977"/>
                  <a:gd name="connsiteX9" fmla="*/ 306 w 127999"/>
                  <a:gd name="connsiteY9" fmla="*/ 89092 h 178977"/>
                  <a:gd name="connsiteX10" fmla="*/ 372 w 127999"/>
                  <a:gd name="connsiteY10" fmla="*/ 93193 h 178977"/>
                  <a:gd name="connsiteX11" fmla="*/ 12939 w 127999"/>
                  <a:gd name="connsiteY11" fmla="*/ 79766 h 178977"/>
                  <a:gd name="connsiteX12" fmla="*/ 14460 w 127999"/>
                  <a:gd name="connsiteY12" fmla="*/ 64950 h 178977"/>
                  <a:gd name="connsiteX13" fmla="*/ 18032 w 127999"/>
                  <a:gd name="connsiteY13" fmla="*/ 48614 h 178977"/>
                  <a:gd name="connsiteX14" fmla="*/ 41842 w 127999"/>
                  <a:gd name="connsiteY14" fmla="*/ 46431 h 178977"/>
                  <a:gd name="connsiteX15" fmla="*/ 41842 w 127999"/>
                  <a:gd name="connsiteY15" fmla="*/ 46431 h 178977"/>
                  <a:gd name="connsiteX16" fmla="*/ 64000 w 127999"/>
                  <a:gd name="connsiteY16" fmla="*/ 50465 h 178977"/>
                  <a:gd name="connsiteX17" fmla="*/ 86157 w 127999"/>
                  <a:gd name="connsiteY17" fmla="*/ 46431 h 178977"/>
                  <a:gd name="connsiteX18" fmla="*/ 109967 w 127999"/>
                  <a:gd name="connsiteY18" fmla="*/ 48614 h 178977"/>
                  <a:gd name="connsiteX19" fmla="*/ 113539 w 127999"/>
                  <a:gd name="connsiteY19" fmla="*/ 64950 h 178977"/>
                  <a:gd name="connsiteX20" fmla="*/ 115060 w 127999"/>
                  <a:gd name="connsiteY20" fmla="*/ 79766 h 178977"/>
                  <a:gd name="connsiteX21" fmla="*/ 118698 w 127999"/>
                  <a:gd name="connsiteY21" fmla="*/ 94383 h 178977"/>
                  <a:gd name="connsiteX22" fmla="*/ 100774 w 127999"/>
                  <a:gd name="connsiteY22" fmla="*/ 146370 h 178977"/>
                  <a:gd name="connsiteX23" fmla="*/ 64000 w 127999"/>
                  <a:gd name="connsiteY23" fmla="*/ 170048 h 178977"/>
                  <a:gd name="connsiteX24" fmla="*/ 27225 w 127999"/>
                  <a:gd name="connsiteY24" fmla="*/ 146370 h 178977"/>
                  <a:gd name="connsiteX25" fmla="*/ 9301 w 127999"/>
                  <a:gd name="connsiteY25" fmla="*/ 94383 h 178977"/>
                  <a:gd name="connsiteX26" fmla="*/ 12939 w 127999"/>
                  <a:gd name="connsiteY26" fmla="*/ 79766 h 17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7999" h="178977">
                    <a:moveTo>
                      <a:pt x="372" y="93193"/>
                    </a:moveTo>
                    <a:lnTo>
                      <a:pt x="372" y="93920"/>
                    </a:lnTo>
                    <a:cubicBezTo>
                      <a:pt x="372" y="114424"/>
                      <a:pt x="8243" y="135655"/>
                      <a:pt x="20016" y="151661"/>
                    </a:cubicBezTo>
                    <a:cubicBezTo>
                      <a:pt x="31987" y="167932"/>
                      <a:pt x="47993" y="178977"/>
                      <a:pt x="64000" y="178977"/>
                    </a:cubicBezTo>
                    <a:cubicBezTo>
                      <a:pt x="80006" y="178977"/>
                      <a:pt x="96012" y="167932"/>
                      <a:pt x="107983" y="151661"/>
                    </a:cubicBezTo>
                    <a:cubicBezTo>
                      <a:pt x="119756" y="135655"/>
                      <a:pt x="127693" y="114424"/>
                      <a:pt x="127693" y="93920"/>
                    </a:cubicBezTo>
                    <a:lnTo>
                      <a:pt x="127693" y="93193"/>
                    </a:lnTo>
                    <a:cubicBezTo>
                      <a:pt x="127693" y="91804"/>
                      <a:pt x="127693" y="90481"/>
                      <a:pt x="127693" y="89092"/>
                    </a:cubicBezTo>
                    <a:cubicBezTo>
                      <a:pt x="127693" y="39883"/>
                      <a:pt x="136159" y="0"/>
                      <a:pt x="64000" y="0"/>
                    </a:cubicBezTo>
                    <a:cubicBezTo>
                      <a:pt x="-8160" y="0"/>
                      <a:pt x="306" y="39883"/>
                      <a:pt x="306" y="89092"/>
                    </a:cubicBezTo>
                    <a:cubicBezTo>
                      <a:pt x="306" y="90481"/>
                      <a:pt x="306" y="91870"/>
                      <a:pt x="372" y="93193"/>
                    </a:cubicBezTo>
                    <a:close/>
                    <a:moveTo>
                      <a:pt x="12939" y="79766"/>
                    </a:moveTo>
                    <a:cubicBezTo>
                      <a:pt x="14262" y="74541"/>
                      <a:pt x="14328" y="69646"/>
                      <a:pt x="14460" y="64950"/>
                    </a:cubicBezTo>
                    <a:cubicBezTo>
                      <a:pt x="14592" y="58865"/>
                      <a:pt x="14725" y="53243"/>
                      <a:pt x="18032" y="48614"/>
                    </a:cubicBezTo>
                    <a:cubicBezTo>
                      <a:pt x="23455" y="41206"/>
                      <a:pt x="31921" y="43587"/>
                      <a:pt x="41842" y="46431"/>
                    </a:cubicBezTo>
                    <a:lnTo>
                      <a:pt x="41842" y="46431"/>
                    </a:lnTo>
                    <a:cubicBezTo>
                      <a:pt x="48655" y="48349"/>
                      <a:pt x="55996" y="50465"/>
                      <a:pt x="64000" y="50465"/>
                    </a:cubicBezTo>
                    <a:cubicBezTo>
                      <a:pt x="72003" y="50465"/>
                      <a:pt x="79410" y="48349"/>
                      <a:pt x="86157" y="46431"/>
                    </a:cubicBezTo>
                    <a:cubicBezTo>
                      <a:pt x="96078" y="43587"/>
                      <a:pt x="104610" y="41206"/>
                      <a:pt x="109967" y="48614"/>
                    </a:cubicBezTo>
                    <a:cubicBezTo>
                      <a:pt x="113275" y="53243"/>
                      <a:pt x="113407" y="58865"/>
                      <a:pt x="113539" y="64950"/>
                    </a:cubicBezTo>
                    <a:cubicBezTo>
                      <a:pt x="113671" y="69580"/>
                      <a:pt x="113737" y="74475"/>
                      <a:pt x="115060" y="79766"/>
                    </a:cubicBezTo>
                    <a:lnTo>
                      <a:pt x="118698" y="94383"/>
                    </a:lnTo>
                    <a:cubicBezTo>
                      <a:pt x="118566" y="112836"/>
                      <a:pt x="111356" y="131885"/>
                      <a:pt x="100774" y="146370"/>
                    </a:cubicBezTo>
                    <a:cubicBezTo>
                      <a:pt x="90456" y="160458"/>
                      <a:pt x="76963" y="170048"/>
                      <a:pt x="64000" y="170048"/>
                    </a:cubicBezTo>
                    <a:cubicBezTo>
                      <a:pt x="51036" y="170048"/>
                      <a:pt x="37609" y="160458"/>
                      <a:pt x="27225" y="146370"/>
                    </a:cubicBezTo>
                    <a:cubicBezTo>
                      <a:pt x="16643" y="131885"/>
                      <a:pt x="9367" y="112836"/>
                      <a:pt x="9301" y="94383"/>
                    </a:cubicBezTo>
                    <a:lnTo>
                      <a:pt x="12939" y="79766"/>
                    </a:lnTo>
                    <a:close/>
                  </a:path>
                </a:pathLst>
              </a:custGeom>
              <a:grpFill/>
              <a:ln w="661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74DE6555-1A6A-4D3A-8954-0DAF204260F0}"/>
                  </a:ext>
                </a:extLst>
              </p:cNvPr>
              <p:cNvSpPr/>
              <p:nvPr/>
            </p:nvSpPr>
            <p:spPr>
              <a:xfrm>
                <a:off x="8846195" y="1037820"/>
                <a:ext cx="106156" cy="100605"/>
              </a:xfrm>
              <a:custGeom>
                <a:avLst/>
                <a:gdLst>
                  <a:gd name="connsiteX0" fmla="*/ 0 w 106156"/>
                  <a:gd name="connsiteY0" fmla="*/ 2783 h 100605"/>
                  <a:gd name="connsiteX1" fmla="*/ 46497 w 106156"/>
                  <a:gd name="connsiteY1" fmla="*/ 42798 h 100605"/>
                  <a:gd name="connsiteX2" fmla="*/ 49473 w 106156"/>
                  <a:gd name="connsiteY2" fmla="*/ 59399 h 100605"/>
                  <a:gd name="connsiteX3" fmla="*/ 49473 w 106156"/>
                  <a:gd name="connsiteY3" fmla="*/ 100605 h 100605"/>
                  <a:gd name="connsiteX4" fmla="*/ 93457 w 106156"/>
                  <a:gd name="connsiteY4" fmla="*/ 100605 h 100605"/>
                  <a:gd name="connsiteX5" fmla="*/ 106156 w 106156"/>
                  <a:gd name="connsiteY5" fmla="*/ 87906 h 100605"/>
                  <a:gd name="connsiteX6" fmla="*/ 106156 w 106156"/>
                  <a:gd name="connsiteY6" fmla="*/ 37441 h 100605"/>
                  <a:gd name="connsiteX7" fmla="*/ 0 w 106156"/>
                  <a:gd name="connsiteY7" fmla="*/ 2783 h 10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56" h="100605">
                    <a:moveTo>
                      <a:pt x="0" y="2783"/>
                    </a:moveTo>
                    <a:cubicBezTo>
                      <a:pt x="19247" y="10257"/>
                      <a:pt x="39089" y="22691"/>
                      <a:pt x="46497" y="42798"/>
                    </a:cubicBezTo>
                    <a:cubicBezTo>
                      <a:pt x="48481" y="48155"/>
                      <a:pt x="49473" y="53711"/>
                      <a:pt x="49473" y="59399"/>
                    </a:cubicBezTo>
                    <a:lnTo>
                      <a:pt x="49473" y="100605"/>
                    </a:lnTo>
                    <a:lnTo>
                      <a:pt x="93457" y="100605"/>
                    </a:lnTo>
                    <a:cubicBezTo>
                      <a:pt x="100468" y="100605"/>
                      <a:pt x="106156" y="94917"/>
                      <a:pt x="106156" y="87906"/>
                    </a:cubicBezTo>
                    <a:lnTo>
                      <a:pt x="106156" y="37441"/>
                    </a:lnTo>
                    <a:cubicBezTo>
                      <a:pt x="106156" y="5693"/>
                      <a:pt x="44711" y="-5882"/>
                      <a:pt x="0" y="2783"/>
                    </a:cubicBezTo>
                    <a:close/>
                  </a:path>
                </a:pathLst>
              </a:custGeom>
              <a:grpFill/>
              <a:ln w="661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FE38FA10-EE5B-4E50-923F-AC6EDC664F73}"/>
                  </a:ext>
                </a:extLst>
              </p:cNvPr>
              <p:cNvSpPr/>
              <p:nvPr/>
            </p:nvSpPr>
            <p:spPr>
              <a:xfrm>
                <a:off x="8645391" y="1043645"/>
                <a:ext cx="239099" cy="155563"/>
              </a:xfrm>
              <a:custGeom>
                <a:avLst/>
                <a:gdLst>
                  <a:gd name="connsiteX0" fmla="*/ 172562 w 239099"/>
                  <a:gd name="connsiteY0" fmla="*/ 0 h 155563"/>
                  <a:gd name="connsiteX1" fmla="*/ 131025 w 239099"/>
                  <a:gd name="connsiteY1" fmla="*/ 112969 h 155563"/>
                  <a:gd name="connsiteX2" fmla="*/ 124742 w 239099"/>
                  <a:gd name="connsiteY2" fmla="*/ 37833 h 155563"/>
                  <a:gd name="connsiteX3" fmla="*/ 125602 w 239099"/>
                  <a:gd name="connsiteY3" fmla="*/ 34063 h 155563"/>
                  <a:gd name="connsiteX4" fmla="*/ 132745 w 239099"/>
                  <a:gd name="connsiteY4" fmla="*/ 20768 h 155563"/>
                  <a:gd name="connsiteX5" fmla="*/ 132811 w 239099"/>
                  <a:gd name="connsiteY5" fmla="*/ 18321 h 155563"/>
                  <a:gd name="connsiteX6" fmla="*/ 130695 w 239099"/>
                  <a:gd name="connsiteY6" fmla="*/ 17064 h 155563"/>
                  <a:gd name="connsiteX7" fmla="*/ 109331 w 239099"/>
                  <a:gd name="connsiteY7" fmla="*/ 17064 h 155563"/>
                  <a:gd name="connsiteX8" fmla="*/ 107214 w 239099"/>
                  <a:gd name="connsiteY8" fmla="*/ 18321 h 155563"/>
                  <a:gd name="connsiteX9" fmla="*/ 107214 w 239099"/>
                  <a:gd name="connsiteY9" fmla="*/ 20768 h 155563"/>
                  <a:gd name="connsiteX10" fmla="*/ 114358 w 239099"/>
                  <a:gd name="connsiteY10" fmla="*/ 34063 h 155563"/>
                  <a:gd name="connsiteX11" fmla="*/ 115218 w 239099"/>
                  <a:gd name="connsiteY11" fmla="*/ 37833 h 155563"/>
                  <a:gd name="connsiteX12" fmla="*/ 108802 w 239099"/>
                  <a:gd name="connsiteY12" fmla="*/ 114291 h 155563"/>
                  <a:gd name="connsiteX13" fmla="*/ 66670 w 239099"/>
                  <a:gd name="connsiteY13" fmla="*/ 0 h 155563"/>
                  <a:gd name="connsiteX14" fmla="*/ 0 w 239099"/>
                  <a:gd name="connsiteY14" fmla="*/ 53508 h 155563"/>
                  <a:gd name="connsiteX15" fmla="*/ 0 w 239099"/>
                  <a:gd name="connsiteY15" fmla="*/ 132017 h 155563"/>
                  <a:gd name="connsiteX16" fmla="*/ 23546 w 239099"/>
                  <a:gd name="connsiteY16" fmla="*/ 155564 h 155563"/>
                  <a:gd name="connsiteX17" fmla="*/ 215553 w 239099"/>
                  <a:gd name="connsiteY17" fmla="*/ 155564 h 155563"/>
                  <a:gd name="connsiteX18" fmla="*/ 239100 w 239099"/>
                  <a:gd name="connsiteY18" fmla="*/ 132017 h 155563"/>
                  <a:gd name="connsiteX19" fmla="*/ 239100 w 239099"/>
                  <a:gd name="connsiteY19" fmla="*/ 53508 h 155563"/>
                  <a:gd name="connsiteX20" fmla="*/ 172429 w 239099"/>
                  <a:gd name="connsiteY20" fmla="*/ 0 h 15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099" h="155563">
                    <a:moveTo>
                      <a:pt x="172562" y="0"/>
                    </a:moveTo>
                    <a:cubicBezTo>
                      <a:pt x="160789" y="47754"/>
                      <a:pt x="149875" y="73350"/>
                      <a:pt x="131025" y="112969"/>
                    </a:cubicBezTo>
                    <a:lnTo>
                      <a:pt x="124742" y="37833"/>
                    </a:lnTo>
                    <a:cubicBezTo>
                      <a:pt x="124610" y="36510"/>
                      <a:pt x="124940" y="35319"/>
                      <a:pt x="125602" y="34063"/>
                    </a:cubicBezTo>
                    <a:lnTo>
                      <a:pt x="132745" y="20768"/>
                    </a:lnTo>
                    <a:cubicBezTo>
                      <a:pt x="133142" y="19974"/>
                      <a:pt x="133274" y="19115"/>
                      <a:pt x="132811" y="18321"/>
                    </a:cubicBezTo>
                    <a:cubicBezTo>
                      <a:pt x="132348" y="17527"/>
                      <a:pt x="131620" y="17064"/>
                      <a:pt x="130695" y="17064"/>
                    </a:cubicBezTo>
                    <a:lnTo>
                      <a:pt x="109331" y="17064"/>
                    </a:lnTo>
                    <a:cubicBezTo>
                      <a:pt x="108405" y="17064"/>
                      <a:pt x="107677" y="17527"/>
                      <a:pt x="107214" y="18321"/>
                    </a:cubicBezTo>
                    <a:cubicBezTo>
                      <a:pt x="106752" y="19115"/>
                      <a:pt x="106818" y="19974"/>
                      <a:pt x="107214" y="20768"/>
                    </a:cubicBezTo>
                    <a:lnTo>
                      <a:pt x="114358" y="34063"/>
                    </a:lnTo>
                    <a:cubicBezTo>
                      <a:pt x="115019" y="35319"/>
                      <a:pt x="115350" y="36444"/>
                      <a:pt x="115218" y="37833"/>
                    </a:cubicBezTo>
                    <a:lnTo>
                      <a:pt x="108802" y="114291"/>
                    </a:lnTo>
                    <a:cubicBezTo>
                      <a:pt x="89621" y="73946"/>
                      <a:pt x="78575" y="48283"/>
                      <a:pt x="66670" y="0"/>
                    </a:cubicBezTo>
                    <a:cubicBezTo>
                      <a:pt x="28904" y="8334"/>
                      <a:pt x="0" y="26192"/>
                      <a:pt x="0" y="53508"/>
                    </a:cubicBezTo>
                    <a:lnTo>
                      <a:pt x="0" y="132017"/>
                    </a:lnTo>
                    <a:cubicBezTo>
                      <a:pt x="0" y="144981"/>
                      <a:pt x="10583" y="155564"/>
                      <a:pt x="23546" y="155564"/>
                    </a:cubicBezTo>
                    <a:lnTo>
                      <a:pt x="215553" y="155564"/>
                    </a:lnTo>
                    <a:cubicBezTo>
                      <a:pt x="228517" y="155564"/>
                      <a:pt x="239100" y="144981"/>
                      <a:pt x="239100" y="132017"/>
                    </a:cubicBezTo>
                    <a:lnTo>
                      <a:pt x="239100" y="53508"/>
                    </a:lnTo>
                    <a:cubicBezTo>
                      <a:pt x="239100" y="26126"/>
                      <a:pt x="210130" y="8334"/>
                      <a:pt x="172429" y="0"/>
                    </a:cubicBezTo>
                    <a:close/>
                  </a:path>
                </a:pathLst>
              </a:custGeom>
              <a:grpFill/>
              <a:ln w="661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07A9FB25-9D1E-4963-95A5-587F8B44303B}"/>
                  </a:ext>
                </a:extLst>
              </p:cNvPr>
              <p:cNvSpPr/>
              <p:nvPr/>
            </p:nvSpPr>
            <p:spPr>
              <a:xfrm>
                <a:off x="8577795" y="1037813"/>
                <a:ext cx="106222" cy="100612"/>
              </a:xfrm>
              <a:custGeom>
                <a:avLst/>
                <a:gdLst>
                  <a:gd name="connsiteX0" fmla="*/ 106222 w 106222"/>
                  <a:gd name="connsiteY0" fmla="*/ 2790 h 100612"/>
                  <a:gd name="connsiteX1" fmla="*/ 0 w 106222"/>
                  <a:gd name="connsiteY1" fmla="*/ 37448 h 100612"/>
                  <a:gd name="connsiteX2" fmla="*/ 0 w 106222"/>
                  <a:gd name="connsiteY2" fmla="*/ 87913 h 100612"/>
                  <a:gd name="connsiteX3" fmla="*/ 12699 w 106222"/>
                  <a:gd name="connsiteY3" fmla="*/ 100612 h 100612"/>
                  <a:gd name="connsiteX4" fmla="*/ 56683 w 106222"/>
                  <a:gd name="connsiteY4" fmla="*/ 100612 h 100612"/>
                  <a:gd name="connsiteX5" fmla="*/ 56683 w 106222"/>
                  <a:gd name="connsiteY5" fmla="*/ 59406 h 100612"/>
                  <a:gd name="connsiteX6" fmla="*/ 59659 w 106222"/>
                  <a:gd name="connsiteY6" fmla="*/ 42871 h 100612"/>
                  <a:gd name="connsiteX7" fmla="*/ 106222 w 106222"/>
                  <a:gd name="connsiteY7" fmla="*/ 2856 h 1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22" h="100612">
                    <a:moveTo>
                      <a:pt x="106222" y="2790"/>
                    </a:moveTo>
                    <a:cubicBezTo>
                      <a:pt x="61511" y="-5875"/>
                      <a:pt x="0" y="5634"/>
                      <a:pt x="0" y="37448"/>
                    </a:cubicBezTo>
                    <a:lnTo>
                      <a:pt x="0" y="87913"/>
                    </a:lnTo>
                    <a:cubicBezTo>
                      <a:pt x="0" y="94924"/>
                      <a:pt x="5688" y="100612"/>
                      <a:pt x="12699" y="100612"/>
                    </a:cubicBezTo>
                    <a:lnTo>
                      <a:pt x="56683" y="100612"/>
                    </a:lnTo>
                    <a:lnTo>
                      <a:pt x="56683" y="59406"/>
                    </a:lnTo>
                    <a:cubicBezTo>
                      <a:pt x="56683" y="53718"/>
                      <a:pt x="57675" y="48162"/>
                      <a:pt x="59659" y="42871"/>
                    </a:cubicBezTo>
                    <a:cubicBezTo>
                      <a:pt x="67133" y="22764"/>
                      <a:pt x="86975" y="10330"/>
                      <a:pt x="106222" y="2856"/>
                    </a:cubicBezTo>
                    <a:close/>
                  </a:path>
                </a:pathLst>
              </a:custGeom>
              <a:grpFill/>
              <a:ln w="661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F0661437-28F5-4E8D-8265-C1C31004D44D}"/>
                  </a:ext>
                </a:extLst>
              </p:cNvPr>
              <p:cNvSpPr/>
              <p:nvPr/>
            </p:nvSpPr>
            <p:spPr>
              <a:xfrm>
                <a:off x="8612591" y="912686"/>
                <a:ext cx="82863" cy="116275"/>
              </a:xfrm>
              <a:custGeom>
                <a:avLst/>
                <a:gdLst>
                  <a:gd name="connsiteX0" fmla="*/ 324 w 82863"/>
                  <a:gd name="connsiteY0" fmla="*/ 60717 h 116275"/>
                  <a:gd name="connsiteX1" fmla="*/ 324 w 82863"/>
                  <a:gd name="connsiteY1" fmla="*/ 61180 h 116275"/>
                  <a:gd name="connsiteX2" fmla="*/ 13023 w 82863"/>
                  <a:gd name="connsiteY2" fmla="*/ 98550 h 116275"/>
                  <a:gd name="connsiteX3" fmla="*/ 41464 w 82863"/>
                  <a:gd name="connsiteY3" fmla="*/ 116276 h 116275"/>
                  <a:gd name="connsiteX4" fmla="*/ 69905 w 82863"/>
                  <a:gd name="connsiteY4" fmla="*/ 98550 h 116275"/>
                  <a:gd name="connsiteX5" fmla="*/ 82670 w 82863"/>
                  <a:gd name="connsiteY5" fmla="*/ 61180 h 116275"/>
                  <a:gd name="connsiteX6" fmla="*/ 82670 w 82863"/>
                  <a:gd name="connsiteY6" fmla="*/ 60717 h 116275"/>
                  <a:gd name="connsiteX7" fmla="*/ 82670 w 82863"/>
                  <a:gd name="connsiteY7" fmla="*/ 58072 h 116275"/>
                  <a:gd name="connsiteX8" fmla="*/ 52774 w 82863"/>
                  <a:gd name="connsiteY8" fmla="*/ 992 h 116275"/>
                  <a:gd name="connsiteX9" fmla="*/ 41067 w 82863"/>
                  <a:gd name="connsiteY9" fmla="*/ 0 h 116275"/>
                  <a:gd name="connsiteX10" fmla="*/ 27971 w 82863"/>
                  <a:gd name="connsiteY10" fmla="*/ 1257 h 116275"/>
                  <a:gd name="connsiteX11" fmla="*/ 192 w 82863"/>
                  <a:gd name="connsiteY11" fmla="*/ 58072 h 116275"/>
                  <a:gd name="connsiteX12" fmla="*/ 192 w 82863"/>
                  <a:gd name="connsiteY12" fmla="*/ 60717 h 116275"/>
                  <a:gd name="connsiteX13" fmla="*/ 8460 w 82863"/>
                  <a:gd name="connsiteY13" fmla="*/ 51987 h 116275"/>
                  <a:gd name="connsiteX14" fmla="*/ 9386 w 82863"/>
                  <a:gd name="connsiteY14" fmla="*/ 42396 h 116275"/>
                  <a:gd name="connsiteX15" fmla="*/ 11701 w 82863"/>
                  <a:gd name="connsiteY15" fmla="*/ 31814 h 116275"/>
                  <a:gd name="connsiteX16" fmla="*/ 24929 w 82863"/>
                  <a:gd name="connsiteY16" fmla="*/ 28573 h 116275"/>
                  <a:gd name="connsiteX17" fmla="*/ 41464 w 82863"/>
                  <a:gd name="connsiteY17" fmla="*/ 36708 h 116275"/>
                  <a:gd name="connsiteX18" fmla="*/ 58396 w 82863"/>
                  <a:gd name="connsiteY18" fmla="*/ 28507 h 116275"/>
                  <a:gd name="connsiteX19" fmla="*/ 71227 w 82863"/>
                  <a:gd name="connsiteY19" fmla="*/ 31814 h 116275"/>
                  <a:gd name="connsiteX20" fmla="*/ 73542 w 82863"/>
                  <a:gd name="connsiteY20" fmla="*/ 42396 h 116275"/>
                  <a:gd name="connsiteX21" fmla="*/ 74535 w 82863"/>
                  <a:gd name="connsiteY21" fmla="*/ 51987 h 116275"/>
                  <a:gd name="connsiteX22" fmla="*/ 76849 w 82863"/>
                  <a:gd name="connsiteY22" fmla="*/ 61445 h 116275"/>
                  <a:gd name="connsiteX23" fmla="*/ 65209 w 82863"/>
                  <a:gd name="connsiteY23" fmla="*/ 95111 h 116275"/>
                  <a:gd name="connsiteX24" fmla="*/ 41398 w 82863"/>
                  <a:gd name="connsiteY24" fmla="*/ 110455 h 116275"/>
                  <a:gd name="connsiteX25" fmla="*/ 17587 w 82863"/>
                  <a:gd name="connsiteY25" fmla="*/ 95111 h 116275"/>
                  <a:gd name="connsiteX26" fmla="*/ 5946 w 82863"/>
                  <a:gd name="connsiteY26" fmla="*/ 61445 h 116275"/>
                  <a:gd name="connsiteX27" fmla="*/ 8327 w 82863"/>
                  <a:gd name="connsiteY27" fmla="*/ 51987 h 11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863" h="116275">
                    <a:moveTo>
                      <a:pt x="324" y="60717"/>
                    </a:moveTo>
                    <a:lnTo>
                      <a:pt x="324" y="61180"/>
                    </a:lnTo>
                    <a:cubicBezTo>
                      <a:pt x="324" y="74475"/>
                      <a:pt x="5417" y="88166"/>
                      <a:pt x="13023" y="98550"/>
                    </a:cubicBezTo>
                    <a:cubicBezTo>
                      <a:pt x="20762" y="109066"/>
                      <a:pt x="31146" y="116276"/>
                      <a:pt x="41464" y="116276"/>
                    </a:cubicBezTo>
                    <a:cubicBezTo>
                      <a:pt x="51782" y="116276"/>
                      <a:pt x="62232" y="109133"/>
                      <a:pt x="69905" y="98550"/>
                    </a:cubicBezTo>
                    <a:cubicBezTo>
                      <a:pt x="77511" y="88166"/>
                      <a:pt x="82670" y="74475"/>
                      <a:pt x="82670" y="61180"/>
                    </a:cubicBezTo>
                    <a:lnTo>
                      <a:pt x="82670" y="60717"/>
                    </a:lnTo>
                    <a:cubicBezTo>
                      <a:pt x="82670" y="59858"/>
                      <a:pt x="82670" y="58998"/>
                      <a:pt x="82670" y="58072"/>
                    </a:cubicBezTo>
                    <a:cubicBezTo>
                      <a:pt x="82670" y="29036"/>
                      <a:pt x="87167" y="5093"/>
                      <a:pt x="52774" y="992"/>
                    </a:cubicBezTo>
                    <a:cubicBezTo>
                      <a:pt x="49335" y="331"/>
                      <a:pt x="45433" y="0"/>
                      <a:pt x="41067" y="0"/>
                    </a:cubicBezTo>
                    <a:cubicBezTo>
                      <a:pt x="36107" y="0"/>
                      <a:pt x="31807" y="463"/>
                      <a:pt x="27971" y="1257"/>
                    </a:cubicBezTo>
                    <a:cubicBezTo>
                      <a:pt x="-4107" y="6085"/>
                      <a:pt x="192" y="29631"/>
                      <a:pt x="192" y="58072"/>
                    </a:cubicBezTo>
                    <a:cubicBezTo>
                      <a:pt x="192" y="58998"/>
                      <a:pt x="192" y="59858"/>
                      <a:pt x="192" y="60717"/>
                    </a:cubicBezTo>
                    <a:close/>
                    <a:moveTo>
                      <a:pt x="8460" y="51987"/>
                    </a:moveTo>
                    <a:cubicBezTo>
                      <a:pt x="9320" y="48547"/>
                      <a:pt x="9386" y="45439"/>
                      <a:pt x="9386" y="42396"/>
                    </a:cubicBezTo>
                    <a:cubicBezTo>
                      <a:pt x="9452" y="38428"/>
                      <a:pt x="9518" y="34790"/>
                      <a:pt x="11701" y="31814"/>
                    </a:cubicBezTo>
                    <a:cubicBezTo>
                      <a:pt x="12164" y="30293"/>
                      <a:pt x="17587" y="29234"/>
                      <a:pt x="24929" y="28573"/>
                    </a:cubicBezTo>
                    <a:lnTo>
                      <a:pt x="41464" y="36708"/>
                    </a:lnTo>
                    <a:lnTo>
                      <a:pt x="58396" y="28507"/>
                    </a:lnTo>
                    <a:cubicBezTo>
                      <a:pt x="65738" y="29102"/>
                      <a:pt x="71095" y="30226"/>
                      <a:pt x="71227" y="31814"/>
                    </a:cubicBezTo>
                    <a:cubicBezTo>
                      <a:pt x="73410" y="34790"/>
                      <a:pt x="73476" y="38428"/>
                      <a:pt x="73542" y="42396"/>
                    </a:cubicBezTo>
                    <a:cubicBezTo>
                      <a:pt x="73609" y="45373"/>
                      <a:pt x="73675" y="48547"/>
                      <a:pt x="74535" y="51987"/>
                    </a:cubicBezTo>
                    <a:lnTo>
                      <a:pt x="76849" y="61445"/>
                    </a:lnTo>
                    <a:cubicBezTo>
                      <a:pt x="76783" y="73416"/>
                      <a:pt x="72153" y="85719"/>
                      <a:pt x="65209" y="95111"/>
                    </a:cubicBezTo>
                    <a:cubicBezTo>
                      <a:pt x="58528" y="104238"/>
                      <a:pt x="49798" y="110455"/>
                      <a:pt x="41398" y="110455"/>
                    </a:cubicBezTo>
                    <a:cubicBezTo>
                      <a:pt x="32998" y="110455"/>
                      <a:pt x="24267" y="104238"/>
                      <a:pt x="17587" y="95111"/>
                    </a:cubicBezTo>
                    <a:cubicBezTo>
                      <a:pt x="10709" y="85719"/>
                      <a:pt x="6079" y="73416"/>
                      <a:pt x="5946" y="61445"/>
                    </a:cubicBezTo>
                    <a:lnTo>
                      <a:pt x="8327" y="51987"/>
                    </a:lnTo>
                    <a:close/>
                  </a:path>
                </a:pathLst>
              </a:custGeom>
              <a:grpFill/>
              <a:ln w="661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EA8C304-79BE-4289-A5A1-23720DB29141}"/>
                  </a:ext>
                </a:extLst>
              </p:cNvPr>
              <p:cNvSpPr/>
              <p:nvPr/>
            </p:nvSpPr>
            <p:spPr>
              <a:xfrm>
                <a:off x="8820003" y="912620"/>
                <a:ext cx="112439" cy="116342"/>
              </a:xfrm>
              <a:custGeom>
                <a:avLst/>
                <a:gdLst>
                  <a:gd name="connsiteX0" fmla="*/ 9260 w 112439"/>
                  <a:gd name="connsiteY0" fmla="*/ 85653 h 116342"/>
                  <a:gd name="connsiteX1" fmla="*/ 0 w 112439"/>
                  <a:gd name="connsiteY1" fmla="*/ 110522 h 116342"/>
                  <a:gd name="connsiteX2" fmla="*/ 40015 w 112439"/>
                  <a:gd name="connsiteY2" fmla="*/ 110522 h 116342"/>
                  <a:gd name="connsiteX3" fmla="*/ 56484 w 112439"/>
                  <a:gd name="connsiteY3" fmla="*/ 116342 h 116342"/>
                  <a:gd name="connsiteX4" fmla="*/ 72953 w 112439"/>
                  <a:gd name="connsiteY4" fmla="*/ 110522 h 116342"/>
                  <a:gd name="connsiteX5" fmla="*/ 112440 w 112439"/>
                  <a:gd name="connsiteY5" fmla="*/ 110522 h 116342"/>
                  <a:gd name="connsiteX6" fmla="*/ 103180 w 112439"/>
                  <a:gd name="connsiteY6" fmla="*/ 85653 h 116342"/>
                  <a:gd name="connsiteX7" fmla="*/ 97426 w 112439"/>
                  <a:gd name="connsiteY7" fmla="*/ 28705 h 116342"/>
                  <a:gd name="connsiteX8" fmla="*/ 68985 w 112439"/>
                  <a:gd name="connsiteY8" fmla="*/ 1124 h 116342"/>
                  <a:gd name="connsiteX9" fmla="*/ 56551 w 112439"/>
                  <a:gd name="connsiteY9" fmla="*/ 0 h 116342"/>
                  <a:gd name="connsiteX10" fmla="*/ 44248 w 112439"/>
                  <a:gd name="connsiteY10" fmla="*/ 1124 h 116342"/>
                  <a:gd name="connsiteX11" fmla="*/ 16866 w 112439"/>
                  <a:gd name="connsiteY11" fmla="*/ 22223 h 116342"/>
                  <a:gd name="connsiteX12" fmla="*/ 16866 w 112439"/>
                  <a:gd name="connsiteY12" fmla="*/ 22091 h 116342"/>
                  <a:gd name="connsiteX13" fmla="*/ 9392 w 112439"/>
                  <a:gd name="connsiteY13" fmla="*/ 85586 h 116342"/>
                  <a:gd name="connsiteX14" fmla="*/ 21893 w 112439"/>
                  <a:gd name="connsiteY14" fmla="*/ 58204 h 116342"/>
                  <a:gd name="connsiteX15" fmla="*/ 68985 w 112439"/>
                  <a:gd name="connsiteY15" fmla="*/ 28375 h 116342"/>
                  <a:gd name="connsiteX16" fmla="*/ 86248 w 112439"/>
                  <a:gd name="connsiteY16" fmla="*/ 31946 h 116342"/>
                  <a:gd name="connsiteX17" fmla="*/ 88563 w 112439"/>
                  <a:gd name="connsiteY17" fmla="*/ 42529 h 116342"/>
                  <a:gd name="connsiteX18" fmla="*/ 89555 w 112439"/>
                  <a:gd name="connsiteY18" fmla="*/ 52119 h 116342"/>
                  <a:gd name="connsiteX19" fmla="*/ 91870 w 112439"/>
                  <a:gd name="connsiteY19" fmla="*/ 61577 h 116342"/>
                  <a:gd name="connsiteX20" fmla="*/ 80229 w 112439"/>
                  <a:gd name="connsiteY20" fmla="*/ 95243 h 116342"/>
                  <a:gd name="connsiteX21" fmla="*/ 56418 w 112439"/>
                  <a:gd name="connsiteY21" fmla="*/ 110588 h 116342"/>
                  <a:gd name="connsiteX22" fmla="*/ 32607 w 112439"/>
                  <a:gd name="connsiteY22" fmla="*/ 95243 h 116342"/>
                  <a:gd name="connsiteX23" fmla="*/ 20967 w 112439"/>
                  <a:gd name="connsiteY23" fmla="*/ 61577 h 116342"/>
                  <a:gd name="connsiteX24" fmla="*/ 21827 w 112439"/>
                  <a:gd name="connsiteY24" fmla="*/ 58204 h 1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439" h="116342">
                    <a:moveTo>
                      <a:pt x="9260" y="85653"/>
                    </a:moveTo>
                    <a:cubicBezTo>
                      <a:pt x="13030" y="110059"/>
                      <a:pt x="0" y="110522"/>
                      <a:pt x="0" y="110522"/>
                    </a:cubicBezTo>
                    <a:lnTo>
                      <a:pt x="40015" y="110522"/>
                    </a:lnTo>
                    <a:cubicBezTo>
                      <a:pt x="45240" y="114159"/>
                      <a:pt x="50862" y="116342"/>
                      <a:pt x="56484" y="116342"/>
                    </a:cubicBezTo>
                    <a:cubicBezTo>
                      <a:pt x="62106" y="116342"/>
                      <a:pt x="67728" y="114159"/>
                      <a:pt x="72953" y="110522"/>
                    </a:cubicBezTo>
                    <a:lnTo>
                      <a:pt x="112440" y="110522"/>
                    </a:lnTo>
                    <a:cubicBezTo>
                      <a:pt x="112440" y="110522"/>
                      <a:pt x="99344" y="110059"/>
                      <a:pt x="103180" y="85653"/>
                    </a:cubicBezTo>
                    <a:cubicBezTo>
                      <a:pt x="106024" y="67398"/>
                      <a:pt x="100402" y="40941"/>
                      <a:pt x="97426" y="28705"/>
                    </a:cubicBezTo>
                    <a:cubicBezTo>
                      <a:pt x="95838" y="14286"/>
                      <a:pt x="89753" y="3968"/>
                      <a:pt x="68985" y="1124"/>
                    </a:cubicBezTo>
                    <a:cubicBezTo>
                      <a:pt x="65347" y="397"/>
                      <a:pt x="61180" y="0"/>
                      <a:pt x="56551" y="0"/>
                    </a:cubicBezTo>
                    <a:cubicBezTo>
                      <a:pt x="51921" y="0"/>
                      <a:pt x="47886" y="397"/>
                      <a:pt x="44248" y="1124"/>
                    </a:cubicBezTo>
                    <a:cubicBezTo>
                      <a:pt x="26655" y="3439"/>
                      <a:pt x="19578" y="11244"/>
                      <a:pt x="16866" y="22223"/>
                    </a:cubicBezTo>
                    <a:lnTo>
                      <a:pt x="16866" y="22091"/>
                    </a:lnTo>
                    <a:cubicBezTo>
                      <a:pt x="16866" y="22091"/>
                      <a:pt x="5556" y="61180"/>
                      <a:pt x="9392" y="85586"/>
                    </a:cubicBezTo>
                    <a:close/>
                    <a:moveTo>
                      <a:pt x="21893" y="58204"/>
                    </a:moveTo>
                    <a:cubicBezTo>
                      <a:pt x="66141" y="43455"/>
                      <a:pt x="68853" y="30425"/>
                      <a:pt x="68985" y="28375"/>
                    </a:cubicBezTo>
                    <a:cubicBezTo>
                      <a:pt x="78575" y="28904"/>
                      <a:pt x="86049" y="30094"/>
                      <a:pt x="86248" y="31946"/>
                    </a:cubicBezTo>
                    <a:cubicBezTo>
                      <a:pt x="88430" y="34922"/>
                      <a:pt x="88497" y="38560"/>
                      <a:pt x="88563" y="42529"/>
                    </a:cubicBezTo>
                    <a:cubicBezTo>
                      <a:pt x="88563" y="45505"/>
                      <a:pt x="88695" y="48680"/>
                      <a:pt x="89555" y="52119"/>
                    </a:cubicBezTo>
                    <a:lnTo>
                      <a:pt x="91870" y="61577"/>
                    </a:lnTo>
                    <a:cubicBezTo>
                      <a:pt x="91804" y="73549"/>
                      <a:pt x="87108" y="85851"/>
                      <a:pt x="80229" y="95243"/>
                    </a:cubicBezTo>
                    <a:cubicBezTo>
                      <a:pt x="73549" y="104370"/>
                      <a:pt x="64818" y="110588"/>
                      <a:pt x="56418" y="110588"/>
                    </a:cubicBezTo>
                    <a:cubicBezTo>
                      <a:pt x="48018" y="110588"/>
                      <a:pt x="39288" y="104370"/>
                      <a:pt x="32607" y="95243"/>
                    </a:cubicBezTo>
                    <a:cubicBezTo>
                      <a:pt x="25729" y="85851"/>
                      <a:pt x="21033" y="73549"/>
                      <a:pt x="20967" y="61577"/>
                    </a:cubicBezTo>
                    <a:lnTo>
                      <a:pt x="21827" y="58204"/>
                    </a:lnTo>
                    <a:close/>
                  </a:path>
                </a:pathLst>
              </a:custGeom>
              <a:grpFill/>
              <a:ln w="6610" cap="flat">
                <a:noFill/>
                <a:prstDash val="solid"/>
                <a:miter/>
              </a:ln>
            </p:spPr>
            <p:txBody>
              <a:bodyPr rtlCol="0" anchor="ctr"/>
              <a:lstStyle/>
              <a:p>
                <a:endParaRPr lang="en-US"/>
              </a:p>
            </p:txBody>
          </p:sp>
        </p:grpSp>
      </p:grpSp>
      <p:pic>
        <p:nvPicPr>
          <p:cNvPr id="52" name="Graphic 51">
            <a:extLst>
              <a:ext uri="{FF2B5EF4-FFF2-40B4-BE49-F238E27FC236}">
                <a16:creationId xmlns:a16="http://schemas.microsoft.com/office/drawing/2014/main" id="{9A7A35D7-731B-40AF-BB02-04ECE2E0CF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08888" y="6313790"/>
            <a:ext cx="1143000" cy="409500"/>
          </a:xfrm>
          <a:prstGeom prst="rect">
            <a:avLst/>
          </a:prstGeom>
        </p:spPr>
      </p:pic>
      <p:sp>
        <p:nvSpPr>
          <p:cNvPr id="2" name="Freeform 201">
            <a:extLst>
              <a:ext uri="{FF2B5EF4-FFF2-40B4-BE49-F238E27FC236}">
                <a16:creationId xmlns:a16="http://schemas.microsoft.com/office/drawing/2014/main" id="{9D358CC9-BA20-44F8-5A64-CDBDDB4062B6}"/>
              </a:ext>
            </a:extLst>
          </p:cNvPr>
          <p:cNvSpPr>
            <a:spLocks noEditPoints="1"/>
          </p:cNvSpPr>
          <p:nvPr/>
        </p:nvSpPr>
        <p:spPr bwMode="auto">
          <a:xfrm>
            <a:off x="422435" y="5482860"/>
            <a:ext cx="876752" cy="970689"/>
          </a:xfrm>
          <a:custGeom>
            <a:avLst/>
            <a:gdLst>
              <a:gd name="T0" fmla="*/ 7 w 71"/>
              <a:gd name="T1" fmla="*/ 53 h 76"/>
              <a:gd name="T2" fmla="*/ 6 w 71"/>
              <a:gd name="T3" fmla="*/ 50 h 76"/>
              <a:gd name="T4" fmla="*/ 21 w 71"/>
              <a:gd name="T5" fmla="*/ 13 h 76"/>
              <a:gd name="T6" fmla="*/ 24 w 71"/>
              <a:gd name="T7" fmla="*/ 11 h 76"/>
              <a:gd name="T8" fmla="*/ 17 w 71"/>
              <a:gd name="T9" fmla="*/ 7 h 76"/>
              <a:gd name="T10" fmla="*/ 9 w 71"/>
              <a:gd name="T11" fmla="*/ 33 h 76"/>
              <a:gd name="T12" fmla="*/ 2 w 71"/>
              <a:gd name="T13" fmla="*/ 36 h 76"/>
              <a:gd name="T14" fmla="*/ 35 w 71"/>
              <a:gd name="T15" fmla="*/ 10 h 76"/>
              <a:gd name="T16" fmla="*/ 35 w 71"/>
              <a:gd name="T17" fmla="*/ 0 h 76"/>
              <a:gd name="T18" fmla="*/ 35 w 71"/>
              <a:gd name="T19" fmla="*/ 10 h 76"/>
              <a:gd name="T20" fmla="*/ 50 w 71"/>
              <a:gd name="T21" fmla="*/ 13 h 76"/>
              <a:gd name="T22" fmla="*/ 51 w 71"/>
              <a:gd name="T23" fmla="*/ 5 h 76"/>
              <a:gd name="T24" fmla="*/ 58 w 71"/>
              <a:gd name="T25" fmla="*/ 23 h 76"/>
              <a:gd name="T26" fmla="*/ 66 w 71"/>
              <a:gd name="T27" fmla="*/ 17 h 76"/>
              <a:gd name="T28" fmla="*/ 57 w 71"/>
              <a:gd name="T29" fmla="*/ 22 h 76"/>
              <a:gd name="T30" fmla="*/ 62 w 71"/>
              <a:gd name="T31" fmla="*/ 33 h 76"/>
              <a:gd name="T32" fmla="*/ 69 w 71"/>
              <a:gd name="T33" fmla="*/ 36 h 76"/>
              <a:gd name="T34" fmla="*/ 13 w 71"/>
              <a:gd name="T35" fmla="*/ 20 h 76"/>
              <a:gd name="T36" fmla="*/ 6 w 71"/>
              <a:gd name="T37" fmla="*/ 19 h 76"/>
              <a:gd name="T38" fmla="*/ 14 w 71"/>
              <a:gd name="T39" fmla="*/ 22 h 76"/>
              <a:gd name="T40" fmla="*/ 49 w 71"/>
              <a:gd name="T41" fmla="*/ 49 h 76"/>
              <a:gd name="T42" fmla="*/ 45 w 71"/>
              <a:gd name="T43" fmla="*/ 61 h 76"/>
              <a:gd name="T44" fmla="*/ 46 w 71"/>
              <a:gd name="T45" fmla="*/ 66 h 76"/>
              <a:gd name="T46" fmla="*/ 42 w 71"/>
              <a:gd name="T47" fmla="*/ 73 h 76"/>
              <a:gd name="T48" fmla="*/ 33 w 71"/>
              <a:gd name="T49" fmla="*/ 76 h 76"/>
              <a:gd name="T50" fmla="*/ 25 w 71"/>
              <a:gd name="T51" fmla="*/ 70 h 76"/>
              <a:gd name="T52" fmla="*/ 26 w 71"/>
              <a:gd name="T53" fmla="*/ 65 h 76"/>
              <a:gd name="T54" fmla="*/ 25 w 71"/>
              <a:gd name="T55" fmla="*/ 59 h 76"/>
              <a:gd name="T56" fmla="*/ 16 w 71"/>
              <a:gd name="T57" fmla="*/ 35 h 76"/>
              <a:gd name="T58" fmla="*/ 41 w 71"/>
              <a:gd name="T59" fmla="*/ 73 h 76"/>
              <a:gd name="T60" fmla="*/ 30 w 71"/>
              <a:gd name="T61" fmla="*/ 73 h 76"/>
              <a:gd name="T62" fmla="*/ 41 w 71"/>
              <a:gd name="T63" fmla="*/ 73 h 76"/>
              <a:gd name="T64" fmla="*/ 30 w 71"/>
              <a:gd name="T65" fmla="*/ 69 h 76"/>
              <a:gd name="T66" fmla="*/ 33 w 71"/>
              <a:gd name="T67" fmla="*/ 71 h 76"/>
              <a:gd name="T68" fmla="*/ 44 w 71"/>
              <a:gd name="T69" fmla="*/ 70 h 76"/>
              <a:gd name="T70" fmla="*/ 30 w 71"/>
              <a:gd name="T71" fmla="*/ 66 h 76"/>
              <a:gd name="T72" fmla="*/ 41 w 71"/>
              <a:gd name="T73" fmla="*/ 67 h 76"/>
              <a:gd name="T74" fmla="*/ 41 w 71"/>
              <a:gd name="T75" fmla="*/ 62 h 76"/>
              <a:gd name="T76" fmla="*/ 30 w 71"/>
              <a:gd name="T77" fmla="*/ 64 h 76"/>
              <a:gd name="T78" fmla="*/ 44 w 71"/>
              <a:gd name="T79" fmla="*/ 59 h 76"/>
              <a:gd name="T80" fmla="*/ 28 w 71"/>
              <a:gd name="T81" fmla="*/ 59 h 76"/>
              <a:gd name="T82" fmla="*/ 30 w 71"/>
              <a:gd name="T83" fmla="*/ 60 h 76"/>
              <a:gd name="T84" fmla="*/ 52 w 71"/>
              <a:gd name="T85" fmla="*/ 35 h 76"/>
              <a:gd name="T86" fmla="*/ 24 w 71"/>
              <a:gd name="T87" fmla="*/ 47 h 76"/>
              <a:gd name="T88" fmla="*/ 28 w 71"/>
              <a:gd name="T89" fmla="*/ 39 h 76"/>
              <a:gd name="T90" fmla="*/ 33 w 71"/>
              <a:gd name="T91" fmla="*/ 56 h 76"/>
              <a:gd name="T92" fmla="*/ 42 w 71"/>
              <a:gd name="T93" fmla="*/ 38 h 76"/>
              <a:gd name="T94" fmla="*/ 42 w 71"/>
              <a:gd name="T95" fmla="*/ 56 h 76"/>
              <a:gd name="T96" fmla="*/ 65 w 71"/>
              <a:gd name="T97" fmla="*/ 50 h 76"/>
              <a:gd name="T98" fmla="*/ 58 w 71"/>
              <a:gd name="T99" fmla="*/ 50 h 76"/>
              <a:gd name="T100" fmla="*/ 66 w 71"/>
              <a:gd name="T101" fmla="*/ 53 h 76"/>
              <a:gd name="T102" fmla="*/ 21 w 71"/>
              <a:gd name="T103" fmla="*/ 57 h 76"/>
              <a:gd name="T104" fmla="*/ 19 w 71"/>
              <a:gd name="T105" fmla="*/ 66 h 76"/>
              <a:gd name="T106" fmla="*/ 23 w 71"/>
              <a:gd name="T107" fmla="*/ 57 h 76"/>
              <a:gd name="T108" fmla="*/ 47 w 71"/>
              <a:gd name="T109" fmla="*/ 59 h 76"/>
              <a:gd name="T110" fmla="*/ 53 w 71"/>
              <a:gd name="T111" fmla="*/ 6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 h="76">
                <a:moveTo>
                  <a:pt x="14" y="47"/>
                </a:moveTo>
                <a:cubicBezTo>
                  <a:pt x="14" y="48"/>
                  <a:pt x="14" y="49"/>
                  <a:pt x="13" y="50"/>
                </a:cubicBezTo>
                <a:cubicBezTo>
                  <a:pt x="7" y="53"/>
                  <a:pt x="7" y="53"/>
                  <a:pt x="7" y="53"/>
                </a:cubicBezTo>
                <a:cubicBezTo>
                  <a:pt x="7" y="53"/>
                  <a:pt x="7" y="53"/>
                  <a:pt x="6" y="53"/>
                </a:cubicBezTo>
                <a:cubicBezTo>
                  <a:pt x="6" y="53"/>
                  <a:pt x="5" y="53"/>
                  <a:pt x="5" y="53"/>
                </a:cubicBezTo>
                <a:cubicBezTo>
                  <a:pt x="5" y="52"/>
                  <a:pt x="5" y="51"/>
                  <a:pt x="6" y="50"/>
                </a:cubicBezTo>
                <a:cubicBezTo>
                  <a:pt x="12" y="47"/>
                  <a:pt x="12" y="47"/>
                  <a:pt x="12" y="47"/>
                </a:cubicBezTo>
                <a:cubicBezTo>
                  <a:pt x="12" y="47"/>
                  <a:pt x="13" y="47"/>
                  <a:pt x="14" y="47"/>
                </a:cubicBezTo>
                <a:close/>
                <a:moveTo>
                  <a:pt x="21" y="13"/>
                </a:moveTo>
                <a:cubicBezTo>
                  <a:pt x="21" y="13"/>
                  <a:pt x="22" y="14"/>
                  <a:pt x="22" y="14"/>
                </a:cubicBezTo>
                <a:cubicBezTo>
                  <a:pt x="22" y="14"/>
                  <a:pt x="23" y="13"/>
                  <a:pt x="23" y="13"/>
                </a:cubicBezTo>
                <a:cubicBezTo>
                  <a:pt x="24" y="13"/>
                  <a:pt x="24" y="12"/>
                  <a:pt x="24" y="11"/>
                </a:cubicBezTo>
                <a:cubicBezTo>
                  <a:pt x="20" y="5"/>
                  <a:pt x="20" y="5"/>
                  <a:pt x="20" y="5"/>
                </a:cubicBezTo>
                <a:cubicBezTo>
                  <a:pt x="20" y="4"/>
                  <a:pt x="19" y="4"/>
                  <a:pt x="18" y="5"/>
                </a:cubicBezTo>
                <a:cubicBezTo>
                  <a:pt x="17" y="5"/>
                  <a:pt x="17" y="6"/>
                  <a:pt x="17" y="7"/>
                </a:cubicBezTo>
                <a:lnTo>
                  <a:pt x="21" y="13"/>
                </a:lnTo>
                <a:close/>
                <a:moveTo>
                  <a:pt x="10" y="35"/>
                </a:moveTo>
                <a:cubicBezTo>
                  <a:pt x="10" y="34"/>
                  <a:pt x="10" y="33"/>
                  <a:pt x="9" y="33"/>
                </a:cubicBezTo>
                <a:cubicBezTo>
                  <a:pt x="2" y="33"/>
                  <a:pt x="2" y="33"/>
                  <a:pt x="2" y="33"/>
                </a:cubicBezTo>
                <a:cubicBezTo>
                  <a:pt x="1" y="33"/>
                  <a:pt x="0" y="34"/>
                  <a:pt x="0" y="35"/>
                </a:cubicBezTo>
                <a:cubicBezTo>
                  <a:pt x="0" y="36"/>
                  <a:pt x="1" y="36"/>
                  <a:pt x="2" y="36"/>
                </a:cubicBezTo>
                <a:cubicBezTo>
                  <a:pt x="9" y="36"/>
                  <a:pt x="9" y="36"/>
                  <a:pt x="9" y="36"/>
                </a:cubicBezTo>
                <a:cubicBezTo>
                  <a:pt x="10" y="36"/>
                  <a:pt x="10" y="36"/>
                  <a:pt x="10" y="35"/>
                </a:cubicBezTo>
                <a:close/>
                <a:moveTo>
                  <a:pt x="35" y="10"/>
                </a:moveTo>
                <a:cubicBezTo>
                  <a:pt x="36" y="10"/>
                  <a:pt x="37" y="9"/>
                  <a:pt x="37" y="8"/>
                </a:cubicBezTo>
                <a:cubicBezTo>
                  <a:pt x="37" y="1"/>
                  <a:pt x="37" y="1"/>
                  <a:pt x="37" y="1"/>
                </a:cubicBezTo>
                <a:cubicBezTo>
                  <a:pt x="37" y="1"/>
                  <a:pt x="36" y="0"/>
                  <a:pt x="35" y="0"/>
                </a:cubicBezTo>
                <a:cubicBezTo>
                  <a:pt x="35" y="0"/>
                  <a:pt x="34" y="1"/>
                  <a:pt x="34" y="1"/>
                </a:cubicBezTo>
                <a:cubicBezTo>
                  <a:pt x="34" y="8"/>
                  <a:pt x="34" y="8"/>
                  <a:pt x="34" y="8"/>
                </a:cubicBezTo>
                <a:cubicBezTo>
                  <a:pt x="34" y="9"/>
                  <a:pt x="35" y="10"/>
                  <a:pt x="35" y="10"/>
                </a:cubicBezTo>
                <a:close/>
                <a:moveTo>
                  <a:pt x="48" y="13"/>
                </a:moveTo>
                <a:cubicBezTo>
                  <a:pt x="48" y="13"/>
                  <a:pt x="48" y="14"/>
                  <a:pt x="49" y="14"/>
                </a:cubicBezTo>
                <a:cubicBezTo>
                  <a:pt x="49" y="14"/>
                  <a:pt x="50" y="13"/>
                  <a:pt x="50" y="13"/>
                </a:cubicBezTo>
                <a:cubicBezTo>
                  <a:pt x="54" y="7"/>
                  <a:pt x="54" y="7"/>
                  <a:pt x="54" y="7"/>
                </a:cubicBezTo>
                <a:cubicBezTo>
                  <a:pt x="54" y="6"/>
                  <a:pt x="54" y="5"/>
                  <a:pt x="53" y="5"/>
                </a:cubicBezTo>
                <a:cubicBezTo>
                  <a:pt x="52" y="4"/>
                  <a:pt x="51" y="4"/>
                  <a:pt x="51" y="5"/>
                </a:cubicBezTo>
                <a:cubicBezTo>
                  <a:pt x="47" y="11"/>
                  <a:pt x="47" y="11"/>
                  <a:pt x="47" y="11"/>
                </a:cubicBezTo>
                <a:cubicBezTo>
                  <a:pt x="47" y="12"/>
                  <a:pt x="47" y="13"/>
                  <a:pt x="48" y="13"/>
                </a:cubicBezTo>
                <a:close/>
                <a:moveTo>
                  <a:pt x="58" y="23"/>
                </a:moveTo>
                <a:cubicBezTo>
                  <a:pt x="59" y="23"/>
                  <a:pt x="59" y="23"/>
                  <a:pt x="59" y="23"/>
                </a:cubicBezTo>
                <a:cubicBezTo>
                  <a:pt x="65" y="19"/>
                  <a:pt x="65" y="19"/>
                  <a:pt x="65" y="19"/>
                </a:cubicBezTo>
                <a:cubicBezTo>
                  <a:pt x="66" y="19"/>
                  <a:pt x="66" y="18"/>
                  <a:pt x="66" y="17"/>
                </a:cubicBezTo>
                <a:cubicBezTo>
                  <a:pt x="65" y="17"/>
                  <a:pt x="65" y="16"/>
                  <a:pt x="64" y="17"/>
                </a:cubicBezTo>
                <a:cubicBezTo>
                  <a:pt x="58" y="20"/>
                  <a:pt x="58" y="20"/>
                  <a:pt x="58" y="20"/>
                </a:cubicBezTo>
                <a:cubicBezTo>
                  <a:pt x="57" y="21"/>
                  <a:pt x="57" y="22"/>
                  <a:pt x="57" y="22"/>
                </a:cubicBezTo>
                <a:cubicBezTo>
                  <a:pt x="57" y="23"/>
                  <a:pt x="58" y="23"/>
                  <a:pt x="58" y="23"/>
                </a:cubicBezTo>
                <a:close/>
                <a:moveTo>
                  <a:pt x="69" y="33"/>
                </a:moveTo>
                <a:cubicBezTo>
                  <a:pt x="62" y="33"/>
                  <a:pt x="62" y="33"/>
                  <a:pt x="62" y="33"/>
                </a:cubicBezTo>
                <a:cubicBezTo>
                  <a:pt x="61" y="33"/>
                  <a:pt x="60" y="34"/>
                  <a:pt x="60" y="35"/>
                </a:cubicBezTo>
                <a:cubicBezTo>
                  <a:pt x="60" y="36"/>
                  <a:pt x="61" y="36"/>
                  <a:pt x="62" y="36"/>
                </a:cubicBezTo>
                <a:cubicBezTo>
                  <a:pt x="69" y="36"/>
                  <a:pt x="69" y="36"/>
                  <a:pt x="69" y="36"/>
                </a:cubicBezTo>
                <a:cubicBezTo>
                  <a:pt x="70" y="36"/>
                  <a:pt x="71" y="36"/>
                  <a:pt x="71" y="35"/>
                </a:cubicBezTo>
                <a:cubicBezTo>
                  <a:pt x="71" y="34"/>
                  <a:pt x="70" y="33"/>
                  <a:pt x="69" y="33"/>
                </a:cubicBezTo>
                <a:close/>
                <a:moveTo>
                  <a:pt x="13" y="20"/>
                </a:moveTo>
                <a:cubicBezTo>
                  <a:pt x="7" y="17"/>
                  <a:pt x="7" y="17"/>
                  <a:pt x="7" y="17"/>
                </a:cubicBezTo>
                <a:cubicBezTo>
                  <a:pt x="6" y="16"/>
                  <a:pt x="5" y="17"/>
                  <a:pt x="5" y="17"/>
                </a:cubicBezTo>
                <a:cubicBezTo>
                  <a:pt x="5" y="18"/>
                  <a:pt x="5" y="19"/>
                  <a:pt x="6" y="19"/>
                </a:cubicBezTo>
                <a:cubicBezTo>
                  <a:pt x="12" y="23"/>
                  <a:pt x="12" y="23"/>
                  <a:pt x="12" y="23"/>
                </a:cubicBezTo>
                <a:cubicBezTo>
                  <a:pt x="12" y="23"/>
                  <a:pt x="12" y="23"/>
                  <a:pt x="13" y="23"/>
                </a:cubicBezTo>
                <a:cubicBezTo>
                  <a:pt x="13" y="23"/>
                  <a:pt x="14" y="23"/>
                  <a:pt x="14" y="22"/>
                </a:cubicBezTo>
                <a:cubicBezTo>
                  <a:pt x="14" y="22"/>
                  <a:pt x="14" y="21"/>
                  <a:pt x="13" y="20"/>
                </a:cubicBezTo>
                <a:close/>
                <a:moveTo>
                  <a:pt x="55" y="35"/>
                </a:moveTo>
                <a:cubicBezTo>
                  <a:pt x="55" y="41"/>
                  <a:pt x="53" y="46"/>
                  <a:pt x="49" y="49"/>
                </a:cubicBezTo>
                <a:cubicBezTo>
                  <a:pt x="46" y="53"/>
                  <a:pt x="45" y="56"/>
                  <a:pt x="45" y="58"/>
                </a:cubicBezTo>
                <a:cubicBezTo>
                  <a:pt x="45" y="58"/>
                  <a:pt x="46" y="59"/>
                  <a:pt x="46" y="59"/>
                </a:cubicBezTo>
                <a:cubicBezTo>
                  <a:pt x="46" y="60"/>
                  <a:pt x="45" y="61"/>
                  <a:pt x="45" y="61"/>
                </a:cubicBezTo>
                <a:cubicBezTo>
                  <a:pt x="45" y="62"/>
                  <a:pt x="46" y="62"/>
                  <a:pt x="46" y="63"/>
                </a:cubicBezTo>
                <a:cubicBezTo>
                  <a:pt x="46" y="64"/>
                  <a:pt x="45" y="64"/>
                  <a:pt x="45" y="65"/>
                </a:cubicBezTo>
                <a:cubicBezTo>
                  <a:pt x="45" y="65"/>
                  <a:pt x="46" y="66"/>
                  <a:pt x="46" y="66"/>
                </a:cubicBezTo>
                <a:cubicBezTo>
                  <a:pt x="46" y="67"/>
                  <a:pt x="45" y="68"/>
                  <a:pt x="45" y="68"/>
                </a:cubicBezTo>
                <a:cubicBezTo>
                  <a:pt x="45" y="69"/>
                  <a:pt x="46" y="69"/>
                  <a:pt x="46" y="70"/>
                </a:cubicBezTo>
                <a:cubicBezTo>
                  <a:pt x="46" y="71"/>
                  <a:pt x="44" y="72"/>
                  <a:pt x="42" y="73"/>
                </a:cubicBezTo>
                <a:cubicBezTo>
                  <a:pt x="42" y="73"/>
                  <a:pt x="43" y="73"/>
                  <a:pt x="43" y="73"/>
                </a:cubicBezTo>
                <a:cubicBezTo>
                  <a:pt x="43" y="75"/>
                  <a:pt x="41" y="76"/>
                  <a:pt x="38" y="76"/>
                </a:cubicBezTo>
                <a:cubicBezTo>
                  <a:pt x="33" y="76"/>
                  <a:pt x="33" y="76"/>
                  <a:pt x="33" y="76"/>
                </a:cubicBezTo>
                <a:cubicBezTo>
                  <a:pt x="30" y="76"/>
                  <a:pt x="28" y="75"/>
                  <a:pt x="28" y="73"/>
                </a:cubicBezTo>
                <a:cubicBezTo>
                  <a:pt x="28" y="73"/>
                  <a:pt x="29" y="73"/>
                  <a:pt x="29" y="73"/>
                </a:cubicBezTo>
                <a:cubicBezTo>
                  <a:pt x="27" y="72"/>
                  <a:pt x="25" y="71"/>
                  <a:pt x="25" y="70"/>
                </a:cubicBezTo>
                <a:cubicBezTo>
                  <a:pt x="25" y="69"/>
                  <a:pt x="26" y="69"/>
                  <a:pt x="26" y="68"/>
                </a:cubicBezTo>
                <a:cubicBezTo>
                  <a:pt x="26" y="68"/>
                  <a:pt x="25" y="67"/>
                  <a:pt x="25" y="66"/>
                </a:cubicBezTo>
                <a:cubicBezTo>
                  <a:pt x="25" y="66"/>
                  <a:pt x="26" y="65"/>
                  <a:pt x="26" y="65"/>
                </a:cubicBezTo>
                <a:cubicBezTo>
                  <a:pt x="26" y="64"/>
                  <a:pt x="25" y="64"/>
                  <a:pt x="25" y="63"/>
                </a:cubicBezTo>
                <a:cubicBezTo>
                  <a:pt x="25" y="62"/>
                  <a:pt x="26" y="62"/>
                  <a:pt x="26" y="61"/>
                </a:cubicBezTo>
                <a:cubicBezTo>
                  <a:pt x="26" y="61"/>
                  <a:pt x="25" y="60"/>
                  <a:pt x="25" y="59"/>
                </a:cubicBezTo>
                <a:cubicBezTo>
                  <a:pt x="25" y="59"/>
                  <a:pt x="26" y="58"/>
                  <a:pt x="26" y="58"/>
                </a:cubicBezTo>
                <a:cubicBezTo>
                  <a:pt x="26" y="56"/>
                  <a:pt x="25" y="53"/>
                  <a:pt x="22" y="49"/>
                </a:cubicBezTo>
                <a:cubicBezTo>
                  <a:pt x="18" y="46"/>
                  <a:pt x="16" y="41"/>
                  <a:pt x="16" y="35"/>
                </a:cubicBezTo>
                <a:cubicBezTo>
                  <a:pt x="16" y="24"/>
                  <a:pt x="25" y="16"/>
                  <a:pt x="35" y="16"/>
                </a:cubicBezTo>
                <a:cubicBezTo>
                  <a:pt x="46" y="16"/>
                  <a:pt x="55" y="24"/>
                  <a:pt x="55" y="35"/>
                </a:cubicBezTo>
                <a:close/>
                <a:moveTo>
                  <a:pt x="41" y="73"/>
                </a:moveTo>
                <a:cubicBezTo>
                  <a:pt x="40" y="73"/>
                  <a:pt x="40" y="73"/>
                  <a:pt x="38" y="73"/>
                </a:cubicBezTo>
                <a:cubicBezTo>
                  <a:pt x="33" y="73"/>
                  <a:pt x="33" y="73"/>
                  <a:pt x="33" y="73"/>
                </a:cubicBezTo>
                <a:cubicBezTo>
                  <a:pt x="31" y="73"/>
                  <a:pt x="30" y="73"/>
                  <a:pt x="30" y="73"/>
                </a:cubicBezTo>
                <a:cubicBezTo>
                  <a:pt x="30" y="74"/>
                  <a:pt x="31" y="74"/>
                  <a:pt x="33" y="74"/>
                </a:cubicBezTo>
                <a:cubicBezTo>
                  <a:pt x="38" y="74"/>
                  <a:pt x="38" y="74"/>
                  <a:pt x="38" y="74"/>
                </a:cubicBezTo>
                <a:cubicBezTo>
                  <a:pt x="40" y="74"/>
                  <a:pt x="40" y="74"/>
                  <a:pt x="41" y="73"/>
                </a:cubicBezTo>
                <a:close/>
                <a:moveTo>
                  <a:pt x="44" y="70"/>
                </a:moveTo>
                <a:cubicBezTo>
                  <a:pt x="44" y="70"/>
                  <a:pt x="43" y="69"/>
                  <a:pt x="41" y="69"/>
                </a:cubicBezTo>
                <a:cubicBezTo>
                  <a:pt x="30" y="69"/>
                  <a:pt x="30" y="69"/>
                  <a:pt x="30" y="69"/>
                </a:cubicBezTo>
                <a:cubicBezTo>
                  <a:pt x="28" y="69"/>
                  <a:pt x="27" y="70"/>
                  <a:pt x="27" y="70"/>
                </a:cubicBezTo>
                <a:cubicBezTo>
                  <a:pt x="27" y="70"/>
                  <a:pt x="28" y="71"/>
                  <a:pt x="30" y="71"/>
                </a:cubicBezTo>
                <a:cubicBezTo>
                  <a:pt x="33" y="71"/>
                  <a:pt x="33" y="71"/>
                  <a:pt x="33" y="71"/>
                </a:cubicBezTo>
                <a:cubicBezTo>
                  <a:pt x="38" y="71"/>
                  <a:pt x="38" y="71"/>
                  <a:pt x="38" y="71"/>
                </a:cubicBezTo>
                <a:cubicBezTo>
                  <a:pt x="41" y="71"/>
                  <a:pt x="41" y="71"/>
                  <a:pt x="41" y="71"/>
                </a:cubicBezTo>
                <a:cubicBezTo>
                  <a:pt x="43" y="71"/>
                  <a:pt x="44" y="70"/>
                  <a:pt x="44" y="70"/>
                </a:cubicBezTo>
                <a:close/>
                <a:moveTo>
                  <a:pt x="44" y="66"/>
                </a:moveTo>
                <a:cubicBezTo>
                  <a:pt x="44" y="66"/>
                  <a:pt x="43" y="66"/>
                  <a:pt x="41" y="66"/>
                </a:cubicBezTo>
                <a:cubicBezTo>
                  <a:pt x="30" y="66"/>
                  <a:pt x="30" y="66"/>
                  <a:pt x="30" y="66"/>
                </a:cubicBezTo>
                <a:cubicBezTo>
                  <a:pt x="28" y="66"/>
                  <a:pt x="27" y="66"/>
                  <a:pt x="27" y="66"/>
                </a:cubicBezTo>
                <a:cubicBezTo>
                  <a:pt x="27" y="67"/>
                  <a:pt x="28" y="67"/>
                  <a:pt x="30" y="67"/>
                </a:cubicBezTo>
                <a:cubicBezTo>
                  <a:pt x="41" y="67"/>
                  <a:pt x="41" y="67"/>
                  <a:pt x="41" y="67"/>
                </a:cubicBezTo>
                <a:cubicBezTo>
                  <a:pt x="43" y="67"/>
                  <a:pt x="44" y="67"/>
                  <a:pt x="44" y="66"/>
                </a:cubicBezTo>
                <a:close/>
                <a:moveTo>
                  <a:pt x="44" y="63"/>
                </a:moveTo>
                <a:cubicBezTo>
                  <a:pt x="44" y="63"/>
                  <a:pt x="43" y="62"/>
                  <a:pt x="41" y="62"/>
                </a:cubicBezTo>
                <a:cubicBezTo>
                  <a:pt x="30" y="62"/>
                  <a:pt x="30" y="62"/>
                  <a:pt x="30" y="62"/>
                </a:cubicBezTo>
                <a:cubicBezTo>
                  <a:pt x="28" y="62"/>
                  <a:pt x="27" y="63"/>
                  <a:pt x="27" y="63"/>
                </a:cubicBezTo>
                <a:cubicBezTo>
                  <a:pt x="27" y="63"/>
                  <a:pt x="28" y="64"/>
                  <a:pt x="30" y="64"/>
                </a:cubicBezTo>
                <a:cubicBezTo>
                  <a:pt x="41" y="64"/>
                  <a:pt x="41" y="64"/>
                  <a:pt x="41" y="64"/>
                </a:cubicBezTo>
                <a:cubicBezTo>
                  <a:pt x="43" y="64"/>
                  <a:pt x="44" y="63"/>
                  <a:pt x="44" y="63"/>
                </a:cubicBezTo>
                <a:close/>
                <a:moveTo>
                  <a:pt x="44" y="59"/>
                </a:moveTo>
                <a:cubicBezTo>
                  <a:pt x="44" y="59"/>
                  <a:pt x="43" y="59"/>
                  <a:pt x="43" y="59"/>
                </a:cubicBezTo>
                <a:cubicBezTo>
                  <a:pt x="43" y="59"/>
                  <a:pt x="43" y="59"/>
                  <a:pt x="43" y="59"/>
                </a:cubicBezTo>
                <a:cubicBezTo>
                  <a:pt x="28" y="59"/>
                  <a:pt x="28" y="59"/>
                  <a:pt x="28" y="59"/>
                </a:cubicBezTo>
                <a:cubicBezTo>
                  <a:pt x="28" y="59"/>
                  <a:pt x="28" y="59"/>
                  <a:pt x="28" y="59"/>
                </a:cubicBezTo>
                <a:cubicBezTo>
                  <a:pt x="27" y="59"/>
                  <a:pt x="27" y="59"/>
                  <a:pt x="27" y="59"/>
                </a:cubicBezTo>
                <a:cubicBezTo>
                  <a:pt x="27" y="60"/>
                  <a:pt x="28" y="60"/>
                  <a:pt x="30" y="60"/>
                </a:cubicBezTo>
                <a:cubicBezTo>
                  <a:pt x="41" y="60"/>
                  <a:pt x="41" y="60"/>
                  <a:pt x="41" y="60"/>
                </a:cubicBezTo>
                <a:cubicBezTo>
                  <a:pt x="43" y="60"/>
                  <a:pt x="44" y="60"/>
                  <a:pt x="44" y="59"/>
                </a:cubicBezTo>
                <a:close/>
                <a:moveTo>
                  <a:pt x="52" y="35"/>
                </a:moveTo>
                <a:cubicBezTo>
                  <a:pt x="52" y="26"/>
                  <a:pt x="45" y="19"/>
                  <a:pt x="35" y="19"/>
                </a:cubicBezTo>
                <a:cubicBezTo>
                  <a:pt x="26" y="19"/>
                  <a:pt x="19" y="26"/>
                  <a:pt x="19" y="35"/>
                </a:cubicBezTo>
                <a:cubicBezTo>
                  <a:pt x="19" y="40"/>
                  <a:pt x="21" y="44"/>
                  <a:pt x="24" y="47"/>
                </a:cubicBezTo>
                <a:cubicBezTo>
                  <a:pt x="27" y="50"/>
                  <a:pt x="28" y="53"/>
                  <a:pt x="29" y="56"/>
                </a:cubicBezTo>
                <a:cubicBezTo>
                  <a:pt x="31" y="56"/>
                  <a:pt x="31" y="56"/>
                  <a:pt x="31" y="56"/>
                </a:cubicBezTo>
                <a:cubicBezTo>
                  <a:pt x="28" y="39"/>
                  <a:pt x="28" y="39"/>
                  <a:pt x="28" y="39"/>
                </a:cubicBezTo>
                <a:cubicBezTo>
                  <a:pt x="28" y="38"/>
                  <a:pt x="29" y="38"/>
                  <a:pt x="29" y="38"/>
                </a:cubicBezTo>
                <a:cubicBezTo>
                  <a:pt x="30" y="38"/>
                  <a:pt x="30" y="38"/>
                  <a:pt x="30" y="39"/>
                </a:cubicBezTo>
                <a:cubicBezTo>
                  <a:pt x="33" y="56"/>
                  <a:pt x="33" y="56"/>
                  <a:pt x="33" y="56"/>
                </a:cubicBezTo>
                <a:cubicBezTo>
                  <a:pt x="38" y="56"/>
                  <a:pt x="38" y="56"/>
                  <a:pt x="38" y="56"/>
                </a:cubicBezTo>
                <a:cubicBezTo>
                  <a:pt x="41" y="39"/>
                  <a:pt x="41" y="39"/>
                  <a:pt x="41" y="39"/>
                </a:cubicBezTo>
                <a:cubicBezTo>
                  <a:pt x="41" y="38"/>
                  <a:pt x="41" y="38"/>
                  <a:pt x="42" y="38"/>
                </a:cubicBezTo>
                <a:cubicBezTo>
                  <a:pt x="42" y="38"/>
                  <a:pt x="43" y="38"/>
                  <a:pt x="43" y="39"/>
                </a:cubicBezTo>
                <a:cubicBezTo>
                  <a:pt x="40" y="56"/>
                  <a:pt x="40" y="56"/>
                  <a:pt x="40" y="56"/>
                </a:cubicBezTo>
                <a:cubicBezTo>
                  <a:pt x="42" y="56"/>
                  <a:pt x="42" y="56"/>
                  <a:pt x="42" y="56"/>
                </a:cubicBezTo>
                <a:cubicBezTo>
                  <a:pt x="43" y="53"/>
                  <a:pt x="44" y="50"/>
                  <a:pt x="47" y="47"/>
                </a:cubicBezTo>
                <a:cubicBezTo>
                  <a:pt x="50" y="44"/>
                  <a:pt x="52" y="40"/>
                  <a:pt x="52" y="35"/>
                </a:cubicBezTo>
                <a:close/>
                <a:moveTo>
                  <a:pt x="65" y="50"/>
                </a:moveTo>
                <a:cubicBezTo>
                  <a:pt x="59" y="47"/>
                  <a:pt x="59" y="47"/>
                  <a:pt x="59" y="47"/>
                </a:cubicBezTo>
                <a:cubicBezTo>
                  <a:pt x="58" y="47"/>
                  <a:pt x="58" y="47"/>
                  <a:pt x="57" y="47"/>
                </a:cubicBezTo>
                <a:cubicBezTo>
                  <a:pt x="57" y="48"/>
                  <a:pt x="57" y="49"/>
                  <a:pt x="58" y="50"/>
                </a:cubicBezTo>
                <a:cubicBezTo>
                  <a:pt x="64" y="53"/>
                  <a:pt x="64" y="53"/>
                  <a:pt x="64" y="53"/>
                </a:cubicBezTo>
                <a:cubicBezTo>
                  <a:pt x="64" y="53"/>
                  <a:pt x="64" y="53"/>
                  <a:pt x="65" y="53"/>
                </a:cubicBezTo>
                <a:cubicBezTo>
                  <a:pt x="65" y="53"/>
                  <a:pt x="66" y="53"/>
                  <a:pt x="66" y="53"/>
                </a:cubicBezTo>
                <a:cubicBezTo>
                  <a:pt x="66" y="52"/>
                  <a:pt x="66" y="51"/>
                  <a:pt x="65" y="50"/>
                </a:cubicBezTo>
                <a:close/>
                <a:moveTo>
                  <a:pt x="23" y="57"/>
                </a:moveTo>
                <a:cubicBezTo>
                  <a:pt x="22" y="56"/>
                  <a:pt x="21" y="56"/>
                  <a:pt x="21" y="57"/>
                </a:cubicBezTo>
                <a:cubicBezTo>
                  <a:pt x="17" y="63"/>
                  <a:pt x="17" y="63"/>
                  <a:pt x="17" y="63"/>
                </a:cubicBezTo>
                <a:cubicBezTo>
                  <a:pt x="17" y="64"/>
                  <a:pt x="17" y="65"/>
                  <a:pt x="18" y="65"/>
                </a:cubicBezTo>
                <a:cubicBezTo>
                  <a:pt x="18" y="66"/>
                  <a:pt x="18" y="66"/>
                  <a:pt x="19" y="66"/>
                </a:cubicBezTo>
                <a:cubicBezTo>
                  <a:pt x="19" y="66"/>
                  <a:pt x="20" y="65"/>
                  <a:pt x="20" y="65"/>
                </a:cubicBezTo>
                <a:cubicBezTo>
                  <a:pt x="24" y="59"/>
                  <a:pt x="24" y="59"/>
                  <a:pt x="24" y="59"/>
                </a:cubicBezTo>
                <a:cubicBezTo>
                  <a:pt x="24" y="58"/>
                  <a:pt x="24" y="57"/>
                  <a:pt x="23" y="57"/>
                </a:cubicBezTo>
                <a:close/>
                <a:moveTo>
                  <a:pt x="50" y="57"/>
                </a:moveTo>
                <a:cubicBezTo>
                  <a:pt x="50" y="56"/>
                  <a:pt x="49" y="56"/>
                  <a:pt x="48" y="57"/>
                </a:cubicBezTo>
                <a:cubicBezTo>
                  <a:pt x="47" y="57"/>
                  <a:pt x="47" y="58"/>
                  <a:pt x="47" y="59"/>
                </a:cubicBezTo>
                <a:cubicBezTo>
                  <a:pt x="51" y="65"/>
                  <a:pt x="51" y="65"/>
                  <a:pt x="51" y="65"/>
                </a:cubicBezTo>
                <a:cubicBezTo>
                  <a:pt x="51" y="65"/>
                  <a:pt x="52" y="66"/>
                  <a:pt x="52" y="66"/>
                </a:cubicBezTo>
                <a:cubicBezTo>
                  <a:pt x="53" y="66"/>
                  <a:pt x="53" y="66"/>
                  <a:pt x="53" y="65"/>
                </a:cubicBezTo>
                <a:cubicBezTo>
                  <a:pt x="54" y="65"/>
                  <a:pt x="54" y="64"/>
                  <a:pt x="54" y="63"/>
                </a:cubicBezTo>
                <a:lnTo>
                  <a:pt x="50" y="57"/>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6" name="TextBox 5">
            <a:extLst>
              <a:ext uri="{FF2B5EF4-FFF2-40B4-BE49-F238E27FC236}">
                <a16:creationId xmlns:a16="http://schemas.microsoft.com/office/drawing/2014/main" id="{71D8017D-33DB-751C-4037-9D7B4FE65528}"/>
              </a:ext>
            </a:extLst>
          </p:cNvPr>
          <p:cNvSpPr txBox="1"/>
          <p:nvPr/>
        </p:nvSpPr>
        <p:spPr>
          <a:xfrm>
            <a:off x="1637967" y="5707832"/>
            <a:ext cx="10276316" cy="376065"/>
          </a:xfrm>
          <a:prstGeom prst="rect">
            <a:avLst/>
          </a:prstGeom>
          <a:noFill/>
        </p:spPr>
        <p:txBody>
          <a:bodyPr wrap="square">
            <a:spAutoFit/>
          </a:bodyPr>
          <a:lstStyle/>
          <a:p>
            <a:pPr marL="0" marR="0">
              <a:lnSpc>
                <a:spcPct val="107000"/>
              </a:lnSpc>
              <a:spcBef>
                <a:spcPts val="0"/>
              </a:spcBef>
              <a:spcAft>
                <a:spcPts val="800"/>
              </a:spcAft>
            </a:pPr>
            <a:r>
              <a:rPr lang="en-US" b="1" kern="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LOSS CONTROL - STAFFING - MAXIMIZING NET PROFITS -  STRATEGIES FOR SUCCESS</a:t>
            </a:r>
            <a:endParaRPr lang="en-US" kern="10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DE55C69-8A0C-C23D-4537-1D6788E44251}"/>
              </a:ext>
            </a:extLst>
          </p:cNvPr>
          <p:cNvSpPr txBox="1"/>
          <p:nvPr/>
        </p:nvSpPr>
        <p:spPr>
          <a:xfrm>
            <a:off x="6705973" y="1559306"/>
            <a:ext cx="4774827" cy="2072362"/>
          </a:xfrm>
          <a:prstGeom prst="rect">
            <a:avLst/>
          </a:prstGeom>
          <a:noFill/>
        </p:spPr>
        <p:txBody>
          <a:bodyPr wrap="square" lIns="45720" tIns="22860" rIns="45720" bIns="22860" rtlCol="0">
            <a:spAutoFit/>
          </a:bodyPr>
          <a:lstStyle/>
          <a:p>
            <a:pPr marL="285750" indent="-285750">
              <a:lnSpc>
                <a:spcPct val="150000"/>
              </a:lnSpc>
              <a:buClr>
                <a:srgbClr val="E05106"/>
              </a:buClr>
              <a:buSzPct val="150000"/>
              <a:buFont typeface="Arial" panose="020B0604020202020204" pitchFamily="34" charset="0"/>
              <a:buChar char="•"/>
            </a:pPr>
            <a:r>
              <a:rPr lang="en-US"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Establish constant communication</a:t>
            </a:r>
          </a:p>
          <a:p>
            <a:pPr marL="285750" indent="-285750">
              <a:lnSpc>
                <a:spcPct val="150000"/>
              </a:lnSpc>
              <a:buClr>
                <a:srgbClr val="E05106"/>
              </a:buClr>
              <a:buSzPct val="150000"/>
              <a:buFont typeface="Arial" panose="020B0604020202020204" pitchFamily="34" charset="0"/>
              <a:buChar char="•"/>
            </a:pPr>
            <a:r>
              <a:rPr lang="en-US"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Claims reporting procedures</a:t>
            </a:r>
          </a:p>
          <a:p>
            <a:pPr marL="285750" indent="-285750">
              <a:lnSpc>
                <a:spcPct val="150000"/>
              </a:lnSpc>
              <a:buClr>
                <a:srgbClr val="E05106"/>
              </a:buClr>
              <a:buSzPct val="150000"/>
              <a:buFont typeface="Arial" panose="020B0604020202020204" pitchFamily="34" charset="0"/>
              <a:buChar char="•"/>
            </a:pPr>
            <a:r>
              <a:rPr lang="en-US"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Conduct documented injury investigations</a:t>
            </a:r>
          </a:p>
          <a:p>
            <a:pPr marL="285750" indent="-285750">
              <a:lnSpc>
                <a:spcPct val="150000"/>
              </a:lnSpc>
              <a:buClr>
                <a:srgbClr val="E05106"/>
              </a:buClr>
              <a:buSzPct val="150000"/>
              <a:buFont typeface="Arial" panose="020B0604020202020204" pitchFamily="34" charset="0"/>
              <a:buChar char="•"/>
            </a:pPr>
            <a:r>
              <a:rPr lang="en-US"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Return to work</a:t>
            </a:r>
          </a:p>
          <a:p>
            <a:pPr marL="285750" indent="-285750">
              <a:lnSpc>
                <a:spcPct val="150000"/>
              </a:lnSpc>
              <a:buClr>
                <a:srgbClr val="E05106"/>
              </a:buClr>
              <a:buSzPct val="150000"/>
              <a:buFont typeface="Arial" panose="020B0604020202020204" pitchFamily="34" charset="0"/>
              <a:buChar char="•"/>
            </a:pPr>
            <a:r>
              <a:rPr lang="en-US"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Alternative light duty</a:t>
            </a:r>
          </a:p>
        </p:txBody>
      </p:sp>
      <p:sp>
        <p:nvSpPr>
          <p:cNvPr id="9" name="TextBox 8">
            <a:extLst>
              <a:ext uri="{FF2B5EF4-FFF2-40B4-BE49-F238E27FC236}">
                <a16:creationId xmlns:a16="http://schemas.microsoft.com/office/drawing/2014/main" id="{DCD8C649-211A-715B-1661-CA1437EA1100}"/>
              </a:ext>
            </a:extLst>
          </p:cNvPr>
          <p:cNvSpPr txBox="1"/>
          <p:nvPr/>
        </p:nvSpPr>
        <p:spPr>
          <a:xfrm>
            <a:off x="1518867" y="2699254"/>
            <a:ext cx="2805483" cy="1938992"/>
          </a:xfrm>
          <a:prstGeom prst="rect">
            <a:avLst/>
          </a:prstGeom>
          <a:noFill/>
        </p:spPr>
        <p:txBody>
          <a:bodyPr wrap="square" anchor="ctr">
            <a:spAutoFit/>
          </a:bodyPr>
          <a:lstStyle/>
          <a:p>
            <a:r>
              <a:rPr kumimoji="0" lang="en-US" sz="4000" b="1" i="0" u="none" strike="noStrike" kern="1200" cap="none" spc="0" normalizeH="0" baseline="0" noProof="0">
                <a:ln>
                  <a:noFill/>
                </a:ln>
                <a:solidFill>
                  <a:schemeClr val="bg1"/>
                </a:solidFill>
                <a:effectLst/>
                <a:uLnTx/>
                <a:uFillTx/>
                <a:latin typeface="Arial" panose="020B0604020202020204"/>
                <a:ea typeface="+mn-ea"/>
                <a:cs typeface="+mn-cs"/>
              </a:rPr>
              <a:t>Managing workplace injuries</a:t>
            </a:r>
          </a:p>
        </p:txBody>
      </p:sp>
    </p:spTree>
    <p:extLst>
      <p:ext uri="{BB962C8B-B14F-4D97-AF65-F5344CB8AC3E}">
        <p14:creationId xmlns:p14="http://schemas.microsoft.com/office/powerpoint/2010/main" val="11590747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E9835-5A82-FE74-DBEB-3FA741A5A126}"/>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1CC15866-9DC9-F822-07DF-B1D407FDF5CA}"/>
              </a:ext>
            </a:extLst>
          </p:cNvPr>
          <p:cNvSpPr/>
          <p:nvPr/>
        </p:nvSpPr>
        <p:spPr>
          <a:xfrm>
            <a:off x="0" y="-5600"/>
            <a:ext cx="12201099" cy="1658766"/>
          </a:xfrm>
          <a:prstGeom prst="rect">
            <a:avLst/>
          </a:prstGeom>
          <a:solidFill>
            <a:srgbClr val="00A8BF"/>
          </a:solidFill>
          <a:ln>
            <a:noFill/>
          </a:ln>
          <a:effectLst>
            <a:outerShdw blurRad="101600" dist="381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2446F58-2B1A-73FC-B9EC-535DD64CA9F4}"/>
              </a:ext>
            </a:extLst>
          </p:cNvPr>
          <p:cNvSpPr txBox="1"/>
          <p:nvPr/>
        </p:nvSpPr>
        <p:spPr>
          <a:xfrm>
            <a:off x="1497909" y="420662"/>
            <a:ext cx="9196182" cy="707886"/>
          </a:xfrm>
          <a:prstGeom prst="rect">
            <a:avLst/>
          </a:prstGeom>
          <a:noFill/>
        </p:spPr>
        <p:txBody>
          <a:bodyPr wrap="square">
            <a:spAutoFit/>
          </a:bodyPr>
          <a:lstStyle/>
          <a:p>
            <a:r>
              <a:rPr lang="en-US" sz="4000" b="1" spc="-50">
                <a:solidFill>
                  <a:schemeClr val="bg1"/>
                </a:solidFill>
                <a:latin typeface="Arial" panose="020B0604020202020204" pitchFamily="34" charset="0"/>
                <a:cs typeface="Arial" panose="020B0604020202020204" pitchFamily="34" charset="0"/>
              </a:rPr>
              <a:t>Proper Classification &amp; Why it Matters</a:t>
            </a:r>
          </a:p>
        </p:txBody>
      </p:sp>
      <p:sp>
        <p:nvSpPr>
          <p:cNvPr id="9" name="TextBox 8">
            <a:extLst>
              <a:ext uri="{FF2B5EF4-FFF2-40B4-BE49-F238E27FC236}">
                <a16:creationId xmlns:a16="http://schemas.microsoft.com/office/drawing/2014/main" id="{09AE4D9C-DB1D-5DCB-C13F-E3E007312DB9}"/>
              </a:ext>
            </a:extLst>
          </p:cNvPr>
          <p:cNvSpPr txBox="1"/>
          <p:nvPr/>
        </p:nvSpPr>
        <p:spPr>
          <a:xfrm>
            <a:off x="571347" y="1958182"/>
            <a:ext cx="10942574" cy="4188326"/>
          </a:xfrm>
          <a:prstGeom prst="rect">
            <a:avLst/>
          </a:prstGeom>
          <a:noFill/>
        </p:spPr>
        <p:txBody>
          <a:bodyPr wrap="square" lIns="45720" tIns="22860" rIns="45720" bIns="22860" rtlCol="0">
            <a:spAutoFit/>
          </a:bodyPr>
          <a:lstStyle/>
          <a:p>
            <a:pPr>
              <a:lnSpc>
                <a:spcPts val="1920"/>
              </a:lnSpc>
              <a:buClr>
                <a:srgbClr val="E05106"/>
              </a:buClr>
              <a:buSzPct val="150000"/>
            </a:pPr>
            <a:r>
              <a:rPr lang="en-US" b="1" kern="0">
                <a:solidFill>
                  <a:srgbClr val="E05106"/>
                </a:solidFill>
                <a:effectLst/>
                <a:latin typeface="Arial" panose="020B0604020202020204" pitchFamily="34" charset="0"/>
                <a:ea typeface="Times New Roman" panose="02020603050405020304" pitchFamily="18" charset="0"/>
                <a:cs typeface="Times New Roman" panose="02020603050405020304" pitchFamily="18" charset="0"/>
              </a:rPr>
              <a:t>Why is it important to have a prospect/client correctly coded for WC?</a:t>
            </a:r>
          </a:p>
          <a:p>
            <a:pPr marL="285750" indent="-285750">
              <a:lnSpc>
                <a:spcPts val="1920"/>
              </a:lnSpc>
              <a:buClr>
                <a:srgbClr val="E05106"/>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Although we all want to have the lowest rate possible charged for our work, accuracy in classification far outweighs the potential “savings” from improper classifications. Proper classification is important upfront because of the variability of WC rates. Each code is individually rated based on historical data related to the industry associated.</a:t>
            </a:r>
          </a:p>
          <a:p>
            <a:pPr marL="285750" indent="-285750">
              <a:lnSpc>
                <a:spcPts val="1920"/>
              </a:lnSpc>
              <a:buClr>
                <a:srgbClr val="E05106"/>
              </a:buClr>
              <a:buSzPct val="150000"/>
              <a:buFont typeface="Arial" panose="020B0604020202020204" pitchFamily="34" charset="0"/>
              <a:buChar char="•"/>
            </a:pPr>
            <a:endPar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920"/>
              </a:lnSpc>
              <a:buClr>
                <a:srgbClr val="E05106"/>
              </a:buClr>
              <a:buSzPct val="150000"/>
            </a:pPr>
            <a:r>
              <a:rPr lang="en-US" b="1" kern="0">
                <a:solidFill>
                  <a:srgbClr val="E05106"/>
                </a:solidFill>
                <a:effectLst/>
                <a:latin typeface="Arial" panose="020B0604020202020204" pitchFamily="34" charset="0"/>
                <a:ea typeface="Times New Roman" panose="02020603050405020304" pitchFamily="18" charset="0"/>
                <a:cs typeface="Times New Roman" panose="02020603050405020304" pitchFamily="18" charset="0"/>
              </a:rPr>
              <a:t>Consider this Scenario</a:t>
            </a:r>
          </a:p>
          <a:p>
            <a:pPr marL="285750" indent="-285750">
              <a:lnSpc>
                <a:spcPts val="1920"/>
              </a:lnSpc>
              <a:buClr>
                <a:srgbClr val="E05106"/>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We have an IT operation that is classified to 8810 clerical based on a general description of the risk and no further research. Later, it is determined many employees are out in the field installing hardware on computers. This differentiation in work means the employees would be correctly coded to 5191 office machine install, inspection, adjustment, and repair. Having discovered this misclassification, it is now the carriers purgative and responsibility to audit your employees for proper classification and adjust the billing of premium to reflect this change. If you started the opportunity with a cost rate for 8810 of 0.20 and the rate for 5191 was 1.00 you would now have an increase in cost of five times your original expectation. Now you are facing increased cost on the work moving forward AND likely money due at audit. This error in classification now impacts your cash flow and bottom line. It also would have an impact on your </a:t>
            </a:r>
            <a:r>
              <a:rPr lang="en-US" sz="1600" kern="0" err="1">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ExMod</a:t>
            </a: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 if not caught and corrected as your carrier would be reporting wages under a much lower rated code than it should be meanwhile the claims associated align more normally with the industry specific to 5191 not 8810 thus rapidly increasing your </a:t>
            </a:r>
            <a:r>
              <a:rPr lang="en-US" sz="1600" kern="0" err="1">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ExMod</a:t>
            </a: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a:t>
            </a:r>
          </a:p>
        </p:txBody>
      </p:sp>
      <p:grpSp>
        <p:nvGrpSpPr>
          <p:cNvPr id="15" name="Group 5">
            <a:extLst>
              <a:ext uri="{FF2B5EF4-FFF2-40B4-BE49-F238E27FC236}">
                <a16:creationId xmlns:a16="http://schemas.microsoft.com/office/drawing/2014/main" id="{160A1C5D-418A-A273-D206-6704BD3B47B1}"/>
              </a:ext>
            </a:extLst>
          </p:cNvPr>
          <p:cNvGrpSpPr/>
          <p:nvPr/>
        </p:nvGrpSpPr>
        <p:grpSpPr>
          <a:xfrm>
            <a:off x="10625738" y="5924682"/>
            <a:ext cx="3150722" cy="1774894"/>
            <a:chOff x="1804767" y="-114622"/>
            <a:chExt cx="4200963" cy="2366525"/>
          </a:xfrm>
        </p:grpSpPr>
        <p:sp>
          <p:nvSpPr>
            <p:cNvPr id="24" name="Freeform: Shape 56">
              <a:extLst>
                <a:ext uri="{FF2B5EF4-FFF2-40B4-BE49-F238E27FC236}">
                  <a16:creationId xmlns:a16="http://schemas.microsoft.com/office/drawing/2014/main" id="{4651E80B-49EA-779F-0191-95D23009FF10}"/>
                </a:ext>
              </a:extLst>
            </p:cNvPr>
            <p:cNvSpPr/>
            <p:nvPr/>
          </p:nvSpPr>
          <p:spPr>
            <a:xfrm>
              <a:off x="3703216" y="907121"/>
              <a:ext cx="1034978" cy="1034911"/>
            </a:xfrm>
            <a:custGeom>
              <a:avLst/>
              <a:gdLst>
                <a:gd name="connsiteX0" fmla="*/ 619278 w 1005408"/>
                <a:gd name="connsiteY0" fmla="*/ 12501 h 1005342"/>
                <a:gd name="connsiteX1" fmla="*/ 636607 w 1005408"/>
                <a:gd name="connsiteY1" fmla="*/ 74938 h 1005342"/>
                <a:gd name="connsiteX2" fmla="*/ 724971 w 1005408"/>
                <a:gd name="connsiteY2" fmla="*/ 113432 h 1005342"/>
                <a:gd name="connsiteX3" fmla="*/ 782447 w 1005408"/>
                <a:gd name="connsiteY3" fmla="*/ 83668 h 1005342"/>
                <a:gd name="connsiteX4" fmla="*/ 848721 w 1005408"/>
                <a:gd name="connsiteY4" fmla="*/ 136515 h 1005342"/>
                <a:gd name="connsiteX5" fmla="*/ 832516 w 1005408"/>
                <a:gd name="connsiteY5" fmla="*/ 199349 h 1005342"/>
                <a:gd name="connsiteX6" fmla="*/ 889662 w 1005408"/>
                <a:gd name="connsiteY6" fmla="*/ 276734 h 1005342"/>
                <a:gd name="connsiteX7" fmla="*/ 954480 w 1005408"/>
                <a:gd name="connsiteY7" fmla="*/ 279710 h 1005342"/>
                <a:gd name="connsiteX8" fmla="*/ 985434 w 1005408"/>
                <a:gd name="connsiteY8" fmla="*/ 358616 h 1005342"/>
                <a:gd name="connsiteX9" fmla="*/ 940061 w 1005408"/>
                <a:gd name="connsiteY9" fmla="*/ 404783 h 1005342"/>
                <a:gd name="connsiteX10" fmla="*/ 950842 w 1005408"/>
                <a:gd name="connsiteY10" fmla="*/ 500555 h 1005342"/>
                <a:gd name="connsiteX11" fmla="*/ 1005409 w 1005408"/>
                <a:gd name="connsiteY11" fmla="*/ 535477 h 1005342"/>
                <a:gd name="connsiteX12" fmla="*/ 992776 w 1005408"/>
                <a:gd name="connsiteY12" fmla="*/ 619278 h 1005342"/>
                <a:gd name="connsiteX13" fmla="*/ 930339 w 1005408"/>
                <a:gd name="connsiteY13" fmla="*/ 636607 h 1005342"/>
                <a:gd name="connsiteX14" fmla="*/ 891844 w 1005408"/>
                <a:gd name="connsiteY14" fmla="*/ 724905 h 1005342"/>
                <a:gd name="connsiteX15" fmla="*/ 921608 w 1005408"/>
                <a:gd name="connsiteY15" fmla="*/ 782381 h 1005342"/>
                <a:gd name="connsiteX16" fmla="*/ 868761 w 1005408"/>
                <a:gd name="connsiteY16" fmla="*/ 848655 h 1005342"/>
                <a:gd name="connsiteX17" fmla="*/ 805927 w 1005408"/>
                <a:gd name="connsiteY17" fmla="*/ 832450 h 1005342"/>
                <a:gd name="connsiteX18" fmla="*/ 728542 w 1005408"/>
                <a:gd name="connsiteY18" fmla="*/ 889596 h 1005342"/>
                <a:gd name="connsiteX19" fmla="*/ 725566 w 1005408"/>
                <a:gd name="connsiteY19" fmla="*/ 954414 h 1005342"/>
                <a:gd name="connsiteX20" fmla="*/ 646660 w 1005408"/>
                <a:gd name="connsiteY20" fmla="*/ 985368 h 1005342"/>
                <a:gd name="connsiteX21" fmla="*/ 600494 w 1005408"/>
                <a:gd name="connsiteY21" fmla="*/ 939995 h 1005342"/>
                <a:gd name="connsiteX22" fmla="*/ 504722 w 1005408"/>
                <a:gd name="connsiteY22" fmla="*/ 950776 h 1005342"/>
                <a:gd name="connsiteX23" fmla="*/ 469799 w 1005408"/>
                <a:gd name="connsiteY23" fmla="*/ 1005342 h 1005342"/>
                <a:gd name="connsiteX24" fmla="*/ 385998 w 1005408"/>
                <a:gd name="connsiteY24" fmla="*/ 992710 h 1005342"/>
                <a:gd name="connsiteX25" fmla="*/ 368670 w 1005408"/>
                <a:gd name="connsiteY25" fmla="*/ 930272 h 1005342"/>
                <a:gd name="connsiteX26" fmla="*/ 280371 w 1005408"/>
                <a:gd name="connsiteY26" fmla="*/ 891779 h 1005342"/>
                <a:gd name="connsiteX27" fmla="*/ 222895 w 1005408"/>
                <a:gd name="connsiteY27" fmla="*/ 921542 h 1005342"/>
                <a:gd name="connsiteX28" fmla="*/ 156622 w 1005408"/>
                <a:gd name="connsiteY28" fmla="*/ 868695 h 1005342"/>
                <a:gd name="connsiteX29" fmla="*/ 172826 w 1005408"/>
                <a:gd name="connsiteY29" fmla="*/ 805861 h 1005342"/>
                <a:gd name="connsiteX30" fmla="*/ 115680 w 1005408"/>
                <a:gd name="connsiteY30" fmla="*/ 728476 h 1005342"/>
                <a:gd name="connsiteX31" fmla="*/ 50862 w 1005408"/>
                <a:gd name="connsiteY31" fmla="*/ 725500 h 1005342"/>
                <a:gd name="connsiteX32" fmla="*/ 19908 w 1005408"/>
                <a:gd name="connsiteY32" fmla="*/ 646660 h 1005342"/>
                <a:gd name="connsiteX33" fmla="*/ 65281 w 1005408"/>
                <a:gd name="connsiteY33" fmla="*/ 600494 h 1005342"/>
                <a:gd name="connsiteX34" fmla="*/ 54566 w 1005408"/>
                <a:gd name="connsiteY34" fmla="*/ 504722 h 1005342"/>
                <a:gd name="connsiteX35" fmla="*/ 0 w 1005408"/>
                <a:gd name="connsiteY35" fmla="*/ 469799 h 1005342"/>
                <a:gd name="connsiteX36" fmla="*/ 12633 w 1005408"/>
                <a:gd name="connsiteY36" fmla="*/ 385999 h 1005342"/>
                <a:gd name="connsiteX37" fmla="*/ 75070 w 1005408"/>
                <a:gd name="connsiteY37" fmla="*/ 368670 h 1005342"/>
                <a:gd name="connsiteX38" fmla="*/ 113564 w 1005408"/>
                <a:gd name="connsiteY38" fmla="*/ 280371 h 1005342"/>
                <a:gd name="connsiteX39" fmla="*/ 83801 w 1005408"/>
                <a:gd name="connsiteY39" fmla="*/ 222829 h 1005342"/>
                <a:gd name="connsiteX40" fmla="*/ 136647 w 1005408"/>
                <a:gd name="connsiteY40" fmla="*/ 156556 h 1005342"/>
                <a:gd name="connsiteX41" fmla="*/ 199481 w 1005408"/>
                <a:gd name="connsiteY41" fmla="*/ 172826 h 1005342"/>
                <a:gd name="connsiteX42" fmla="*/ 276866 w 1005408"/>
                <a:gd name="connsiteY42" fmla="*/ 115681 h 1005342"/>
                <a:gd name="connsiteX43" fmla="*/ 279842 w 1005408"/>
                <a:gd name="connsiteY43" fmla="*/ 50862 h 1005342"/>
                <a:gd name="connsiteX44" fmla="*/ 358748 w 1005408"/>
                <a:gd name="connsiteY44" fmla="*/ 19908 h 1005342"/>
                <a:gd name="connsiteX45" fmla="*/ 404915 w 1005408"/>
                <a:gd name="connsiteY45" fmla="*/ 65281 h 1005342"/>
                <a:gd name="connsiteX46" fmla="*/ 500687 w 1005408"/>
                <a:gd name="connsiteY46" fmla="*/ 54566 h 1005342"/>
                <a:gd name="connsiteX47" fmla="*/ 535609 w 1005408"/>
                <a:gd name="connsiteY47" fmla="*/ 0 h 1005342"/>
                <a:gd name="connsiteX48" fmla="*/ 619410 w 1005408"/>
                <a:gd name="connsiteY48" fmla="*/ 12633 h 1005342"/>
                <a:gd name="connsiteX49" fmla="*/ 619410 w 1005408"/>
                <a:gd name="connsiteY49" fmla="*/ 12633 h 1005342"/>
                <a:gd name="connsiteX50" fmla="*/ 449097 w 1005408"/>
                <a:gd name="connsiteY50" fmla="*/ 857253 h 1005342"/>
                <a:gd name="connsiteX51" fmla="*/ 857253 w 1005408"/>
                <a:gd name="connsiteY51" fmla="*/ 556047 h 1005342"/>
                <a:gd name="connsiteX52" fmla="*/ 555981 w 1005408"/>
                <a:gd name="connsiteY52" fmla="*/ 147891 h 1005342"/>
                <a:gd name="connsiteX53" fmla="*/ 147825 w 1005408"/>
                <a:gd name="connsiteY53" fmla="*/ 449163 h 1005342"/>
                <a:gd name="connsiteX54" fmla="*/ 449031 w 1005408"/>
                <a:gd name="connsiteY54" fmla="*/ 857319 h 100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5408" h="1005342">
                  <a:moveTo>
                    <a:pt x="619278" y="12501"/>
                  </a:moveTo>
                  <a:lnTo>
                    <a:pt x="636607" y="74938"/>
                  </a:lnTo>
                  <a:cubicBezTo>
                    <a:pt x="667825" y="84660"/>
                    <a:pt x="697324" y="97624"/>
                    <a:pt x="724971" y="113432"/>
                  </a:cubicBezTo>
                  <a:lnTo>
                    <a:pt x="782447" y="83668"/>
                  </a:lnTo>
                  <a:lnTo>
                    <a:pt x="848721" y="136515"/>
                  </a:lnTo>
                  <a:lnTo>
                    <a:pt x="832516" y="199349"/>
                  </a:lnTo>
                  <a:cubicBezTo>
                    <a:pt x="854276" y="223027"/>
                    <a:pt x="873391" y="249021"/>
                    <a:pt x="889662" y="276734"/>
                  </a:cubicBezTo>
                  <a:lnTo>
                    <a:pt x="954480" y="279710"/>
                  </a:lnTo>
                  <a:lnTo>
                    <a:pt x="985434" y="358616"/>
                  </a:lnTo>
                  <a:lnTo>
                    <a:pt x="940061" y="404783"/>
                  </a:lnTo>
                  <a:cubicBezTo>
                    <a:pt x="947006" y="435803"/>
                    <a:pt x="950710" y="467815"/>
                    <a:pt x="950842" y="500555"/>
                  </a:cubicBezTo>
                  <a:lnTo>
                    <a:pt x="1005409" y="535477"/>
                  </a:lnTo>
                  <a:lnTo>
                    <a:pt x="992776" y="619278"/>
                  </a:lnTo>
                  <a:lnTo>
                    <a:pt x="930339" y="636607"/>
                  </a:lnTo>
                  <a:cubicBezTo>
                    <a:pt x="920616" y="667825"/>
                    <a:pt x="907586" y="697324"/>
                    <a:pt x="891844" y="724905"/>
                  </a:cubicBezTo>
                  <a:lnTo>
                    <a:pt x="921608" y="782381"/>
                  </a:lnTo>
                  <a:lnTo>
                    <a:pt x="868761" y="848655"/>
                  </a:lnTo>
                  <a:lnTo>
                    <a:pt x="805927" y="832450"/>
                  </a:lnTo>
                  <a:cubicBezTo>
                    <a:pt x="782249" y="854210"/>
                    <a:pt x="756256" y="873325"/>
                    <a:pt x="728542" y="889596"/>
                  </a:cubicBezTo>
                  <a:lnTo>
                    <a:pt x="725566" y="954414"/>
                  </a:lnTo>
                  <a:lnTo>
                    <a:pt x="646660" y="985368"/>
                  </a:lnTo>
                  <a:lnTo>
                    <a:pt x="600494" y="939995"/>
                  </a:lnTo>
                  <a:cubicBezTo>
                    <a:pt x="569474" y="946940"/>
                    <a:pt x="537461" y="950644"/>
                    <a:pt x="504722" y="950776"/>
                  </a:cubicBezTo>
                  <a:lnTo>
                    <a:pt x="469799" y="1005342"/>
                  </a:lnTo>
                  <a:lnTo>
                    <a:pt x="385998" y="992710"/>
                  </a:lnTo>
                  <a:lnTo>
                    <a:pt x="368670" y="930272"/>
                  </a:lnTo>
                  <a:cubicBezTo>
                    <a:pt x="337451" y="920550"/>
                    <a:pt x="307952" y="907586"/>
                    <a:pt x="280371" y="891779"/>
                  </a:cubicBezTo>
                  <a:lnTo>
                    <a:pt x="222895" y="921542"/>
                  </a:lnTo>
                  <a:lnTo>
                    <a:pt x="156622" y="868695"/>
                  </a:lnTo>
                  <a:lnTo>
                    <a:pt x="172826" y="805861"/>
                  </a:lnTo>
                  <a:cubicBezTo>
                    <a:pt x="151066" y="782183"/>
                    <a:pt x="131951" y="756190"/>
                    <a:pt x="115680" y="728476"/>
                  </a:cubicBezTo>
                  <a:lnTo>
                    <a:pt x="50862" y="725500"/>
                  </a:lnTo>
                  <a:lnTo>
                    <a:pt x="19908" y="646660"/>
                  </a:lnTo>
                  <a:lnTo>
                    <a:pt x="65281" y="600494"/>
                  </a:lnTo>
                  <a:cubicBezTo>
                    <a:pt x="58336" y="569474"/>
                    <a:pt x="54632" y="537461"/>
                    <a:pt x="54566" y="504722"/>
                  </a:cubicBezTo>
                  <a:lnTo>
                    <a:pt x="0" y="469799"/>
                  </a:lnTo>
                  <a:lnTo>
                    <a:pt x="12633" y="385999"/>
                  </a:lnTo>
                  <a:lnTo>
                    <a:pt x="75070" y="368670"/>
                  </a:lnTo>
                  <a:cubicBezTo>
                    <a:pt x="84793" y="337451"/>
                    <a:pt x="97822" y="307952"/>
                    <a:pt x="113564" y="280371"/>
                  </a:cubicBezTo>
                  <a:lnTo>
                    <a:pt x="83801" y="222829"/>
                  </a:lnTo>
                  <a:lnTo>
                    <a:pt x="136647" y="156556"/>
                  </a:lnTo>
                  <a:lnTo>
                    <a:pt x="199481" y="172826"/>
                  </a:lnTo>
                  <a:cubicBezTo>
                    <a:pt x="223159" y="151066"/>
                    <a:pt x="249153" y="131951"/>
                    <a:pt x="276866" y="115681"/>
                  </a:cubicBezTo>
                  <a:lnTo>
                    <a:pt x="279842" y="50862"/>
                  </a:lnTo>
                  <a:lnTo>
                    <a:pt x="358748" y="19908"/>
                  </a:lnTo>
                  <a:lnTo>
                    <a:pt x="404915" y="65281"/>
                  </a:lnTo>
                  <a:cubicBezTo>
                    <a:pt x="435935" y="58336"/>
                    <a:pt x="467947" y="54632"/>
                    <a:pt x="500687" y="54566"/>
                  </a:cubicBezTo>
                  <a:lnTo>
                    <a:pt x="535609" y="0"/>
                  </a:lnTo>
                  <a:lnTo>
                    <a:pt x="619410" y="12633"/>
                  </a:lnTo>
                  <a:lnTo>
                    <a:pt x="619410" y="12633"/>
                  </a:lnTo>
                  <a:close/>
                  <a:moveTo>
                    <a:pt x="449097" y="857253"/>
                  </a:moveTo>
                  <a:cubicBezTo>
                    <a:pt x="645006" y="886818"/>
                    <a:pt x="827754" y="751890"/>
                    <a:pt x="857253" y="556047"/>
                  </a:cubicBezTo>
                  <a:cubicBezTo>
                    <a:pt x="886752" y="360137"/>
                    <a:pt x="751890" y="177390"/>
                    <a:pt x="555981" y="147891"/>
                  </a:cubicBezTo>
                  <a:cubicBezTo>
                    <a:pt x="360071" y="118392"/>
                    <a:pt x="177324" y="253254"/>
                    <a:pt x="147825" y="449163"/>
                  </a:cubicBezTo>
                  <a:cubicBezTo>
                    <a:pt x="118326" y="645073"/>
                    <a:pt x="253188" y="827820"/>
                    <a:pt x="449031" y="857319"/>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31" name="Freeform: Shape 58">
              <a:extLst>
                <a:ext uri="{FF2B5EF4-FFF2-40B4-BE49-F238E27FC236}">
                  <a16:creationId xmlns:a16="http://schemas.microsoft.com/office/drawing/2014/main" id="{DEA23B49-DCA8-E0CF-5363-F8ED07F7C9DF}"/>
                </a:ext>
              </a:extLst>
            </p:cNvPr>
            <p:cNvSpPr/>
            <p:nvPr/>
          </p:nvSpPr>
          <p:spPr>
            <a:xfrm>
              <a:off x="3645608" y="-114622"/>
              <a:ext cx="530731" cy="542647"/>
            </a:xfrm>
            <a:custGeom>
              <a:avLst/>
              <a:gdLst>
                <a:gd name="connsiteX0" fmla="*/ 349886 w 515568"/>
                <a:gd name="connsiteY0" fmla="*/ 13294 h 527143"/>
                <a:gd name="connsiteX1" fmla="*/ 360997 w 515568"/>
                <a:gd name="connsiteY1" fmla="*/ 69713 h 527143"/>
                <a:gd name="connsiteX2" fmla="*/ 425551 w 515568"/>
                <a:gd name="connsiteY2" fmla="*/ 120840 h 527143"/>
                <a:gd name="connsiteX3" fmla="*/ 484284 w 515568"/>
                <a:gd name="connsiteY3" fmla="*/ 117400 h 527143"/>
                <a:gd name="connsiteX4" fmla="*/ 513188 w 515568"/>
                <a:gd name="connsiteY4" fmla="*/ 175274 h 527143"/>
                <a:gd name="connsiteX5" fmla="*/ 473106 w 515568"/>
                <a:gd name="connsiteY5" fmla="*/ 222564 h 527143"/>
                <a:gd name="connsiteX6" fmla="*/ 472379 w 515568"/>
                <a:gd name="connsiteY6" fmla="*/ 297171 h 527143"/>
                <a:gd name="connsiteX7" fmla="*/ 515569 w 515568"/>
                <a:gd name="connsiteY7" fmla="*/ 345322 h 527143"/>
                <a:gd name="connsiteX8" fmla="*/ 488385 w 515568"/>
                <a:gd name="connsiteY8" fmla="*/ 403989 h 527143"/>
                <a:gd name="connsiteX9" fmla="*/ 419598 w 515568"/>
                <a:gd name="connsiteY9" fmla="*/ 401939 h 527143"/>
                <a:gd name="connsiteX10" fmla="*/ 368736 w 515568"/>
                <a:gd name="connsiteY10" fmla="*/ 442086 h 527143"/>
                <a:gd name="connsiteX11" fmla="*/ 357029 w 515568"/>
                <a:gd name="connsiteY11" fmla="*/ 511865 h 527143"/>
                <a:gd name="connsiteX12" fmla="*/ 294195 w 515568"/>
                <a:gd name="connsiteY12" fmla="*/ 527143 h 527143"/>
                <a:gd name="connsiteX13" fmla="*/ 250608 w 515568"/>
                <a:gd name="connsiteY13" fmla="*/ 469005 h 527143"/>
                <a:gd name="connsiteX14" fmla="*/ 220580 w 515568"/>
                <a:gd name="connsiteY14" fmla="*/ 464839 h 527143"/>
                <a:gd name="connsiteX15" fmla="*/ 191478 w 515568"/>
                <a:gd name="connsiteY15" fmla="*/ 456439 h 527143"/>
                <a:gd name="connsiteX16" fmla="*/ 127983 w 515568"/>
                <a:gd name="connsiteY16" fmla="*/ 491758 h 527143"/>
                <a:gd name="connsiteX17" fmla="*/ 76856 w 515568"/>
                <a:gd name="connsiteY17" fmla="*/ 452140 h 527143"/>
                <a:gd name="connsiteX18" fmla="*/ 94648 w 515568"/>
                <a:gd name="connsiteY18" fmla="*/ 383684 h 527143"/>
                <a:gd name="connsiteX19" fmla="*/ 64554 w 515568"/>
                <a:gd name="connsiteY19" fmla="*/ 326273 h 527143"/>
                <a:gd name="connsiteX20" fmla="*/ 926 w 515568"/>
                <a:gd name="connsiteY20" fmla="*/ 300082 h 527143"/>
                <a:gd name="connsiteX21" fmla="*/ 0 w 515568"/>
                <a:gd name="connsiteY21" fmla="*/ 235396 h 527143"/>
                <a:gd name="connsiteX22" fmla="*/ 59064 w 515568"/>
                <a:gd name="connsiteY22" fmla="*/ 209072 h 527143"/>
                <a:gd name="connsiteX23" fmla="*/ 88827 w 515568"/>
                <a:gd name="connsiteY23" fmla="*/ 140682 h 527143"/>
                <a:gd name="connsiteX24" fmla="*/ 71565 w 515568"/>
                <a:gd name="connsiteY24" fmla="*/ 81221 h 527143"/>
                <a:gd name="connsiteX25" fmla="*/ 121567 w 515568"/>
                <a:gd name="connsiteY25" fmla="*/ 40148 h 527143"/>
                <a:gd name="connsiteX26" fmla="*/ 173818 w 515568"/>
                <a:gd name="connsiteY26" fmla="*/ 67265 h 527143"/>
                <a:gd name="connsiteX27" fmla="*/ 253584 w 515568"/>
                <a:gd name="connsiteY27" fmla="*/ 46960 h 527143"/>
                <a:gd name="connsiteX28" fmla="*/ 286721 w 515568"/>
                <a:gd name="connsiteY28" fmla="*/ 0 h 527143"/>
                <a:gd name="connsiteX29" fmla="*/ 349952 w 515568"/>
                <a:gd name="connsiteY29" fmla="*/ 13493 h 527143"/>
                <a:gd name="connsiteX30" fmla="*/ 349952 w 515568"/>
                <a:gd name="connsiteY30" fmla="*/ 13493 h 527143"/>
                <a:gd name="connsiteX31" fmla="*/ 231295 w 515568"/>
                <a:gd name="connsiteY31" fmla="*/ 414373 h 527143"/>
                <a:gd name="connsiteX32" fmla="*/ 421119 w 515568"/>
                <a:gd name="connsiteY32" fmla="*/ 291285 h 527143"/>
                <a:gd name="connsiteX33" fmla="*/ 298031 w 515568"/>
                <a:gd name="connsiteY33" fmla="*/ 101460 h 527143"/>
                <a:gd name="connsiteX34" fmla="*/ 108207 w 515568"/>
                <a:gd name="connsiteY34" fmla="*/ 224549 h 527143"/>
                <a:gd name="connsiteX35" fmla="*/ 231295 w 515568"/>
                <a:gd name="connsiteY35" fmla="*/ 414373 h 52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5568" h="527143">
                  <a:moveTo>
                    <a:pt x="349886" y="13294"/>
                  </a:moveTo>
                  <a:lnTo>
                    <a:pt x="360997" y="69713"/>
                  </a:lnTo>
                  <a:cubicBezTo>
                    <a:pt x="385999" y="82478"/>
                    <a:pt x="407825" y="100005"/>
                    <a:pt x="425551" y="120840"/>
                  </a:cubicBezTo>
                  <a:lnTo>
                    <a:pt x="484284" y="117400"/>
                  </a:lnTo>
                  <a:lnTo>
                    <a:pt x="513188" y="175274"/>
                  </a:lnTo>
                  <a:lnTo>
                    <a:pt x="473106" y="222564"/>
                  </a:lnTo>
                  <a:cubicBezTo>
                    <a:pt x="477207" y="246640"/>
                    <a:pt x="477207" y="271839"/>
                    <a:pt x="472379" y="297171"/>
                  </a:cubicBezTo>
                  <a:lnTo>
                    <a:pt x="515569" y="345322"/>
                  </a:lnTo>
                  <a:lnTo>
                    <a:pt x="488385" y="403989"/>
                  </a:lnTo>
                  <a:lnTo>
                    <a:pt x="419598" y="401939"/>
                  </a:lnTo>
                  <a:cubicBezTo>
                    <a:pt x="404783" y="417879"/>
                    <a:pt x="387586" y="431371"/>
                    <a:pt x="368736" y="442086"/>
                  </a:cubicBezTo>
                  <a:lnTo>
                    <a:pt x="357029" y="511865"/>
                  </a:lnTo>
                  <a:lnTo>
                    <a:pt x="294195" y="527143"/>
                  </a:lnTo>
                  <a:lnTo>
                    <a:pt x="250608" y="469005"/>
                  </a:lnTo>
                  <a:cubicBezTo>
                    <a:pt x="240687" y="468344"/>
                    <a:pt x="230634" y="466955"/>
                    <a:pt x="220580" y="464839"/>
                  </a:cubicBezTo>
                  <a:cubicBezTo>
                    <a:pt x="210527" y="462722"/>
                    <a:pt x="200870" y="459878"/>
                    <a:pt x="191478" y="456439"/>
                  </a:cubicBezTo>
                  <a:lnTo>
                    <a:pt x="127983" y="491758"/>
                  </a:lnTo>
                  <a:lnTo>
                    <a:pt x="76856" y="452140"/>
                  </a:lnTo>
                  <a:lnTo>
                    <a:pt x="94648" y="383684"/>
                  </a:lnTo>
                  <a:cubicBezTo>
                    <a:pt x="81750" y="366223"/>
                    <a:pt x="71631" y="346909"/>
                    <a:pt x="64554" y="326273"/>
                  </a:cubicBezTo>
                  <a:lnTo>
                    <a:pt x="926" y="300082"/>
                  </a:lnTo>
                  <a:lnTo>
                    <a:pt x="0" y="235396"/>
                  </a:lnTo>
                  <a:lnTo>
                    <a:pt x="59064" y="209072"/>
                  </a:lnTo>
                  <a:cubicBezTo>
                    <a:pt x="65017" y="184004"/>
                    <a:pt x="75268" y="160987"/>
                    <a:pt x="88827" y="140682"/>
                  </a:cubicBezTo>
                  <a:lnTo>
                    <a:pt x="71565" y="81221"/>
                  </a:lnTo>
                  <a:lnTo>
                    <a:pt x="121567" y="40148"/>
                  </a:lnTo>
                  <a:lnTo>
                    <a:pt x="173818" y="67265"/>
                  </a:lnTo>
                  <a:cubicBezTo>
                    <a:pt x="198489" y="55492"/>
                    <a:pt x="225541" y="48415"/>
                    <a:pt x="253584" y="46960"/>
                  </a:cubicBezTo>
                  <a:lnTo>
                    <a:pt x="286721" y="0"/>
                  </a:lnTo>
                  <a:lnTo>
                    <a:pt x="349952" y="13493"/>
                  </a:lnTo>
                  <a:lnTo>
                    <a:pt x="349952" y="13493"/>
                  </a:lnTo>
                  <a:close/>
                  <a:moveTo>
                    <a:pt x="231295" y="414373"/>
                  </a:moveTo>
                  <a:cubicBezTo>
                    <a:pt x="317675" y="432826"/>
                    <a:pt x="402666" y="377665"/>
                    <a:pt x="421119" y="291285"/>
                  </a:cubicBezTo>
                  <a:cubicBezTo>
                    <a:pt x="439507" y="204838"/>
                    <a:pt x="384411" y="119914"/>
                    <a:pt x="298031" y="101460"/>
                  </a:cubicBezTo>
                  <a:cubicBezTo>
                    <a:pt x="211651" y="83073"/>
                    <a:pt x="126660" y="138168"/>
                    <a:pt x="108207" y="224549"/>
                  </a:cubicBezTo>
                  <a:cubicBezTo>
                    <a:pt x="89819" y="310995"/>
                    <a:pt x="144915" y="395920"/>
                    <a:pt x="231295" y="414373"/>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32" name="Freeform: Shape 59">
              <a:extLst>
                <a:ext uri="{FF2B5EF4-FFF2-40B4-BE49-F238E27FC236}">
                  <a16:creationId xmlns:a16="http://schemas.microsoft.com/office/drawing/2014/main" id="{5B3439C2-0D38-8F99-8031-CE328FF1C7BA}"/>
                </a:ext>
              </a:extLst>
            </p:cNvPr>
            <p:cNvSpPr/>
            <p:nvPr/>
          </p:nvSpPr>
          <p:spPr>
            <a:xfrm>
              <a:off x="4116118" y="147670"/>
              <a:ext cx="812063" cy="807024"/>
            </a:xfrm>
            <a:custGeom>
              <a:avLst/>
              <a:gdLst>
                <a:gd name="connsiteX0" fmla="*/ 513849 w 788862"/>
                <a:gd name="connsiteY0" fmla="*/ 16006 h 783968"/>
                <a:gd name="connsiteX1" fmla="*/ 526680 w 788862"/>
                <a:gd name="connsiteY1" fmla="*/ 85256 h 783968"/>
                <a:gd name="connsiteX2" fmla="*/ 594078 w 788862"/>
                <a:gd name="connsiteY2" fmla="*/ 124213 h 783968"/>
                <a:gd name="connsiteX3" fmla="*/ 660483 w 788862"/>
                <a:gd name="connsiteY3" fmla="*/ 100799 h 783968"/>
                <a:gd name="connsiteX4" fmla="*/ 712007 w 788862"/>
                <a:gd name="connsiteY4" fmla="*/ 158077 h 783968"/>
                <a:gd name="connsiteX5" fmla="*/ 681649 w 788862"/>
                <a:gd name="connsiteY5" fmla="*/ 221704 h 783968"/>
                <a:gd name="connsiteX6" fmla="*/ 713330 w 788862"/>
                <a:gd name="connsiteY6" fmla="*/ 292740 h 783968"/>
                <a:gd name="connsiteX7" fmla="*/ 780860 w 788862"/>
                <a:gd name="connsiteY7" fmla="*/ 312847 h 783968"/>
                <a:gd name="connsiteX8" fmla="*/ 788863 w 788862"/>
                <a:gd name="connsiteY8" fmla="*/ 389438 h 783968"/>
                <a:gd name="connsiteX9" fmla="*/ 726889 w 788862"/>
                <a:gd name="connsiteY9" fmla="*/ 423104 h 783968"/>
                <a:gd name="connsiteX10" fmla="*/ 721002 w 788862"/>
                <a:gd name="connsiteY10" fmla="*/ 461598 h 783968"/>
                <a:gd name="connsiteX11" fmla="*/ 710684 w 788862"/>
                <a:gd name="connsiteY11" fmla="*/ 499166 h 783968"/>
                <a:gd name="connsiteX12" fmla="*/ 753544 w 788862"/>
                <a:gd name="connsiteY12" fmla="*/ 555121 h 783968"/>
                <a:gd name="connsiteX13" fmla="*/ 714983 w 788862"/>
                <a:gd name="connsiteY13" fmla="*/ 621791 h 783968"/>
                <a:gd name="connsiteX14" fmla="*/ 645139 w 788862"/>
                <a:gd name="connsiteY14" fmla="*/ 612597 h 783968"/>
                <a:gd name="connsiteX15" fmla="*/ 587265 w 788862"/>
                <a:gd name="connsiteY15" fmla="*/ 664584 h 783968"/>
                <a:gd name="connsiteX16" fmla="*/ 589051 w 788862"/>
                <a:gd name="connsiteY16" fmla="*/ 735091 h 783968"/>
                <a:gd name="connsiteX17" fmla="*/ 518677 w 788862"/>
                <a:gd name="connsiteY17" fmla="*/ 766375 h 783968"/>
                <a:gd name="connsiteX18" fmla="*/ 467616 w 788862"/>
                <a:gd name="connsiteY18" fmla="*/ 717894 h 783968"/>
                <a:gd name="connsiteX19" fmla="*/ 390165 w 788862"/>
                <a:gd name="connsiteY19" fmla="*/ 725963 h 783968"/>
                <a:gd name="connsiteX20" fmla="*/ 350216 w 788862"/>
                <a:gd name="connsiteY20" fmla="*/ 783969 h 783968"/>
                <a:gd name="connsiteX21" fmla="*/ 274948 w 788862"/>
                <a:gd name="connsiteY21" fmla="*/ 767963 h 783968"/>
                <a:gd name="connsiteX22" fmla="*/ 262116 w 788862"/>
                <a:gd name="connsiteY22" fmla="*/ 698713 h 783968"/>
                <a:gd name="connsiteX23" fmla="*/ 194719 w 788862"/>
                <a:gd name="connsiteY23" fmla="*/ 659756 h 783968"/>
                <a:gd name="connsiteX24" fmla="*/ 128313 w 788862"/>
                <a:gd name="connsiteY24" fmla="*/ 683170 h 783968"/>
                <a:gd name="connsiteX25" fmla="*/ 76790 w 788862"/>
                <a:gd name="connsiteY25" fmla="*/ 625892 h 783968"/>
                <a:gd name="connsiteX26" fmla="*/ 107148 w 788862"/>
                <a:gd name="connsiteY26" fmla="*/ 562264 h 783968"/>
                <a:gd name="connsiteX27" fmla="*/ 75533 w 788862"/>
                <a:gd name="connsiteY27" fmla="*/ 491229 h 783968"/>
                <a:gd name="connsiteX28" fmla="*/ 8003 w 788862"/>
                <a:gd name="connsiteY28" fmla="*/ 471122 h 783968"/>
                <a:gd name="connsiteX29" fmla="*/ 0 w 788862"/>
                <a:gd name="connsiteY29" fmla="*/ 394531 h 783968"/>
                <a:gd name="connsiteX30" fmla="*/ 61974 w 788862"/>
                <a:gd name="connsiteY30" fmla="*/ 360865 h 783968"/>
                <a:gd name="connsiteX31" fmla="*/ 67860 w 788862"/>
                <a:gd name="connsiteY31" fmla="*/ 322371 h 783968"/>
                <a:gd name="connsiteX32" fmla="*/ 78178 w 788862"/>
                <a:gd name="connsiteY32" fmla="*/ 284803 h 783968"/>
                <a:gd name="connsiteX33" fmla="*/ 35319 w 788862"/>
                <a:gd name="connsiteY33" fmla="*/ 228848 h 783968"/>
                <a:gd name="connsiteX34" fmla="*/ 73879 w 788862"/>
                <a:gd name="connsiteY34" fmla="*/ 162178 h 783968"/>
                <a:gd name="connsiteX35" fmla="*/ 143724 w 788862"/>
                <a:gd name="connsiteY35" fmla="*/ 171371 h 783968"/>
                <a:gd name="connsiteX36" fmla="*/ 201597 w 788862"/>
                <a:gd name="connsiteY36" fmla="*/ 119384 h 783968"/>
                <a:gd name="connsiteX37" fmla="*/ 199812 w 788862"/>
                <a:gd name="connsiteY37" fmla="*/ 48878 h 783968"/>
                <a:gd name="connsiteX38" fmla="*/ 270186 w 788862"/>
                <a:gd name="connsiteY38" fmla="*/ 17593 h 783968"/>
                <a:gd name="connsiteX39" fmla="*/ 321313 w 788862"/>
                <a:gd name="connsiteY39" fmla="*/ 66075 h 783968"/>
                <a:gd name="connsiteX40" fmla="*/ 398764 w 788862"/>
                <a:gd name="connsiteY40" fmla="*/ 58006 h 783968"/>
                <a:gd name="connsiteX41" fmla="*/ 438713 w 788862"/>
                <a:gd name="connsiteY41" fmla="*/ 0 h 783968"/>
                <a:gd name="connsiteX42" fmla="*/ 514047 w 788862"/>
                <a:gd name="connsiteY42" fmla="*/ 16072 h 783968"/>
                <a:gd name="connsiteX43" fmla="*/ 514047 w 788862"/>
                <a:gd name="connsiteY43" fmla="*/ 16072 h 783968"/>
                <a:gd name="connsiteX44" fmla="*/ 338708 w 788862"/>
                <a:gd name="connsiteY44" fmla="*/ 653208 h 783968"/>
                <a:gd name="connsiteX45" fmla="*/ 655589 w 788862"/>
                <a:gd name="connsiteY45" fmla="*/ 447642 h 783968"/>
                <a:gd name="connsiteX46" fmla="*/ 450023 w 788862"/>
                <a:gd name="connsiteY46" fmla="*/ 130761 h 783968"/>
                <a:gd name="connsiteX47" fmla="*/ 133142 w 788862"/>
                <a:gd name="connsiteY47" fmla="*/ 336327 h 783968"/>
                <a:gd name="connsiteX48" fmla="*/ 338708 w 788862"/>
                <a:gd name="connsiteY48" fmla="*/ 653208 h 7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8862" h="783968">
                  <a:moveTo>
                    <a:pt x="513849" y="16006"/>
                  </a:moveTo>
                  <a:lnTo>
                    <a:pt x="526680" y="85256"/>
                  </a:lnTo>
                  <a:cubicBezTo>
                    <a:pt x="550954" y="95706"/>
                    <a:pt x="573508" y="108802"/>
                    <a:pt x="594078" y="124213"/>
                  </a:cubicBezTo>
                  <a:lnTo>
                    <a:pt x="660483" y="100799"/>
                  </a:lnTo>
                  <a:lnTo>
                    <a:pt x="712007" y="158077"/>
                  </a:lnTo>
                  <a:lnTo>
                    <a:pt x="681649" y="221704"/>
                  </a:lnTo>
                  <a:cubicBezTo>
                    <a:pt x="694877" y="243994"/>
                    <a:pt x="705525" y="267871"/>
                    <a:pt x="713330" y="292740"/>
                  </a:cubicBezTo>
                  <a:lnTo>
                    <a:pt x="780860" y="312847"/>
                  </a:lnTo>
                  <a:lnTo>
                    <a:pt x="788863" y="389438"/>
                  </a:lnTo>
                  <a:lnTo>
                    <a:pt x="726889" y="423104"/>
                  </a:lnTo>
                  <a:cubicBezTo>
                    <a:pt x="725698" y="435869"/>
                    <a:pt x="723714" y="448766"/>
                    <a:pt x="721002" y="461598"/>
                  </a:cubicBezTo>
                  <a:cubicBezTo>
                    <a:pt x="718290" y="474495"/>
                    <a:pt x="714785" y="486996"/>
                    <a:pt x="710684" y="499166"/>
                  </a:cubicBezTo>
                  <a:lnTo>
                    <a:pt x="753544" y="555121"/>
                  </a:lnTo>
                  <a:lnTo>
                    <a:pt x="714983" y="621791"/>
                  </a:lnTo>
                  <a:lnTo>
                    <a:pt x="645139" y="612597"/>
                  </a:lnTo>
                  <a:cubicBezTo>
                    <a:pt x="627876" y="632175"/>
                    <a:pt x="608430" y="649636"/>
                    <a:pt x="587265" y="664584"/>
                  </a:cubicBezTo>
                  <a:lnTo>
                    <a:pt x="589051" y="735091"/>
                  </a:lnTo>
                  <a:lnTo>
                    <a:pt x="518677" y="766375"/>
                  </a:lnTo>
                  <a:lnTo>
                    <a:pt x="467616" y="717894"/>
                  </a:lnTo>
                  <a:cubicBezTo>
                    <a:pt x="442549" y="723516"/>
                    <a:pt x="416556" y="726360"/>
                    <a:pt x="390165" y="725963"/>
                  </a:cubicBezTo>
                  <a:lnTo>
                    <a:pt x="350216" y="783969"/>
                  </a:lnTo>
                  <a:lnTo>
                    <a:pt x="274948" y="767963"/>
                  </a:lnTo>
                  <a:lnTo>
                    <a:pt x="262116" y="698713"/>
                  </a:lnTo>
                  <a:cubicBezTo>
                    <a:pt x="237843" y="688263"/>
                    <a:pt x="215289" y="675167"/>
                    <a:pt x="194719" y="659756"/>
                  </a:cubicBezTo>
                  <a:lnTo>
                    <a:pt x="128313" y="683170"/>
                  </a:lnTo>
                  <a:lnTo>
                    <a:pt x="76790" y="625892"/>
                  </a:lnTo>
                  <a:lnTo>
                    <a:pt x="107148" y="562264"/>
                  </a:lnTo>
                  <a:cubicBezTo>
                    <a:pt x="93920" y="539975"/>
                    <a:pt x="83271" y="516098"/>
                    <a:pt x="75533" y="491229"/>
                  </a:cubicBezTo>
                  <a:lnTo>
                    <a:pt x="8003" y="471122"/>
                  </a:lnTo>
                  <a:lnTo>
                    <a:pt x="0" y="394531"/>
                  </a:lnTo>
                  <a:lnTo>
                    <a:pt x="61974" y="360865"/>
                  </a:lnTo>
                  <a:cubicBezTo>
                    <a:pt x="63231" y="348100"/>
                    <a:pt x="65149" y="335202"/>
                    <a:pt x="67860" y="322371"/>
                  </a:cubicBezTo>
                  <a:cubicBezTo>
                    <a:pt x="70572" y="309474"/>
                    <a:pt x="74078" y="296973"/>
                    <a:pt x="78178" y="284803"/>
                  </a:cubicBezTo>
                  <a:lnTo>
                    <a:pt x="35319" y="228848"/>
                  </a:lnTo>
                  <a:lnTo>
                    <a:pt x="73879" y="162178"/>
                  </a:lnTo>
                  <a:lnTo>
                    <a:pt x="143724" y="171371"/>
                  </a:lnTo>
                  <a:cubicBezTo>
                    <a:pt x="160987" y="151793"/>
                    <a:pt x="180432" y="134332"/>
                    <a:pt x="201597" y="119384"/>
                  </a:cubicBezTo>
                  <a:lnTo>
                    <a:pt x="199812" y="48878"/>
                  </a:lnTo>
                  <a:lnTo>
                    <a:pt x="270186" y="17593"/>
                  </a:lnTo>
                  <a:lnTo>
                    <a:pt x="321313" y="66075"/>
                  </a:lnTo>
                  <a:cubicBezTo>
                    <a:pt x="346380" y="60453"/>
                    <a:pt x="372373" y="57609"/>
                    <a:pt x="398764" y="58006"/>
                  </a:cubicBezTo>
                  <a:lnTo>
                    <a:pt x="438713" y="0"/>
                  </a:lnTo>
                  <a:lnTo>
                    <a:pt x="514047" y="16072"/>
                  </a:lnTo>
                  <a:lnTo>
                    <a:pt x="514047" y="16072"/>
                  </a:lnTo>
                  <a:close/>
                  <a:moveTo>
                    <a:pt x="338708" y="653208"/>
                  </a:moveTo>
                  <a:cubicBezTo>
                    <a:pt x="482961" y="683964"/>
                    <a:pt x="624834" y="591962"/>
                    <a:pt x="655589" y="447642"/>
                  </a:cubicBezTo>
                  <a:cubicBezTo>
                    <a:pt x="686345" y="303389"/>
                    <a:pt x="594342" y="161516"/>
                    <a:pt x="450023" y="130761"/>
                  </a:cubicBezTo>
                  <a:cubicBezTo>
                    <a:pt x="305769" y="100005"/>
                    <a:pt x="163897" y="192007"/>
                    <a:pt x="133142" y="336327"/>
                  </a:cubicBezTo>
                  <a:cubicBezTo>
                    <a:pt x="102386" y="480580"/>
                    <a:pt x="194388" y="622453"/>
                    <a:pt x="338708" y="653208"/>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33" name="Freeform: Shape 60">
              <a:extLst>
                <a:ext uri="{FF2B5EF4-FFF2-40B4-BE49-F238E27FC236}">
                  <a16:creationId xmlns:a16="http://schemas.microsoft.com/office/drawing/2014/main" id="{F1560D65-3AF4-72A3-1CCD-30D7A075AC29}"/>
                </a:ext>
              </a:extLst>
            </p:cNvPr>
            <p:cNvSpPr/>
            <p:nvPr/>
          </p:nvSpPr>
          <p:spPr>
            <a:xfrm>
              <a:off x="2603218" y="159294"/>
              <a:ext cx="1276412" cy="1269195"/>
            </a:xfrm>
            <a:custGeom>
              <a:avLst/>
              <a:gdLst>
                <a:gd name="connsiteX0" fmla="*/ 790847 w 1239944"/>
                <a:gd name="connsiteY0" fmla="*/ 17726 h 1232933"/>
                <a:gd name="connsiteX1" fmla="*/ 806920 w 1239944"/>
                <a:gd name="connsiteY1" fmla="*/ 98153 h 1232933"/>
                <a:gd name="connsiteX2" fmla="*/ 879013 w 1239944"/>
                <a:gd name="connsiteY2" fmla="*/ 130298 h 1232933"/>
                <a:gd name="connsiteX3" fmla="*/ 949519 w 1239944"/>
                <a:gd name="connsiteY3" fmla="*/ 88497 h 1232933"/>
                <a:gd name="connsiteX4" fmla="*/ 1018637 w 1239944"/>
                <a:gd name="connsiteY4" fmla="*/ 138764 h 1232933"/>
                <a:gd name="connsiteX5" fmla="*/ 1000514 w 1239944"/>
                <a:gd name="connsiteY5" fmla="*/ 219125 h 1232933"/>
                <a:gd name="connsiteX6" fmla="*/ 1052699 w 1239944"/>
                <a:gd name="connsiteY6" fmla="*/ 277527 h 1232933"/>
                <a:gd name="connsiteX7" fmla="*/ 1134846 w 1239944"/>
                <a:gd name="connsiteY7" fmla="*/ 267937 h 1232933"/>
                <a:gd name="connsiteX8" fmla="*/ 1177507 w 1239944"/>
                <a:gd name="connsiteY8" fmla="*/ 341949 h 1232933"/>
                <a:gd name="connsiteX9" fmla="*/ 1127769 w 1239944"/>
                <a:gd name="connsiteY9" fmla="*/ 408619 h 1232933"/>
                <a:gd name="connsiteX10" fmla="*/ 1151448 w 1239944"/>
                <a:gd name="connsiteY10" fmla="*/ 482366 h 1232933"/>
                <a:gd name="connsiteX11" fmla="*/ 1231081 w 1239944"/>
                <a:gd name="connsiteY11" fmla="*/ 507235 h 1232933"/>
                <a:gd name="connsiteX12" fmla="*/ 1239944 w 1239944"/>
                <a:gd name="connsiteY12" fmla="*/ 592226 h 1232933"/>
                <a:gd name="connsiteX13" fmla="*/ 1166528 w 1239944"/>
                <a:gd name="connsiteY13" fmla="*/ 633432 h 1232933"/>
                <a:gd name="connsiteX14" fmla="*/ 1158128 w 1239944"/>
                <a:gd name="connsiteY14" fmla="*/ 709097 h 1232933"/>
                <a:gd name="connsiteX15" fmla="*/ 1221689 w 1239944"/>
                <a:gd name="connsiteY15" fmla="*/ 765052 h 1232933"/>
                <a:gd name="connsiteX16" fmla="*/ 1195233 w 1239944"/>
                <a:gd name="connsiteY16" fmla="*/ 846273 h 1232933"/>
                <a:gd name="connsiteX17" fmla="*/ 1110308 w 1239944"/>
                <a:gd name="connsiteY17" fmla="*/ 854144 h 1232933"/>
                <a:gd name="connsiteX18" fmla="*/ 1072542 w 1239944"/>
                <a:gd name="connsiteY18" fmla="*/ 918896 h 1232933"/>
                <a:gd name="connsiteX19" fmla="*/ 1108258 w 1239944"/>
                <a:gd name="connsiteY19" fmla="*/ 996744 h 1232933"/>
                <a:gd name="connsiteX20" fmla="*/ 1051046 w 1239944"/>
                <a:gd name="connsiteY20" fmla="*/ 1060173 h 1232933"/>
                <a:gd name="connsiteX21" fmla="*/ 969229 w 1239944"/>
                <a:gd name="connsiteY21" fmla="*/ 1032460 h 1232933"/>
                <a:gd name="connsiteX22" fmla="*/ 909438 w 1239944"/>
                <a:gd name="connsiteY22" fmla="*/ 1075518 h 1232933"/>
                <a:gd name="connsiteX23" fmla="*/ 910430 w 1239944"/>
                <a:gd name="connsiteY23" fmla="*/ 1162229 h 1232933"/>
                <a:gd name="connsiteX24" fmla="*/ 832384 w 1239944"/>
                <a:gd name="connsiteY24" fmla="*/ 1196953 h 1232933"/>
                <a:gd name="connsiteX25" fmla="*/ 768426 w 1239944"/>
                <a:gd name="connsiteY25" fmla="*/ 1137889 h 1232933"/>
                <a:gd name="connsiteX26" fmla="*/ 696927 w 1239944"/>
                <a:gd name="connsiteY26" fmla="*/ 1152969 h 1232933"/>
                <a:gd name="connsiteX27" fmla="*/ 662402 w 1239944"/>
                <a:gd name="connsiteY27" fmla="*/ 1232934 h 1232933"/>
                <a:gd name="connsiteX28" fmla="*/ 576947 w 1239944"/>
                <a:gd name="connsiteY28" fmla="*/ 1232934 h 1232933"/>
                <a:gd name="connsiteX29" fmla="*/ 542356 w 1239944"/>
                <a:gd name="connsiteY29" fmla="*/ 1152572 h 1232933"/>
                <a:gd name="connsiteX30" fmla="*/ 506574 w 1239944"/>
                <a:gd name="connsiteY30" fmla="*/ 1146223 h 1232933"/>
                <a:gd name="connsiteX31" fmla="*/ 471320 w 1239944"/>
                <a:gd name="connsiteY31" fmla="*/ 1137426 h 1232933"/>
                <a:gd name="connsiteX32" fmla="*/ 406965 w 1239944"/>
                <a:gd name="connsiteY32" fmla="*/ 1196688 h 1232933"/>
                <a:gd name="connsiteX33" fmla="*/ 328919 w 1239944"/>
                <a:gd name="connsiteY33" fmla="*/ 1161898 h 1232933"/>
                <a:gd name="connsiteX34" fmla="*/ 330043 w 1239944"/>
                <a:gd name="connsiteY34" fmla="*/ 1074790 h 1232933"/>
                <a:gd name="connsiteX35" fmla="*/ 270913 w 1239944"/>
                <a:gd name="connsiteY35" fmla="*/ 1031865 h 1232933"/>
                <a:gd name="connsiteX36" fmla="*/ 188436 w 1239944"/>
                <a:gd name="connsiteY36" fmla="*/ 1059710 h 1232933"/>
                <a:gd name="connsiteX37" fmla="*/ 131290 w 1239944"/>
                <a:gd name="connsiteY37" fmla="*/ 996215 h 1232933"/>
                <a:gd name="connsiteX38" fmla="*/ 167535 w 1239944"/>
                <a:gd name="connsiteY38" fmla="*/ 917441 h 1232933"/>
                <a:gd name="connsiteX39" fmla="*/ 130496 w 1239944"/>
                <a:gd name="connsiteY39" fmla="*/ 853747 h 1232933"/>
                <a:gd name="connsiteX40" fmla="*/ 44447 w 1239944"/>
                <a:gd name="connsiteY40" fmla="*/ 845678 h 1232933"/>
                <a:gd name="connsiteX41" fmla="*/ 18056 w 1239944"/>
                <a:gd name="connsiteY41" fmla="*/ 764391 h 1232933"/>
                <a:gd name="connsiteX42" fmla="*/ 82412 w 1239944"/>
                <a:gd name="connsiteY42" fmla="*/ 707907 h 1232933"/>
                <a:gd name="connsiteX43" fmla="*/ 74342 w 1239944"/>
                <a:gd name="connsiteY43" fmla="*/ 633366 h 1232933"/>
                <a:gd name="connsiteX44" fmla="*/ 0 w 1239944"/>
                <a:gd name="connsiteY44" fmla="*/ 591565 h 1232933"/>
                <a:gd name="connsiteX45" fmla="*/ 8995 w 1239944"/>
                <a:gd name="connsiteY45" fmla="*/ 506640 h 1232933"/>
                <a:gd name="connsiteX46" fmla="*/ 89819 w 1239944"/>
                <a:gd name="connsiteY46" fmla="*/ 481440 h 1232933"/>
                <a:gd name="connsiteX47" fmla="*/ 113035 w 1239944"/>
                <a:gd name="connsiteY47" fmla="*/ 408949 h 1232933"/>
                <a:gd name="connsiteX48" fmla="*/ 62768 w 1239944"/>
                <a:gd name="connsiteY48" fmla="*/ 341420 h 1232933"/>
                <a:gd name="connsiteX49" fmla="*/ 105561 w 1239944"/>
                <a:gd name="connsiteY49" fmla="*/ 267474 h 1232933"/>
                <a:gd name="connsiteX50" fmla="*/ 188369 w 1239944"/>
                <a:gd name="connsiteY50" fmla="*/ 277263 h 1232933"/>
                <a:gd name="connsiteX51" fmla="*/ 240092 w 1239944"/>
                <a:gd name="connsiteY51" fmla="*/ 219588 h 1232933"/>
                <a:gd name="connsiteX52" fmla="*/ 221903 w 1239944"/>
                <a:gd name="connsiteY52" fmla="*/ 138433 h 1232933"/>
                <a:gd name="connsiteX53" fmla="*/ 291020 w 1239944"/>
                <a:gd name="connsiteY53" fmla="*/ 88232 h 1232933"/>
                <a:gd name="connsiteX54" fmla="*/ 362122 w 1239944"/>
                <a:gd name="connsiteY54" fmla="*/ 130496 h 1232933"/>
                <a:gd name="connsiteX55" fmla="*/ 433554 w 1239944"/>
                <a:gd name="connsiteY55" fmla="*/ 98484 h 1232933"/>
                <a:gd name="connsiteX56" fmla="*/ 449758 w 1239944"/>
                <a:gd name="connsiteY56" fmla="*/ 17726 h 1232933"/>
                <a:gd name="connsiteX57" fmla="*/ 533361 w 1239944"/>
                <a:gd name="connsiteY57" fmla="*/ 0 h 1232933"/>
                <a:gd name="connsiteX58" fmla="*/ 580718 w 1239944"/>
                <a:gd name="connsiteY58" fmla="*/ 66935 h 1232933"/>
                <a:gd name="connsiteX59" fmla="*/ 659624 w 1239944"/>
                <a:gd name="connsiteY59" fmla="*/ 66935 h 1232933"/>
                <a:gd name="connsiteX60" fmla="*/ 707113 w 1239944"/>
                <a:gd name="connsiteY60" fmla="*/ 0 h 1232933"/>
                <a:gd name="connsiteX61" fmla="*/ 790649 w 1239944"/>
                <a:gd name="connsiteY61" fmla="*/ 17858 h 1232933"/>
                <a:gd name="connsiteX62" fmla="*/ 790649 w 1239944"/>
                <a:gd name="connsiteY62" fmla="*/ 17858 h 1232933"/>
                <a:gd name="connsiteX63" fmla="*/ 530649 w 1239944"/>
                <a:gd name="connsiteY63" fmla="*/ 1033519 h 1232933"/>
                <a:gd name="connsiteX64" fmla="*/ 1042381 w 1239944"/>
                <a:gd name="connsiteY64" fmla="*/ 701623 h 1232933"/>
                <a:gd name="connsiteX65" fmla="*/ 710486 w 1239944"/>
                <a:gd name="connsiteY65" fmla="*/ 189891 h 1232933"/>
                <a:gd name="connsiteX66" fmla="*/ 198754 w 1239944"/>
                <a:gd name="connsiteY66" fmla="*/ 521786 h 1232933"/>
                <a:gd name="connsiteX67" fmla="*/ 530649 w 1239944"/>
                <a:gd name="connsiteY67" fmla="*/ 1033519 h 12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944" h="1232933">
                  <a:moveTo>
                    <a:pt x="790847" y="17726"/>
                  </a:moveTo>
                  <a:lnTo>
                    <a:pt x="806920" y="98153"/>
                  </a:lnTo>
                  <a:cubicBezTo>
                    <a:pt x="831987" y="107214"/>
                    <a:pt x="856062" y="117995"/>
                    <a:pt x="879013" y="130298"/>
                  </a:cubicBezTo>
                  <a:lnTo>
                    <a:pt x="949519" y="88497"/>
                  </a:lnTo>
                  <a:lnTo>
                    <a:pt x="1018637" y="138764"/>
                  </a:lnTo>
                  <a:lnTo>
                    <a:pt x="1000514" y="219125"/>
                  </a:lnTo>
                  <a:cubicBezTo>
                    <a:pt x="1019298" y="237380"/>
                    <a:pt x="1036759" y="256891"/>
                    <a:pt x="1052699" y="277527"/>
                  </a:cubicBezTo>
                  <a:lnTo>
                    <a:pt x="1134846" y="267937"/>
                  </a:lnTo>
                  <a:lnTo>
                    <a:pt x="1177507" y="341949"/>
                  </a:lnTo>
                  <a:lnTo>
                    <a:pt x="1127769" y="408619"/>
                  </a:lnTo>
                  <a:cubicBezTo>
                    <a:pt x="1137360" y="432496"/>
                    <a:pt x="1145297" y="457166"/>
                    <a:pt x="1151448" y="482366"/>
                  </a:cubicBezTo>
                  <a:lnTo>
                    <a:pt x="1231081" y="507235"/>
                  </a:lnTo>
                  <a:lnTo>
                    <a:pt x="1239944" y="592226"/>
                  </a:lnTo>
                  <a:lnTo>
                    <a:pt x="1166528" y="633432"/>
                  </a:lnTo>
                  <a:cubicBezTo>
                    <a:pt x="1165536" y="658499"/>
                    <a:pt x="1162758" y="683765"/>
                    <a:pt x="1158128" y="709097"/>
                  </a:cubicBezTo>
                  <a:lnTo>
                    <a:pt x="1221689" y="765052"/>
                  </a:lnTo>
                  <a:lnTo>
                    <a:pt x="1195233" y="846273"/>
                  </a:lnTo>
                  <a:lnTo>
                    <a:pt x="1110308" y="854144"/>
                  </a:lnTo>
                  <a:cubicBezTo>
                    <a:pt x="1099130" y="876764"/>
                    <a:pt x="1086497" y="898326"/>
                    <a:pt x="1072542" y="918896"/>
                  </a:cubicBezTo>
                  <a:lnTo>
                    <a:pt x="1108258" y="996744"/>
                  </a:lnTo>
                  <a:lnTo>
                    <a:pt x="1051046" y="1060173"/>
                  </a:lnTo>
                  <a:lnTo>
                    <a:pt x="969229" y="1032460"/>
                  </a:lnTo>
                  <a:cubicBezTo>
                    <a:pt x="950313" y="1048136"/>
                    <a:pt x="930339" y="1062554"/>
                    <a:pt x="909438" y="1075518"/>
                  </a:cubicBezTo>
                  <a:lnTo>
                    <a:pt x="910430" y="1162229"/>
                  </a:lnTo>
                  <a:lnTo>
                    <a:pt x="832384" y="1196953"/>
                  </a:lnTo>
                  <a:lnTo>
                    <a:pt x="768426" y="1137889"/>
                  </a:lnTo>
                  <a:cubicBezTo>
                    <a:pt x="745078" y="1144503"/>
                    <a:pt x="721201" y="1149530"/>
                    <a:pt x="696927" y="1152969"/>
                  </a:cubicBezTo>
                  <a:lnTo>
                    <a:pt x="662402" y="1232934"/>
                  </a:lnTo>
                  <a:lnTo>
                    <a:pt x="576947" y="1232934"/>
                  </a:lnTo>
                  <a:lnTo>
                    <a:pt x="542356" y="1152572"/>
                  </a:lnTo>
                  <a:cubicBezTo>
                    <a:pt x="530450" y="1150853"/>
                    <a:pt x="518545" y="1148736"/>
                    <a:pt x="506574" y="1146223"/>
                  </a:cubicBezTo>
                  <a:cubicBezTo>
                    <a:pt x="494668" y="1143709"/>
                    <a:pt x="482895" y="1140733"/>
                    <a:pt x="471320" y="1137426"/>
                  </a:cubicBezTo>
                  <a:lnTo>
                    <a:pt x="406965" y="1196688"/>
                  </a:lnTo>
                  <a:lnTo>
                    <a:pt x="328919" y="1161898"/>
                  </a:lnTo>
                  <a:lnTo>
                    <a:pt x="330043" y="1074790"/>
                  </a:lnTo>
                  <a:cubicBezTo>
                    <a:pt x="309275" y="1061761"/>
                    <a:pt x="289565" y="1047408"/>
                    <a:pt x="270913" y="1031865"/>
                  </a:cubicBezTo>
                  <a:lnTo>
                    <a:pt x="188436" y="1059710"/>
                  </a:lnTo>
                  <a:lnTo>
                    <a:pt x="131290" y="996215"/>
                  </a:lnTo>
                  <a:lnTo>
                    <a:pt x="167535" y="917441"/>
                  </a:lnTo>
                  <a:cubicBezTo>
                    <a:pt x="153778" y="897070"/>
                    <a:pt x="141409" y="875838"/>
                    <a:pt x="130496" y="853747"/>
                  </a:cubicBezTo>
                  <a:lnTo>
                    <a:pt x="44447" y="845678"/>
                  </a:lnTo>
                  <a:lnTo>
                    <a:pt x="18056" y="764391"/>
                  </a:lnTo>
                  <a:lnTo>
                    <a:pt x="82412" y="707907"/>
                  </a:lnTo>
                  <a:cubicBezTo>
                    <a:pt x="78046" y="683501"/>
                    <a:pt x="75335" y="658565"/>
                    <a:pt x="74342" y="633366"/>
                  </a:cubicBezTo>
                  <a:lnTo>
                    <a:pt x="0" y="591565"/>
                  </a:lnTo>
                  <a:lnTo>
                    <a:pt x="8995" y="506640"/>
                  </a:lnTo>
                  <a:lnTo>
                    <a:pt x="89819" y="481440"/>
                  </a:lnTo>
                  <a:cubicBezTo>
                    <a:pt x="95971" y="456439"/>
                    <a:pt x="103709" y="432231"/>
                    <a:pt x="113035" y="408949"/>
                  </a:cubicBezTo>
                  <a:lnTo>
                    <a:pt x="62768" y="341420"/>
                  </a:lnTo>
                  <a:lnTo>
                    <a:pt x="105561" y="267474"/>
                  </a:lnTo>
                  <a:lnTo>
                    <a:pt x="188369" y="277263"/>
                  </a:lnTo>
                  <a:cubicBezTo>
                    <a:pt x="204243" y="256759"/>
                    <a:pt x="221572" y="237512"/>
                    <a:pt x="240092" y="219588"/>
                  </a:cubicBezTo>
                  <a:lnTo>
                    <a:pt x="221903" y="138433"/>
                  </a:lnTo>
                  <a:lnTo>
                    <a:pt x="291020" y="88232"/>
                  </a:lnTo>
                  <a:lnTo>
                    <a:pt x="362122" y="130496"/>
                  </a:lnTo>
                  <a:cubicBezTo>
                    <a:pt x="385073" y="118128"/>
                    <a:pt x="408949" y="107479"/>
                    <a:pt x="433554" y="98484"/>
                  </a:cubicBezTo>
                  <a:lnTo>
                    <a:pt x="449758" y="17726"/>
                  </a:lnTo>
                  <a:lnTo>
                    <a:pt x="533361" y="0"/>
                  </a:lnTo>
                  <a:lnTo>
                    <a:pt x="580718" y="66935"/>
                  </a:lnTo>
                  <a:cubicBezTo>
                    <a:pt x="606711" y="65083"/>
                    <a:pt x="633101" y="65083"/>
                    <a:pt x="659624" y="66935"/>
                  </a:cubicBezTo>
                  <a:lnTo>
                    <a:pt x="707113" y="0"/>
                  </a:lnTo>
                  <a:lnTo>
                    <a:pt x="790649" y="17858"/>
                  </a:lnTo>
                  <a:lnTo>
                    <a:pt x="790649" y="17858"/>
                  </a:lnTo>
                  <a:close/>
                  <a:moveTo>
                    <a:pt x="530649" y="1033519"/>
                  </a:moveTo>
                  <a:cubicBezTo>
                    <a:pt x="763597" y="1083190"/>
                    <a:pt x="992709" y="934572"/>
                    <a:pt x="1042381" y="701623"/>
                  </a:cubicBezTo>
                  <a:cubicBezTo>
                    <a:pt x="1092053" y="468675"/>
                    <a:pt x="943434" y="239563"/>
                    <a:pt x="710486" y="189891"/>
                  </a:cubicBezTo>
                  <a:cubicBezTo>
                    <a:pt x="477538" y="140219"/>
                    <a:pt x="248425" y="288838"/>
                    <a:pt x="198754" y="521786"/>
                  </a:cubicBezTo>
                  <a:cubicBezTo>
                    <a:pt x="149082" y="754734"/>
                    <a:pt x="297700" y="983847"/>
                    <a:pt x="530649" y="1033519"/>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34" name="Freeform: Shape 63">
              <a:extLst>
                <a:ext uri="{FF2B5EF4-FFF2-40B4-BE49-F238E27FC236}">
                  <a16:creationId xmlns:a16="http://schemas.microsoft.com/office/drawing/2014/main" id="{E04A76A6-4CB9-7B04-E178-565FAA5E9818}"/>
                </a:ext>
              </a:extLst>
            </p:cNvPr>
            <p:cNvSpPr/>
            <p:nvPr/>
          </p:nvSpPr>
          <p:spPr>
            <a:xfrm rot="21243256">
              <a:off x="2969377" y="1441542"/>
              <a:ext cx="811041" cy="810361"/>
            </a:xfrm>
            <a:custGeom>
              <a:avLst/>
              <a:gdLst>
                <a:gd name="connsiteX0" fmla="*/ 494800 w 787870"/>
                <a:gd name="connsiteY0" fmla="*/ 12236 h 787209"/>
                <a:gd name="connsiteX1" fmla="*/ 511005 w 787870"/>
                <a:gd name="connsiteY1" fmla="*/ 80758 h 787209"/>
                <a:gd name="connsiteX2" fmla="*/ 580255 w 787870"/>
                <a:gd name="connsiteY2" fmla="*/ 116342 h 787209"/>
                <a:gd name="connsiteX3" fmla="*/ 645469 w 787870"/>
                <a:gd name="connsiteY3" fmla="*/ 89687 h 787209"/>
                <a:gd name="connsiteX4" fmla="*/ 699705 w 787870"/>
                <a:gd name="connsiteY4" fmla="*/ 144320 h 787209"/>
                <a:gd name="connsiteX5" fmla="*/ 672521 w 787870"/>
                <a:gd name="connsiteY5" fmla="*/ 209402 h 787209"/>
                <a:gd name="connsiteX6" fmla="*/ 707642 w 787870"/>
                <a:gd name="connsiteY6" fmla="*/ 278850 h 787209"/>
                <a:gd name="connsiteX7" fmla="*/ 776098 w 787870"/>
                <a:gd name="connsiteY7" fmla="*/ 295584 h 787209"/>
                <a:gd name="connsiteX8" fmla="*/ 787871 w 787870"/>
                <a:gd name="connsiteY8" fmla="*/ 371712 h 787209"/>
                <a:gd name="connsiteX9" fmla="*/ 727617 w 787870"/>
                <a:gd name="connsiteY9" fmla="*/ 408354 h 787209"/>
                <a:gd name="connsiteX10" fmla="*/ 723582 w 787870"/>
                <a:gd name="connsiteY10" fmla="*/ 447113 h 787209"/>
                <a:gd name="connsiteX11" fmla="*/ 715116 w 787870"/>
                <a:gd name="connsiteY11" fmla="*/ 485144 h 787209"/>
                <a:gd name="connsiteX12" fmla="*/ 760687 w 787870"/>
                <a:gd name="connsiteY12" fmla="*/ 538917 h 787209"/>
                <a:gd name="connsiteX13" fmla="*/ 725434 w 787870"/>
                <a:gd name="connsiteY13" fmla="*/ 607372 h 787209"/>
                <a:gd name="connsiteX14" fmla="*/ 655192 w 787870"/>
                <a:gd name="connsiteY14" fmla="*/ 601618 h 787209"/>
                <a:gd name="connsiteX15" fmla="*/ 599964 w 787870"/>
                <a:gd name="connsiteY15" fmla="*/ 656383 h 787209"/>
                <a:gd name="connsiteX16" fmla="*/ 605190 w 787870"/>
                <a:gd name="connsiteY16" fmla="*/ 726691 h 787209"/>
                <a:gd name="connsiteX17" fmla="*/ 536469 w 787870"/>
                <a:gd name="connsiteY17" fmla="*/ 761348 h 787209"/>
                <a:gd name="connsiteX18" fmla="*/ 483027 w 787870"/>
                <a:gd name="connsiteY18" fmla="*/ 715447 h 787209"/>
                <a:gd name="connsiteX19" fmla="*/ 406039 w 787870"/>
                <a:gd name="connsiteY19" fmla="*/ 727286 h 787209"/>
                <a:gd name="connsiteX20" fmla="*/ 369000 w 787870"/>
                <a:gd name="connsiteY20" fmla="*/ 787210 h 787209"/>
                <a:gd name="connsiteX21" fmla="*/ 293005 w 787870"/>
                <a:gd name="connsiteY21" fmla="*/ 774907 h 787209"/>
                <a:gd name="connsiteX22" fmla="*/ 276800 w 787870"/>
                <a:gd name="connsiteY22" fmla="*/ 706385 h 787209"/>
                <a:gd name="connsiteX23" fmla="*/ 207550 w 787870"/>
                <a:gd name="connsiteY23" fmla="*/ 670801 h 787209"/>
                <a:gd name="connsiteX24" fmla="*/ 142335 w 787870"/>
                <a:gd name="connsiteY24" fmla="*/ 697456 h 787209"/>
                <a:gd name="connsiteX25" fmla="*/ 88100 w 787870"/>
                <a:gd name="connsiteY25" fmla="*/ 642824 h 787209"/>
                <a:gd name="connsiteX26" fmla="*/ 115284 w 787870"/>
                <a:gd name="connsiteY26" fmla="*/ 577741 h 787209"/>
                <a:gd name="connsiteX27" fmla="*/ 80229 w 787870"/>
                <a:gd name="connsiteY27" fmla="*/ 508359 h 787209"/>
                <a:gd name="connsiteX28" fmla="*/ 11773 w 787870"/>
                <a:gd name="connsiteY28" fmla="*/ 491626 h 787209"/>
                <a:gd name="connsiteX29" fmla="*/ 0 w 787870"/>
                <a:gd name="connsiteY29" fmla="*/ 415564 h 787209"/>
                <a:gd name="connsiteX30" fmla="*/ 60255 w 787870"/>
                <a:gd name="connsiteY30" fmla="*/ 378922 h 787209"/>
                <a:gd name="connsiteX31" fmla="*/ 64223 w 787870"/>
                <a:gd name="connsiteY31" fmla="*/ 340163 h 787209"/>
                <a:gd name="connsiteX32" fmla="*/ 72689 w 787870"/>
                <a:gd name="connsiteY32" fmla="*/ 302132 h 787209"/>
                <a:gd name="connsiteX33" fmla="*/ 27118 w 787870"/>
                <a:gd name="connsiteY33" fmla="*/ 248293 h 787209"/>
                <a:gd name="connsiteX34" fmla="*/ 62371 w 787870"/>
                <a:gd name="connsiteY34" fmla="*/ 179837 h 787209"/>
                <a:gd name="connsiteX35" fmla="*/ 132613 w 787870"/>
                <a:gd name="connsiteY35" fmla="*/ 185591 h 787209"/>
                <a:gd name="connsiteX36" fmla="*/ 187840 w 787870"/>
                <a:gd name="connsiteY36" fmla="*/ 130827 h 787209"/>
                <a:gd name="connsiteX37" fmla="*/ 182615 w 787870"/>
                <a:gd name="connsiteY37" fmla="*/ 60519 h 787209"/>
                <a:gd name="connsiteX38" fmla="*/ 251336 w 787870"/>
                <a:gd name="connsiteY38" fmla="*/ 25861 h 787209"/>
                <a:gd name="connsiteX39" fmla="*/ 304711 w 787870"/>
                <a:gd name="connsiteY39" fmla="*/ 71763 h 787209"/>
                <a:gd name="connsiteX40" fmla="*/ 381699 w 787870"/>
                <a:gd name="connsiteY40" fmla="*/ 59857 h 787209"/>
                <a:gd name="connsiteX41" fmla="*/ 418805 w 787870"/>
                <a:gd name="connsiteY41" fmla="*/ 0 h 787209"/>
                <a:gd name="connsiteX42" fmla="*/ 494800 w 787870"/>
                <a:gd name="connsiteY42" fmla="*/ 12302 h 787209"/>
                <a:gd name="connsiteX43" fmla="*/ 494800 w 787870"/>
                <a:gd name="connsiteY43" fmla="*/ 12302 h 787209"/>
                <a:gd name="connsiteX44" fmla="*/ 351076 w 787870"/>
                <a:gd name="connsiteY44" fmla="*/ 657243 h 787209"/>
                <a:gd name="connsiteX45" fmla="*/ 657507 w 787870"/>
                <a:gd name="connsiteY45" fmla="*/ 436398 h 787209"/>
                <a:gd name="connsiteX46" fmla="*/ 436663 w 787870"/>
                <a:gd name="connsiteY46" fmla="*/ 129967 h 787209"/>
                <a:gd name="connsiteX47" fmla="*/ 130232 w 787870"/>
                <a:gd name="connsiteY47" fmla="*/ 350812 h 787209"/>
                <a:gd name="connsiteX48" fmla="*/ 351076 w 787870"/>
                <a:gd name="connsiteY48" fmla="*/ 657243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7870" h="787209">
                  <a:moveTo>
                    <a:pt x="494800" y="12236"/>
                  </a:moveTo>
                  <a:lnTo>
                    <a:pt x="511005" y="80758"/>
                  </a:lnTo>
                  <a:cubicBezTo>
                    <a:pt x="535742" y="90018"/>
                    <a:pt x="558891" y="101989"/>
                    <a:pt x="580255" y="116342"/>
                  </a:cubicBezTo>
                  <a:lnTo>
                    <a:pt x="645469" y="89687"/>
                  </a:lnTo>
                  <a:lnTo>
                    <a:pt x="699705" y="144320"/>
                  </a:lnTo>
                  <a:lnTo>
                    <a:pt x="672521" y="209402"/>
                  </a:lnTo>
                  <a:cubicBezTo>
                    <a:pt x="686808" y="231030"/>
                    <a:pt x="698647" y="254312"/>
                    <a:pt x="707642" y="278850"/>
                  </a:cubicBezTo>
                  <a:lnTo>
                    <a:pt x="776098" y="295584"/>
                  </a:lnTo>
                  <a:lnTo>
                    <a:pt x="787871" y="371712"/>
                  </a:lnTo>
                  <a:lnTo>
                    <a:pt x="727617" y="408354"/>
                  </a:lnTo>
                  <a:cubicBezTo>
                    <a:pt x="727021" y="421186"/>
                    <a:pt x="725698" y="434149"/>
                    <a:pt x="723582" y="447113"/>
                  </a:cubicBezTo>
                  <a:cubicBezTo>
                    <a:pt x="721466" y="460076"/>
                    <a:pt x="718621" y="472776"/>
                    <a:pt x="715116" y="485144"/>
                  </a:cubicBezTo>
                  <a:lnTo>
                    <a:pt x="760687" y="538917"/>
                  </a:lnTo>
                  <a:lnTo>
                    <a:pt x="725434" y="607372"/>
                  </a:lnTo>
                  <a:lnTo>
                    <a:pt x="655192" y="601618"/>
                  </a:lnTo>
                  <a:cubicBezTo>
                    <a:pt x="638922" y="622056"/>
                    <a:pt x="620336" y="640377"/>
                    <a:pt x="599964" y="656383"/>
                  </a:cubicBezTo>
                  <a:lnTo>
                    <a:pt x="605190" y="726691"/>
                  </a:lnTo>
                  <a:lnTo>
                    <a:pt x="536469" y="761348"/>
                  </a:lnTo>
                  <a:lnTo>
                    <a:pt x="483027" y="715447"/>
                  </a:lnTo>
                  <a:cubicBezTo>
                    <a:pt x="458224" y="722325"/>
                    <a:pt x="432430" y="726360"/>
                    <a:pt x="406039" y="727286"/>
                  </a:cubicBezTo>
                  <a:lnTo>
                    <a:pt x="369000" y="787210"/>
                  </a:lnTo>
                  <a:lnTo>
                    <a:pt x="293005" y="774907"/>
                  </a:lnTo>
                  <a:lnTo>
                    <a:pt x="276800" y="706385"/>
                  </a:lnTo>
                  <a:cubicBezTo>
                    <a:pt x="252063" y="697126"/>
                    <a:pt x="228914" y="685154"/>
                    <a:pt x="207550" y="670801"/>
                  </a:cubicBezTo>
                  <a:lnTo>
                    <a:pt x="142335" y="697456"/>
                  </a:lnTo>
                  <a:lnTo>
                    <a:pt x="88100" y="642824"/>
                  </a:lnTo>
                  <a:lnTo>
                    <a:pt x="115284" y="577741"/>
                  </a:lnTo>
                  <a:cubicBezTo>
                    <a:pt x="100997" y="556113"/>
                    <a:pt x="89224" y="532832"/>
                    <a:pt x="80229" y="508359"/>
                  </a:cubicBezTo>
                  <a:lnTo>
                    <a:pt x="11773" y="491626"/>
                  </a:lnTo>
                  <a:lnTo>
                    <a:pt x="0" y="415564"/>
                  </a:lnTo>
                  <a:lnTo>
                    <a:pt x="60255" y="378922"/>
                  </a:lnTo>
                  <a:cubicBezTo>
                    <a:pt x="60850" y="366090"/>
                    <a:pt x="62106" y="353126"/>
                    <a:pt x="64223" y="340163"/>
                  </a:cubicBezTo>
                  <a:cubicBezTo>
                    <a:pt x="66339" y="327199"/>
                    <a:pt x="69183" y="314500"/>
                    <a:pt x="72689" y="302132"/>
                  </a:cubicBezTo>
                  <a:lnTo>
                    <a:pt x="27118" y="248293"/>
                  </a:lnTo>
                  <a:lnTo>
                    <a:pt x="62371" y="179837"/>
                  </a:lnTo>
                  <a:lnTo>
                    <a:pt x="132613" y="185591"/>
                  </a:lnTo>
                  <a:cubicBezTo>
                    <a:pt x="148883" y="165154"/>
                    <a:pt x="167469" y="146833"/>
                    <a:pt x="187840" y="130827"/>
                  </a:cubicBezTo>
                  <a:lnTo>
                    <a:pt x="182615" y="60519"/>
                  </a:lnTo>
                  <a:lnTo>
                    <a:pt x="251336" y="25861"/>
                  </a:lnTo>
                  <a:lnTo>
                    <a:pt x="304711" y="71763"/>
                  </a:lnTo>
                  <a:cubicBezTo>
                    <a:pt x="329514" y="64884"/>
                    <a:pt x="355309" y="60850"/>
                    <a:pt x="381699" y="59857"/>
                  </a:cubicBezTo>
                  <a:lnTo>
                    <a:pt x="418805" y="0"/>
                  </a:lnTo>
                  <a:lnTo>
                    <a:pt x="494800" y="12302"/>
                  </a:lnTo>
                  <a:lnTo>
                    <a:pt x="494800" y="12302"/>
                  </a:lnTo>
                  <a:close/>
                  <a:moveTo>
                    <a:pt x="351076" y="657243"/>
                  </a:moveTo>
                  <a:cubicBezTo>
                    <a:pt x="496652" y="680855"/>
                    <a:pt x="633895" y="581974"/>
                    <a:pt x="657507" y="436398"/>
                  </a:cubicBezTo>
                  <a:cubicBezTo>
                    <a:pt x="681120" y="290822"/>
                    <a:pt x="582305" y="153579"/>
                    <a:pt x="436663" y="129967"/>
                  </a:cubicBezTo>
                  <a:cubicBezTo>
                    <a:pt x="291086" y="106355"/>
                    <a:pt x="153844" y="205235"/>
                    <a:pt x="130232" y="350812"/>
                  </a:cubicBezTo>
                  <a:cubicBezTo>
                    <a:pt x="106619" y="496388"/>
                    <a:pt x="205434" y="633564"/>
                    <a:pt x="351076" y="657243"/>
                  </a:cubicBezTo>
                  <a:close/>
                </a:path>
              </a:pathLst>
            </a:custGeom>
            <a:solidFill>
              <a:schemeClr val="bg1">
                <a:lumMod val="85000"/>
              </a:schemeClr>
            </a:solidFill>
            <a:ln w="6610" cap="flat">
              <a:solidFill>
                <a:schemeClr val="bg1">
                  <a:lumMod val="85000"/>
                </a:schemeClr>
              </a:solidFill>
              <a:prstDash val="solid"/>
              <a:miter/>
            </a:ln>
          </p:spPr>
          <p:txBody>
            <a:bodyPr rtlCol="0" anchor="ctr"/>
            <a:lstStyle/>
            <a:p>
              <a:endParaRPr lang="en-US" sz="1013"/>
            </a:p>
          </p:txBody>
        </p:sp>
        <p:sp>
          <p:nvSpPr>
            <p:cNvPr id="35" name="Freeform: Shape 64">
              <a:extLst>
                <a:ext uri="{FF2B5EF4-FFF2-40B4-BE49-F238E27FC236}">
                  <a16:creationId xmlns:a16="http://schemas.microsoft.com/office/drawing/2014/main" id="{24C40741-9ACE-B2D0-AC68-F86EB120EF61}"/>
                </a:ext>
              </a:extLst>
            </p:cNvPr>
            <p:cNvSpPr/>
            <p:nvPr/>
          </p:nvSpPr>
          <p:spPr>
            <a:xfrm>
              <a:off x="1804767" y="610385"/>
              <a:ext cx="806003" cy="812267"/>
            </a:xfrm>
            <a:custGeom>
              <a:avLst/>
              <a:gdLst>
                <a:gd name="connsiteX0" fmla="*/ 392877 w 782976"/>
                <a:gd name="connsiteY0" fmla="*/ 66 h 789061"/>
                <a:gd name="connsiteX1" fmla="*/ 425882 w 782976"/>
                <a:gd name="connsiteY1" fmla="*/ 62305 h 789061"/>
                <a:gd name="connsiteX2" fmla="*/ 501877 w 782976"/>
                <a:gd name="connsiteY2" fmla="*/ 79303 h 789061"/>
                <a:gd name="connsiteX3" fmla="*/ 558230 w 782976"/>
                <a:gd name="connsiteY3" fmla="*/ 37039 h 789061"/>
                <a:gd name="connsiteX4" fmla="*/ 624503 w 782976"/>
                <a:gd name="connsiteY4" fmla="*/ 76261 h 789061"/>
                <a:gd name="connsiteX5" fmla="*/ 614582 w 782976"/>
                <a:gd name="connsiteY5" fmla="*/ 146105 h 789061"/>
                <a:gd name="connsiteX6" fmla="*/ 666039 w 782976"/>
                <a:gd name="connsiteY6" fmla="*/ 204442 h 789061"/>
                <a:gd name="connsiteX7" fmla="*/ 736479 w 782976"/>
                <a:gd name="connsiteY7" fmla="*/ 203383 h 789061"/>
                <a:gd name="connsiteX8" fmla="*/ 767037 w 782976"/>
                <a:gd name="connsiteY8" fmla="*/ 274022 h 789061"/>
                <a:gd name="connsiteX9" fmla="*/ 718026 w 782976"/>
                <a:gd name="connsiteY9" fmla="*/ 324686 h 789061"/>
                <a:gd name="connsiteX10" fmla="*/ 723913 w 782976"/>
                <a:gd name="connsiteY10" fmla="*/ 363180 h 789061"/>
                <a:gd name="connsiteX11" fmla="*/ 725302 w 782976"/>
                <a:gd name="connsiteY11" fmla="*/ 402137 h 789061"/>
                <a:gd name="connsiteX12" fmla="*/ 782976 w 782976"/>
                <a:gd name="connsiteY12" fmla="*/ 442681 h 789061"/>
                <a:gd name="connsiteX13" fmla="*/ 766177 w 782976"/>
                <a:gd name="connsiteY13" fmla="*/ 517818 h 789061"/>
                <a:gd name="connsiteX14" fmla="*/ 696795 w 782976"/>
                <a:gd name="connsiteY14" fmla="*/ 529987 h 789061"/>
                <a:gd name="connsiteX15" fmla="*/ 657176 w 782976"/>
                <a:gd name="connsiteY15" fmla="*/ 596922 h 789061"/>
                <a:gd name="connsiteX16" fmla="*/ 679995 w 782976"/>
                <a:gd name="connsiteY16" fmla="*/ 663658 h 789061"/>
                <a:gd name="connsiteX17" fmla="*/ 622254 w 782976"/>
                <a:gd name="connsiteY17" fmla="*/ 714587 h 789061"/>
                <a:gd name="connsiteX18" fmla="*/ 558957 w 782976"/>
                <a:gd name="connsiteY18" fmla="*/ 683633 h 789061"/>
                <a:gd name="connsiteX19" fmla="*/ 487525 w 782976"/>
                <a:gd name="connsiteY19" fmla="*/ 714521 h 789061"/>
                <a:gd name="connsiteX20" fmla="*/ 466757 w 782976"/>
                <a:gd name="connsiteY20" fmla="*/ 781852 h 789061"/>
                <a:gd name="connsiteX21" fmla="*/ 390099 w 782976"/>
                <a:gd name="connsiteY21" fmla="*/ 789062 h 789061"/>
                <a:gd name="connsiteX22" fmla="*/ 357095 w 782976"/>
                <a:gd name="connsiteY22" fmla="*/ 726823 h 789061"/>
                <a:gd name="connsiteX23" fmla="*/ 281099 w 782976"/>
                <a:gd name="connsiteY23" fmla="*/ 709825 h 789061"/>
                <a:gd name="connsiteX24" fmla="*/ 224747 w 782976"/>
                <a:gd name="connsiteY24" fmla="*/ 752089 h 789061"/>
                <a:gd name="connsiteX25" fmla="*/ 158474 w 782976"/>
                <a:gd name="connsiteY25" fmla="*/ 712867 h 789061"/>
                <a:gd name="connsiteX26" fmla="*/ 168395 w 782976"/>
                <a:gd name="connsiteY26" fmla="*/ 643022 h 789061"/>
                <a:gd name="connsiteX27" fmla="*/ 116937 w 782976"/>
                <a:gd name="connsiteY27" fmla="*/ 584686 h 789061"/>
                <a:gd name="connsiteX28" fmla="*/ 46497 w 782976"/>
                <a:gd name="connsiteY28" fmla="*/ 585744 h 789061"/>
                <a:gd name="connsiteX29" fmla="*/ 15940 w 782976"/>
                <a:gd name="connsiteY29" fmla="*/ 515106 h 789061"/>
                <a:gd name="connsiteX30" fmla="*/ 64950 w 782976"/>
                <a:gd name="connsiteY30" fmla="*/ 464442 h 789061"/>
                <a:gd name="connsiteX31" fmla="*/ 59064 w 782976"/>
                <a:gd name="connsiteY31" fmla="*/ 425948 h 789061"/>
                <a:gd name="connsiteX32" fmla="*/ 57675 w 782976"/>
                <a:gd name="connsiteY32" fmla="*/ 386991 h 789061"/>
                <a:gd name="connsiteX33" fmla="*/ 0 w 782976"/>
                <a:gd name="connsiteY33" fmla="*/ 346446 h 789061"/>
                <a:gd name="connsiteX34" fmla="*/ 16800 w 782976"/>
                <a:gd name="connsiteY34" fmla="*/ 271310 h 789061"/>
                <a:gd name="connsiteX35" fmla="*/ 86182 w 782976"/>
                <a:gd name="connsiteY35" fmla="*/ 259140 h 789061"/>
                <a:gd name="connsiteX36" fmla="*/ 125800 w 782976"/>
                <a:gd name="connsiteY36" fmla="*/ 192206 h 789061"/>
                <a:gd name="connsiteX37" fmla="*/ 102981 w 782976"/>
                <a:gd name="connsiteY37" fmla="*/ 125469 h 789061"/>
                <a:gd name="connsiteX38" fmla="*/ 160722 w 782976"/>
                <a:gd name="connsiteY38" fmla="*/ 74541 h 789061"/>
                <a:gd name="connsiteX39" fmla="*/ 223953 w 782976"/>
                <a:gd name="connsiteY39" fmla="*/ 105495 h 789061"/>
                <a:gd name="connsiteX40" fmla="*/ 295452 w 782976"/>
                <a:gd name="connsiteY40" fmla="*/ 74607 h 789061"/>
                <a:gd name="connsiteX41" fmla="*/ 316220 w 782976"/>
                <a:gd name="connsiteY41" fmla="*/ 7276 h 789061"/>
                <a:gd name="connsiteX42" fmla="*/ 392877 w 782976"/>
                <a:gd name="connsiteY42" fmla="*/ 0 h 789061"/>
                <a:gd name="connsiteX43" fmla="*/ 392877 w 782976"/>
                <a:gd name="connsiteY43" fmla="*/ 0 h 789061"/>
                <a:gd name="connsiteX44" fmla="*/ 416622 w 782976"/>
                <a:gd name="connsiteY44" fmla="*/ 660484 h 789061"/>
                <a:gd name="connsiteX45" fmla="*/ 657375 w 782976"/>
                <a:gd name="connsiteY45" fmla="*/ 369463 h 789061"/>
                <a:gd name="connsiteX46" fmla="*/ 366355 w 782976"/>
                <a:gd name="connsiteY46" fmla="*/ 128710 h 789061"/>
                <a:gd name="connsiteX47" fmla="*/ 125602 w 782976"/>
                <a:gd name="connsiteY47" fmla="*/ 419731 h 789061"/>
                <a:gd name="connsiteX48" fmla="*/ 416622 w 782976"/>
                <a:gd name="connsiteY48" fmla="*/ 660484 h 78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2976" h="789061">
                  <a:moveTo>
                    <a:pt x="392877" y="66"/>
                  </a:moveTo>
                  <a:lnTo>
                    <a:pt x="425882" y="62305"/>
                  </a:lnTo>
                  <a:cubicBezTo>
                    <a:pt x="452140" y="65017"/>
                    <a:pt x="477604" y="70771"/>
                    <a:pt x="501877" y="79303"/>
                  </a:cubicBezTo>
                  <a:lnTo>
                    <a:pt x="558230" y="37039"/>
                  </a:lnTo>
                  <a:lnTo>
                    <a:pt x="624503" y="76261"/>
                  </a:lnTo>
                  <a:lnTo>
                    <a:pt x="614582" y="146105"/>
                  </a:lnTo>
                  <a:cubicBezTo>
                    <a:pt x="633895" y="163434"/>
                    <a:pt x="651158" y="183012"/>
                    <a:pt x="666039" y="204442"/>
                  </a:cubicBezTo>
                  <a:lnTo>
                    <a:pt x="736479" y="203383"/>
                  </a:lnTo>
                  <a:lnTo>
                    <a:pt x="767037" y="274022"/>
                  </a:lnTo>
                  <a:lnTo>
                    <a:pt x="718026" y="324686"/>
                  </a:lnTo>
                  <a:cubicBezTo>
                    <a:pt x="720672" y="337253"/>
                    <a:pt x="722722" y="350084"/>
                    <a:pt x="723913" y="363180"/>
                  </a:cubicBezTo>
                  <a:cubicBezTo>
                    <a:pt x="725169" y="376276"/>
                    <a:pt x="725566" y="389240"/>
                    <a:pt x="725302" y="402137"/>
                  </a:cubicBezTo>
                  <a:lnTo>
                    <a:pt x="782976" y="442681"/>
                  </a:lnTo>
                  <a:lnTo>
                    <a:pt x="766177" y="517818"/>
                  </a:lnTo>
                  <a:lnTo>
                    <a:pt x="696795" y="529987"/>
                  </a:lnTo>
                  <a:cubicBezTo>
                    <a:pt x="686212" y="553864"/>
                    <a:pt x="672852" y="576286"/>
                    <a:pt x="657176" y="596922"/>
                  </a:cubicBezTo>
                  <a:lnTo>
                    <a:pt x="679995" y="663658"/>
                  </a:lnTo>
                  <a:lnTo>
                    <a:pt x="622254" y="714587"/>
                  </a:lnTo>
                  <a:lnTo>
                    <a:pt x="558957" y="683633"/>
                  </a:lnTo>
                  <a:cubicBezTo>
                    <a:pt x="536734" y="696530"/>
                    <a:pt x="512791" y="706981"/>
                    <a:pt x="487525" y="714521"/>
                  </a:cubicBezTo>
                  <a:lnTo>
                    <a:pt x="466757" y="781852"/>
                  </a:lnTo>
                  <a:lnTo>
                    <a:pt x="390099" y="789062"/>
                  </a:lnTo>
                  <a:lnTo>
                    <a:pt x="357095" y="726823"/>
                  </a:lnTo>
                  <a:cubicBezTo>
                    <a:pt x="330837" y="724111"/>
                    <a:pt x="305373" y="718357"/>
                    <a:pt x="281099" y="709825"/>
                  </a:cubicBezTo>
                  <a:lnTo>
                    <a:pt x="224747" y="752089"/>
                  </a:lnTo>
                  <a:lnTo>
                    <a:pt x="158474" y="712867"/>
                  </a:lnTo>
                  <a:lnTo>
                    <a:pt x="168395" y="643022"/>
                  </a:lnTo>
                  <a:cubicBezTo>
                    <a:pt x="149082" y="625693"/>
                    <a:pt x="131819" y="606182"/>
                    <a:pt x="116937" y="584686"/>
                  </a:cubicBezTo>
                  <a:lnTo>
                    <a:pt x="46497" y="585744"/>
                  </a:lnTo>
                  <a:lnTo>
                    <a:pt x="15940" y="515106"/>
                  </a:lnTo>
                  <a:lnTo>
                    <a:pt x="64950" y="464442"/>
                  </a:lnTo>
                  <a:cubicBezTo>
                    <a:pt x="62305" y="451875"/>
                    <a:pt x="60254" y="439044"/>
                    <a:pt x="59064" y="425948"/>
                  </a:cubicBezTo>
                  <a:cubicBezTo>
                    <a:pt x="57807" y="412852"/>
                    <a:pt x="57410" y="399888"/>
                    <a:pt x="57675" y="386991"/>
                  </a:cubicBezTo>
                  <a:lnTo>
                    <a:pt x="0" y="346446"/>
                  </a:lnTo>
                  <a:lnTo>
                    <a:pt x="16800" y="271310"/>
                  </a:lnTo>
                  <a:lnTo>
                    <a:pt x="86182" y="259140"/>
                  </a:lnTo>
                  <a:cubicBezTo>
                    <a:pt x="96764" y="235263"/>
                    <a:pt x="110125" y="212842"/>
                    <a:pt x="125800" y="192206"/>
                  </a:cubicBezTo>
                  <a:lnTo>
                    <a:pt x="102981" y="125469"/>
                  </a:lnTo>
                  <a:lnTo>
                    <a:pt x="160722" y="74541"/>
                  </a:lnTo>
                  <a:lnTo>
                    <a:pt x="223953" y="105495"/>
                  </a:lnTo>
                  <a:cubicBezTo>
                    <a:pt x="246177" y="92597"/>
                    <a:pt x="270120" y="82147"/>
                    <a:pt x="295452" y="74607"/>
                  </a:cubicBezTo>
                  <a:lnTo>
                    <a:pt x="316220" y="7276"/>
                  </a:lnTo>
                  <a:lnTo>
                    <a:pt x="392877" y="0"/>
                  </a:lnTo>
                  <a:lnTo>
                    <a:pt x="392877" y="0"/>
                  </a:lnTo>
                  <a:close/>
                  <a:moveTo>
                    <a:pt x="416622" y="660484"/>
                  </a:moveTo>
                  <a:cubicBezTo>
                    <a:pt x="563455" y="646594"/>
                    <a:pt x="671264" y="516296"/>
                    <a:pt x="657375" y="369463"/>
                  </a:cubicBezTo>
                  <a:cubicBezTo>
                    <a:pt x="643485" y="222630"/>
                    <a:pt x="513188" y="114821"/>
                    <a:pt x="366355" y="128710"/>
                  </a:cubicBezTo>
                  <a:cubicBezTo>
                    <a:pt x="219522" y="142600"/>
                    <a:pt x="111712" y="272898"/>
                    <a:pt x="125602" y="419731"/>
                  </a:cubicBezTo>
                  <a:cubicBezTo>
                    <a:pt x="139491" y="566563"/>
                    <a:pt x="269789" y="674373"/>
                    <a:pt x="416622" y="660484"/>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36" name="Freeform: Shape 65">
              <a:extLst>
                <a:ext uri="{FF2B5EF4-FFF2-40B4-BE49-F238E27FC236}">
                  <a16:creationId xmlns:a16="http://schemas.microsoft.com/office/drawing/2014/main" id="{81324CAC-1E10-4D45-F037-9324CEEF2A76}"/>
                </a:ext>
              </a:extLst>
            </p:cNvPr>
            <p:cNvSpPr/>
            <p:nvPr/>
          </p:nvSpPr>
          <p:spPr>
            <a:xfrm rot="2004859">
              <a:off x="2131920" y="65146"/>
              <a:ext cx="544150" cy="540564"/>
            </a:xfrm>
            <a:custGeom>
              <a:avLst/>
              <a:gdLst>
                <a:gd name="connsiteX0" fmla="*/ 385536 w 568084"/>
                <a:gd name="connsiteY0" fmla="*/ 14816 h 580717"/>
                <a:gd name="connsiteX1" fmla="*/ 397772 w 568084"/>
                <a:gd name="connsiteY1" fmla="*/ 76922 h 580717"/>
                <a:gd name="connsiteX2" fmla="*/ 468873 w 568084"/>
                <a:gd name="connsiteY2" fmla="*/ 133208 h 580717"/>
                <a:gd name="connsiteX3" fmla="*/ 533559 w 568084"/>
                <a:gd name="connsiteY3" fmla="*/ 129438 h 580717"/>
                <a:gd name="connsiteX4" fmla="*/ 565373 w 568084"/>
                <a:gd name="connsiteY4" fmla="*/ 193198 h 580717"/>
                <a:gd name="connsiteX5" fmla="*/ 521257 w 568084"/>
                <a:gd name="connsiteY5" fmla="*/ 245251 h 580717"/>
                <a:gd name="connsiteX6" fmla="*/ 520463 w 568084"/>
                <a:gd name="connsiteY6" fmla="*/ 327398 h 580717"/>
                <a:gd name="connsiteX7" fmla="*/ 568085 w 568084"/>
                <a:gd name="connsiteY7" fmla="*/ 380377 h 580717"/>
                <a:gd name="connsiteX8" fmla="*/ 538123 w 568084"/>
                <a:gd name="connsiteY8" fmla="*/ 444996 h 580717"/>
                <a:gd name="connsiteX9" fmla="*/ 462325 w 568084"/>
                <a:gd name="connsiteY9" fmla="*/ 442748 h 580717"/>
                <a:gd name="connsiteX10" fmla="*/ 406304 w 568084"/>
                <a:gd name="connsiteY10" fmla="*/ 486996 h 580717"/>
                <a:gd name="connsiteX11" fmla="*/ 393407 w 568084"/>
                <a:gd name="connsiteY11" fmla="*/ 563852 h 580717"/>
                <a:gd name="connsiteX12" fmla="*/ 324223 w 568084"/>
                <a:gd name="connsiteY12" fmla="*/ 580718 h 580717"/>
                <a:gd name="connsiteX13" fmla="*/ 276205 w 568084"/>
                <a:gd name="connsiteY13" fmla="*/ 516693 h 580717"/>
                <a:gd name="connsiteX14" fmla="*/ 243134 w 568084"/>
                <a:gd name="connsiteY14" fmla="*/ 512063 h 580717"/>
                <a:gd name="connsiteX15" fmla="*/ 211056 w 568084"/>
                <a:gd name="connsiteY15" fmla="*/ 502803 h 580717"/>
                <a:gd name="connsiteX16" fmla="*/ 141079 w 568084"/>
                <a:gd name="connsiteY16" fmla="*/ 541694 h 580717"/>
                <a:gd name="connsiteX17" fmla="*/ 84727 w 568084"/>
                <a:gd name="connsiteY17" fmla="*/ 498107 h 580717"/>
                <a:gd name="connsiteX18" fmla="*/ 104304 w 568084"/>
                <a:gd name="connsiteY18" fmla="*/ 422641 h 580717"/>
                <a:gd name="connsiteX19" fmla="*/ 71168 w 568084"/>
                <a:gd name="connsiteY19" fmla="*/ 359410 h 580717"/>
                <a:gd name="connsiteX20" fmla="*/ 1058 w 568084"/>
                <a:gd name="connsiteY20" fmla="*/ 330572 h 580717"/>
                <a:gd name="connsiteX21" fmla="*/ 0 w 568084"/>
                <a:gd name="connsiteY21" fmla="*/ 259339 h 580717"/>
                <a:gd name="connsiteX22" fmla="*/ 65017 w 568084"/>
                <a:gd name="connsiteY22" fmla="*/ 230369 h 580717"/>
                <a:gd name="connsiteX23" fmla="*/ 97823 w 568084"/>
                <a:gd name="connsiteY23" fmla="*/ 155034 h 580717"/>
                <a:gd name="connsiteX24" fmla="*/ 78774 w 568084"/>
                <a:gd name="connsiteY24" fmla="*/ 89489 h 580717"/>
                <a:gd name="connsiteX25" fmla="*/ 133870 w 568084"/>
                <a:gd name="connsiteY25" fmla="*/ 44314 h 580717"/>
                <a:gd name="connsiteX26" fmla="*/ 191346 w 568084"/>
                <a:gd name="connsiteY26" fmla="*/ 74144 h 580717"/>
                <a:gd name="connsiteX27" fmla="*/ 279247 w 568084"/>
                <a:gd name="connsiteY27" fmla="*/ 51722 h 580717"/>
                <a:gd name="connsiteX28" fmla="*/ 315757 w 568084"/>
                <a:gd name="connsiteY28" fmla="*/ 0 h 580717"/>
                <a:gd name="connsiteX29" fmla="*/ 385470 w 568084"/>
                <a:gd name="connsiteY29" fmla="*/ 14816 h 580717"/>
                <a:gd name="connsiteX30" fmla="*/ 385470 w 568084"/>
                <a:gd name="connsiteY30" fmla="*/ 14816 h 580717"/>
                <a:gd name="connsiteX31" fmla="*/ 254974 w 568084"/>
                <a:gd name="connsiteY31" fmla="*/ 456637 h 580717"/>
                <a:gd name="connsiteX32" fmla="*/ 464045 w 568084"/>
                <a:gd name="connsiteY32" fmla="*/ 321048 h 580717"/>
                <a:gd name="connsiteX33" fmla="*/ 328456 w 568084"/>
                <a:gd name="connsiteY33" fmla="*/ 111977 h 580717"/>
                <a:gd name="connsiteX34" fmla="*/ 119385 w 568084"/>
                <a:gd name="connsiteY34" fmla="*/ 247566 h 580717"/>
                <a:gd name="connsiteX35" fmla="*/ 254974 w 568084"/>
                <a:gd name="connsiteY35" fmla="*/ 456637 h 58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084" h="580717">
                  <a:moveTo>
                    <a:pt x="385536" y="14816"/>
                  </a:moveTo>
                  <a:lnTo>
                    <a:pt x="397772" y="76922"/>
                  </a:lnTo>
                  <a:cubicBezTo>
                    <a:pt x="425352" y="91010"/>
                    <a:pt x="449362" y="110257"/>
                    <a:pt x="468873" y="133208"/>
                  </a:cubicBezTo>
                  <a:lnTo>
                    <a:pt x="533559" y="129438"/>
                  </a:lnTo>
                  <a:lnTo>
                    <a:pt x="565373" y="193198"/>
                  </a:lnTo>
                  <a:lnTo>
                    <a:pt x="521257" y="245251"/>
                  </a:lnTo>
                  <a:cubicBezTo>
                    <a:pt x="525755" y="271773"/>
                    <a:pt x="525755" y="299486"/>
                    <a:pt x="520463" y="327398"/>
                  </a:cubicBezTo>
                  <a:lnTo>
                    <a:pt x="568085" y="380377"/>
                  </a:lnTo>
                  <a:lnTo>
                    <a:pt x="538123" y="444996"/>
                  </a:lnTo>
                  <a:lnTo>
                    <a:pt x="462325" y="442748"/>
                  </a:lnTo>
                  <a:cubicBezTo>
                    <a:pt x="445989" y="460275"/>
                    <a:pt x="427072" y="475223"/>
                    <a:pt x="406304" y="486996"/>
                  </a:cubicBezTo>
                  <a:lnTo>
                    <a:pt x="393407" y="563852"/>
                  </a:lnTo>
                  <a:lnTo>
                    <a:pt x="324223" y="580718"/>
                  </a:lnTo>
                  <a:lnTo>
                    <a:pt x="276205" y="516693"/>
                  </a:lnTo>
                  <a:cubicBezTo>
                    <a:pt x="265225" y="515966"/>
                    <a:pt x="254180" y="514444"/>
                    <a:pt x="243134" y="512063"/>
                  </a:cubicBezTo>
                  <a:cubicBezTo>
                    <a:pt x="232089" y="509682"/>
                    <a:pt x="221374" y="506574"/>
                    <a:pt x="211056" y="502803"/>
                  </a:cubicBezTo>
                  <a:lnTo>
                    <a:pt x="141079" y="541694"/>
                  </a:lnTo>
                  <a:lnTo>
                    <a:pt x="84727" y="498107"/>
                  </a:lnTo>
                  <a:lnTo>
                    <a:pt x="104304" y="422641"/>
                  </a:lnTo>
                  <a:cubicBezTo>
                    <a:pt x="90150" y="403460"/>
                    <a:pt x="78907" y="382096"/>
                    <a:pt x="71168" y="359410"/>
                  </a:cubicBezTo>
                  <a:lnTo>
                    <a:pt x="1058" y="330572"/>
                  </a:lnTo>
                  <a:lnTo>
                    <a:pt x="0" y="259339"/>
                  </a:lnTo>
                  <a:lnTo>
                    <a:pt x="65017" y="230369"/>
                  </a:lnTo>
                  <a:cubicBezTo>
                    <a:pt x="71631" y="202722"/>
                    <a:pt x="82875" y="177390"/>
                    <a:pt x="97823" y="155034"/>
                  </a:cubicBezTo>
                  <a:lnTo>
                    <a:pt x="78774" y="89489"/>
                  </a:lnTo>
                  <a:lnTo>
                    <a:pt x="133870" y="44314"/>
                  </a:lnTo>
                  <a:lnTo>
                    <a:pt x="191346" y="74144"/>
                  </a:lnTo>
                  <a:cubicBezTo>
                    <a:pt x="218530" y="61180"/>
                    <a:pt x="248360" y="53376"/>
                    <a:pt x="279247" y="51722"/>
                  </a:cubicBezTo>
                  <a:lnTo>
                    <a:pt x="315757" y="0"/>
                  </a:lnTo>
                  <a:lnTo>
                    <a:pt x="385470" y="14816"/>
                  </a:lnTo>
                  <a:lnTo>
                    <a:pt x="385470" y="14816"/>
                  </a:lnTo>
                  <a:close/>
                  <a:moveTo>
                    <a:pt x="254974" y="456637"/>
                  </a:moveTo>
                  <a:cubicBezTo>
                    <a:pt x="350150" y="476942"/>
                    <a:pt x="443740" y="416225"/>
                    <a:pt x="464045" y="321048"/>
                  </a:cubicBezTo>
                  <a:cubicBezTo>
                    <a:pt x="484350" y="225871"/>
                    <a:pt x="423633" y="132282"/>
                    <a:pt x="328456" y="111977"/>
                  </a:cubicBezTo>
                  <a:cubicBezTo>
                    <a:pt x="233279" y="91671"/>
                    <a:pt x="139690" y="152389"/>
                    <a:pt x="119385" y="247566"/>
                  </a:cubicBezTo>
                  <a:cubicBezTo>
                    <a:pt x="99079" y="342742"/>
                    <a:pt x="159797" y="436332"/>
                    <a:pt x="254974" y="456637"/>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37" name="Freeform: Shape 67">
              <a:extLst>
                <a:ext uri="{FF2B5EF4-FFF2-40B4-BE49-F238E27FC236}">
                  <a16:creationId xmlns:a16="http://schemas.microsoft.com/office/drawing/2014/main" id="{C8CE53FF-87A8-AE41-6A48-B5406E344F99}"/>
                </a:ext>
              </a:extLst>
            </p:cNvPr>
            <p:cNvSpPr/>
            <p:nvPr/>
          </p:nvSpPr>
          <p:spPr>
            <a:xfrm>
              <a:off x="5119486" y="1161706"/>
              <a:ext cx="662939" cy="544200"/>
            </a:xfrm>
            <a:custGeom>
              <a:avLst/>
              <a:gdLst>
                <a:gd name="connsiteX0" fmla="*/ 496189 w 643998"/>
                <a:gd name="connsiteY0" fmla="*/ 118855 h 528652"/>
                <a:gd name="connsiteX1" fmla="*/ 515899 w 643998"/>
                <a:gd name="connsiteY1" fmla="*/ 89092 h 528652"/>
                <a:gd name="connsiteX2" fmla="*/ 518347 w 643998"/>
                <a:gd name="connsiteY2" fmla="*/ 86975 h 528652"/>
                <a:gd name="connsiteX3" fmla="*/ 606116 w 643998"/>
                <a:gd name="connsiteY3" fmla="*/ 46762 h 528652"/>
                <a:gd name="connsiteX4" fmla="*/ 612994 w 643998"/>
                <a:gd name="connsiteY4" fmla="*/ 48283 h 528652"/>
                <a:gd name="connsiteX5" fmla="*/ 613457 w 643998"/>
                <a:gd name="connsiteY5" fmla="*/ 55360 h 528652"/>
                <a:gd name="connsiteX6" fmla="*/ 585149 w 643998"/>
                <a:gd name="connsiteY6" fmla="*/ 97690 h 528652"/>
                <a:gd name="connsiteX7" fmla="*/ 639120 w 643998"/>
                <a:gd name="connsiteY7" fmla="*/ 106950 h 528652"/>
                <a:gd name="connsiteX8" fmla="*/ 643948 w 643998"/>
                <a:gd name="connsiteY8" fmla="*/ 111977 h 528652"/>
                <a:gd name="connsiteX9" fmla="*/ 640575 w 643998"/>
                <a:gd name="connsiteY9" fmla="*/ 118062 h 528652"/>
                <a:gd name="connsiteX10" fmla="*/ 551417 w 643998"/>
                <a:gd name="connsiteY10" fmla="*/ 158871 h 528652"/>
                <a:gd name="connsiteX11" fmla="*/ 547978 w 643998"/>
                <a:gd name="connsiteY11" fmla="*/ 159334 h 528652"/>
                <a:gd name="connsiteX12" fmla="*/ 508558 w 643998"/>
                <a:gd name="connsiteY12" fmla="*/ 152389 h 528652"/>
                <a:gd name="connsiteX13" fmla="*/ 383022 w 643998"/>
                <a:gd name="connsiteY13" fmla="*/ 209865 h 528652"/>
                <a:gd name="connsiteX14" fmla="*/ 393406 w 643998"/>
                <a:gd name="connsiteY14" fmla="*/ 232552 h 528652"/>
                <a:gd name="connsiteX15" fmla="*/ 393208 w 643998"/>
                <a:gd name="connsiteY15" fmla="*/ 237049 h 528652"/>
                <a:gd name="connsiteX16" fmla="*/ 389504 w 643998"/>
                <a:gd name="connsiteY16" fmla="*/ 239496 h 528652"/>
                <a:gd name="connsiteX17" fmla="*/ 256495 w 643998"/>
                <a:gd name="connsiteY17" fmla="*/ 254378 h 528652"/>
                <a:gd name="connsiteX18" fmla="*/ 250476 w 643998"/>
                <a:gd name="connsiteY18" fmla="*/ 250939 h 528652"/>
                <a:gd name="connsiteX19" fmla="*/ 251799 w 643998"/>
                <a:gd name="connsiteY19" fmla="*/ 244192 h 528652"/>
                <a:gd name="connsiteX20" fmla="*/ 349026 w 643998"/>
                <a:gd name="connsiteY20" fmla="*/ 154175 h 528652"/>
                <a:gd name="connsiteX21" fmla="*/ 354185 w 643998"/>
                <a:gd name="connsiteY21" fmla="*/ 152720 h 528652"/>
                <a:gd name="connsiteX22" fmla="*/ 358352 w 643998"/>
                <a:gd name="connsiteY22" fmla="*/ 156027 h 528652"/>
                <a:gd name="connsiteX23" fmla="*/ 368141 w 643998"/>
                <a:gd name="connsiteY23" fmla="*/ 177456 h 528652"/>
                <a:gd name="connsiteX24" fmla="*/ 496189 w 643998"/>
                <a:gd name="connsiteY24" fmla="*/ 118855 h 528652"/>
                <a:gd name="connsiteX25" fmla="*/ 496189 w 643998"/>
                <a:gd name="connsiteY25" fmla="*/ 118855 h 528652"/>
                <a:gd name="connsiteX26" fmla="*/ 247566 w 643998"/>
                <a:gd name="connsiteY26" fmla="*/ 135391 h 528652"/>
                <a:gd name="connsiteX27" fmla="*/ 136383 w 643998"/>
                <a:gd name="connsiteY27" fmla="*/ 246573 h 528652"/>
                <a:gd name="connsiteX28" fmla="*/ 247566 w 643998"/>
                <a:gd name="connsiteY28" fmla="*/ 357756 h 528652"/>
                <a:gd name="connsiteX29" fmla="*/ 356566 w 643998"/>
                <a:gd name="connsiteY29" fmla="*/ 268863 h 528652"/>
                <a:gd name="connsiteX30" fmla="*/ 296576 w 643998"/>
                <a:gd name="connsiteY30" fmla="*/ 275543 h 528652"/>
                <a:gd name="connsiteX31" fmla="*/ 247698 w 643998"/>
                <a:gd name="connsiteY31" fmla="*/ 303322 h 528652"/>
                <a:gd name="connsiteX32" fmla="*/ 190751 w 643998"/>
                <a:gd name="connsiteY32" fmla="*/ 246375 h 528652"/>
                <a:gd name="connsiteX33" fmla="*/ 247698 w 643998"/>
                <a:gd name="connsiteY33" fmla="*/ 189428 h 528652"/>
                <a:gd name="connsiteX34" fmla="*/ 268863 w 643998"/>
                <a:gd name="connsiteY34" fmla="*/ 193462 h 528652"/>
                <a:gd name="connsiteX35" fmla="*/ 310598 w 643998"/>
                <a:gd name="connsiteY35" fmla="*/ 154770 h 528652"/>
                <a:gd name="connsiteX36" fmla="*/ 247632 w 643998"/>
                <a:gd name="connsiteY36" fmla="*/ 135258 h 528652"/>
                <a:gd name="connsiteX37" fmla="*/ 247632 w 643998"/>
                <a:gd name="connsiteY37" fmla="*/ 135258 h 528652"/>
                <a:gd name="connsiteX38" fmla="*/ 352465 w 643998"/>
                <a:gd name="connsiteY38" fmla="*/ 472048 h 528652"/>
                <a:gd name="connsiteX39" fmla="*/ 395523 w 643998"/>
                <a:gd name="connsiteY39" fmla="*/ 517090 h 528652"/>
                <a:gd name="connsiteX40" fmla="*/ 447973 w 643998"/>
                <a:gd name="connsiteY40" fmla="*/ 464640 h 528652"/>
                <a:gd name="connsiteX41" fmla="*/ 414241 w 643998"/>
                <a:gd name="connsiteY41" fmla="*/ 430908 h 528652"/>
                <a:gd name="connsiteX42" fmla="*/ 495330 w 643998"/>
                <a:gd name="connsiteY42" fmla="*/ 247632 h 528652"/>
                <a:gd name="connsiteX43" fmla="*/ 488517 w 643998"/>
                <a:gd name="connsiteY43" fmla="*/ 189758 h 528652"/>
                <a:gd name="connsiteX44" fmla="*/ 434149 w 643998"/>
                <a:gd name="connsiteY44" fmla="*/ 214627 h 528652"/>
                <a:gd name="connsiteX45" fmla="*/ 436993 w 643998"/>
                <a:gd name="connsiteY45" fmla="*/ 247301 h 528652"/>
                <a:gd name="connsiteX46" fmla="*/ 247698 w 643998"/>
                <a:gd name="connsiteY46" fmla="*/ 436596 h 528652"/>
                <a:gd name="connsiteX47" fmla="*/ 58403 w 643998"/>
                <a:gd name="connsiteY47" fmla="*/ 247301 h 528652"/>
                <a:gd name="connsiteX48" fmla="*/ 247698 w 643998"/>
                <a:gd name="connsiteY48" fmla="*/ 58006 h 528652"/>
                <a:gd name="connsiteX49" fmla="*/ 399888 w 643998"/>
                <a:gd name="connsiteY49" fmla="*/ 134795 h 528652"/>
                <a:gd name="connsiteX50" fmla="*/ 453727 w 643998"/>
                <a:gd name="connsiteY50" fmla="*/ 110191 h 528652"/>
                <a:gd name="connsiteX51" fmla="*/ 291483 w 643998"/>
                <a:gd name="connsiteY51" fmla="*/ 3836 h 528652"/>
                <a:gd name="connsiteX52" fmla="*/ 247698 w 643998"/>
                <a:gd name="connsiteY52" fmla="*/ 0 h 528652"/>
                <a:gd name="connsiteX53" fmla="*/ 0 w 643998"/>
                <a:gd name="connsiteY53" fmla="*/ 247632 h 528652"/>
                <a:gd name="connsiteX54" fmla="*/ 81486 w 643998"/>
                <a:gd name="connsiteY54" fmla="*/ 431305 h 528652"/>
                <a:gd name="connsiteX55" fmla="*/ 48151 w 643998"/>
                <a:gd name="connsiteY55" fmla="*/ 464640 h 528652"/>
                <a:gd name="connsiteX56" fmla="*/ 100601 w 643998"/>
                <a:gd name="connsiteY56" fmla="*/ 517090 h 528652"/>
                <a:gd name="connsiteX57" fmla="*/ 143460 w 643998"/>
                <a:gd name="connsiteY57" fmla="*/ 472379 h 528652"/>
                <a:gd name="connsiteX58" fmla="*/ 247632 w 643998"/>
                <a:gd name="connsiteY58" fmla="*/ 495330 h 528652"/>
                <a:gd name="connsiteX59" fmla="*/ 352465 w 643998"/>
                <a:gd name="connsiteY59" fmla="*/ 472048 h 52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3998" h="528652">
                  <a:moveTo>
                    <a:pt x="496189" y="118855"/>
                  </a:moveTo>
                  <a:lnTo>
                    <a:pt x="515899" y="89092"/>
                  </a:lnTo>
                  <a:cubicBezTo>
                    <a:pt x="516561" y="88100"/>
                    <a:pt x="517288" y="87505"/>
                    <a:pt x="518347" y="86975"/>
                  </a:cubicBezTo>
                  <a:lnTo>
                    <a:pt x="606116" y="46762"/>
                  </a:lnTo>
                  <a:cubicBezTo>
                    <a:pt x="608497" y="45637"/>
                    <a:pt x="611275" y="46299"/>
                    <a:pt x="612994" y="48283"/>
                  </a:cubicBezTo>
                  <a:cubicBezTo>
                    <a:pt x="614714" y="50333"/>
                    <a:pt x="614912" y="53111"/>
                    <a:pt x="613457" y="55360"/>
                  </a:cubicBezTo>
                  <a:lnTo>
                    <a:pt x="585149" y="97690"/>
                  </a:lnTo>
                  <a:lnTo>
                    <a:pt x="639120" y="106950"/>
                  </a:lnTo>
                  <a:cubicBezTo>
                    <a:pt x="641700" y="107413"/>
                    <a:pt x="643618" y="109397"/>
                    <a:pt x="643948" y="111977"/>
                  </a:cubicBezTo>
                  <a:cubicBezTo>
                    <a:pt x="644279" y="114556"/>
                    <a:pt x="642956" y="117003"/>
                    <a:pt x="640575" y="118062"/>
                  </a:cubicBezTo>
                  <a:lnTo>
                    <a:pt x="551417" y="158871"/>
                  </a:lnTo>
                  <a:cubicBezTo>
                    <a:pt x="550293" y="159400"/>
                    <a:pt x="549168" y="159532"/>
                    <a:pt x="547978" y="159334"/>
                  </a:cubicBezTo>
                  <a:lnTo>
                    <a:pt x="508558" y="152389"/>
                  </a:lnTo>
                  <a:lnTo>
                    <a:pt x="383022" y="209865"/>
                  </a:lnTo>
                  <a:lnTo>
                    <a:pt x="393406" y="232552"/>
                  </a:lnTo>
                  <a:cubicBezTo>
                    <a:pt x="394068" y="234007"/>
                    <a:pt x="394002" y="235594"/>
                    <a:pt x="393208" y="237049"/>
                  </a:cubicBezTo>
                  <a:cubicBezTo>
                    <a:pt x="392414" y="238438"/>
                    <a:pt x="391091" y="239298"/>
                    <a:pt x="389504" y="239496"/>
                  </a:cubicBezTo>
                  <a:cubicBezTo>
                    <a:pt x="345190" y="244457"/>
                    <a:pt x="300875" y="249418"/>
                    <a:pt x="256495" y="254378"/>
                  </a:cubicBezTo>
                  <a:cubicBezTo>
                    <a:pt x="253915" y="254643"/>
                    <a:pt x="251600" y="253320"/>
                    <a:pt x="250476" y="250939"/>
                  </a:cubicBezTo>
                  <a:cubicBezTo>
                    <a:pt x="249418" y="248624"/>
                    <a:pt x="249947" y="245978"/>
                    <a:pt x="251799" y="244192"/>
                  </a:cubicBezTo>
                  <a:cubicBezTo>
                    <a:pt x="284208" y="214231"/>
                    <a:pt x="316617" y="184203"/>
                    <a:pt x="349026" y="154175"/>
                  </a:cubicBezTo>
                  <a:cubicBezTo>
                    <a:pt x="350415" y="152852"/>
                    <a:pt x="352267" y="152389"/>
                    <a:pt x="354185" y="152720"/>
                  </a:cubicBezTo>
                  <a:cubicBezTo>
                    <a:pt x="356103" y="153116"/>
                    <a:pt x="357558" y="154241"/>
                    <a:pt x="358352" y="156027"/>
                  </a:cubicBezTo>
                  <a:lnTo>
                    <a:pt x="368141" y="177456"/>
                  </a:lnTo>
                  <a:lnTo>
                    <a:pt x="496189" y="118855"/>
                  </a:lnTo>
                  <a:lnTo>
                    <a:pt x="496189" y="118855"/>
                  </a:lnTo>
                  <a:close/>
                  <a:moveTo>
                    <a:pt x="247566" y="135391"/>
                  </a:moveTo>
                  <a:cubicBezTo>
                    <a:pt x="186187" y="135391"/>
                    <a:pt x="136383" y="185195"/>
                    <a:pt x="136383" y="246573"/>
                  </a:cubicBezTo>
                  <a:cubicBezTo>
                    <a:pt x="136383" y="307952"/>
                    <a:pt x="186187" y="357756"/>
                    <a:pt x="247566" y="357756"/>
                  </a:cubicBezTo>
                  <a:cubicBezTo>
                    <a:pt x="301338" y="357756"/>
                    <a:pt x="346182" y="319593"/>
                    <a:pt x="356566" y="268863"/>
                  </a:cubicBezTo>
                  <a:lnTo>
                    <a:pt x="296576" y="275543"/>
                  </a:lnTo>
                  <a:cubicBezTo>
                    <a:pt x="286655" y="292211"/>
                    <a:pt x="268466" y="303322"/>
                    <a:pt x="247698" y="303322"/>
                  </a:cubicBezTo>
                  <a:cubicBezTo>
                    <a:pt x="216215" y="303322"/>
                    <a:pt x="190751" y="277858"/>
                    <a:pt x="190751" y="246375"/>
                  </a:cubicBezTo>
                  <a:cubicBezTo>
                    <a:pt x="190751" y="214892"/>
                    <a:pt x="216215" y="189428"/>
                    <a:pt x="247698" y="189428"/>
                  </a:cubicBezTo>
                  <a:cubicBezTo>
                    <a:pt x="255172" y="189428"/>
                    <a:pt x="262315" y="190883"/>
                    <a:pt x="268863" y="193462"/>
                  </a:cubicBezTo>
                  <a:lnTo>
                    <a:pt x="310598" y="154770"/>
                  </a:lnTo>
                  <a:cubicBezTo>
                    <a:pt x="292674" y="142468"/>
                    <a:pt x="270979" y="135258"/>
                    <a:pt x="247632" y="135258"/>
                  </a:cubicBezTo>
                  <a:lnTo>
                    <a:pt x="247632" y="135258"/>
                  </a:lnTo>
                  <a:close/>
                  <a:moveTo>
                    <a:pt x="352465" y="472048"/>
                  </a:moveTo>
                  <a:cubicBezTo>
                    <a:pt x="358881" y="483490"/>
                    <a:pt x="385073" y="506706"/>
                    <a:pt x="395523" y="517090"/>
                  </a:cubicBezTo>
                  <a:cubicBezTo>
                    <a:pt x="429255" y="550888"/>
                    <a:pt x="482498" y="499166"/>
                    <a:pt x="447973" y="464640"/>
                  </a:cubicBezTo>
                  <a:lnTo>
                    <a:pt x="414241" y="430908"/>
                  </a:lnTo>
                  <a:cubicBezTo>
                    <a:pt x="464045" y="385602"/>
                    <a:pt x="495330" y="320254"/>
                    <a:pt x="495330" y="247632"/>
                  </a:cubicBezTo>
                  <a:cubicBezTo>
                    <a:pt x="495330" y="227723"/>
                    <a:pt x="492949" y="208344"/>
                    <a:pt x="488517" y="189758"/>
                  </a:cubicBezTo>
                  <a:lnTo>
                    <a:pt x="434149" y="214627"/>
                  </a:lnTo>
                  <a:cubicBezTo>
                    <a:pt x="436001" y="225276"/>
                    <a:pt x="436993" y="236189"/>
                    <a:pt x="436993" y="247301"/>
                  </a:cubicBezTo>
                  <a:cubicBezTo>
                    <a:pt x="436993" y="351870"/>
                    <a:pt x="352267" y="436596"/>
                    <a:pt x="247698" y="436596"/>
                  </a:cubicBezTo>
                  <a:cubicBezTo>
                    <a:pt x="143129" y="436596"/>
                    <a:pt x="58403" y="351870"/>
                    <a:pt x="58403" y="247301"/>
                  </a:cubicBezTo>
                  <a:cubicBezTo>
                    <a:pt x="58403" y="142732"/>
                    <a:pt x="143129" y="58006"/>
                    <a:pt x="247698" y="58006"/>
                  </a:cubicBezTo>
                  <a:cubicBezTo>
                    <a:pt x="310069" y="58006"/>
                    <a:pt x="365429" y="88232"/>
                    <a:pt x="399888" y="134795"/>
                  </a:cubicBezTo>
                  <a:lnTo>
                    <a:pt x="453727" y="110191"/>
                  </a:lnTo>
                  <a:cubicBezTo>
                    <a:pt x="417019" y="55294"/>
                    <a:pt x="359013" y="15874"/>
                    <a:pt x="291483" y="3836"/>
                  </a:cubicBezTo>
                  <a:cubicBezTo>
                    <a:pt x="276998" y="1257"/>
                    <a:pt x="262381" y="0"/>
                    <a:pt x="247698" y="0"/>
                  </a:cubicBezTo>
                  <a:cubicBezTo>
                    <a:pt x="114622" y="0"/>
                    <a:pt x="0" y="107215"/>
                    <a:pt x="0" y="247632"/>
                  </a:cubicBezTo>
                  <a:cubicBezTo>
                    <a:pt x="0" y="320453"/>
                    <a:pt x="31483" y="385999"/>
                    <a:pt x="81486" y="431305"/>
                  </a:cubicBezTo>
                  <a:lnTo>
                    <a:pt x="48151" y="464640"/>
                  </a:lnTo>
                  <a:cubicBezTo>
                    <a:pt x="13228" y="499563"/>
                    <a:pt x="65612" y="552145"/>
                    <a:pt x="100601" y="517090"/>
                  </a:cubicBezTo>
                  <a:cubicBezTo>
                    <a:pt x="111051" y="506640"/>
                    <a:pt x="136978" y="483821"/>
                    <a:pt x="143460" y="472379"/>
                  </a:cubicBezTo>
                  <a:cubicBezTo>
                    <a:pt x="175141" y="487062"/>
                    <a:pt x="210395" y="495330"/>
                    <a:pt x="247632" y="495330"/>
                  </a:cubicBezTo>
                  <a:cubicBezTo>
                    <a:pt x="284869" y="495330"/>
                    <a:pt x="320651" y="486996"/>
                    <a:pt x="352465" y="472048"/>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38" name="Freeform: Shape 68">
              <a:extLst>
                <a:ext uri="{FF2B5EF4-FFF2-40B4-BE49-F238E27FC236}">
                  <a16:creationId xmlns:a16="http://schemas.microsoft.com/office/drawing/2014/main" id="{84A33F8F-F497-BD04-2F32-16C86C153EA5}"/>
                </a:ext>
              </a:extLst>
            </p:cNvPr>
            <p:cNvSpPr/>
            <p:nvPr/>
          </p:nvSpPr>
          <p:spPr>
            <a:xfrm>
              <a:off x="4729387" y="781627"/>
              <a:ext cx="1276343" cy="1269331"/>
            </a:xfrm>
            <a:custGeom>
              <a:avLst/>
              <a:gdLst>
                <a:gd name="connsiteX0" fmla="*/ 790715 w 1239877"/>
                <a:gd name="connsiteY0" fmla="*/ 17858 h 1233065"/>
                <a:gd name="connsiteX1" fmla="*/ 806787 w 1239877"/>
                <a:gd name="connsiteY1" fmla="*/ 98285 h 1233065"/>
                <a:gd name="connsiteX2" fmla="*/ 878881 w 1239877"/>
                <a:gd name="connsiteY2" fmla="*/ 130430 h 1233065"/>
                <a:gd name="connsiteX3" fmla="*/ 949387 w 1239877"/>
                <a:gd name="connsiteY3" fmla="*/ 88629 h 1233065"/>
                <a:gd name="connsiteX4" fmla="*/ 1018504 w 1239877"/>
                <a:gd name="connsiteY4" fmla="*/ 138896 h 1233065"/>
                <a:gd name="connsiteX5" fmla="*/ 1000382 w 1239877"/>
                <a:gd name="connsiteY5" fmla="*/ 219257 h 1233065"/>
                <a:gd name="connsiteX6" fmla="*/ 1052567 w 1239877"/>
                <a:gd name="connsiteY6" fmla="*/ 277660 h 1233065"/>
                <a:gd name="connsiteX7" fmla="*/ 1134714 w 1239877"/>
                <a:gd name="connsiteY7" fmla="*/ 268069 h 1233065"/>
                <a:gd name="connsiteX8" fmla="*/ 1177441 w 1239877"/>
                <a:gd name="connsiteY8" fmla="*/ 342081 h 1233065"/>
                <a:gd name="connsiteX9" fmla="*/ 1127703 w 1239877"/>
                <a:gd name="connsiteY9" fmla="*/ 408751 h 1233065"/>
                <a:gd name="connsiteX10" fmla="*/ 1151381 w 1239877"/>
                <a:gd name="connsiteY10" fmla="*/ 482498 h 1233065"/>
                <a:gd name="connsiteX11" fmla="*/ 1231015 w 1239877"/>
                <a:gd name="connsiteY11" fmla="*/ 507367 h 1233065"/>
                <a:gd name="connsiteX12" fmla="*/ 1239878 w 1239877"/>
                <a:gd name="connsiteY12" fmla="*/ 592358 h 1233065"/>
                <a:gd name="connsiteX13" fmla="*/ 1166462 w 1239877"/>
                <a:gd name="connsiteY13" fmla="*/ 633564 h 1233065"/>
                <a:gd name="connsiteX14" fmla="*/ 1158062 w 1239877"/>
                <a:gd name="connsiteY14" fmla="*/ 709229 h 1233065"/>
                <a:gd name="connsiteX15" fmla="*/ 1221623 w 1239877"/>
                <a:gd name="connsiteY15" fmla="*/ 765185 h 1233065"/>
                <a:gd name="connsiteX16" fmla="*/ 1195167 w 1239877"/>
                <a:gd name="connsiteY16" fmla="*/ 846406 h 1233065"/>
                <a:gd name="connsiteX17" fmla="*/ 1110242 w 1239877"/>
                <a:gd name="connsiteY17" fmla="*/ 854277 h 1233065"/>
                <a:gd name="connsiteX18" fmla="*/ 1072475 w 1239877"/>
                <a:gd name="connsiteY18" fmla="*/ 919029 h 1233065"/>
                <a:gd name="connsiteX19" fmla="*/ 1108191 w 1239877"/>
                <a:gd name="connsiteY19" fmla="*/ 996876 h 1233065"/>
                <a:gd name="connsiteX20" fmla="*/ 1050980 w 1239877"/>
                <a:gd name="connsiteY20" fmla="*/ 1060306 h 1233065"/>
                <a:gd name="connsiteX21" fmla="*/ 969163 w 1239877"/>
                <a:gd name="connsiteY21" fmla="*/ 1032593 h 1233065"/>
                <a:gd name="connsiteX22" fmla="*/ 909372 w 1239877"/>
                <a:gd name="connsiteY22" fmla="*/ 1075650 h 1233065"/>
                <a:gd name="connsiteX23" fmla="*/ 910364 w 1239877"/>
                <a:gd name="connsiteY23" fmla="*/ 1162361 h 1233065"/>
                <a:gd name="connsiteX24" fmla="*/ 832318 w 1239877"/>
                <a:gd name="connsiteY24" fmla="*/ 1197085 h 1233065"/>
                <a:gd name="connsiteX25" fmla="*/ 768359 w 1239877"/>
                <a:gd name="connsiteY25" fmla="*/ 1138021 h 1233065"/>
                <a:gd name="connsiteX26" fmla="*/ 696861 w 1239877"/>
                <a:gd name="connsiteY26" fmla="*/ 1153101 h 1233065"/>
                <a:gd name="connsiteX27" fmla="*/ 662335 w 1239877"/>
                <a:gd name="connsiteY27" fmla="*/ 1233066 h 1233065"/>
                <a:gd name="connsiteX28" fmla="*/ 576881 w 1239877"/>
                <a:gd name="connsiteY28" fmla="*/ 1233066 h 1233065"/>
                <a:gd name="connsiteX29" fmla="*/ 542290 w 1239877"/>
                <a:gd name="connsiteY29" fmla="*/ 1152705 h 1233065"/>
                <a:gd name="connsiteX30" fmla="*/ 506507 w 1239877"/>
                <a:gd name="connsiteY30" fmla="*/ 1146355 h 1233065"/>
                <a:gd name="connsiteX31" fmla="*/ 471254 w 1239877"/>
                <a:gd name="connsiteY31" fmla="*/ 1137558 h 1233065"/>
                <a:gd name="connsiteX32" fmla="*/ 406899 w 1239877"/>
                <a:gd name="connsiteY32" fmla="*/ 1196820 h 1233065"/>
                <a:gd name="connsiteX33" fmla="*/ 328853 w 1239877"/>
                <a:gd name="connsiteY33" fmla="*/ 1162030 h 1233065"/>
                <a:gd name="connsiteX34" fmla="*/ 329977 w 1239877"/>
                <a:gd name="connsiteY34" fmla="*/ 1074923 h 1233065"/>
                <a:gd name="connsiteX35" fmla="*/ 270847 w 1239877"/>
                <a:gd name="connsiteY35" fmla="*/ 1031997 h 1233065"/>
                <a:gd name="connsiteX36" fmla="*/ 188369 w 1239877"/>
                <a:gd name="connsiteY36" fmla="*/ 1059843 h 1233065"/>
                <a:gd name="connsiteX37" fmla="*/ 131224 w 1239877"/>
                <a:gd name="connsiteY37" fmla="*/ 996347 h 1233065"/>
                <a:gd name="connsiteX38" fmla="*/ 167469 w 1239877"/>
                <a:gd name="connsiteY38" fmla="*/ 917573 h 1233065"/>
                <a:gd name="connsiteX39" fmla="*/ 130496 w 1239877"/>
                <a:gd name="connsiteY39" fmla="*/ 853880 h 1233065"/>
                <a:gd name="connsiteX40" fmla="*/ 44447 w 1239877"/>
                <a:gd name="connsiteY40" fmla="*/ 845810 h 1233065"/>
                <a:gd name="connsiteX41" fmla="*/ 18056 w 1239877"/>
                <a:gd name="connsiteY41" fmla="*/ 764523 h 1233065"/>
                <a:gd name="connsiteX42" fmla="*/ 82412 w 1239877"/>
                <a:gd name="connsiteY42" fmla="*/ 708039 h 1233065"/>
                <a:gd name="connsiteX43" fmla="*/ 74342 w 1239877"/>
                <a:gd name="connsiteY43" fmla="*/ 633564 h 1233065"/>
                <a:gd name="connsiteX44" fmla="*/ 0 w 1239877"/>
                <a:gd name="connsiteY44" fmla="*/ 591763 h 1233065"/>
                <a:gd name="connsiteX45" fmla="*/ 8995 w 1239877"/>
                <a:gd name="connsiteY45" fmla="*/ 506838 h 1233065"/>
                <a:gd name="connsiteX46" fmla="*/ 89819 w 1239877"/>
                <a:gd name="connsiteY46" fmla="*/ 481638 h 1233065"/>
                <a:gd name="connsiteX47" fmla="*/ 113035 w 1239877"/>
                <a:gd name="connsiteY47" fmla="*/ 409148 h 1233065"/>
                <a:gd name="connsiteX48" fmla="*/ 62768 w 1239877"/>
                <a:gd name="connsiteY48" fmla="*/ 341552 h 1233065"/>
                <a:gd name="connsiteX49" fmla="*/ 105561 w 1239877"/>
                <a:gd name="connsiteY49" fmla="*/ 267606 h 1233065"/>
                <a:gd name="connsiteX50" fmla="*/ 188369 w 1239877"/>
                <a:gd name="connsiteY50" fmla="*/ 277329 h 1233065"/>
                <a:gd name="connsiteX51" fmla="*/ 240092 w 1239877"/>
                <a:gd name="connsiteY51" fmla="*/ 219654 h 1233065"/>
                <a:gd name="connsiteX52" fmla="*/ 221903 w 1239877"/>
                <a:gd name="connsiteY52" fmla="*/ 138499 h 1233065"/>
                <a:gd name="connsiteX53" fmla="*/ 291020 w 1239877"/>
                <a:gd name="connsiteY53" fmla="*/ 88298 h 1233065"/>
                <a:gd name="connsiteX54" fmla="*/ 362122 w 1239877"/>
                <a:gd name="connsiteY54" fmla="*/ 130496 h 1233065"/>
                <a:gd name="connsiteX55" fmla="*/ 433620 w 1239877"/>
                <a:gd name="connsiteY55" fmla="*/ 98484 h 1233065"/>
                <a:gd name="connsiteX56" fmla="*/ 449824 w 1239877"/>
                <a:gd name="connsiteY56" fmla="*/ 17726 h 1233065"/>
                <a:gd name="connsiteX57" fmla="*/ 533427 w 1239877"/>
                <a:gd name="connsiteY57" fmla="*/ 0 h 1233065"/>
                <a:gd name="connsiteX58" fmla="*/ 580784 w 1239877"/>
                <a:gd name="connsiteY58" fmla="*/ 66935 h 1233065"/>
                <a:gd name="connsiteX59" fmla="*/ 659756 w 1239877"/>
                <a:gd name="connsiteY59" fmla="*/ 66935 h 1233065"/>
                <a:gd name="connsiteX60" fmla="*/ 707179 w 1239877"/>
                <a:gd name="connsiteY60" fmla="*/ 66 h 1233065"/>
                <a:gd name="connsiteX61" fmla="*/ 790715 w 1239877"/>
                <a:gd name="connsiteY61" fmla="*/ 17858 h 1233065"/>
                <a:gd name="connsiteX62" fmla="*/ 790715 w 1239877"/>
                <a:gd name="connsiteY62" fmla="*/ 17858 h 1233065"/>
                <a:gd name="connsiteX63" fmla="*/ 530516 w 1239877"/>
                <a:gd name="connsiteY63" fmla="*/ 1033717 h 1233065"/>
                <a:gd name="connsiteX64" fmla="*/ 1042249 w 1239877"/>
                <a:gd name="connsiteY64" fmla="*/ 701822 h 1233065"/>
                <a:gd name="connsiteX65" fmla="*/ 710354 w 1239877"/>
                <a:gd name="connsiteY65" fmla="*/ 190089 h 1233065"/>
                <a:gd name="connsiteX66" fmla="*/ 198687 w 1239877"/>
                <a:gd name="connsiteY66" fmla="*/ 521984 h 1233065"/>
                <a:gd name="connsiteX67" fmla="*/ 530582 w 1239877"/>
                <a:gd name="connsiteY67" fmla="*/ 1033717 h 123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877" h="1233065">
                  <a:moveTo>
                    <a:pt x="790715" y="17858"/>
                  </a:moveTo>
                  <a:lnTo>
                    <a:pt x="806787" y="98285"/>
                  </a:lnTo>
                  <a:cubicBezTo>
                    <a:pt x="831855" y="107347"/>
                    <a:pt x="855930" y="118128"/>
                    <a:pt x="878881" y="130430"/>
                  </a:cubicBezTo>
                  <a:lnTo>
                    <a:pt x="949387" y="88629"/>
                  </a:lnTo>
                  <a:lnTo>
                    <a:pt x="1018504" y="138896"/>
                  </a:lnTo>
                  <a:lnTo>
                    <a:pt x="1000382" y="219257"/>
                  </a:lnTo>
                  <a:cubicBezTo>
                    <a:pt x="1019166" y="237446"/>
                    <a:pt x="1036627" y="257024"/>
                    <a:pt x="1052567" y="277660"/>
                  </a:cubicBezTo>
                  <a:lnTo>
                    <a:pt x="1134714" y="268069"/>
                  </a:lnTo>
                  <a:lnTo>
                    <a:pt x="1177441" y="342081"/>
                  </a:lnTo>
                  <a:lnTo>
                    <a:pt x="1127703" y="408751"/>
                  </a:lnTo>
                  <a:cubicBezTo>
                    <a:pt x="1137294" y="432628"/>
                    <a:pt x="1145230" y="457299"/>
                    <a:pt x="1151381" y="482498"/>
                  </a:cubicBezTo>
                  <a:lnTo>
                    <a:pt x="1231015" y="507367"/>
                  </a:lnTo>
                  <a:lnTo>
                    <a:pt x="1239878" y="592358"/>
                  </a:lnTo>
                  <a:lnTo>
                    <a:pt x="1166462" y="633564"/>
                  </a:lnTo>
                  <a:cubicBezTo>
                    <a:pt x="1165404" y="658632"/>
                    <a:pt x="1162692" y="683897"/>
                    <a:pt x="1158062" y="709229"/>
                  </a:cubicBezTo>
                  <a:lnTo>
                    <a:pt x="1221623" y="765185"/>
                  </a:lnTo>
                  <a:lnTo>
                    <a:pt x="1195167" y="846406"/>
                  </a:lnTo>
                  <a:lnTo>
                    <a:pt x="1110242" y="854277"/>
                  </a:lnTo>
                  <a:cubicBezTo>
                    <a:pt x="1099130" y="876897"/>
                    <a:pt x="1086431" y="898459"/>
                    <a:pt x="1072475" y="919029"/>
                  </a:cubicBezTo>
                  <a:lnTo>
                    <a:pt x="1108191" y="996876"/>
                  </a:lnTo>
                  <a:lnTo>
                    <a:pt x="1050980" y="1060306"/>
                  </a:lnTo>
                  <a:lnTo>
                    <a:pt x="969163" y="1032593"/>
                  </a:lnTo>
                  <a:cubicBezTo>
                    <a:pt x="950247" y="1048268"/>
                    <a:pt x="930272" y="1062621"/>
                    <a:pt x="909372" y="1075650"/>
                  </a:cubicBezTo>
                  <a:lnTo>
                    <a:pt x="910364" y="1162361"/>
                  </a:lnTo>
                  <a:lnTo>
                    <a:pt x="832318" y="1197085"/>
                  </a:lnTo>
                  <a:lnTo>
                    <a:pt x="768359" y="1138021"/>
                  </a:lnTo>
                  <a:cubicBezTo>
                    <a:pt x="745011" y="1144635"/>
                    <a:pt x="721135" y="1149662"/>
                    <a:pt x="696861" y="1153101"/>
                  </a:cubicBezTo>
                  <a:lnTo>
                    <a:pt x="662335" y="1233066"/>
                  </a:lnTo>
                  <a:lnTo>
                    <a:pt x="576881" y="1233066"/>
                  </a:lnTo>
                  <a:lnTo>
                    <a:pt x="542290" y="1152705"/>
                  </a:lnTo>
                  <a:cubicBezTo>
                    <a:pt x="530384" y="1150985"/>
                    <a:pt x="518479" y="1148868"/>
                    <a:pt x="506507" y="1146355"/>
                  </a:cubicBezTo>
                  <a:cubicBezTo>
                    <a:pt x="494536" y="1143776"/>
                    <a:pt x="482829" y="1140865"/>
                    <a:pt x="471254" y="1137558"/>
                  </a:cubicBezTo>
                  <a:lnTo>
                    <a:pt x="406899" y="1196820"/>
                  </a:lnTo>
                  <a:lnTo>
                    <a:pt x="328853" y="1162030"/>
                  </a:lnTo>
                  <a:lnTo>
                    <a:pt x="329977" y="1074923"/>
                  </a:lnTo>
                  <a:cubicBezTo>
                    <a:pt x="309209" y="1061893"/>
                    <a:pt x="289499" y="1047540"/>
                    <a:pt x="270847" y="1031997"/>
                  </a:cubicBezTo>
                  <a:lnTo>
                    <a:pt x="188369" y="1059843"/>
                  </a:lnTo>
                  <a:lnTo>
                    <a:pt x="131224" y="996347"/>
                  </a:lnTo>
                  <a:lnTo>
                    <a:pt x="167469" y="917573"/>
                  </a:lnTo>
                  <a:cubicBezTo>
                    <a:pt x="153778" y="897202"/>
                    <a:pt x="141343" y="875905"/>
                    <a:pt x="130496" y="853880"/>
                  </a:cubicBezTo>
                  <a:lnTo>
                    <a:pt x="44447" y="845810"/>
                  </a:lnTo>
                  <a:lnTo>
                    <a:pt x="18056" y="764523"/>
                  </a:lnTo>
                  <a:lnTo>
                    <a:pt x="82412" y="708039"/>
                  </a:lnTo>
                  <a:cubicBezTo>
                    <a:pt x="78046" y="683633"/>
                    <a:pt x="75334" y="658698"/>
                    <a:pt x="74342" y="633564"/>
                  </a:cubicBezTo>
                  <a:lnTo>
                    <a:pt x="0" y="591763"/>
                  </a:lnTo>
                  <a:lnTo>
                    <a:pt x="8995" y="506838"/>
                  </a:lnTo>
                  <a:lnTo>
                    <a:pt x="89819" y="481638"/>
                  </a:lnTo>
                  <a:cubicBezTo>
                    <a:pt x="95970" y="456637"/>
                    <a:pt x="103709" y="432430"/>
                    <a:pt x="113035" y="409148"/>
                  </a:cubicBezTo>
                  <a:lnTo>
                    <a:pt x="62768" y="341552"/>
                  </a:lnTo>
                  <a:lnTo>
                    <a:pt x="105561" y="267606"/>
                  </a:lnTo>
                  <a:lnTo>
                    <a:pt x="188369" y="277329"/>
                  </a:lnTo>
                  <a:cubicBezTo>
                    <a:pt x="204309" y="256825"/>
                    <a:pt x="221572" y="237578"/>
                    <a:pt x="240092" y="219654"/>
                  </a:cubicBezTo>
                  <a:lnTo>
                    <a:pt x="221903" y="138499"/>
                  </a:lnTo>
                  <a:lnTo>
                    <a:pt x="291020" y="88298"/>
                  </a:lnTo>
                  <a:lnTo>
                    <a:pt x="362122" y="130496"/>
                  </a:lnTo>
                  <a:cubicBezTo>
                    <a:pt x="385139" y="118194"/>
                    <a:pt x="409016" y="107479"/>
                    <a:pt x="433620" y="98484"/>
                  </a:cubicBezTo>
                  <a:lnTo>
                    <a:pt x="449824" y="17726"/>
                  </a:lnTo>
                  <a:lnTo>
                    <a:pt x="533427" y="0"/>
                  </a:lnTo>
                  <a:lnTo>
                    <a:pt x="580784" y="66935"/>
                  </a:lnTo>
                  <a:cubicBezTo>
                    <a:pt x="606777" y="65083"/>
                    <a:pt x="633167" y="65083"/>
                    <a:pt x="659756" y="66935"/>
                  </a:cubicBezTo>
                  <a:lnTo>
                    <a:pt x="707179" y="66"/>
                  </a:lnTo>
                  <a:lnTo>
                    <a:pt x="790715" y="17858"/>
                  </a:lnTo>
                  <a:lnTo>
                    <a:pt x="790715" y="17858"/>
                  </a:lnTo>
                  <a:close/>
                  <a:moveTo>
                    <a:pt x="530516" y="1033717"/>
                  </a:moveTo>
                  <a:cubicBezTo>
                    <a:pt x="763465" y="1083389"/>
                    <a:pt x="992577" y="934770"/>
                    <a:pt x="1042249" y="701822"/>
                  </a:cubicBezTo>
                  <a:cubicBezTo>
                    <a:pt x="1091921" y="468873"/>
                    <a:pt x="943302" y="239761"/>
                    <a:pt x="710354" y="190089"/>
                  </a:cubicBezTo>
                  <a:cubicBezTo>
                    <a:pt x="477405" y="140417"/>
                    <a:pt x="248293" y="289036"/>
                    <a:pt x="198687" y="521984"/>
                  </a:cubicBezTo>
                  <a:cubicBezTo>
                    <a:pt x="149016" y="754933"/>
                    <a:pt x="297634" y="984045"/>
                    <a:pt x="530582" y="1033717"/>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39" name="Freeform: Shape 69">
              <a:extLst>
                <a:ext uri="{FF2B5EF4-FFF2-40B4-BE49-F238E27FC236}">
                  <a16:creationId xmlns:a16="http://schemas.microsoft.com/office/drawing/2014/main" id="{03038A92-A592-3530-96D8-1D16493F8574}"/>
                </a:ext>
              </a:extLst>
            </p:cNvPr>
            <p:cNvSpPr/>
            <p:nvPr/>
          </p:nvSpPr>
          <p:spPr>
            <a:xfrm>
              <a:off x="4064754" y="1215892"/>
              <a:ext cx="311631" cy="417231"/>
            </a:xfrm>
            <a:custGeom>
              <a:avLst/>
              <a:gdLst>
                <a:gd name="connsiteX0" fmla="*/ 19842 w 302727"/>
                <a:gd name="connsiteY0" fmla="*/ 405312 h 405311"/>
                <a:gd name="connsiteX1" fmla="*/ 282819 w 302727"/>
                <a:gd name="connsiteY1" fmla="*/ 405312 h 405311"/>
                <a:gd name="connsiteX2" fmla="*/ 302727 w 302727"/>
                <a:gd name="connsiteY2" fmla="*/ 385403 h 405311"/>
                <a:gd name="connsiteX3" fmla="*/ 302727 w 302727"/>
                <a:gd name="connsiteY3" fmla="*/ 35981 h 405311"/>
                <a:gd name="connsiteX4" fmla="*/ 282819 w 302727"/>
                <a:gd name="connsiteY4" fmla="*/ 16138 h 405311"/>
                <a:gd name="connsiteX5" fmla="*/ 214892 w 302727"/>
                <a:gd name="connsiteY5" fmla="*/ 16138 h 405311"/>
                <a:gd name="connsiteX6" fmla="*/ 214892 w 302727"/>
                <a:gd name="connsiteY6" fmla="*/ 51854 h 405311"/>
                <a:gd name="connsiteX7" fmla="*/ 265622 w 302727"/>
                <a:gd name="connsiteY7" fmla="*/ 51854 h 405311"/>
                <a:gd name="connsiteX8" fmla="*/ 265622 w 302727"/>
                <a:gd name="connsiteY8" fmla="*/ 369596 h 405311"/>
                <a:gd name="connsiteX9" fmla="*/ 37105 w 302727"/>
                <a:gd name="connsiteY9" fmla="*/ 369596 h 405311"/>
                <a:gd name="connsiteX10" fmla="*/ 37105 w 302727"/>
                <a:gd name="connsiteY10" fmla="*/ 51854 h 405311"/>
                <a:gd name="connsiteX11" fmla="*/ 87835 w 302727"/>
                <a:gd name="connsiteY11" fmla="*/ 51854 h 405311"/>
                <a:gd name="connsiteX12" fmla="*/ 87835 w 302727"/>
                <a:gd name="connsiteY12" fmla="*/ 16138 h 405311"/>
                <a:gd name="connsiteX13" fmla="*/ 19908 w 302727"/>
                <a:gd name="connsiteY13" fmla="*/ 16138 h 405311"/>
                <a:gd name="connsiteX14" fmla="*/ 0 w 302727"/>
                <a:gd name="connsiteY14" fmla="*/ 35981 h 405311"/>
                <a:gd name="connsiteX15" fmla="*/ 0 w 302727"/>
                <a:gd name="connsiteY15" fmla="*/ 385403 h 405311"/>
                <a:gd name="connsiteX16" fmla="*/ 19908 w 302727"/>
                <a:gd name="connsiteY16" fmla="*/ 405312 h 405311"/>
                <a:gd name="connsiteX17" fmla="*/ 19908 w 302727"/>
                <a:gd name="connsiteY17" fmla="*/ 405312 h 405311"/>
                <a:gd name="connsiteX18" fmla="*/ 192007 w 302727"/>
                <a:gd name="connsiteY18" fmla="*/ 0 h 405311"/>
                <a:gd name="connsiteX19" fmla="*/ 203780 w 302727"/>
                <a:gd name="connsiteY19" fmla="*/ 3968 h 405311"/>
                <a:gd name="connsiteX20" fmla="*/ 208344 w 302727"/>
                <a:gd name="connsiteY20" fmla="*/ 12831 h 405311"/>
                <a:gd name="connsiteX21" fmla="*/ 208344 w 302727"/>
                <a:gd name="connsiteY21" fmla="*/ 63165 h 405311"/>
                <a:gd name="connsiteX22" fmla="*/ 203780 w 302727"/>
                <a:gd name="connsiteY22" fmla="*/ 72027 h 405311"/>
                <a:gd name="connsiteX23" fmla="*/ 192007 w 302727"/>
                <a:gd name="connsiteY23" fmla="*/ 76062 h 405311"/>
                <a:gd name="connsiteX24" fmla="*/ 110720 w 302727"/>
                <a:gd name="connsiteY24" fmla="*/ 76062 h 405311"/>
                <a:gd name="connsiteX25" fmla="*/ 99013 w 302727"/>
                <a:gd name="connsiteY25" fmla="*/ 72027 h 405311"/>
                <a:gd name="connsiteX26" fmla="*/ 94449 w 302727"/>
                <a:gd name="connsiteY26" fmla="*/ 63165 h 405311"/>
                <a:gd name="connsiteX27" fmla="*/ 94449 w 302727"/>
                <a:gd name="connsiteY27" fmla="*/ 12831 h 405311"/>
                <a:gd name="connsiteX28" fmla="*/ 99013 w 302727"/>
                <a:gd name="connsiteY28" fmla="*/ 3968 h 405311"/>
                <a:gd name="connsiteX29" fmla="*/ 110720 w 302727"/>
                <a:gd name="connsiteY29" fmla="*/ 0 h 405311"/>
                <a:gd name="connsiteX30" fmla="*/ 192007 w 302727"/>
                <a:gd name="connsiteY30" fmla="*/ 0 h 405311"/>
                <a:gd name="connsiteX31" fmla="*/ 121633 w 302727"/>
                <a:gd name="connsiteY31" fmla="*/ 16469 h 405311"/>
                <a:gd name="connsiteX32" fmla="*/ 181094 w 302727"/>
                <a:gd name="connsiteY32" fmla="*/ 16469 h 405311"/>
                <a:gd name="connsiteX33" fmla="*/ 190883 w 302727"/>
                <a:gd name="connsiteY33" fmla="*/ 19842 h 405311"/>
                <a:gd name="connsiteX34" fmla="*/ 190883 w 302727"/>
                <a:gd name="connsiteY34" fmla="*/ 19842 h 405311"/>
                <a:gd name="connsiteX35" fmla="*/ 195314 w 302727"/>
                <a:gd name="connsiteY35" fmla="*/ 28771 h 405311"/>
                <a:gd name="connsiteX36" fmla="*/ 195314 w 302727"/>
                <a:gd name="connsiteY36" fmla="*/ 44777 h 405311"/>
                <a:gd name="connsiteX37" fmla="*/ 190883 w 302727"/>
                <a:gd name="connsiteY37" fmla="*/ 53706 h 405311"/>
                <a:gd name="connsiteX38" fmla="*/ 190883 w 302727"/>
                <a:gd name="connsiteY38" fmla="*/ 53706 h 405311"/>
                <a:gd name="connsiteX39" fmla="*/ 181094 w 302727"/>
                <a:gd name="connsiteY39" fmla="*/ 57080 h 405311"/>
                <a:gd name="connsiteX40" fmla="*/ 121633 w 302727"/>
                <a:gd name="connsiteY40" fmla="*/ 57080 h 405311"/>
                <a:gd name="connsiteX41" fmla="*/ 111844 w 302727"/>
                <a:gd name="connsiteY41" fmla="*/ 53706 h 405311"/>
                <a:gd name="connsiteX42" fmla="*/ 111844 w 302727"/>
                <a:gd name="connsiteY42" fmla="*/ 53706 h 405311"/>
                <a:gd name="connsiteX43" fmla="*/ 107413 w 302727"/>
                <a:gd name="connsiteY43" fmla="*/ 44777 h 405311"/>
                <a:gd name="connsiteX44" fmla="*/ 107413 w 302727"/>
                <a:gd name="connsiteY44" fmla="*/ 28771 h 405311"/>
                <a:gd name="connsiteX45" fmla="*/ 111844 w 302727"/>
                <a:gd name="connsiteY45" fmla="*/ 19842 h 405311"/>
                <a:gd name="connsiteX46" fmla="*/ 111844 w 302727"/>
                <a:gd name="connsiteY46" fmla="*/ 19842 h 405311"/>
                <a:gd name="connsiteX47" fmla="*/ 121633 w 302727"/>
                <a:gd name="connsiteY47" fmla="*/ 16403 h 405311"/>
                <a:gd name="connsiteX48" fmla="*/ 121633 w 302727"/>
                <a:gd name="connsiteY48" fmla="*/ 16403 h 405311"/>
                <a:gd name="connsiteX49" fmla="*/ 75930 w 302727"/>
                <a:gd name="connsiteY49" fmla="*/ 285795 h 405311"/>
                <a:gd name="connsiteX50" fmla="*/ 226731 w 302727"/>
                <a:gd name="connsiteY50" fmla="*/ 285795 h 405311"/>
                <a:gd name="connsiteX51" fmla="*/ 234866 w 302727"/>
                <a:gd name="connsiteY51" fmla="*/ 293997 h 405311"/>
                <a:gd name="connsiteX52" fmla="*/ 234866 w 302727"/>
                <a:gd name="connsiteY52" fmla="*/ 293997 h 405311"/>
                <a:gd name="connsiteX53" fmla="*/ 226731 w 302727"/>
                <a:gd name="connsiteY53" fmla="*/ 302132 h 405311"/>
                <a:gd name="connsiteX54" fmla="*/ 75930 w 302727"/>
                <a:gd name="connsiteY54" fmla="*/ 302132 h 405311"/>
                <a:gd name="connsiteX55" fmla="*/ 67795 w 302727"/>
                <a:gd name="connsiteY55" fmla="*/ 293997 h 405311"/>
                <a:gd name="connsiteX56" fmla="*/ 67795 w 302727"/>
                <a:gd name="connsiteY56" fmla="*/ 293997 h 405311"/>
                <a:gd name="connsiteX57" fmla="*/ 75930 w 302727"/>
                <a:gd name="connsiteY57" fmla="*/ 285795 h 405311"/>
                <a:gd name="connsiteX58" fmla="*/ 75930 w 302727"/>
                <a:gd name="connsiteY58" fmla="*/ 285795 h 405311"/>
                <a:gd name="connsiteX59" fmla="*/ 226930 w 302727"/>
                <a:gd name="connsiteY59" fmla="*/ 255436 h 405311"/>
                <a:gd name="connsiteX60" fmla="*/ 74673 w 302727"/>
                <a:gd name="connsiteY60" fmla="*/ 255436 h 405311"/>
                <a:gd name="connsiteX61" fmla="*/ 74475 w 302727"/>
                <a:gd name="connsiteY61" fmla="*/ 255304 h 405311"/>
                <a:gd name="connsiteX62" fmla="*/ 74078 w 302727"/>
                <a:gd name="connsiteY62" fmla="*/ 255304 h 405311"/>
                <a:gd name="connsiteX63" fmla="*/ 73879 w 302727"/>
                <a:gd name="connsiteY63" fmla="*/ 255172 h 405311"/>
                <a:gd name="connsiteX64" fmla="*/ 73681 w 302727"/>
                <a:gd name="connsiteY64" fmla="*/ 255172 h 405311"/>
                <a:gd name="connsiteX65" fmla="*/ 73483 w 302727"/>
                <a:gd name="connsiteY65" fmla="*/ 255039 h 405311"/>
                <a:gd name="connsiteX66" fmla="*/ 73284 w 302727"/>
                <a:gd name="connsiteY66" fmla="*/ 255039 h 405311"/>
                <a:gd name="connsiteX67" fmla="*/ 73086 w 302727"/>
                <a:gd name="connsiteY67" fmla="*/ 254907 h 405311"/>
                <a:gd name="connsiteX68" fmla="*/ 72887 w 302727"/>
                <a:gd name="connsiteY68" fmla="*/ 254907 h 405311"/>
                <a:gd name="connsiteX69" fmla="*/ 72689 w 302727"/>
                <a:gd name="connsiteY69" fmla="*/ 254775 h 405311"/>
                <a:gd name="connsiteX70" fmla="*/ 72491 w 302727"/>
                <a:gd name="connsiteY70" fmla="*/ 254775 h 405311"/>
                <a:gd name="connsiteX71" fmla="*/ 72491 w 302727"/>
                <a:gd name="connsiteY71" fmla="*/ 254643 h 405311"/>
                <a:gd name="connsiteX72" fmla="*/ 72292 w 302727"/>
                <a:gd name="connsiteY72" fmla="*/ 254643 h 405311"/>
                <a:gd name="connsiteX73" fmla="*/ 72160 w 302727"/>
                <a:gd name="connsiteY73" fmla="*/ 254510 h 405311"/>
                <a:gd name="connsiteX74" fmla="*/ 71961 w 302727"/>
                <a:gd name="connsiteY74" fmla="*/ 254510 h 405311"/>
                <a:gd name="connsiteX75" fmla="*/ 71763 w 302727"/>
                <a:gd name="connsiteY75" fmla="*/ 254312 h 405311"/>
                <a:gd name="connsiteX76" fmla="*/ 71631 w 302727"/>
                <a:gd name="connsiteY76" fmla="*/ 254312 h 405311"/>
                <a:gd name="connsiteX77" fmla="*/ 71631 w 302727"/>
                <a:gd name="connsiteY77" fmla="*/ 254180 h 405311"/>
                <a:gd name="connsiteX78" fmla="*/ 71432 w 302727"/>
                <a:gd name="connsiteY78" fmla="*/ 254180 h 405311"/>
                <a:gd name="connsiteX79" fmla="*/ 71432 w 302727"/>
                <a:gd name="connsiteY79" fmla="*/ 254047 h 405311"/>
                <a:gd name="connsiteX80" fmla="*/ 71300 w 302727"/>
                <a:gd name="connsiteY80" fmla="*/ 254047 h 405311"/>
                <a:gd name="connsiteX81" fmla="*/ 71300 w 302727"/>
                <a:gd name="connsiteY81" fmla="*/ 253915 h 405311"/>
                <a:gd name="connsiteX82" fmla="*/ 71168 w 302727"/>
                <a:gd name="connsiteY82" fmla="*/ 253915 h 405311"/>
                <a:gd name="connsiteX83" fmla="*/ 71168 w 302727"/>
                <a:gd name="connsiteY83" fmla="*/ 253783 h 405311"/>
                <a:gd name="connsiteX84" fmla="*/ 71035 w 302727"/>
                <a:gd name="connsiteY84" fmla="*/ 253650 h 405311"/>
                <a:gd name="connsiteX85" fmla="*/ 71035 w 302727"/>
                <a:gd name="connsiteY85" fmla="*/ 253650 h 405311"/>
                <a:gd name="connsiteX86" fmla="*/ 70903 w 302727"/>
                <a:gd name="connsiteY86" fmla="*/ 253518 h 405311"/>
                <a:gd name="connsiteX87" fmla="*/ 70771 w 302727"/>
                <a:gd name="connsiteY87" fmla="*/ 253386 h 405311"/>
                <a:gd name="connsiteX88" fmla="*/ 70771 w 302727"/>
                <a:gd name="connsiteY88" fmla="*/ 253386 h 405311"/>
                <a:gd name="connsiteX89" fmla="*/ 70639 w 302727"/>
                <a:gd name="connsiteY89" fmla="*/ 253254 h 405311"/>
                <a:gd name="connsiteX90" fmla="*/ 70639 w 302727"/>
                <a:gd name="connsiteY90" fmla="*/ 253254 h 405311"/>
                <a:gd name="connsiteX91" fmla="*/ 70506 w 302727"/>
                <a:gd name="connsiteY91" fmla="*/ 253121 h 405311"/>
                <a:gd name="connsiteX92" fmla="*/ 70506 w 302727"/>
                <a:gd name="connsiteY92" fmla="*/ 253121 h 405311"/>
                <a:gd name="connsiteX93" fmla="*/ 70374 w 302727"/>
                <a:gd name="connsiteY93" fmla="*/ 252989 h 405311"/>
                <a:gd name="connsiteX94" fmla="*/ 70374 w 302727"/>
                <a:gd name="connsiteY94" fmla="*/ 252989 h 405311"/>
                <a:gd name="connsiteX95" fmla="*/ 70242 w 302727"/>
                <a:gd name="connsiteY95" fmla="*/ 252857 h 405311"/>
                <a:gd name="connsiteX96" fmla="*/ 70110 w 302727"/>
                <a:gd name="connsiteY96" fmla="*/ 252725 h 405311"/>
                <a:gd name="connsiteX97" fmla="*/ 69977 w 302727"/>
                <a:gd name="connsiteY97" fmla="*/ 252592 h 405311"/>
                <a:gd name="connsiteX98" fmla="*/ 69977 w 302727"/>
                <a:gd name="connsiteY98" fmla="*/ 252592 h 405311"/>
                <a:gd name="connsiteX99" fmla="*/ 69845 w 302727"/>
                <a:gd name="connsiteY99" fmla="*/ 252460 h 405311"/>
                <a:gd name="connsiteX100" fmla="*/ 69845 w 302727"/>
                <a:gd name="connsiteY100" fmla="*/ 252460 h 405311"/>
                <a:gd name="connsiteX101" fmla="*/ 69713 w 302727"/>
                <a:gd name="connsiteY101" fmla="*/ 252328 h 405311"/>
                <a:gd name="connsiteX102" fmla="*/ 69713 w 302727"/>
                <a:gd name="connsiteY102" fmla="*/ 252328 h 405311"/>
                <a:gd name="connsiteX103" fmla="*/ 69580 w 302727"/>
                <a:gd name="connsiteY103" fmla="*/ 252195 h 405311"/>
                <a:gd name="connsiteX104" fmla="*/ 69448 w 302727"/>
                <a:gd name="connsiteY104" fmla="*/ 252063 h 405311"/>
                <a:gd name="connsiteX105" fmla="*/ 69448 w 302727"/>
                <a:gd name="connsiteY105" fmla="*/ 252063 h 405311"/>
                <a:gd name="connsiteX106" fmla="*/ 69316 w 302727"/>
                <a:gd name="connsiteY106" fmla="*/ 251865 h 405311"/>
                <a:gd name="connsiteX107" fmla="*/ 69183 w 302727"/>
                <a:gd name="connsiteY107" fmla="*/ 251732 h 405311"/>
                <a:gd name="connsiteX108" fmla="*/ 69051 w 302727"/>
                <a:gd name="connsiteY108" fmla="*/ 251600 h 405311"/>
                <a:gd name="connsiteX109" fmla="*/ 69051 w 302727"/>
                <a:gd name="connsiteY109" fmla="*/ 251600 h 405311"/>
                <a:gd name="connsiteX110" fmla="*/ 68919 w 302727"/>
                <a:gd name="connsiteY110" fmla="*/ 251402 h 405311"/>
                <a:gd name="connsiteX111" fmla="*/ 68919 w 302727"/>
                <a:gd name="connsiteY111" fmla="*/ 251269 h 405311"/>
                <a:gd name="connsiteX112" fmla="*/ 68853 w 302727"/>
                <a:gd name="connsiteY112" fmla="*/ 251269 h 405311"/>
                <a:gd name="connsiteX113" fmla="*/ 68720 w 302727"/>
                <a:gd name="connsiteY113" fmla="*/ 251071 h 405311"/>
                <a:gd name="connsiteX114" fmla="*/ 68720 w 302727"/>
                <a:gd name="connsiteY114" fmla="*/ 250873 h 405311"/>
                <a:gd name="connsiteX115" fmla="*/ 68522 w 302727"/>
                <a:gd name="connsiteY115" fmla="*/ 250740 h 405311"/>
                <a:gd name="connsiteX116" fmla="*/ 68522 w 302727"/>
                <a:gd name="connsiteY116" fmla="*/ 250740 h 405311"/>
                <a:gd name="connsiteX117" fmla="*/ 68522 w 302727"/>
                <a:gd name="connsiteY117" fmla="*/ 250542 h 405311"/>
                <a:gd name="connsiteX118" fmla="*/ 68390 w 302727"/>
                <a:gd name="connsiteY118" fmla="*/ 250343 h 405311"/>
                <a:gd name="connsiteX119" fmla="*/ 68390 w 302727"/>
                <a:gd name="connsiteY119" fmla="*/ 250145 h 405311"/>
                <a:gd name="connsiteX120" fmla="*/ 68257 w 302727"/>
                <a:gd name="connsiteY120" fmla="*/ 249947 h 405311"/>
                <a:gd name="connsiteX121" fmla="*/ 68257 w 302727"/>
                <a:gd name="connsiteY121" fmla="*/ 249748 h 405311"/>
                <a:gd name="connsiteX122" fmla="*/ 68125 w 302727"/>
                <a:gd name="connsiteY122" fmla="*/ 249550 h 405311"/>
                <a:gd name="connsiteX123" fmla="*/ 68125 w 302727"/>
                <a:gd name="connsiteY123" fmla="*/ 249351 h 405311"/>
                <a:gd name="connsiteX124" fmla="*/ 67993 w 302727"/>
                <a:gd name="connsiteY124" fmla="*/ 249153 h 405311"/>
                <a:gd name="connsiteX125" fmla="*/ 67993 w 302727"/>
                <a:gd name="connsiteY125" fmla="*/ 248756 h 405311"/>
                <a:gd name="connsiteX126" fmla="*/ 67861 w 302727"/>
                <a:gd name="connsiteY126" fmla="*/ 248558 h 405311"/>
                <a:gd name="connsiteX127" fmla="*/ 67861 w 302727"/>
                <a:gd name="connsiteY127" fmla="*/ 248161 h 405311"/>
                <a:gd name="connsiteX128" fmla="*/ 67728 w 302727"/>
                <a:gd name="connsiteY128" fmla="*/ 247962 h 405311"/>
                <a:gd name="connsiteX129" fmla="*/ 67728 w 302727"/>
                <a:gd name="connsiteY129" fmla="*/ 247103 h 405311"/>
                <a:gd name="connsiteX130" fmla="*/ 75864 w 302727"/>
                <a:gd name="connsiteY130" fmla="*/ 238967 h 405311"/>
                <a:gd name="connsiteX131" fmla="*/ 226665 w 302727"/>
                <a:gd name="connsiteY131" fmla="*/ 238967 h 405311"/>
                <a:gd name="connsiteX132" fmla="*/ 234800 w 302727"/>
                <a:gd name="connsiteY132" fmla="*/ 247103 h 405311"/>
                <a:gd name="connsiteX133" fmla="*/ 234800 w 302727"/>
                <a:gd name="connsiteY133" fmla="*/ 248359 h 405311"/>
                <a:gd name="connsiteX134" fmla="*/ 234668 w 302727"/>
                <a:gd name="connsiteY134" fmla="*/ 248558 h 405311"/>
                <a:gd name="connsiteX135" fmla="*/ 234668 w 302727"/>
                <a:gd name="connsiteY135" fmla="*/ 248955 h 405311"/>
                <a:gd name="connsiteX136" fmla="*/ 234536 w 302727"/>
                <a:gd name="connsiteY136" fmla="*/ 249153 h 405311"/>
                <a:gd name="connsiteX137" fmla="*/ 234536 w 302727"/>
                <a:gd name="connsiteY137" fmla="*/ 249351 h 405311"/>
                <a:gd name="connsiteX138" fmla="*/ 234404 w 302727"/>
                <a:gd name="connsiteY138" fmla="*/ 249550 h 405311"/>
                <a:gd name="connsiteX139" fmla="*/ 234404 w 302727"/>
                <a:gd name="connsiteY139" fmla="*/ 249748 h 405311"/>
                <a:gd name="connsiteX140" fmla="*/ 234271 w 302727"/>
                <a:gd name="connsiteY140" fmla="*/ 249947 h 405311"/>
                <a:gd name="connsiteX141" fmla="*/ 234271 w 302727"/>
                <a:gd name="connsiteY141" fmla="*/ 250145 h 405311"/>
                <a:gd name="connsiteX142" fmla="*/ 234139 w 302727"/>
                <a:gd name="connsiteY142" fmla="*/ 250343 h 405311"/>
                <a:gd name="connsiteX143" fmla="*/ 234139 w 302727"/>
                <a:gd name="connsiteY143" fmla="*/ 250542 h 405311"/>
                <a:gd name="connsiteX144" fmla="*/ 233941 w 302727"/>
                <a:gd name="connsiteY144" fmla="*/ 250740 h 405311"/>
                <a:gd name="connsiteX145" fmla="*/ 233941 w 302727"/>
                <a:gd name="connsiteY145" fmla="*/ 250740 h 405311"/>
                <a:gd name="connsiteX146" fmla="*/ 233941 w 302727"/>
                <a:gd name="connsiteY146" fmla="*/ 250939 h 405311"/>
                <a:gd name="connsiteX147" fmla="*/ 233742 w 302727"/>
                <a:gd name="connsiteY147" fmla="*/ 251137 h 405311"/>
                <a:gd name="connsiteX148" fmla="*/ 233610 w 302727"/>
                <a:gd name="connsiteY148" fmla="*/ 251269 h 405311"/>
                <a:gd name="connsiteX149" fmla="*/ 233610 w 302727"/>
                <a:gd name="connsiteY149" fmla="*/ 251269 h 405311"/>
                <a:gd name="connsiteX150" fmla="*/ 233610 w 302727"/>
                <a:gd name="connsiteY150" fmla="*/ 251468 h 405311"/>
                <a:gd name="connsiteX151" fmla="*/ 233411 w 302727"/>
                <a:gd name="connsiteY151" fmla="*/ 251600 h 405311"/>
                <a:gd name="connsiteX152" fmla="*/ 233411 w 302727"/>
                <a:gd name="connsiteY152" fmla="*/ 251600 h 405311"/>
                <a:gd name="connsiteX153" fmla="*/ 233279 w 302727"/>
                <a:gd name="connsiteY153" fmla="*/ 251732 h 405311"/>
                <a:gd name="connsiteX154" fmla="*/ 233147 w 302727"/>
                <a:gd name="connsiteY154" fmla="*/ 251865 h 405311"/>
                <a:gd name="connsiteX155" fmla="*/ 233015 w 302727"/>
                <a:gd name="connsiteY155" fmla="*/ 251997 h 405311"/>
                <a:gd name="connsiteX156" fmla="*/ 233015 w 302727"/>
                <a:gd name="connsiteY156" fmla="*/ 251997 h 405311"/>
                <a:gd name="connsiteX157" fmla="*/ 232882 w 302727"/>
                <a:gd name="connsiteY157" fmla="*/ 252129 h 405311"/>
                <a:gd name="connsiteX158" fmla="*/ 232750 w 302727"/>
                <a:gd name="connsiteY158" fmla="*/ 252262 h 405311"/>
                <a:gd name="connsiteX159" fmla="*/ 232750 w 302727"/>
                <a:gd name="connsiteY159" fmla="*/ 252262 h 405311"/>
                <a:gd name="connsiteX160" fmla="*/ 232618 w 302727"/>
                <a:gd name="connsiteY160" fmla="*/ 252394 h 405311"/>
                <a:gd name="connsiteX161" fmla="*/ 232618 w 302727"/>
                <a:gd name="connsiteY161" fmla="*/ 252394 h 405311"/>
                <a:gd name="connsiteX162" fmla="*/ 232485 w 302727"/>
                <a:gd name="connsiteY162" fmla="*/ 252526 h 405311"/>
                <a:gd name="connsiteX163" fmla="*/ 232485 w 302727"/>
                <a:gd name="connsiteY163" fmla="*/ 252526 h 405311"/>
                <a:gd name="connsiteX164" fmla="*/ 232353 w 302727"/>
                <a:gd name="connsiteY164" fmla="*/ 252658 h 405311"/>
                <a:gd name="connsiteX165" fmla="*/ 232221 w 302727"/>
                <a:gd name="connsiteY165" fmla="*/ 252791 h 405311"/>
                <a:gd name="connsiteX166" fmla="*/ 232089 w 302727"/>
                <a:gd name="connsiteY166" fmla="*/ 252923 h 405311"/>
                <a:gd name="connsiteX167" fmla="*/ 232089 w 302727"/>
                <a:gd name="connsiteY167" fmla="*/ 252923 h 405311"/>
                <a:gd name="connsiteX168" fmla="*/ 231956 w 302727"/>
                <a:gd name="connsiteY168" fmla="*/ 253055 h 405311"/>
                <a:gd name="connsiteX169" fmla="*/ 231956 w 302727"/>
                <a:gd name="connsiteY169" fmla="*/ 253055 h 405311"/>
                <a:gd name="connsiteX170" fmla="*/ 231824 w 302727"/>
                <a:gd name="connsiteY170" fmla="*/ 253188 h 405311"/>
                <a:gd name="connsiteX171" fmla="*/ 231824 w 302727"/>
                <a:gd name="connsiteY171" fmla="*/ 253188 h 405311"/>
                <a:gd name="connsiteX172" fmla="*/ 231692 w 302727"/>
                <a:gd name="connsiteY172" fmla="*/ 253320 h 405311"/>
                <a:gd name="connsiteX173" fmla="*/ 231692 w 302727"/>
                <a:gd name="connsiteY173" fmla="*/ 253320 h 405311"/>
                <a:gd name="connsiteX174" fmla="*/ 231559 w 302727"/>
                <a:gd name="connsiteY174" fmla="*/ 253452 h 405311"/>
                <a:gd name="connsiteX175" fmla="*/ 231427 w 302727"/>
                <a:gd name="connsiteY175" fmla="*/ 253584 h 405311"/>
                <a:gd name="connsiteX176" fmla="*/ 231427 w 302727"/>
                <a:gd name="connsiteY176" fmla="*/ 253584 h 405311"/>
                <a:gd name="connsiteX177" fmla="*/ 231295 w 302727"/>
                <a:gd name="connsiteY177" fmla="*/ 253717 h 405311"/>
                <a:gd name="connsiteX178" fmla="*/ 231295 w 302727"/>
                <a:gd name="connsiteY178" fmla="*/ 253717 h 405311"/>
                <a:gd name="connsiteX179" fmla="*/ 231163 w 302727"/>
                <a:gd name="connsiteY179" fmla="*/ 253849 h 405311"/>
                <a:gd name="connsiteX180" fmla="*/ 231163 w 302727"/>
                <a:gd name="connsiteY180" fmla="*/ 253849 h 405311"/>
                <a:gd name="connsiteX181" fmla="*/ 231030 w 302727"/>
                <a:gd name="connsiteY181" fmla="*/ 253981 h 405311"/>
                <a:gd name="connsiteX182" fmla="*/ 231030 w 302727"/>
                <a:gd name="connsiteY182" fmla="*/ 253981 h 405311"/>
                <a:gd name="connsiteX183" fmla="*/ 230832 w 302727"/>
                <a:gd name="connsiteY183" fmla="*/ 254114 h 405311"/>
                <a:gd name="connsiteX184" fmla="*/ 230832 w 302727"/>
                <a:gd name="connsiteY184" fmla="*/ 254114 h 405311"/>
                <a:gd name="connsiteX185" fmla="*/ 230700 w 302727"/>
                <a:gd name="connsiteY185" fmla="*/ 254246 h 405311"/>
                <a:gd name="connsiteX186" fmla="*/ 230567 w 302727"/>
                <a:gd name="connsiteY186" fmla="*/ 254378 h 405311"/>
                <a:gd name="connsiteX187" fmla="*/ 230369 w 302727"/>
                <a:gd name="connsiteY187" fmla="*/ 254378 h 405311"/>
                <a:gd name="connsiteX188" fmla="*/ 230171 w 302727"/>
                <a:gd name="connsiteY188" fmla="*/ 254576 h 405311"/>
                <a:gd name="connsiteX189" fmla="*/ 229972 w 302727"/>
                <a:gd name="connsiteY189" fmla="*/ 254576 h 405311"/>
                <a:gd name="connsiteX190" fmla="*/ 229774 w 302727"/>
                <a:gd name="connsiteY190" fmla="*/ 254709 h 405311"/>
                <a:gd name="connsiteX191" fmla="*/ 229575 w 302727"/>
                <a:gd name="connsiteY191" fmla="*/ 254709 h 405311"/>
                <a:gd name="connsiteX192" fmla="*/ 229377 w 302727"/>
                <a:gd name="connsiteY192" fmla="*/ 254841 h 405311"/>
                <a:gd name="connsiteX193" fmla="*/ 229178 w 302727"/>
                <a:gd name="connsiteY193" fmla="*/ 254841 h 405311"/>
                <a:gd name="connsiteX194" fmla="*/ 228980 w 302727"/>
                <a:gd name="connsiteY194" fmla="*/ 254973 h 405311"/>
                <a:gd name="connsiteX195" fmla="*/ 228782 w 302727"/>
                <a:gd name="connsiteY195" fmla="*/ 254973 h 405311"/>
                <a:gd name="connsiteX196" fmla="*/ 228583 w 302727"/>
                <a:gd name="connsiteY196" fmla="*/ 255106 h 405311"/>
                <a:gd name="connsiteX197" fmla="*/ 228385 w 302727"/>
                <a:gd name="connsiteY197" fmla="*/ 255106 h 405311"/>
                <a:gd name="connsiteX198" fmla="*/ 228186 w 302727"/>
                <a:gd name="connsiteY198" fmla="*/ 255238 h 405311"/>
                <a:gd name="connsiteX199" fmla="*/ 227591 w 302727"/>
                <a:gd name="connsiteY199" fmla="*/ 255238 h 405311"/>
                <a:gd name="connsiteX200" fmla="*/ 227591 w 302727"/>
                <a:gd name="connsiteY200" fmla="*/ 255370 h 405311"/>
                <a:gd name="connsiteX201" fmla="*/ 226797 w 302727"/>
                <a:gd name="connsiteY201" fmla="*/ 255370 h 405311"/>
                <a:gd name="connsiteX202" fmla="*/ 234866 w 302727"/>
                <a:gd name="connsiteY202" fmla="*/ 247301 h 405311"/>
                <a:gd name="connsiteX203" fmla="*/ 234866 w 302727"/>
                <a:gd name="connsiteY203" fmla="*/ 247301 h 405311"/>
                <a:gd name="connsiteX204" fmla="*/ 67728 w 302727"/>
                <a:gd name="connsiteY204" fmla="*/ 247301 h 405311"/>
                <a:gd name="connsiteX205" fmla="*/ 67728 w 302727"/>
                <a:gd name="connsiteY205" fmla="*/ 247301 h 405311"/>
                <a:gd name="connsiteX206" fmla="*/ 75864 w 302727"/>
                <a:gd name="connsiteY206" fmla="*/ 192470 h 405311"/>
                <a:gd name="connsiteX207" fmla="*/ 226665 w 302727"/>
                <a:gd name="connsiteY207" fmla="*/ 192470 h 405311"/>
                <a:gd name="connsiteX208" fmla="*/ 234800 w 302727"/>
                <a:gd name="connsiteY208" fmla="*/ 200606 h 405311"/>
                <a:gd name="connsiteX209" fmla="*/ 234800 w 302727"/>
                <a:gd name="connsiteY209" fmla="*/ 200606 h 405311"/>
                <a:gd name="connsiteX210" fmla="*/ 226665 w 302727"/>
                <a:gd name="connsiteY210" fmla="*/ 208807 h 405311"/>
                <a:gd name="connsiteX211" fmla="*/ 75864 w 302727"/>
                <a:gd name="connsiteY211" fmla="*/ 208807 h 405311"/>
                <a:gd name="connsiteX212" fmla="*/ 67728 w 302727"/>
                <a:gd name="connsiteY212" fmla="*/ 200606 h 405311"/>
                <a:gd name="connsiteX213" fmla="*/ 67728 w 302727"/>
                <a:gd name="connsiteY213" fmla="*/ 200606 h 405311"/>
                <a:gd name="connsiteX214" fmla="*/ 75864 w 302727"/>
                <a:gd name="connsiteY214" fmla="*/ 192470 h 405311"/>
                <a:gd name="connsiteX215" fmla="*/ 75864 w 302727"/>
                <a:gd name="connsiteY215" fmla="*/ 192470 h 405311"/>
                <a:gd name="connsiteX216" fmla="*/ 75864 w 302727"/>
                <a:gd name="connsiteY216" fmla="*/ 145841 h 405311"/>
                <a:gd name="connsiteX217" fmla="*/ 226665 w 302727"/>
                <a:gd name="connsiteY217" fmla="*/ 145841 h 405311"/>
                <a:gd name="connsiteX218" fmla="*/ 234800 w 302727"/>
                <a:gd name="connsiteY218" fmla="*/ 153976 h 405311"/>
                <a:gd name="connsiteX219" fmla="*/ 234800 w 302727"/>
                <a:gd name="connsiteY219" fmla="*/ 153976 h 405311"/>
                <a:gd name="connsiteX220" fmla="*/ 226665 w 302727"/>
                <a:gd name="connsiteY220" fmla="*/ 162178 h 405311"/>
                <a:gd name="connsiteX221" fmla="*/ 75864 w 302727"/>
                <a:gd name="connsiteY221" fmla="*/ 162178 h 405311"/>
                <a:gd name="connsiteX222" fmla="*/ 67728 w 302727"/>
                <a:gd name="connsiteY222" fmla="*/ 153976 h 405311"/>
                <a:gd name="connsiteX223" fmla="*/ 67728 w 302727"/>
                <a:gd name="connsiteY223" fmla="*/ 153976 h 405311"/>
                <a:gd name="connsiteX224" fmla="*/ 75864 w 302727"/>
                <a:gd name="connsiteY224" fmla="*/ 145841 h 405311"/>
                <a:gd name="connsiteX225" fmla="*/ 75864 w 302727"/>
                <a:gd name="connsiteY225" fmla="*/ 145841 h 405311"/>
                <a:gd name="connsiteX226" fmla="*/ 75864 w 302727"/>
                <a:gd name="connsiteY226" fmla="*/ 101923 h 405311"/>
                <a:gd name="connsiteX227" fmla="*/ 226665 w 302727"/>
                <a:gd name="connsiteY227" fmla="*/ 101923 h 405311"/>
                <a:gd name="connsiteX228" fmla="*/ 234800 w 302727"/>
                <a:gd name="connsiteY228" fmla="*/ 110125 h 405311"/>
                <a:gd name="connsiteX229" fmla="*/ 234800 w 302727"/>
                <a:gd name="connsiteY229" fmla="*/ 110125 h 405311"/>
                <a:gd name="connsiteX230" fmla="*/ 226665 w 302727"/>
                <a:gd name="connsiteY230" fmla="*/ 118260 h 405311"/>
                <a:gd name="connsiteX231" fmla="*/ 75864 w 302727"/>
                <a:gd name="connsiteY231" fmla="*/ 118260 h 405311"/>
                <a:gd name="connsiteX232" fmla="*/ 67728 w 302727"/>
                <a:gd name="connsiteY232" fmla="*/ 110125 h 405311"/>
                <a:gd name="connsiteX233" fmla="*/ 67728 w 302727"/>
                <a:gd name="connsiteY233" fmla="*/ 110125 h 405311"/>
                <a:gd name="connsiteX234" fmla="*/ 75864 w 302727"/>
                <a:gd name="connsiteY234" fmla="*/ 101923 h 405311"/>
                <a:gd name="connsiteX235" fmla="*/ 75864 w 302727"/>
                <a:gd name="connsiteY235" fmla="*/ 101923 h 405311"/>
                <a:gd name="connsiteX236" fmla="*/ 113895 w 302727"/>
                <a:gd name="connsiteY236" fmla="*/ 51854 h 405311"/>
                <a:gd name="connsiteX237" fmla="*/ 113895 w 302727"/>
                <a:gd name="connsiteY237" fmla="*/ 28837 h 405311"/>
                <a:gd name="connsiteX238" fmla="*/ 115879 w 302727"/>
                <a:gd name="connsiteY238" fmla="*/ 25001 h 405311"/>
                <a:gd name="connsiteX239" fmla="*/ 115879 w 302727"/>
                <a:gd name="connsiteY239" fmla="*/ 25001 h 405311"/>
                <a:gd name="connsiteX240" fmla="*/ 121501 w 302727"/>
                <a:gd name="connsiteY240" fmla="*/ 23149 h 405311"/>
                <a:gd name="connsiteX241" fmla="*/ 180962 w 302727"/>
                <a:gd name="connsiteY241" fmla="*/ 23149 h 405311"/>
                <a:gd name="connsiteX242" fmla="*/ 186584 w 302727"/>
                <a:gd name="connsiteY242" fmla="*/ 25001 h 405311"/>
                <a:gd name="connsiteX243" fmla="*/ 186584 w 302727"/>
                <a:gd name="connsiteY243" fmla="*/ 25001 h 405311"/>
                <a:gd name="connsiteX244" fmla="*/ 188568 w 302727"/>
                <a:gd name="connsiteY244" fmla="*/ 28837 h 405311"/>
                <a:gd name="connsiteX245" fmla="*/ 188568 w 302727"/>
                <a:gd name="connsiteY245" fmla="*/ 51854 h 405311"/>
                <a:gd name="connsiteX246" fmla="*/ 113829 w 302727"/>
                <a:gd name="connsiteY246" fmla="*/ 51854 h 40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02727" h="405311">
                  <a:moveTo>
                    <a:pt x="19842" y="405312"/>
                  </a:moveTo>
                  <a:lnTo>
                    <a:pt x="282819" y="405312"/>
                  </a:lnTo>
                  <a:cubicBezTo>
                    <a:pt x="293732" y="405312"/>
                    <a:pt x="302727" y="396383"/>
                    <a:pt x="302727" y="385403"/>
                  </a:cubicBezTo>
                  <a:lnTo>
                    <a:pt x="302727" y="35981"/>
                  </a:lnTo>
                  <a:cubicBezTo>
                    <a:pt x="302727" y="25067"/>
                    <a:pt x="293798" y="16138"/>
                    <a:pt x="282819" y="16138"/>
                  </a:cubicBezTo>
                  <a:lnTo>
                    <a:pt x="214892" y="16138"/>
                  </a:lnTo>
                  <a:lnTo>
                    <a:pt x="214892" y="51854"/>
                  </a:lnTo>
                  <a:lnTo>
                    <a:pt x="265622" y="51854"/>
                  </a:lnTo>
                  <a:lnTo>
                    <a:pt x="265622" y="369596"/>
                  </a:lnTo>
                  <a:lnTo>
                    <a:pt x="37105" y="369596"/>
                  </a:lnTo>
                  <a:lnTo>
                    <a:pt x="37105" y="51854"/>
                  </a:lnTo>
                  <a:lnTo>
                    <a:pt x="87835" y="51854"/>
                  </a:lnTo>
                  <a:lnTo>
                    <a:pt x="87835" y="16138"/>
                  </a:lnTo>
                  <a:lnTo>
                    <a:pt x="19908" y="16138"/>
                  </a:lnTo>
                  <a:cubicBezTo>
                    <a:pt x="8995" y="16138"/>
                    <a:pt x="0" y="25067"/>
                    <a:pt x="0" y="35981"/>
                  </a:cubicBezTo>
                  <a:lnTo>
                    <a:pt x="0" y="385403"/>
                  </a:lnTo>
                  <a:cubicBezTo>
                    <a:pt x="0" y="396317"/>
                    <a:pt x="8929" y="405312"/>
                    <a:pt x="19908" y="405312"/>
                  </a:cubicBezTo>
                  <a:lnTo>
                    <a:pt x="19908" y="405312"/>
                  </a:lnTo>
                  <a:close/>
                  <a:moveTo>
                    <a:pt x="192007" y="0"/>
                  </a:moveTo>
                  <a:cubicBezTo>
                    <a:pt x="196637" y="0"/>
                    <a:pt x="200738" y="1521"/>
                    <a:pt x="203780" y="3968"/>
                  </a:cubicBezTo>
                  <a:cubicBezTo>
                    <a:pt x="206558" y="6283"/>
                    <a:pt x="208344" y="9458"/>
                    <a:pt x="208344" y="12831"/>
                  </a:cubicBezTo>
                  <a:lnTo>
                    <a:pt x="208344" y="63165"/>
                  </a:lnTo>
                  <a:cubicBezTo>
                    <a:pt x="208344" y="66604"/>
                    <a:pt x="206624" y="69713"/>
                    <a:pt x="203780" y="72027"/>
                  </a:cubicBezTo>
                  <a:cubicBezTo>
                    <a:pt x="200804" y="74475"/>
                    <a:pt x="196637" y="76062"/>
                    <a:pt x="192007" y="76062"/>
                  </a:cubicBezTo>
                  <a:lnTo>
                    <a:pt x="110720" y="76062"/>
                  </a:lnTo>
                  <a:cubicBezTo>
                    <a:pt x="106090" y="76062"/>
                    <a:pt x="101989" y="74541"/>
                    <a:pt x="99013" y="72027"/>
                  </a:cubicBezTo>
                  <a:cubicBezTo>
                    <a:pt x="96169" y="69713"/>
                    <a:pt x="94449" y="66538"/>
                    <a:pt x="94449" y="63165"/>
                  </a:cubicBezTo>
                  <a:lnTo>
                    <a:pt x="94449" y="12831"/>
                  </a:lnTo>
                  <a:cubicBezTo>
                    <a:pt x="94449" y="9392"/>
                    <a:pt x="96169" y="6283"/>
                    <a:pt x="99013" y="3968"/>
                  </a:cubicBezTo>
                  <a:cubicBezTo>
                    <a:pt x="101989" y="1521"/>
                    <a:pt x="106156" y="0"/>
                    <a:pt x="110720" y="0"/>
                  </a:cubicBezTo>
                  <a:lnTo>
                    <a:pt x="192007" y="0"/>
                  </a:lnTo>
                  <a:close/>
                  <a:moveTo>
                    <a:pt x="121633" y="16469"/>
                  </a:moveTo>
                  <a:lnTo>
                    <a:pt x="181094" y="16469"/>
                  </a:lnTo>
                  <a:cubicBezTo>
                    <a:pt x="184864" y="16469"/>
                    <a:pt x="188369" y="17792"/>
                    <a:pt x="190883" y="19842"/>
                  </a:cubicBezTo>
                  <a:lnTo>
                    <a:pt x="190883" y="19842"/>
                  </a:lnTo>
                  <a:cubicBezTo>
                    <a:pt x="193595" y="22091"/>
                    <a:pt x="195314" y="25266"/>
                    <a:pt x="195314" y="28771"/>
                  </a:cubicBezTo>
                  <a:lnTo>
                    <a:pt x="195314" y="44777"/>
                  </a:lnTo>
                  <a:cubicBezTo>
                    <a:pt x="195314" y="48283"/>
                    <a:pt x="193595" y="51458"/>
                    <a:pt x="190883" y="53706"/>
                  </a:cubicBezTo>
                  <a:lnTo>
                    <a:pt x="190883" y="53706"/>
                  </a:lnTo>
                  <a:cubicBezTo>
                    <a:pt x="188369" y="55823"/>
                    <a:pt x="184864" y="57080"/>
                    <a:pt x="181094" y="57080"/>
                  </a:cubicBezTo>
                  <a:lnTo>
                    <a:pt x="121633" y="57080"/>
                  </a:lnTo>
                  <a:cubicBezTo>
                    <a:pt x="117797" y="57080"/>
                    <a:pt x="114358" y="55757"/>
                    <a:pt x="111844" y="53706"/>
                  </a:cubicBezTo>
                  <a:lnTo>
                    <a:pt x="111844" y="53706"/>
                  </a:lnTo>
                  <a:cubicBezTo>
                    <a:pt x="109133" y="51458"/>
                    <a:pt x="107413" y="48283"/>
                    <a:pt x="107413" y="44777"/>
                  </a:cubicBezTo>
                  <a:lnTo>
                    <a:pt x="107413" y="28771"/>
                  </a:lnTo>
                  <a:cubicBezTo>
                    <a:pt x="107413" y="25266"/>
                    <a:pt x="109133" y="22091"/>
                    <a:pt x="111844" y="19842"/>
                  </a:cubicBezTo>
                  <a:lnTo>
                    <a:pt x="111844" y="19842"/>
                  </a:lnTo>
                  <a:cubicBezTo>
                    <a:pt x="114358" y="17726"/>
                    <a:pt x="117863" y="16403"/>
                    <a:pt x="121633" y="16403"/>
                  </a:cubicBezTo>
                  <a:lnTo>
                    <a:pt x="121633" y="16403"/>
                  </a:lnTo>
                  <a:close/>
                  <a:moveTo>
                    <a:pt x="75930" y="285795"/>
                  </a:moveTo>
                  <a:lnTo>
                    <a:pt x="226731" y="285795"/>
                  </a:lnTo>
                  <a:cubicBezTo>
                    <a:pt x="231229" y="285795"/>
                    <a:pt x="234866" y="289499"/>
                    <a:pt x="234866" y="293997"/>
                  </a:cubicBezTo>
                  <a:lnTo>
                    <a:pt x="234866" y="293997"/>
                  </a:lnTo>
                  <a:cubicBezTo>
                    <a:pt x="234866" y="298494"/>
                    <a:pt x="231163" y="302132"/>
                    <a:pt x="226731" y="302132"/>
                  </a:cubicBezTo>
                  <a:lnTo>
                    <a:pt x="75930" y="302132"/>
                  </a:lnTo>
                  <a:cubicBezTo>
                    <a:pt x="71432" y="302132"/>
                    <a:pt x="67795" y="298494"/>
                    <a:pt x="67795" y="293997"/>
                  </a:cubicBezTo>
                  <a:lnTo>
                    <a:pt x="67795" y="293997"/>
                  </a:lnTo>
                  <a:cubicBezTo>
                    <a:pt x="67795" y="289499"/>
                    <a:pt x="71498" y="285795"/>
                    <a:pt x="75930" y="285795"/>
                  </a:cubicBezTo>
                  <a:lnTo>
                    <a:pt x="75930" y="285795"/>
                  </a:lnTo>
                  <a:close/>
                  <a:moveTo>
                    <a:pt x="226930" y="255436"/>
                  </a:moveTo>
                  <a:lnTo>
                    <a:pt x="74673" y="255436"/>
                  </a:lnTo>
                  <a:lnTo>
                    <a:pt x="74475" y="255304"/>
                  </a:lnTo>
                  <a:lnTo>
                    <a:pt x="74078" y="255304"/>
                  </a:lnTo>
                  <a:lnTo>
                    <a:pt x="73879" y="255172"/>
                  </a:lnTo>
                  <a:lnTo>
                    <a:pt x="73681" y="255172"/>
                  </a:lnTo>
                  <a:lnTo>
                    <a:pt x="73483" y="255039"/>
                  </a:lnTo>
                  <a:lnTo>
                    <a:pt x="73284" y="255039"/>
                  </a:lnTo>
                  <a:lnTo>
                    <a:pt x="73086" y="254907"/>
                  </a:lnTo>
                  <a:lnTo>
                    <a:pt x="72887" y="254907"/>
                  </a:lnTo>
                  <a:lnTo>
                    <a:pt x="72689" y="254775"/>
                  </a:lnTo>
                  <a:lnTo>
                    <a:pt x="72491" y="254775"/>
                  </a:lnTo>
                  <a:lnTo>
                    <a:pt x="72491" y="254643"/>
                  </a:lnTo>
                  <a:lnTo>
                    <a:pt x="72292" y="254643"/>
                  </a:lnTo>
                  <a:lnTo>
                    <a:pt x="72160" y="254510"/>
                  </a:lnTo>
                  <a:lnTo>
                    <a:pt x="71961" y="254510"/>
                  </a:lnTo>
                  <a:lnTo>
                    <a:pt x="71763" y="254312"/>
                  </a:lnTo>
                  <a:lnTo>
                    <a:pt x="71631" y="254312"/>
                  </a:lnTo>
                  <a:lnTo>
                    <a:pt x="71631" y="254180"/>
                  </a:lnTo>
                  <a:lnTo>
                    <a:pt x="71432" y="254180"/>
                  </a:lnTo>
                  <a:lnTo>
                    <a:pt x="71432" y="254047"/>
                  </a:lnTo>
                  <a:lnTo>
                    <a:pt x="71300" y="254047"/>
                  </a:lnTo>
                  <a:lnTo>
                    <a:pt x="71300" y="253915"/>
                  </a:lnTo>
                  <a:lnTo>
                    <a:pt x="71168" y="253915"/>
                  </a:lnTo>
                  <a:lnTo>
                    <a:pt x="71168" y="253783"/>
                  </a:lnTo>
                  <a:lnTo>
                    <a:pt x="71035" y="253650"/>
                  </a:lnTo>
                  <a:lnTo>
                    <a:pt x="71035" y="253650"/>
                  </a:lnTo>
                  <a:lnTo>
                    <a:pt x="70903" y="253518"/>
                  </a:lnTo>
                  <a:lnTo>
                    <a:pt x="70771" y="253386"/>
                  </a:lnTo>
                  <a:lnTo>
                    <a:pt x="70771" y="253386"/>
                  </a:lnTo>
                  <a:lnTo>
                    <a:pt x="70639" y="253254"/>
                  </a:lnTo>
                  <a:lnTo>
                    <a:pt x="70639" y="253254"/>
                  </a:lnTo>
                  <a:lnTo>
                    <a:pt x="70506" y="253121"/>
                  </a:lnTo>
                  <a:lnTo>
                    <a:pt x="70506" y="253121"/>
                  </a:lnTo>
                  <a:lnTo>
                    <a:pt x="70374" y="252989"/>
                  </a:lnTo>
                  <a:lnTo>
                    <a:pt x="70374" y="252989"/>
                  </a:lnTo>
                  <a:lnTo>
                    <a:pt x="70242" y="252857"/>
                  </a:lnTo>
                  <a:lnTo>
                    <a:pt x="70110" y="252725"/>
                  </a:lnTo>
                  <a:lnTo>
                    <a:pt x="69977" y="252592"/>
                  </a:lnTo>
                  <a:lnTo>
                    <a:pt x="69977" y="252592"/>
                  </a:lnTo>
                  <a:lnTo>
                    <a:pt x="69845" y="252460"/>
                  </a:lnTo>
                  <a:lnTo>
                    <a:pt x="69845" y="252460"/>
                  </a:lnTo>
                  <a:lnTo>
                    <a:pt x="69713" y="252328"/>
                  </a:lnTo>
                  <a:lnTo>
                    <a:pt x="69713" y="252328"/>
                  </a:lnTo>
                  <a:lnTo>
                    <a:pt x="69580" y="252195"/>
                  </a:lnTo>
                  <a:lnTo>
                    <a:pt x="69448" y="252063"/>
                  </a:lnTo>
                  <a:lnTo>
                    <a:pt x="69448" y="252063"/>
                  </a:lnTo>
                  <a:lnTo>
                    <a:pt x="69316" y="251865"/>
                  </a:lnTo>
                  <a:lnTo>
                    <a:pt x="69183" y="251732"/>
                  </a:lnTo>
                  <a:lnTo>
                    <a:pt x="69051" y="251600"/>
                  </a:lnTo>
                  <a:lnTo>
                    <a:pt x="69051" y="251600"/>
                  </a:lnTo>
                  <a:lnTo>
                    <a:pt x="68919" y="251402"/>
                  </a:lnTo>
                  <a:lnTo>
                    <a:pt x="68919" y="251269"/>
                  </a:lnTo>
                  <a:lnTo>
                    <a:pt x="68853" y="251269"/>
                  </a:lnTo>
                  <a:lnTo>
                    <a:pt x="68720" y="251071"/>
                  </a:lnTo>
                  <a:lnTo>
                    <a:pt x="68720" y="250873"/>
                  </a:lnTo>
                  <a:lnTo>
                    <a:pt x="68522" y="250740"/>
                  </a:lnTo>
                  <a:lnTo>
                    <a:pt x="68522" y="250740"/>
                  </a:lnTo>
                  <a:lnTo>
                    <a:pt x="68522" y="250542"/>
                  </a:lnTo>
                  <a:lnTo>
                    <a:pt x="68390" y="250343"/>
                  </a:lnTo>
                  <a:lnTo>
                    <a:pt x="68390" y="250145"/>
                  </a:lnTo>
                  <a:lnTo>
                    <a:pt x="68257" y="249947"/>
                  </a:lnTo>
                  <a:lnTo>
                    <a:pt x="68257" y="249748"/>
                  </a:lnTo>
                  <a:lnTo>
                    <a:pt x="68125" y="249550"/>
                  </a:lnTo>
                  <a:lnTo>
                    <a:pt x="68125" y="249351"/>
                  </a:lnTo>
                  <a:lnTo>
                    <a:pt x="67993" y="249153"/>
                  </a:lnTo>
                  <a:lnTo>
                    <a:pt x="67993" y="248756"/>
                  </a:lnTo>
                  <a:lnTo>
                    <a:pt x="67861" y="248558"/>
                  </a:lnTo>
                  <a:lnTo>
                    <a:pt x="67861" y="248161"/>
                  </a:lnTo>
                  <a:lnTo>
                    <a:pt x="67728" y="247962"/>
                  </a:lnTo>
                  <a:lnTo>
                    <a:pt x="67728" y="247103"/>
                  </a:lnTo>
                  <a:cubicBezTo>
                    <a:pt x="67728" y="242605"/>
                    <a:pt x="71366" y="238967"/>
                    <a:pt x="75864" y="238967"/>
                  </a:cubicBezTo>
                  <a:lnTo>
                    <a:pt x="226665" y="238967"/>
                  </a:lnTo>
                  <a:cubicBezTo>
                    <a:pt x="231163" y="238967"/>
                    <a:pt x="234800" y="242671"/>
                    <a:pt x="234800" y="247103"/>
                  </a:cubicBezTo>
                  <a:lnTo>
                    <a:pt x="234800" y="248359"/>
                  </a:lnTo>
                  <a:lnTo>
                    <a:pt x="234668" y="248558"/>
                  </a:lnTo>
                  <a:lnTo>
                    <a:pt x="234668" y="248955"/>
                  </a:lnTo>
                  <a:lnTo>
                    <a:pt x="234536" y="249153"/>
                  </a:lnTo>
                  <a:lnTo>
                    <a:pt x="234536" y="249351"/>
                  </a:lnTo>
                  <a:lnTo>
                    <a:pt x="234404" y="249550"/>
                  </a:lnTo>
                  <a:lnTo>
                    <a:pt x="234404" y="249748"/>
                  </a:lnTo>
                  <a:lnTo>
                    <a:pt x="234271" y="249947"/>
                  </a:lnTo>
                  <a:lnTo>
                    <a:pt x="234271" y="250145"/>
                  </a:lnTo>
                  <a:lnTo>
                    <a:pt x="234139" y="250343"/>
                  </a:lnTo>
                  <a:lnTo>
                    <a:pt x="234139" y="250542"/>
                  </a:lnTo>
                  <a:lnTo>
                    <a:pt x="233941" y="250740"/>
                  </a:lnTo>
                  <a:lnTo>
                    <a:pt x="233941" y="250740"/>
                  </a:lnTo>
                  <a:lnTo>
                    <a:pt x="233941" y="250939"/>
                  </a:lnTo>
                  <a:lnTo>
                    <a:pt x="233742" y="251137"/>
                  </a:lnTo>
                  <a:lnTo>
                    <a:pt x="233610" y="251269"/>
                  </a:lnTo>
                  <a:lnTo>
                    <a:pt x="233610" y="251269"/>
                  </a:lnTo>
                  <a:lnTo>
                    <a:pt x="233610" y="251468"/>
                  </a:lnTo>
                  <a:lnTo>
                    <a:pt x="233411" y="251600"/>
                  </a:lnTo>
                  <a:lnTo>
                    <a:pt x="233411" y="251600"/>
                  </a:lnTo>
                  <a:lnTo>
                    <a:pt x="233279" y="251732"/>
                  </a:lnTo>
                  <a:lnTo>
                    <a:pt x="233147" y="251865"/>
                  </a:lnTo>
                  <a:lnTo>
                    <a:pt x="233015" y="251997"/>
                  </a:lnTo>
                  <a:lnTo>
                    <a:pt x="233015" y="251997"/>
                  </a:lnTo>
                  <a:lnTo>
                    <a:pt x="232882" y="252129"/>
                  </a:lnTo>
                  <a:lnTo>
                    <a:pt x="232750" y="252262"/>
                  </a:lnTo>
                  <a:lnTo>
                    <a:pt x="232750" y="252262"/>
                  </a:lnTo>
                  <a:lnTo>
                    <a:pt x="232618" y="252394"/>
                  </a:lnTo>
                  <a:lnTo>
                    <a:pt x="232618" y="252394"/>
                  </a:lnTo>
                  <a:lnTo>
                    <a:pt x="232485" y="252526"/>
                  </a:lnTo>
                  <a:lnTo>
                    <a:pt x="232485" y="252526"/>
                  </a:lnTo>
                  <a:lnTo>
                    <a:pt x="232353" y="252658"/>
                  </a:lnTo>
                  <a:lnTo>
                    <a:pt x="232221" y="252791"/>
                  </a:lnTo>
                  <a:lnTo>
                    <a:pt x="232089" y="252923"/>
                  </a:lnTo>
                  <a:lnTo>
                    <a:pt x="232089" y="252923"/>
                  </a:lnTo>
                  <a:lnTo>
                    <a:pt x="231956" y="253055"/>
                  </a:lnTo>
                  <a:lnTo>
                    <a:pt x="231956" y="253055"/>
                  </a:lnTo>
                  <a:lnTo>
                    <a:pt x="231824" y="253188"/>
                  </a:lnTo>
                  <a:lnTo>
                    <a:pt x="231824" y="253188"/>
                  </a:lnTo>
                  <a:lnTo>
                    <a:pt x="231692" y="253320"/>
                  </a:lnTo>
                  <a:lnTo>
                    <a:pt x="231692" y="253320"/>
                  </a:lnTo>
                  <a:lnTo>
                    <a:pt x="231559" y="253452"/>
                  </a:lnTo>
                  <a:lnTo>
                    <a:pt x="231427" y="253584"/>
                  </a:lnTo>
                  <a:lnTo>
                    <a:pt x="231427" y="253584"/>
                  </a:lnTo>
                  <a:lnTo>
                    <a:pt x="231295" y="253717"/>
                  </a:lnTo>
                  <a:lnTo>
                    <a:pt x="231295" y="253717"/>
                  </a:lnTo>
                  <a:lnTo>
                    <a:pt x="231163" y="253849"/>
                  </a:lnTo>
                  <a:lnTo>
                    <a:pt x="231163" y="253849"/>
                  </a:lnTo>
                  <a:lnTo>
                    <a:pt x="231030" y="253981"/>
                  </a:lnTo>
                  <a:lnTo>
                    <a:pt x="231030" y="253981"/>
                  </a:lnTo>
                  <a:lnTo>
                    <a:pt x="230832" y="254114"/>
                  </a:lnTo>
                  <a:lnTo>
                    <a:pt x="230832" y="254114"/>
                  </a:lnTo>
                  <a:lnTo>
                    <a:pt x="230700" y="254246"/>
                  </a:lnTo>
                  <a:lnTo>
                    <a:pt x="230567" y="254378"/>
                  </a:lnTo>
                  <a:lnTo>
                    <a:pt x="230369" y="254378"/>
                  </a:lnTo>
                  <a:lnTo>
                    <a:pt x="230171" y="254576"/>
                  </a:lnTo>
                  <a:lnTo>
                    <a:pt x="229972" y="254576"/>
                  </a:lnTo>
                  <a:lnTo>
                    <a:pt x="229774" y="254709"/>
                  </a:lnTo>
                  <a:lnTo>
                    <a:pt x="229575" y="254709"/>
                  </a:lnTo>
                  <a:lnTo>
                    <a:pt x="229377" y="254841"/>
                  </a:lnTo>
                  <a:lnTo>
                    <a:pt x="229178" y="254841"/>
                  </a:lnTo>
                  <a:lnTo>
                    <a:pt x="228980" y="254973"/>
                  </a:lnTo>
                  <a:lnTo>
                    <a:pt x="228782" y="254973"/>
                  </a:lnTo>
                  <a:lnTo>
                    <a:pt x="228583" y="255106"/>
                  </a:lnTo>
                  <a:lnTo>
                    <a:pt x="228385" y="255106"/>
                  </a:lnTo>
                  <a:lnTo>
                    <a:pt x="228186" y="255238"/>
                  </a:lnTo>
                  <a:lnTo>
                    <a:pt x="227591" y="255238"/>
                  </a:lnTo>
                  <a:lnTo>
                    <a:pt x="227591" y="255370"/>
                  </a:lnTo>
                  <a:lnTo>
                    <a:pt x="226797" y="255370"/>
                  </a:lnTo>
                  <a:close/>
                  <a:moveTo>
                    <a:pt x="234866" y="247301"/>
                  </a:moveTo>
                  <a:lnTo>
                    <a:pt x="234866" y="247301"/>
                  </a:lnTo>
                  <a:close/>
                  <a:moveTo>
                    <a:pt x="67728" y="247301"/>
                  </a:moveTo>
                  <a:lnTo>
                    <a:pt x="67728" y="247301"/>
                  </a:lnTo>
                  <a:close/>
                  <a:moveTo>
                    <a:pt x="75864" y="192470"/>
                  </a:moveTo>
                  <a:lnTo>
                    <a:pt x="226665" y="192470"/>
                  </a:lnTo>
                  <a:cubicBezTo>
                    <a:pt x="231163" y="192470"/>
                    <a:pt x="234800" y="196174"/>
                    <a:pt x="234800" y="200606"/>
                  </a:cubicBezTo>
                  <a:lnTo>
                    <a:pt x="234800" y="200606"/>
                  </a:lnTo>
                  <a:cubicBezTo>
                    <a:pt x="234800" y="205103"/>
                    <a:pt x="231097" y="208807"/>
                    <a:pt x="226665" y="208807"/>
                  </a:cubicBezTo>
                  <a:lnTo>
                    <a:pt x="75864" y="208807"/>
                  </a:lnTo>
                  <a:cubicBezTo>
                    <a:pt x="71366" y="208807"/>
                    <a:pt x="67728" y="205103"/>
                    <a:pt x="67728" y="200606"/>
                  </a:cubicBezTo>
                  <a:lnTo>
                    <a:pt x="67728" y="200606"/>
                  </a:lnTo>
                  <a:cubicBezTo>
                    <a:pt x="67728" y="196108"/>
                    <a:pt x="71432" y="192470"/>
                    <a:pt x="75864" y="192470"/>
                  </a:cubicBezTo>
                  <a:lnTo>
                    <a:pt x="75864" y="192470"/>
                  </a:lnTo>
                  <a:close/>
                  <a:moveTo>
                    <a:pt x="75864" y="145841"/>
                  </a:moveTo>
                  <a:lnTo>
                    <a:pt x="226665" y="145841"/>
                  </a:lnTo>
                  <a:cubicBezTo>
                    <a:pt x="231163" y="145841"/>
                    <a:pt x="234800" y="149545"/>
                    <a:pt x="234800" y="153976"/>
                  </a:cubicBezTo>
                  <a:lnTo>
                    <a:pt x="234800" y="153976"/>
                  </a:lnTo>
                  <a:cubicBezTo>
                    <a:pt x="234800" y="158474"/>
                    <a:pt x="231097" y="162178"/>
                    <a:pt x="226665" y="162178"/>
                  </a:cubicBezTo>
                  <a:lnTo>
                    <a:pt x="75864" y="162178"/>
                  </a:lnTo>
                  <a:cubicBezTo>
                    <a:pt x="71366" y="162178"/>
                    <a:pt x="67728" y="158540"/>
                    <a:pt x="67728" y="153976"/>
                  </a:cubicBezTo>
                  <a:lnTo>
                    <a:pt x="67728" y="153976"/>
                  </a:lnTo>
                  <a:cubicBezTo>
                    <a:pt x="67728" y="149478"/>
                    <a:pt x="71432" y="145841"/>
                    <a:pt x="75864" y="145841"/>
                  </a:cubicBezTo>
                  <a:lnTo>
                    <a:pt x="75864" y="145841"/>
                  </a:lnTo>
                  <a:close/>
                  <a:moveTo>
                    <a:pt x="75864" y="101923"/>
                  </a:moveTo>
                  <a:lnTo>
                    <a:pt x="226665" y="101923"/>
                  </a:lnTo>
                  <a:cubicBezTo>
                    <a:pt x="231163" y="101923"/>
                    <a:pt x="234800" y="105627"/>
                    <a:pt x="234800" y="110125"/>
                  </a:cubicBezTo>
                  <a:lnTo>
                    <a:pt x="234800" y="110125"/>
                  </a:lnTo>
                  <a:cubicBezTo>
                    <a:pt x="234800" y="114622"/>
                    <a:pt x="231097" y="118260"/>
                    <a:pt x="226665" y="118260"/>
                  </a:cubicBezTo>
                  <a:lnTo>
                    <a:pt x="75864" y="118260"/>
                  </a:lnTo>
                  <a:cubicBezTo>
                    <a:pt x="71366" y="118260"/>
                    <a:pt x="67728" y="114556"/>
                    <a:pt x="67728" y="110125"/>
                  </a:cubicBezTo>
                  <a:lnTo>
                    <a:pt x="67728" y="110125"/>
                  </a:lnTo>
                  <a:cubicBezTo>
                    <a:pt x="67728" y="105627"/>
                    <a:pt x="71432" y="101923"/>
                    <a:pt x="75864" y="101923"/>
                  </a:cubicBezTo>
                  <a:lnTo>
                    <a:pt x="75864" y="101923"/>
                  </a:lnTo>
                  <a:close/>
                  <a:moveTo>
                    <a:pt x="113895" y="51854"/>
                  </a:moveTo>
                  <a:lnTo>
                    <a:pt x="113895" y="28837"/>
                  </a:lnTo>
                  <a:cubicBezTo>
                    <a:pt x="113895" y="27382"/>
                    <a:pt x="114688" y="26060"/>
                    <a:pt x="115879" y="25001"/>
                  </a:cubicBezTo>
                  <a:lnTo>
                    <a:pt x="115879" y="25001"/>
                  </a:lnTo>
                  <a:cubicBezTo>
                    <a:pt x="117268" y="23811"/>
                    <a:pt x="119318" y="23149"/>
                    <a:pt x="121501" y="23149"/>
                  </a:cubicBezTo>
                  <a:lnTo>
                    <a:pt x="180962" y="23149"/>
                  </a:lnTo>
                  <a:cubicBezTo>
                    <a:pt x="183144" y="23149"/>
                    <a:pt x="185129" y="23877"/>
                    <a:pt x="186584" y="25001"/>
                  </a:cubicBezTo>
                  <a:lnTo>
                    <a:pt x="186584" y="25001"/>
                  </a:lnTo>
                  <a:cubicBezTo>
                    <a:pt x="187840" y="25993"/>
                    <a:pt x="188568" y="27382"/>
                    <a:pt x="188568" y="28837"/>
                  </a:cubicBezTo>
                  <a:lnTo>
                    <a:pt x="188568" y="51854"/>
                  </a:lnTo>
                  <a:lnTo>
                    <a:pt x="113829" y="51854"/>
                  </a:lnTo>
                  <a:close/>
                </a:path>
              </a:pathLst>
            </a:custGeom>
            <a:solidFill>
              <a:schemeClr val="bg1">
                <a:lumMod val="85000"/>
              </a:schemeClr>
            </a:solidFill>
            <a:ln w="6610" cap="flat">
              <a:noFill/>
              <a:prstDash val="solid"/>
              <a:miter/>
            </a:ln>
          </p:spPr>
          <p:txBody>
            <a:bodyPr rtlCol="0" anchor="ctr"/>
            <a:lstStyle/>
            <a:p>
              <a:endParaRPr lang="en-US" sz="1013"/>
            </a:p>
          </p:txBody>
        </p:sp>
        <p:sp>
          <p:nvSpPr>
            <p:cNvPr id="40" name="Freeform: Shape 70">
              <a:extLst>
                <a:ext uri="{FF2B5EF4-FFF2-40B4-BE49-F238E27FC236}">
                  <a16:creationId xmlns:a16="http://schemas.microsoft.com/office/drawing/2014/main" id="{BC5571E9-0F1A-7471-D1D1-7088A45262B0}"/>
                </a:ext>
              </a:extLst>
            </p:cNvPr>
            <p:cNvSpPr/>
            <p:nvPr/>
          </p:nvSpPr>
          <p:spPr>
            <a:xfrm>
              <a:off x="2991258" y="522276"/>
              <a:ext cx="500640" cy="542905"/>
            </a:xfrm>
            <a:custGeom>
              <a:avLst/>
              <a:gdLst>
                <a:gd name="connsiteX0" fmla="*/ 267325 w 486337"/>
                <a:gd name="connsiteY0" fmla="*/ 527394 h 527394"/>
                <a:gd name="connsiteX1" fmla="*/ 215074 w 486337"/>
                <a:gd name="connsiteY1" fmla="*/ 527394 h 527394"/>
                <a:gd name="connsiteX2" fmla="*/ 215074 w 486337"/>
                <a:gd name="connsiteY2" fmla="*/ 501732 h 527394"/>
                <a:gd name="connsiteX3" fmla="*/ 267325 w 486337"/>
                <a:gd name="connsiteY3" fmla="*/ 501732 h 527394"/>
                <a:gd name="connsiteX4" fmla="*/ 267325 w 486337"/>
                <a:gd name="connsiteY4" fmla="*/ 527394 h 527394"/>
                <a:gd name="connsiteX5" fmla="*/ 267325 w 486337"/>
                <a:gd name="connsiteY5" fmla="*/ 527394 h 527394"/>
                <a:gd name="connsiteX6" fmla="*/ 242787 w 486337"/>
                <a:gd name="connsiteY6" fmla="*/ 109714 h 527394"/>
                <a:gd name="connsiteX7" fmla="*/ 383535 w 486337"/>
                <a:gd name="connsiteY7" fmla="*/ 246824 h 527394"/>
                <a:gd name="connsiteX8" fmla="*/ 331879 w 486337"/>
                <a:gd name="connsiteY8" fmla="*/ 362902 h 527394"/>
                <a:gd name="connsiteX9" fmla="*/ 290871 w 486337"/>
                <a:gd name="connsiteY9" fmla="*/ 433143 h 527394"/>
                <a:gd name="connsiteX10" fmla="*/ 194769 w 486337"/>
                <a:gd name="connsiteY10" fmla="*/ 433143 h 527394"/>
                <a:gd name="connsiteX11" fmla="*/ 153761 w 486337"/>
                <a:gd name="connsiteY11" fmla="*/ 362902 h 527394"/>
                <a:gd name="connsiteX12" fmla="*/ 104883 w 486337"/>
                <a:gd name="connsiteY12" fmla="*/ 277382 h 527394"/>
                <a:gd name="connsiteX13" fmla="*/ 242853 w 486337"/>
                <a:gd name="connsiteY13" fmla="*/ 109780 h 527394"/>
                <a:gd name="connsiteX14" fmla="*/ 242853 w 486337"/>
                <a:gd name="connsiteY14" fmla="*/ 109780 h 527394"/>
                <a:gd name="connsiteX15" fmla="*/ 282207 w 486337"/>
                <a:gd name="connsiteY15" fmla="*/ 395245 h 527394"/>
                <a:gd name="connsiteX16" fmla="*/ 292326 w 486337"/>
                <a:gd name="connsiteY16" fmla="*/ 369780 h 527394"/>
                <a:gd name="connsiteX17" fmla="*/ 343718 w 486337"/>
                <a:gd name="connsiteY17" fmla="*/ 269048 h 527394"/>
                <a:gd name="connsiteX18" fmla="*/ 242787 w 486337"/>
                <a:gd name="connsiteY18" fmla="*/ 147613 h 527394"/>
                <a:gd name="connsiteX19" fmla="*/ 141856 w 486337"/>
                <a:gd name="connsiteY19" fmla="*/ 269048 h 527394"/>
                <a:gd name="connsiteX20" fmla="*/ 193247 w 486337"/>
                <a:gd name="connsiteY20" fmla="*/ 369780 h 527394"/>
                <a:gd name="connsiteX21" fmla="*/ 203367 w 486337"/>
                <a:gd name="connsiteY21" fmla="*/ 395245 h 527394"/>
                <a:gd name="connsiteX22" fmla="*/ 218645 w 486337"/>
                <a:gd name="connsiteY22" fmla="*/ 395245 h 527394"/>
                <a:gd name="connsiteX23" fmla="*/ 216397 w 486337"/>
                <a:gd name="connsiteY23" fmla="*/ 334593 h 527394"/>
                <a:gd name="connsiteX24" fmla="*/ 195893 w 486337"/>
                <a:gd name="connsiteY24" fmla="*/ 268320 h 527394"/>
                <a:gd name="connsiteX25" fmla="*/ 195893 w 486337"/>
                <a:gd name="connsiteY25" fmla="*/ 268320 h 527394"/>
                <a:gd name="connsiteX26" fmla="*/ 209452 w 486337"/>
                <a:gd name="connsiteY26" fmla="*/ 234919 h 527394"/>
                <a:gd name="connsiteX27" fmla="*/ 209452 w 486337"/>
                <a:gd name="connsiteY27" fmla="*/ 234919 h 527394"/>
                <a:gd name="connsiteX28" fmla="*/ 239811 w 486337"/>
                <a:gd name="connsiteY28" fmla="*/ 228040 h 527394"/>
                <a:gd name="connsiteX29" fmla="*/ 271161 w 486337"/>
                <a:gd name="connsiteY29" fmla="*/ 232670 h 527394"/>
                <a:gd name="connsiteX30" fmla="*/ 289549 w 486337"/>
                <a:gd name="connsiteY30" fmla="*/ 268188 h 527394"/>
                <a:gd name="connsiteX31" fmla="*/ 289549 w 486337"/>
                <a:gd name="connsiteY31" fmla="*/ 268188 h 527394"/>
                <a:gd name="connsiteX32" fmla="*/ 268912 w 486337"/>
                <a:gd name="connsiteY32" fmla="*/ 334660 h 527394"/>
                <a:gd name="connsiteX33" fmla="*/ 266664 w 486337"/>
                <a:gd name="connsiteY33" fmla="*/ 395245 h 527394"/>
                <a:gd name="connsiteX34" fmla="*/ 282141 w 486337"/>
                <a:gd name="connsiteY34" fmla="*/ 395245 h 527394"/>
                <a:gd name="connsiteX35" fmla="*/ 235974 w 486337"/>
                <a:gd name="connsiteY35" fmla="*/ 395245 h 527394"/>
                <a:gd name="connsiteX36" fmla="*/ 249533 w 486337"/>
                <a:gd name="connsiteY36" fmla="*/ 395245 h 527394"/>
                <a:gd name="connsiteX37" fmla="*/ 251848 w 486337"/>
                <a:gd name="connsiteY37" fmla="*/ 331617 h 527394"/>
                <a:gd name="connsiteX38" fmla="*/ 271691 w 486337"/>
                <a:gd name="connsiteY38" fmla="*/ 263426 h 527394"/>
                <a:gd name="connsiteX39" fmla="*/ 259190 w 486337"/>
                <a:gd name="connsiteY39" fmla="*/ 250131 h 527394"/>
                <a:gd name="connsiteX40" fmla="*/ 243845 w 486337"/>
                <a:gd name="connsiteY40" fmla="*/ 247420 h 527394"/>
                <a:gd name="connsiteX41" fmla="*/ 228037 w 486337"/>
                <a:gd name="connsiteY41" fmla="*/ 249801 h 527394"/>
                <a:gd name="connsiteX42" fmla="*/ 212957 w 486337"/>
                <a:gd name="connsiteY42" fmla="*/ 264087 h 527394"/>
                <a:gd name="connsiteX43" fmla="*/ 233329 w 486337"/>
                <a:gd name="connsiteY43" fmla="*/ 331948 h 527394"/>
                <a:gd name="connsiteX44" fmla="*/ 235974 w 486337"/>
                <a:gd name="connsiteY44" fmla="*/ 395245 h 527394"/>
                <a:gd name="connsiteX45" fmla="*/ 235974 w 486337"/>
                <a:gd name="connsiteY45" fmla="*/ 395245 h 527394"/>
                <a:gd name="connsiteX46" fmla="*/ 291467 w 486337"/>
                <a:gd name="connsiteY46" fmla="*/ 464825 h 527394"/>
                <a:gd name="connsiteX47" fmla="*/ 194239 w 486337"/>
                <a:gd name="connsiteY47" fmla="*/ 464825 h 527394"/>
                <a:gd name="connsiteX48" fmla="*/ 194239 w 486337"/>
                <a:gd name="connsiteY48" fmla="*/ 439162 h 527394"/>
                <a:gd name="connsiteX49" fmla="*/ 291467 w 486337"/>
                <a:gd name="connsiteY49" fmla="*/ 439162 h 527394"/>
                <a:gd name="connsiteX50" fmla="*/ 291467 w 486337"/>
                <a:gd name="connsiteY50" fmla="*/ 464825 h 527394"/>
                <a:gd name="connsiteX51" fmla="*/ 291467 w 486337"/>
                <a:gd name="connsiteY51" fmla="*/ 464825 h 527394"/>
                <a:gd name="connsiteX52" fmla="*/ 56402 w 486337"/>
                <a:gd name="connsiteY52" fmla="*/ 266071 h 527394"/>
                <a:gd name="connsiteX53" fmla="*/ 13741 w 486337"/>
                <a:gd name="connsiteY53" fmla="*/ 266071 h 527394"/>
                <a:gd name="connsiteX54" fmla="*/ 13741 w 486337"/>
                <a:gd name="connsiteY54" fmla="*/ 222881 h 527394"/>
                <a:gd name="connsiteX55" fmla="*/ 56402 w 486337"/>
                <a:gd name="connsiteY55" fmla="*/ 222881 h 527394"/>
                <a:gd name="connsiteX56" fmla="*/ 56402 w 486337"/>
                <a:gd name="connsiteY56" fmla="*/ 266071 h 527394"/>
                <a:gd name="connsiteX57" fmla="*/ 56402 w 486337"/>
                <a:gd name="connsiteY57" fmla="*/ 266071 h 527394"/>
                <a:gd name="connsiteX58" fmla="*/ 282471 w 486337"/>
                <a:gd name="connsiteY58" fmla="*/ 496110 h 527394"/>
                <a:gd name="connsiteX59" fmla="*/ 199663 w 486337"/>
                <a:gd name="connsiteY59" fmla="*/ 496110 h 527394"/>
                <a:gd name="connsiteX60" fmla="*/ 199663 w 486337"/>
                <a:gd name="connsiteY60" fmla="*/ 470447 h 527394"/>
                <a:gd name="connsiteX61" fmla="*/ 282471 w 486337"/>
                <a:gd name="connsiteY61" fmla="*/ 470447 h 527394"/>
                <a:gd name="connsiteX62" fmla="*/ 282471 w 486337"/>
                <a:gd name="connsiteY62" fmla="*/ 496110 h 527394"/>
                <a:gd name="connsiteX63" fmla="*/ 282471 w 486337"/>
                <a:gd name="connsiteY63" fmla="*/ 496110 h 527394"/>
                <a:gd name="connsiteX64" fmla="*/ 359459 w 486337"/>
                <a:gd name="connsiteY64" fmla="*/ 97346 h 527394"/>
                <a:gd name="connsiteX65" fmla="*/ 390017 w 486337"/>
                <a:gd name="connsiteY65" fmla="*/ 127837 h 527394"/>
                <a:gd name="connsiteX66" fmla="*/ 421301 w 486337"/>
                <a:gd name="connsiteY66" fmla="*/ 96552 h 527394"/>
                <a:gd name="connsiteX67" fmla="*/ 390744 w 486337"/>
                <a:gd name="connsiteY67" fmla="*/ 65995 h 527394"/>
                <a:gd name="connsiteX68" fmla="*/ 359459 w 486337"/>
                <a:gd name="connsiteY68" fmla="*/ 97280 h 527394"/>
                <a:gd name="connsiteX69" fmla="*/ 359459 w 486337"/>
                <a:gd name="connsiteY69" fmla="*/ 97280 h 527394"/>
                <a:gd name="connsiteX70" fmla="*/ 429370 w 486337"/>
                <a:gd name="connsiteY70" fmla="*/ 222881 h 527394"/>
                <a:gd name="connsiteX71" fmla="*/ 472693 w 486337"/>
                <a:gd name="connsiteY71" fmla="*/ 222881 h 527394"/>
                <a:gd name="connsiteX72" fmla="*/ 472693 w 486337"/>
                <a:gd name="connsiteY72" fmla="*/ 266071 h 527394"/>
                <a:gd name="connsiteX73" fmla="*/ 429370 w 486337"/>
                <a:gd name="connsiteY73" fmla="*/ 266071 h 527394"/>
                <a:gd name="connsiteX74" fmla="*/ 429370 w 486337"/>
                <a:gd name="connsiteY74" fmla="*/ 222881 h 527394"/>
                <a:gd name="connsiteX75" fmla="*/ 429370 w 486337"/>
                <a:gd name="connsiteY75" fmla="*/ 222881 h 527394"/>
                <a:gd name="connsiteX76" fmla="*/ 95822 w 486337"/>
                <a:gd name="connsiteY76" fmla="*/ 127903 h 527394"/>
                <a:gd name="connsiteX77" fmla="*/ 126313 w 486337"/>
                <a:gd name="connsiteY77" fmla="*/ 97412 h 527394"/>
                <a:gd name="connsiteX78" fmla="*/ 126313 w 486337"/>
                <a:gd name="connsiteY78" fmla="*/ 97412 h 527394"/>
                <a:gd name="connsiteX79" fmla="*/ 95425 w 486337"/>
                <a:gd name="connsiteY79" fmla="*/ 66458 h 527394"/>
                <a:gd name="connsiteX80" fmla="*/ 95425 w 486337"/>
                <a:gd name="connsiteY80" fmla="*/ 66458 h 527394"/>
                <a:gd name="connsiteX81" fmla="*/ 64868 w 486337"/>
                <a:gd name="connsiteY81" fmla="*/ 96949 h 527394"/>
                <a:gd name="connsiteX82" fmla="*/ 64868 w 486337"/>
                <a:gd name="connsiteY82" fmla="*/ 96949 h 527394"/>
                <a:gd name="connsiteX83" fmla="*/ 95822 w 486337"/>
                <a:gd name="connsiteY83" fmla="*/ 127903 h 527394"/>
                <a:gd name="connsiteX84" fmla="*/ 95822 w 486337"/>
                <a:gd name="connsiteY84" fmla="*/ 127903 h 527394"/>
                <a:gd name="connsiteX85" fmla="*/ 221291 w 486337"/>
                <a:gd name="connsiteY85" fmla="*/ 57992 h 527394"/>
                <a:gd name="connsiteX86" fmla="*/ 221291 w 486337"/>
                <a:gd name="connsiteY86" fmla="*/ 13545 h 527394"/>
                <a:gd name="connsiteX87" fmla="*/ 264481 w 486337"/>
                <a:gd name="connsiteY87" fmla="*/ 13545 h 527394"/>
                <a:gd name="connsiteX88" fmla="*/ 264481 w 486337"/>
                <a:gd name="connsiteY88" fmla="*/ 57992 h 527394"/>
                <a:gd name="connsiteX89" fmla="*/ 221291 w 486337"/>
                <a:gd name="connsiteY89" fmla="*/ 57992 h 5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6337" h="527394">
                  <a:moveTo>
                    <a:pt x="267325" y="527394"/>
                  </a:moveTo>
                  <a:lnTo>
                    <a:pt x="215074" y="527394"/>
                  </a:lnTo>
                  <a:cubicBezTo>
                    <a:pt x="196422" y="527394"/>
                    <a:pt x="196620" y="501732"/>
                    <a:pt x="215074" y="501732"/>
                  </a:cubicBezTo>
                  <a:lnTo>
                    <a:pt x="267325" y="501732"/>
                  </a:lnTo>
                  <a:cubicBezTo>
                    <a:pt x="285911" y="501732"/>
                    <a:pt x="285845" y="527394"/>
                    <a:pt x="267325" y="527394"/>
                  </a:cubicBezTo>
                  <a:lnTo>
                    <a:pt x="267325" y="527394"/>
                  </a:lnTo>
                  <a:close/>
                  <a:moveTo>
                    <a:pt x="242787" y="109714"/>
                  </a:moveTo>
                  <a:cubicBezTo>
                    <a:pt x="319114" y="109714"/>
                    <a:pt x="383535" y="169969"/>
                    <a:pt x="383535" y="246824"/>
                  </a:cubicBezTo>
                  <a:cubicBezTo>
                    <a:pt x="383535" y="317926"/>
                    <a:pt x="350200" y="318653"/>
                    <a:pt x="331879" y="362902"/>
                  </a:cubicBezTo>
                  <a:cubicBezTo>
                    <a:pt x="323016" y="384398"/>
                    <a:pt x="322421" y="433143"/>
                    <a:pt x="290871" y="433143"/>
                  </a:cubicBezTo>
                  <a:lnTo>
                    <a:pt x="194769" y="433143"/>
                  </a:lnTo>
                  <a:cubicBezTo>
                    <a:pt x="163484" y="433143"/>
                    <a:pt x="162293" y="383604"/>
                    <a:pt x="153761" y="362902"/>
                  </a:cubicBezTo>
                  <a:cubicBezTo>
                    <a:pt x="140136" y="329831"/>
                    <a:pt x="112952" y="317728"/>
                    <a:pt x="104883" y="277382"/>
                  </a:cubicBezTo>
                  <a:cubicBezTo>
                    <a:pt x="87620" y="190935"/>
                    <a:pt x="151446" y="109780"/>
                    <a:pt x="242853" y="109780"/>
                  </a:cubicBezTo>
                  <a:lnTo>
                    <a:pt x="242853" y="109780"/>
                  </a:lnTo>
                  <a:close/>
                  <a:moveTo>
                    <a:pt x="282207" y="395245"/>
                  </a:moveTo>
                  <a:cubicBezTo>
                    <a:pt x="287697" y="387903"/>
                    <a:pt x="289813" y="379503"/>
                    <a:pt x="292326" y="369780"/>
                  </a:cubicBezTo>
                  <a:cubicBezTo>
                    <a:pt x="304563" y="321961"/>
                    <a:pt x="336575" y="305359"/>
                    <a:pt x="343718" y="269048"/>
                  </a:cubicBezTo>
                  <a:cubicBezTo>
                    <a:pt x="356417" y="204693"/>
                    <a:pt x="308531" y="147613"/>
                    <a:pt x="242787" y="147613"/>
                  </a:cubicBezTo>
                  <a:cubicBezTo>
                    <a:pt x="177043" y="147613"/>
                    <a:pt x="129355" y="205751"/>
                    <a:pt x="141856" y="269048"/>
                  </a:cubicBezTo>
                  <a:cubicBezTo>
                    <a:pt x="149131" y="305690"/>
                    <a:pt x="180680" y="320704"/>
                    <a:pt x="193247" y="369780"/>
                  </a:cubicBezTo>
                  <a:cubicBezTo>
                    <a:pt x="195761" y="379503"/>
                    <a:pt x="197877" y="387837"/>
                    <a:pt x="203367" y="395245"/>
                  </a:cubicBezTo>
                  <a:lnTo>
                    <a:pt x="218645" y="395245"/>
                  </a:lnTo>
                  <a:cubicBezTo>
                    <a:pt x="218976" y="371500"/>
                    <a:pt x="219175" y="353444"/>
                    <a:pt x="216397" y="334593"/>
                  </a:cubicBezTo>
                  <a:cubicBezTo>
                    <a:pt x="213619" y="315611"/>
                    <a:pt x="207732" y="295769"/>
                    <a:pt x="195893" y="268320"/>
                  </a:cubicBezTo>
                  <a:lnTo>
                    <a:pt x="195893" y="268320"/>
                  </a:lnTo>
                  <a:cubicBezTo>
                    <a:pt x="188287" y="252843"/>
                    <a:pt x="195761" y="241599"/>
                    <a:pt x="209452" y="234919"/>
                  </a:cubicBezTo>
                  <a:lnTo>
                    <a:pt x="209452" y="234919"/>
                  </a:lnTo>
                  <a:cubicBezTo>
                    <a:pt x="217918" y="230752"/>
                    <a:pt x="228765" y="228437"/>
                    <a:pt x="239811" y="228040"/>
                  </a:cubicBezTo>
                  <a:cubicBezTo>
                    <a:pt x="250790" y="227644"/>
                    <a:pt x="262034" y="229165"/>
                    <a:pt x="271161" y="232670"/>
                  </a:cubicBezTo>
                  <a:cubicBezTo>
                    <a:pt x="286771" y="238623"/>
                    <a:pt x="296427" y="250330"/>
                    <a:pt x="289549" y="268188"/>
                  </a:cubicBezTo>
                  <a:lnTo>
                    <a:pt x="289549" y="268188"/>
                  </a:lnTo>
                  <a:cubicBezTo>
                    <a:pt x="277643" y="295769"/>
                    <a:pt x="271757" y="315611"/>
                    <a:pt x="268912" y="334660"/>
                  </a:cubicBezTo>
                  <a:cubicBezTo>
                    <a:pt x="266135" y="353444"/>
                    <a:pt x="266333" y="371500"/>
                    <a:pt x="266664" y="395245"/>
                  </a:cubicBezTo>
                  <a:lnTo>
                    <a:pt x="282141" y="395245"/>
                  </a:lnTo>
                  <a:close/>
                  <a:moveTo>
                    <a:pt x="235974" y="395245"/>
                  </a:moveTo>
                  <a:lnTo>
                    <a:pt x="249533" y="395245"/>
                  </a:lnTo>
                  <a:cubicBezTo>
                    <a:pt x="249203" y="371169"/>
                    <a:pt x="249136" y="351724"/>
                    <a:pt x="251848" y="331617"/>
                  </a:cubicBezTo>
                  <a:cubicBezTo>
                    <a:pt x="254626" y="311312"/>
                    <a:pt x="260380" y="290345"/>
                    <a:pt x="271691" y="263426"/>
                  </a:cubicBezTo>
                  <a:cubicBezTo>
                    <a:pt x="270897" y="257142"/>
                    <a:pt x="265936" y="252645"/>
                    <a:pt x="259190" y="250131"/>
                  </a:cubicBezTo>
                  <a:cubicBezTo>
                    <a:pt x="254626" y="248412"/>
                    <a:pt x="249269" y="247486"/>
                    <a:pt x="243845" y="247420"/>
                  </a:cubicBezTo>
                  <a:cubicBezTo>
                    <a:pt x="238422" y="247420"/>
                    <a:pt x="232932" y="248213"/>
                    <a:pt x="228037" y="249801"/>
                  </a:cubicBezTo>
                  <a:cubicBezTo>
                    <a:pt x="220167" y="252446"/>
                    <a:pt x="214082" y="257209"/>
                    <a:pt x="212957" y="264087"/>
                  </a:cubicBezTo>
                  <a:cubicBezTo>
                    <a:pt x="224466" y="291271"/>
                    <a:pt x="230352" y="311973"/>
                    <a:pt x="233329" y="331948"/>
                  </a:cubicBezTo>
                  <a:cubicBezTo>
                    <a:pt x="236239" y="351790"/>
                    <a:pt x="236305" y="370971"/>
                    <a:pt x="235974" y="395245"/>
                  </a:cubicBezTo>
                  <a:lnTo>
                    <a:pt x="235974" y="395245"/>
                  </a:lnTo>
                  <a:close/>
                  <a:moveTo>
                    <a:pt x="291467" y="464825"/>
                  </a:moveTo>
                  <a:lnTo>
                    <a:pt x="194239" y="464825"/>
                  </a:lnTo>
                  <a:cubicBezTo>
                    <a:pt x="178895" y="464825"/>
                    <a:pt x="178895" y="439162"/>
                    <a:pt x="194239" y="439162"/>
                  </a:cubicBezTo>
                  <a:lnTo>
                    <a:pt x="291467" y="439162"/>
                  </a:lnTo>
                  <a:cubicBezTo>
                    <a:pt x="306811" y="439162"/>
                    <a:pt x="306811" y="464825"/>
                    <a:pt x="291467" y="464825"/>
                  </a:cubicBezTo>
                  <a:lnTo>
                    <a:pt x="291467" y="464825"/>
                  </a:lnTo>
                  <a:close/>
                  <a:moveTo>
                    <a:pt x="56402" y="266071"/>
                  </a:moveTo>
                  <a:lnTo>
                    <a:pt x="13741" y="266071"/>
                  </a:lnTo>
                  <a:cubicBezTo>
                    <a:pt x="-4580" y="266071"/>
                    <a:pt x="-4580" y="222881"/>
                    <a:pt x="13741" y="222881"/>
                  </a:cubicBezTo>
                  <a:lnTo>
                    <a:pt x="56402" y="222881"/>
                  </a:lnTo>
                  <a:cubicBezTo>
                    <a:pt x="75120" y="222881"/>
                    <a:pt x="74061" y="266071"/>
                    <a:pt x="56402" y="266071"/>
                  </a:cubicBezTo>
                  <a:lnTo>
                    <a:pt x="56402" y="266071"/>
                  </a:lnTo>
                  <a:close/>
                  <a:moveTo>
                    <a:pt x="282471" y="496110"/>
                  </a:moveTo>
                  <a:lnTo>
                    <a:pt x="199663" y="496110"/>
                  </a:lnTo>
                  <a:cubicBezTo>
                    <a:pt x="184384" y="496110"/>
                    <a:pt x="184318" y="470447"/>
                    <a:pt x="199663" y="470447"/>
                  </a:cubicBezTo>
                  <a:lnTo>
                    <a:pt x="282471" y="470447"/>
                  </a:lnTo>
                  <a:cubicBezTo>
                    <a:pt x="297816" y="470447"/>
                    <a:pt x="297750" y="496110"/>
                    <a:pt x="282471" y="496110"/>
                  </a:cubicBezTo>
                  <a:lnTo>
                    <a:pt x="282471" y="496110"/>
                  </a:lnTo>
                  <a:close/>
                  <a:moveTo>
                    <a:pt x="359459" y="97346"/>
                  </a:moveTo>
                  <a:cubicBezTo>
                    <a:pt x="346165" y="110772"/>
                    <a:pt x="377781" y="140073"/>
                    <a:pt x="390017" y="127837"/>
                  </a:cubicBezTo>
                  <a:lnTo>
                    <a:pt x="421301" y="96552"/>
                  </a:lnTo>
                  <a:cubicBezTo>
                    <a:pt x="434066" y="83787"/>
                    <a:pt x="403509" y="53230"/>
                    <a:pt x="390744" y="65995"/>
                  </a:cubicBezTo>
                  <a:lnTo>
                    <a:pt x="359459" y="97280"/>
                  </a:lnTo>
                  <a:lnTo>
                    <a:pt x="359459" y="97280"/>
                  </a:lnTo>
                  <a:close/>
                  <a:moveTo>
                    <a:pt x="429370" y="222881"/>
                  </a:moveTo>
                  <a:lnTo>
                    <a:pt x="472693" y="222881"/>
                  </a:lnTo>
                  <a:cubicBezTo>
                    <a:pt x="491411" y="222881"/>
                    <a:pt x="490352" y="266071"/>
                    <a:pt x="472693" y="266071"/>
                  </a:cubicBezTo>
                  <a:lnTo>
                    <a:pt x="429370" y="266071"/>
                  </a:lnTo>
                  <a:cubicBezTo>
                    <a:pt x="411579" y="266071"/>
                    <a:pt x="410917" y="222881"/>
                    <a:pt x="429370" y="222881"/>
                  </a:cubicBezTo>
                  <a:lnTo>
                    <a:pt x="429370" y="222881"/>
                  </a:lnTo>
                  <a:close/>
                  <a:moveTo>
                    <a:pt x="95822" y="127903"/>
                  </a:moveTo>
                  <a:cubicBezTo>
                    <a:pt x="108653" y="140668"/>
                    <a:pt x="139012" y="110111"/>
                    <a:pt x="126313" y="97412"/>
                  </a:cubicBezTo>
                  <a:lnTo>
                    <a:pt x="126313" y="97412"/>
                  </a:lnTo>
                  <a:lnTo>
                    <a:pt x="95425" y="66458"/>
                  </a:lnTo>
                  <a:lnTo>
                    <a:pt x="95425" y="66458"/>
                  </a:lnTo>
                  <a:cubicBezTo>
                    <a:pt x="83056" y="54024"/>
                    <a:pt x="51706" y="83655"/>
                    <a:pt x="64868" y="96949"/>
                  </a:cubicBezTo>
                  <a:lnTo>
                    <a:pt x="64868" y="96949"/>
                  </a:lnTo>
                  <a:lnTo>
                    <a:pt x="95822" y="127903"/>
                  </a:lnTo>
                  <a:lnTo>
                    <a:pt x="95822" y="127903"/>
                  </a:lnTo>
                  <a:close/>
                  <a:moveTo>
                    <a:pt x="221291" y="57992"/>
                  </a:moveTo>
                  <a:lnTo>
                    <a:pt x="221291" y="13545"/>
                  </a:lnTo>
                  <a:cubicBezTo>
                    <a:pt x="221291" y="-3982"/>
                    <a:pt x="264481" y="-5040"/>
                    <a:pt x="264481" y="13545"/>
                  </a:cubicBezTo>
                  <a:lnTo>
                    <a:pt x="264481" y="57992"/>
                  </a:lnTo>
                  <a:cubicBezTo>
                    <a:pt x="264481" y="75652"/>
                    <a:pt x="221291" y="76710"/>
                    <a:pt x="221291" y="57992"/>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41" name="Freeform: Shape 71">
              <a:extLst>
                <a:ext uri="{FF2B5EF4-FFF2-40B4-BE49-F238E27FC236}">
                  <a16:creationId xmlns:a16="http://schemas.microsoft.com/office/drawing/2014/main" id="{667EF6CF-79B9-AC05-46D0-54689A0BC353}"/>
                </a:ext>
              </a:extLst>
            </p:cNvPr>
            <p:cNvSpPr/>
            <p:nvPr/>
          </p:nvSpPr>
          <p:spPr>
            <a:xfrm>
              <a:off x="4380974" y="411436"/>
              <a:ext cx="282285" cy="279494"/>
            </a:xfrm>
            <a:custGeom>
              <a:avLst/>
              <a:gdLst>
                <a:gd name="connsiteX0" fmla="*/ 170379 w 274220"/>
                <a:gd name="connsiteY0" fmla="*/ 216479 h 271508"/>
                <a:gd name="connsiteX1" fmla="*/ 170379 w 274220"/>
                <a:gd name="connsiteY1" fmla="*/ 81552 h 271508"/>
                <a:gd name="connsiteX2" fmla="*/ 149214 w 274220"/>
                <a:gd name="connsiteY2" fmla="*/ 60453 h 271508"/>
                <a:gd name="connsiteX3" fmla="*/ 124940 w 274220"/>
                <a:gd name="connsiteY3" fmla="*/ 60453 h 271508"/>
                <a:gd name="connsiteX4" fmla="*/ 103775 w 274220"/>
                <a:gd name="connsiteY4" fmla="*/ 81552 h 271508"/>
                <a:gd name="connsiteX5" fmla="*/ 103775 w 274220"/>
                <a:gd name="connsiteY5" fmla="*/ 216479 h 271508"/>
                <a:gd name="connsiteX6" fmla="*/ 124940 w 274220"/>
                <a:gd name="connsiteY6" fmla="*/ 237644 h 271508"/>
                <a:gd name="connsiteX7" fmla="*/ 149214 w 274220"/>
                <a:gd name="connsiteY7" fmla="*/ 237644 h 271508"/>
                <a:gd name="connsiteX8" fmla="*/ 170379 w 274220"/>
                <a:gd name="connsiteY8" fmla="*/ 216479 h 271508"/>
                <a:gd name="connsiteX9" fmla="*/ 170379 w 274220"/>
                <a:gd name="connsiteY9" fmla="*/ 216479 h 271508"/>
                <a:gd name="connsiteX10" fmla="*/ 57807 w 274220"/>
                <a:gd name="connsiteY10" fmla="*/ 237644 h 271508"/>
                <a:gd name="connsiteX11" fmla="*/ 33534 w 274220"/>
                <a:gd name="connsiteY11" fmla="*/ 237644 h 271508"/>
                <a:gd name="connsiteX12" fmla="*/ 12368 w 274220"/>
                <a:gd name="connsiteY12" fmla="*/ 216479 h 271508"/>
                <a:gd name="connsiteX13" fmla="*/ 12368 w 274220"/>
                <a:gd name="connsiteY13" fmla="*/ 152719 h 271508"/>
                <a:gd name="connsiteX14" fmla="*/ 33534 w 274220"/>
                <a:gd name="connsiteY14" fmla="*/ 131621 h 271508"/>
                <a:gd name="connsiteX15" fmla="*/ 57807 w 274220"/>
                <a:gd name="connsiteY15" fmla="*/ 131621 h 271508"/>
                <a:gd name="connsiteX16" fmla="*/ 78972 w 274220"/>
                <a:gd name="connsiteY16" fmla="*/ 152719 h 271508"/>
                <a:gd name="connsiteX17" fmla="*/ 78972 w 274220"/>
                <a:gd name="connsiteY17" fmla="*/ 216479 h 271508"/>
                <a:gd name="connsiteX18" fmla="*/ 57807 w 274220"/>
                <a:gd name="connsiteY18" fmla="*/ 237644 h 271508"/>
                <a:gd name="connsiteX19" fmla="*/ 57807 w 274220"/>
                <a:gd name="connsiteY19" fmla="*/ 237644 h 271508"/>
                <a:gd name="connsiteX20" fmla="*/ 240687 w 274220"/>
                <a:gd name="connsiteY20" fmla="*/ 237644 h 271508"/>
                <a:gd name="connsiteX21" fmla="*/ 216413 w 274220"/>
                <a:gd name="connsiteY21" fmla="*/ 237644 h 271508"/>
                <a:gd name="connsiteX22" fmla="*/ 195248 w 274220"/>
                <a:gd name="connsiteY22" fmla="*/ 216479 h 271508"/>
                <a:gd name="connsiteX23" fmla="*/ 195248 w 274220"/>
                <a:gd name="connsiteY23" fmla="*/ 21165 h 271508"/>
                <a:gd name="connsiteX24" fmla="*/ 216413 w 274220"/>
                <a:gd name="connsiteY24" fmla="*/ 0 h 271508"/>
                <a:gd name="connsiteX25" fmla="*/ 240687 w 274220"/>
                <a:gd name="connsiteY25" fmla="*/ 0 h 271508"/>
                <a:gd name="connsiteX26" fmla="*/ 261852 w 274220"/>
                <a:gd name="connsiteY26" fmla="*/ 21165 h 271508"/>
                <a:gd name="connsiteX27" fmla="*/ 261852 w 274220"/>
                <a:gd name="connsiteY27" fmla="*/ 216479 h 271508"/>
                <a:gd name="connsiteX28" fmla="*/ 240687 w 274220"/>
                <a:gd name="connsiteY28" fmla="*/ 237644 h 271508"/>
                <a:gd name="connsiteX29" fmla="*/ 240687 w 274220"/>
                <a:gd name="connsiteY29" fmla="*/ 237644 h 271508"/>
                <a:gd name="connsiteX30" fmla="*/ 0 w 274220"/>
                <a:gd name="connsiteY30" fmla="*/ 268268 h 271508"/>
                <a:gd name="connsiteX31" fmla="*/ 0 w 274220"/>
                <a:gd name="connsiteY31" fmla="*/ 255502 h 271508"/>
                <a:gd name="connsiteX32" fmla="*/ 3241 w 274220"/>
                <a:gd name="connsiteY32" fmla="*/ 252262 h 271508"/>
                <a:gd name="connsiteX33" fmla="*/ 270979 w 274220"/>
                <a:gd name="connsiteY33" fmla="*/ 252262 h 271508"/>
                <a:gd name="connsiteX34" fmla="*/ 274220 w 274220"/>
                <a:gd name="connsiteY34" fmla="*/ 255502 h 271508"/>
                <a:gd name="connsiteX35" fmla="*/ 274220 w 274220"/>
                <a:gd name="connsiteY35" fmla="*/ 268268 h 271508"/>
                <a:gd name="connsiteX36" fmla="*/ 270979 w 274220"/>
                <a:gd name="connsiteY36" fmla="*/ 271509 h 271508"/>
                <a:gd name="connsiteX37" fmla="*/ 3241 w 274220"/>
                <a:gd name="connsiteY37" fmla="*/ 271509 h 271508"/>
                <a:gd name="connsiteX38" fmla="*/ 0 w 274220"/>
                <a:gd name="connsiteY38" fmla="*/ 268268 h 27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4220" h="271508">
                  <a:moveTo>
                    <a:pt x="170379" y="216479"/>
                  </a:moveTo>
                  <a:lnTo>
                    <a:pt x="170379" y="81552"/>
                  </a:lnTo>
                  <a:cubicBezTo>
                    <a:pt x="170379" y="69911"/>
                    <a:pt x="160921" y="60453"/>
                    <a:pt x="149214" y="60453"/>
                  </a:cubicBezTo>
                  <a:lnTo>
                    <a:pt x="124940" y="60453"/>
                  </a:lnTo>
                  <a:cubicBezTo>
                    <a:pt x="113299" y="60453"/>
                    <a:pt x="103775" y="69911"/>
                    <a:pt x="103775" y="81552"/>
                  </a:cubicBezTo>
                  <a:lnTo>
                    <a:pt x="103775" y="216479"/>
                  </a:lnTo>
                  <a:cubicBezTo>
                    <a:pt x="103775" y="228120"/>
                    <a:pt x="113299" y="237644"/>
                    <a:pt x="124940" y="237644"/>
                  </a:cubicBezTo>
                  <a:lnTo>
                    <a:pt x="149214" y="237644"/>
                  </a:lnTo>
                  <a:cubicBezTo>
                    <a:pt x="160855" y="237644"/>
                    <a:pt x="170379" y="228186"/>
                    <a:pt x="170379" y="216479"/>
                  </a:cubicBezTo>
                  <a:lnTo>
                    <a:pt x="170379" y="216479"/>
                  </a:lnTo>
                  <a:close/>
                  <a:moveTo>
                    <a:pt x="57807" y="237644"/>
                  </a:moveTo>
                  <a:lnTo>
                    <a:pt x="33534" y="237644"/>
                  </a:lnTo>
                  <a:cubicBezTo>
                    <a:pt x="21893" y="237644"/>
                    <a:pt x="12368" y="228186"/>
                    <a:pt x="12368" y="216479"/>
                  </a:cubicBezTo>
                  <a:lnTo>
                    <a:pt x="12368" y="152719"/>
                  </a:lnTo>
                  <a:cubicBezTo>
                    <a:pt x="12368" y="141079"/>
                    <a:pt x="21893" y="131621"/>
                    <a:pt x="33534" y="131621"/>
                  </a:cubicBezTo>
                  <a:lnTo>
                    <a:pt x="57807" y="131621"/>
                  </a:lnTo>
                  <a:cubicBezTo>
                    <a:pt x="69448" y="131621"/>
                    <a:pt x="78972" y="141079"/>
                    <a:pt x="78972" y="152719"/>
                  </a:cubicBezTo>
                  <a:lnTo>
                    <a:pt x="78972" y="216479"/>
                  </a:lnTo>
                  <a:cubicBezTo>
                    <a:pt x="78972" y="228120"/>
                    <a:pt x="69514" y="237644"/>
                    <a:pt x="57807" y="237644"/>
                  </a:cubicBezTo>
                  <a:lnTo>
                    <a:pt x="57807" y="237644"/>
                  </a:lnTo>
                  <a:close/>
                  <a:moveTo>
                    <a:pt x="240687" y="237644"/>
                  </a:moveTo>
                  <a:lnTo>
                    <a:pt x="216413" y="237644"/>
                  </a:lnTo>
                  <a:cubicBezTo>
                    <a:pt x="204772" y="237644"/>
                    <a:pt x="195248" y="228186"/>
                    <a:pt x="195248" y="216479"/>
                  </a:cubicBezTo>
                  <a:lnTo>
                    <a:pt x="195248" y="21165"/>
                  </a:lnTo>
                  <a:cubicBezTo>
                    <a:pt x="195248" y="9524"/>
                    <a:pt x="204772" y="0"/>
                    <a:pt x="216413" y="0"/>
                  </a:cubicBezTo>
                  <a:lnTo>
                    <a:pt x="240687" y="0"/>
                  </a:lnTo>
                  <a:cubicBezTo>
                    <a:pt x="252328" y="0"/>
                    <a:pt x="261852" y="9524"/>
                    <a:pt x="261852" y="21165"/>
                  </a:cubicBezTo>
                  <a:lnTo>
                    <a:pt x="261852" y="216479"/>
                  </a:lnTo>
                  <a:cubicBezTo>
                    <a:pt x="261852" y="228120"/>
                    <a:pt x="252328" y="237644"/>
                    <a:pt x="240687" y="237644"/>
                  </a:cubicBezTo>
                  <a:lnTo>
                    <a:pt x="240687" y="237644"/>
                  </a:lnTo>
                  <a:close/>
                  <a:moveTo>
                    <a:pt x="0" y="268268"/>
                  </a:moveTo>
                  <a:lnTo>
                    <a:pt x="0" y="255502"/>
                  </a:lnTo>
                  <a:cubicBezTo>
                    <a:pt x="0" y="253717"/>
                    <a:pt x="1455" y="252262"/>
                    <a:pt x="3241" y="252262"/>
                  </a:cubicBezTo>
                  <a:lnTo>
                    <a:pt x="270979" y="252262"/>
                  </a:lnTo>
                  <a:cubicBezTo>
                    <a:pt x="272765" y="252262"/>
                    <a:pt x="274220" y="253717"/>
                    <a:pt x="274220" y="255502"/>
                  </a:cubicBezTo>
                  <a:lnTo>
                    <a:pt x="274220" y="268268"/>
                  </a:lnTo>
                  <a:cubicBezTo>
                    <a:pt x="274220" y="270054"/>
                    <a:pt x="272765" y="271509"/>
                    <a:pt x="270979" y="271509"/>
                  </a:cubicBezTo>
                  <a:lnTo>
                    <a:pt x="3241" y="271509"/>
                  </a:lnTo>
                  <a:cubicBezTo>
                    <a:pt x="1455" y="271509"/>
                    <a:pt x="0" y="270054"/>
                    <a:pt x="0" y="268268"/>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42" name="Freeform: Shape 74">
              <a:extLst>
                <a:ext uri="{FF2B5EF4-FFF2-40B4-BE49-F238E27FC236}">
                  <a16:creationId xmlns:a16="http://schemas.microsoft.com/office/drawing/2014/main" id="{A1B29050-2514-E072-E05C-072C642772F3}"/>
                </a:ext>
              </a:extLst>
            </p:cNvPr>
            <p:cNvSpPr/>
            <p:nvPr/>
          </p:nvSpPr>
          <p:spPr>
            <a:xfrm>
              <a:off x="3838769" y="59550"/>
              <a:ext cx="182870" cy="182809"/>
            </a:xfrm>
            <a:custGeom>
              <a:avLst/>
              <a:gdLst>
                <a:gd name="connsiteX0" fmla="*/ 144320 w 177646"/>
                <a:gd name="connsiteY0" fmla="*/ 2572 h 177586"/>
                <a:gd name="connsiteX1" fmla="*/ 161847 w 177646"/>
                <a:gd name="connsiteY1" fmla="*/ 15734 h 177586"/>
                <a:gd name="connsiteX2" fmla="*/ 162111 w 177646"/>
                <a:gd name="connsiteY2" fmla="*/ 15998 h 177586"/>
                <a:gd name="connsiteX3" fmla="*/ 175009 w 177646"/>
                <a:gd name="connsiteY3" fmla="*/ 33195 h 177586"/>
                <a:gd name="connsiteX4" fmla="*/ 177456 w 177646"/>
                <a:gd name="connsiteY4" fmla="*/ 45960 h 177586"/>
                <a:gd name="connsiteX5" fmla="*/ 171636 w 177646"/>
                <a:gd name="connsiteY5" fmla="*/ 57601 h 177586"/>
                <a:gd name="connsiteX6" fmla="*/ 171636 w 177646"/>
                <a:gd name="connsiteY6" fmla="*/ 57601 h 177586"/>
                <a:gd name="connsiteX7" fmla="*/ 71035 w 177646"/>
                <a:gd name="connsiteY7" fmla="*/ 158268 h 177586"/>
                <a:gd name="connsiteX8" fmla="*/ 68588 w 177646"/>
                <a:gd name="connsiteY8" fmla="*/ 159656 h 177586"/>
                <a:gd name="connsiteX9" fmla="*/ 6614 w 177646"/>
                <a:gd name="connsiteY9" fmla="*/ 177382 h 177586"/>
                <a:gd name="connsiteX10" fmla="*/ 198 w 177646"/>
                <a:gd name="connsiteY10" fmla="*/ 173811 h 177586"/>
                <a:gd name="connsiteX11" fmla="*/ 198 w 177646"/>
                <a:gd name="connsiteY11" fmla="*/ 170967 h 177586"/>
                <a:gd name="connsiteX12" fmla="*/ 17924 w 177646"/>
                <a:gd name="connsiteY12" fmla="*/ 108993 h 177586"/>
                <a:gd name="connsiteX13" fmla="*/ 19379 w 177646"/>
                <a:gd name="connsiteY13" fmla="*/ 106545 h 177586"/>
                <a:gd name="connsiteX14" fmla="*/ 119914 w 177646"/>
                <a:gd name="connsiteY14" fmla="*/ 6011 h 177586"/>
                <a:gd name="connsiteX15" fmla="*/ 131554 w 177646"/>
                <a:gd name="connsiteY15" fmla="*/ 191 h 177586"/>
                <a:gd name="connsiteX16" fmla="*/ 144320 w 177646"/>
                <a:gd name="connsiteY16" fmla="*/ 2638 h 177586"/>
                <a:gd name="connsiteX17" fmla="*/ 144320 w 177646"/>
                <a:gd name="connsiteY17" fmla="*/ 2638 h 177586"/>
                <a:gd name="connsiteX18" fmla="*/ 19842 w 177646"/>
                <a:gd name="connsiteY18" fmla="*/ 139880 h 177586"/>
                <a:gd name="connsiteX19" fmla="*/ 38230 w 177646"/>
                <a:gd name="connsiteY19" fmla="*/ 157540 h 177586"/>
                <a:gd name="connsiteX20" fmla="*/ 61180 w 177646"/>
                <a:gd name="connsiteY20" fmla="*/ 150992 h 177586"/>
                <a:gd name="connsiteX21" fmla="*/ 57344 w 177646"/>
                <a:gd name="connsiteY21" fmla="*/ 134854 h 177586"/>
                <a:gd name="connsiteX22" fmla="*/ 37833 w 177646"/>
                <a:gd name="connsiteY22" fmla="*/ 136640 h 177586"/>
                <a:gd name="connsiteX23" fmla="*/ 37039 w 177646"/>
                <a:gd name="connsiteY23" fmla="*/ 136640 h 177586"/>
                <a:gd name="connsiteX24" fmla="*/ 31748 w 177646"/>
                <a:gd name="connsiteY24" fmla="*/ 134325 h 177586"/>
                <a:gd name="connsiteX25" fmla="*/ 24737 w 177646"/>
                <a:gd name="connsiteY25" fmla="*/ 122948 h 177586"/>
                <a:gd name="connsiteX26" fmla="*/ 19842 w 177646"/>
                <a:gd name="connsiteY26" fmla="*/ 139880 h 177586"/>
                <a:gd name="connsiteX27" fmla="*/ 19842 w 177646"/>
                <a:gd name="connsiteY27" fmla="*/ 139880 h 177586"/>
                <a:gd name="connsiteX28" fmla="*/ 167138 w 177646"/>
                <a:gd name="connsiteY28" fmla="*/ 41661 h 177586"/>
                <a:gd name="connsiteX29" fmla="*/ 70109 w 177646"/>
                <a:gd name="connsiteY29" fmla="*/ 138690 h 177586"/>
                <a:gd name="connsiteX30" fmla="*/ 70837 w 177646"/>
                <a:gd name="connsiteY30" fmla="*/ 143717 h 177586"/>
                <a:gd name="connsiteX31" fmla="*/ 164228 w 177646"/>
                <a:gd name="connsiteY31" fmla="*/ 50325 h 177586"/>
                <a:gd name="connsiteX32" fmla="*/ 164228 w 177646"/>
                <a:gd name="connsiteY32" fmla="*/ 50325 h 177586"/>
                <a:gd name="connsiteX33" fmla="*/ 167138 w 177646"/>
                <a:gd name="connsiteY33" fmla="*/ 44571 h 177586"/>
                <a:gd name="connsiteX34" fmla="*/ 167138 w 177646"/>
                <a:gd name="connsiteY34" fmla="*/ 41661 h 177586"/>
                <a:gd name="connsiteX35" fmla="*/ 167138 w 177646"/>
                <a:gd name="connsiteY35" fmla="*/ 41661 h 177586"/>
                <a:gd name="connsiteX36" fmla="*/ 36179 w 177646"/>
                <a:gd name="connsiteY36" fmla="*/ 121890 h 177586"/>
                <a:gd name="connsiteX37" fmla="*/ 143790 w 177646"/>
                <a:gd name="connsiteY37" fmla="*/ 14279 h 177586"/>
                <a:gd name="connsiteX38" fmla="*/ 139293 w 177646"/>
                <a:gd name="connsiteY38" fmla="*/ 11567 h 177586"/>
                <a:gd name="connsiteX39" fmla="*/ 132943 w 177646"/>
                <a:gd name="connsiteY39" fmla="*/ 10310 h 177586"/>
                <a:gd name="connsiteX40" fmla="*/ 127189 w 177646"/>
                <a:gd name="connsiteY40" fmla="*/ 13220 h 177586"/>
                <a:gd name="connsiteX41" fmla="*/ 29433 w 177646"/>
                <a:gd name="connsiteY41" fmla="*/ 110977 h 177586"/>
                <a:gd name="connsiteX42" fmla="*/ 36113 w 177646"/>
                <a:gd name="connsiteY42" fmla="*/ 121890 h 17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646" h="177586">
                  <a:moveTo>
                    <a:pt x="144320" y="2572"/>
                  </a:moveTo>
                  <a:cubicBezTo>
                    <a:pt x="150934" y="6276"/>
                    <a:pt x="156754" y="10641"/>
                    <a:pt x="161847" y="15734"/>
                  </a:cubicBezTo>
                  <a:lnTo>
                    <a:pt x="162111" y="15998"/>
                  </a:lnTo>
                  <a:cubicBezTo>
                    <a:pt x="167072" y="21025"/>
                    <a:pt x="171371" y="26779"/>
                    <a:pt x="175009" y="33195"/>
                  </a:cubicBezTo>
                  <a:cubicBezTo>
                    <a:pt x="177258" y="37230"/>
                    <a:pt x="178051" y="41661"/>
                    <a:pt x="177456" y="45960"/>
                  </a:cubicBezTo>
                  <a:cubicBezTo>
                    <a:pt x="176861" y="50259"/>
                    <a:pt x="174877" y="54294"/>
                    <a:pt x="171636" y="57601"/>
                  </a:cubicBezTo>
                  <a:lnTo>
                    <a:pt x="171636" y="57601"/>
                  </a:lnTo>
                  <a:lnTo>
                    <a:pt x="71035" y="158268"/>
                  </a:lnTo>
                  <a:cubicBezTo>
                    <a:pt x="70374" y="158995"/>
                    <a:pt x="69514" y="159392"/>
                    <a:pt x="68588" y="159656"/>
                  </a:cubicBezTo>
                  <a:lnTo>
                    <a:pt x="6614" y="177382"/>
                  </a:lnTo>
                  <a:cubicBezTo>
                    <a:pt x="3902" y="178176"/>
                    <a:pt x="992" y="176589"/>
                    <a:pt x="198" y="173811"/>
                  </a:cubicBezTo>
                  <a:cubicBezTo>
                    <a:pt x="-66" y="172819"/>
                    <a:pt x="-66" y="171827"/>
                    <a:pt x="198" y="170967"/>
                  </a:cubicBezTo>
                  <a:lnTo>
                    <a:pt x="17924" y="108993"/>
                  </a:lnTo>
                  <a:cubicBezTo>
                    <a:pt x="18189" y="108067"/>
                    <a:pt x="18652" y="107207"/>
                    <a:pt x="19379" y="106545"/>
                  </a:cubicBezTo>
                  <a:lnTo>
                    <a:pt x="119914" y="6011"/>
                  </a:lnTo>
                  <a:cubicBezTo>
                    <a:pt x="123154" y="2770"/>
                    <a:pt x="127255" y="786"/>
                    <a:pt x="131554" y="191"/>
                  </a:cubicBezTo>
                  <a:cubicBezTo>
                    <a:pt x="135854" y="-405"/>
                    <a:pt x="140285" y="389"/>
                    <a:pt x="144320" y="2638"/>
                  </a:cubicBezTo>
                  <a:lnTo>
                    <a:pt x="144320" y="2638"/>
                  </a:lnTo>
                  <a:close/>
                  <a:moveTo>
                    <a:pt x="19842" y="139880"/>
                  </a:moveTo>
                  <a:cubicBezTo>
                    <a:pt x="28176" y="145238"/>
                    <a:pt x="34129" y="151190"/>
                    <a:pt x="38230" y="157540"/>
                  </a:cubicBezTo>
                  <a:lnTo>
                    <a:pt x="61180" y="150992"/>
                  </a:lnTo>
                  <a:lnTo>
                    <a:pt x="57344" y="134854"/>
                  </a:lnTo>
                  <a:lnTo>
                    <a:pt x="37833" y="136640"/>
                  </a:lnTo>
                  <a:lnTo>
                    <a:pt x="37039" y="136640"/>
                  </a:lnTo>
                  <a:cubicBezTo>
                    <a:pt x="34989" y="137036"/>
                    <a:pt x="32872" y="136176"/>
                    <a:pt x="31748" y="134325"/>
                  </a:cubicBezTo>
                  <a:lnTo>
                    <a:pt x="24737" y="122948"/>
                  </a:lnTo>
                  <a:lnTo>
                    <a:pt x="19842" y="139880"/>
                  </a:lnTo>
                  <a:lnTo>
                    <a:pt x="19842" y="139880"/>
                  </a:lnTo>
                  <a:close/>
                  <a:moveTo>
                    <a:pt x="167138" y="41661"/>
                  </a:moveTo>
                  <a:lnTo>
                    <a:pt x="70109" y="138690"/>
                  </a:lnTo>
                  <a:lnTo>
                    <a:pt x="70837" y="143717"/>
                  </a:lnTo>
                  <a:lnTo>
                    <a:pt x="164228" y="50325"/>
                  </a:lnTo>
                  <a:lnTo>
                    <a:pt x="164228" y="50325"/>
                  </a:lnTo>
                  <a:cubicBezTo>
                    <a:pt x="165882" y="48672"/>
                    <a:pt x="166874" y="46688"/>
                    <a:pt x="167138" y="44571"/>
                  </a:cubicBezTo>
                  <a:cubicBezTo>
                    <a:pt x="167270" y="43645"/>
                    <a:pt x="167270" y="42653"/>
                    <a:pt x="167138" y="41661"/>
                  </a:cubicBezTo>
                  <a:lnTo>
                    <a:pt x="167138" y="41661"/>
                  </a:lnTo>
                  <a:close/>
                  <a:moveTo>
                    <a:pt x="36179" y="121890"/>
                  </a:moveTo>
                  <a:lnTo>
                    <a:pt x="143790" y="14279"/>
                  </a:lnTo>
                  <a:cubicBezTo>
                    <a:pt x="142335" y="13353"/>
                    <a:pt x="140814" y="12427"/>
                    <a:pt x="139293" y="11567"/>
                  </a:cubicBezTo>
                  <a:cubicBezTo>
                    <a:pt x="137309" y="10443"/>
                    <a:pt x="135060" y="10046"/>
                    <a:pt x="132943" y="10310"/>
                  </a:cubicBezTo>
                  <a:cubicBezTo>
                    <a:pt x="130827" y="10575"/>
                    <a:pt x="128843" y="11567"/>
                    <a:pt x="127189" y="13220"/>
                  </a:cubicBezTo>
                  <a:lnTo>
                    <a:pt x="29433" y="110977"/>
                  </a:lnTo>
                  <a:lnTo>
                    <a:pt x="36113" y="121890"/>
                  </a:lnTo>
                  <a:close/>
                </a:path>
              </a:pathLst>
            </a:custGeom>
            <a:solidFill>
              <a:schemeClr val="bg1">
                <a:lumMod val="85000"/>
              </a:schemeClr>
            </a:solidFill>
            <a:ln w="6610" cap="flat">
              <a:noFill/>
              <a:prstDash val="solid"/>
              <a:miter/>
            </a:ln>
          </p:spPr>
          <p:txBody>
            <a:bodyPr rtlCol="0" anchor="ctr"/>
            <a:lstStyle/>
            <a:p>
              <a:endParaRPr lang="en-US" sz="1013"/>
            </a:p>
          </p:txBody>
        </p:sp>
        <p:grpSp>
          <p:nvGrpSpPr>
            <p:cNvPr id="43" name="Group 1">
              <a:extLst>
                <a:ext uri="{FF2B5EF4-FFF2-40B4-BE49-F238E27FC236}">
                  <a16:creationId xmlns:a16="http://schemas.microsoft.com/office/drawing/2014/main" id="{955B96BD-F23D-D6E4-6E7F-C3BC4C366D98}"/>
                </a:ext>
              </a:extLst>
            </p:cNvPr>
            <p:cNvGrpSpPr/>
            <p:nvPr/>
          </p:nvGrpSpPr>
          <p:grpSpPr>
            <a:xfrm>
              <a:off x="3228172" y="1694074"/>
              <a:ext cx="342220" cy="350118"/>
              <a:chOff x="3228172" y="1694074"/>
              <a:chExt cx="342220" cy="350118"/>
            </a:xfrm>
          </p:grpSpPr>
          <p:sp>
            <p:nvSpPr>
              <p:cNvPr id="54" name="Freeform: Shape 88">
                <a:extLst>
                  <a:ext uri="{FF2B5EF4-FFF2-40B4-BE49-F238E27FC236}">
                    <a16:creationId xmlns:a16="http://schemas.microsoft.com/office/drawing/2014/main" id="{F0B16F05-D355-213D-C733-745A9D9AEF00}"/>
                  </a:ext>
                </a:extLst>
              </p:cNvPr>
              <p:cNvSpPr/>
              <p:nvPr/>
            </p:nvSpPr>
            <p:spPr>
              <a:xfrm>
                <a:off x="3315663" y="1789531"/>
                <a:ext cx="254729" cy="254661"/>
              </a:xfrm>
              <a:custGeom>
                <a:avLst/>
                <a:gdLst>
                  <a:gd name="connsiteX0" fmla="*/ 177654 w 247451"/>
                  <a:gd name="connsiteY0" fmla="*/ 177655 h 247385"/>
                  <a:gd name="connsiteX1" fmla="*/ 26522 w 247451"/>
                  <a:gd name="connsiteY1" fmla="*/ 247301 h 247385"/>
                  <a:gd name="connsiteX2" fmla="*/ 0 w 247451"/>
                  <a:gd name="connsiteY2" fmla="*/ 194785 h 247385"/>
                  <a:gd name="connsiteX3" fmla="*/ 65546 w 247451"/>
                  <a:gd name="connsiteY3" fmla="*/ 156424 h 247385"/>
                  <a:gd name="connsiteX4" fmla="*/ 87571 w 247451"/>
                  <a:gd name="connsiteY4" fmla="*/ 179374 h 247385"/>
                  <a:gd name="connsiteX5" fmla="*/ 144981 w 247451"/>
                  <a:gd name="connsiteY5" fmla="*/ 144915 h 247385"/>
                  <a:gd name="connsiteX6" fmla="*/ 178845 w 247451"/>
                  <a:gd name="connsiteY6" fmla="*/ 88100 h 247385"/>
                  <a:gd name="connsiteX7" fmla="*/ 156489 w 247451"/>
                  <a:gd name="connsiteY7" fmla="*/ 65546 h 247385"/>
                  <a:gd name="connsiteX8" fmla="*/ 194851 w 247451"/>
                  <a:gd name="connsiteY8" fmla="*/ 0 h 247385"/>
                  <a:gd name="connsiteX9" fmla="*/ 247367 w 247451"/>
                  <a:gd name="connsiteY9" fmla="*/ 26523 h 247385"/>
                  <a:gd name="connsiteX10" fmla="*/ 177721 w 247451"/>
                  <a:gd name="connsiteY10" fmla="*/ 177655 h 24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451" h="247385">
                    <a:moveTo>
                      <a:pt x="177654" y="177655"/>
                    </a:moveTo>
                    <a:cubicBezTo>
                      <a:pt x="119054" y="236255"/>
                      <a:pt x="49606" y="248558"/>
                      <a:pt x="26522" y="247301"/>
                    </a:cubicBezTo>
                    <a:cubicBezTo>
                      <a:pt x="9392" y="224020"/>
                      <a:pt x="7143" y="211717"/>
                      <a:pt x="0" y="194785"/>
                    </a:cubicBezTo>
                    <a:cubicBezTo>
                      <a:pt x="13294" y="178581"/>
                      <a:pt x="49010" y="160590"/>
                      <a:pt x="65546" y="156424"/>
                    </a:cubicBezTo>
                    <a:lnTo>
                      <a:pt x="87571" y="179374"/>
                    </a:lnTo>
                    <a:cubicBezTo>
                      <a:pt x="97558" y="176398"/>
                      <a:pt x="119715" y="170181"/>
                      <a:pt x="144981" y="144915"/>
                    </a:cubicBezTo>
                    <a:cubicBezTo>
                      <a:pt x="170247" y="119649"/>
                      <a:pt x="175869" y="98087"/>
                      <a:pt x="178845" y="88100"/>
                    </a:cubicBezTo>
                    <a:lnTo>
                      <a:pt x="156489" y="65546"/>
                    </a:lnTo>
                    <a:cubicBezTo>
                      <a:pt x="163434" y="41735"/>
                      <a:pt x="180300" y="15874"/>
                      <a:pt x="194851" y="0"/>
                    </a:cubicBezTo>
                    <a:cubicBezTo>
                      <a:pt x="211717" y="7143"/>
                      <a:pt x="224019" y="9326"/>
                      <a:pt x="247367" y="26523"/>
                    </a:cubicBezTo>
                    <a:cubicBezTo>
                      <a:pt x="248624" y="49540"/>
                      <a:pt x="236321" y="119054"/>
                      <a:pt x="177721" y="177655"/>
                    </a:cubicBezTo>
                    <a:close/>
                  </a:path>
                </a:pathLst>
              </a:custGeom>
              <a:solidFill>
                <a:schemeClr val="bg1">
                  <a:lumMod val="85000"/>
                </a:schemeClr>
              </a:solidFill>
              <a:ln w="19830" cap="flat">
                <a:noFill/>
                <a:prstDash val="solid"/>
                <a:miter/>
              </a:ln>
            </p:spPr>
            <p:txBody>
              <a:bodyPr rtlCol="0" anchor="ctr"/>
              <a:lstStyle/>
              <a:p>
                <a:endParaRPr lang="en-US" sz="1013"/>
              </a:p>
            </p:txBody>
          </p:sp>
          <p:sp>
            <p:nvSpPr>
              <p:cNvPr id="55" name="Freeform: Shape 89">
                <a:extLst>
                  <a:ext uri="{FF2B5EF4-FFF2-40B4-BE49-F238E27FC236}">
                    <a16:creationId xmlns:a16="http://schemas.microsoft.com/office/drawing/2014/main" id="{8D4FC25D-207B-5934-A338-C15B66D337AB}"/>
                  </a:ext>
                </a:extLst>
              </p:cNvPr>
              <p:cNvSpPr/>
              <p:nvPr/>
            </p:nvSpPr>
            <p:spPr>
              <a:xfrm>
                <a:off x="3347527" y="184529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56" name="Freeform: Shape 90">
                <a:extLst>
                  <a:ext uri="{FF2B5EF4-FFF2-40B4-BE49-F238E27FC236}">
                    <a16:creationId xmlns:a16="http://schemas.microsoft.com/office/drawing/2014/main" id="{EED7921D-2C70-C555-92C9-31152BC7921C}"/>
                  </a:ext>
                </a:extLst>
              </p:cNvPr>
              <p:cNvSpPr/>
              <p:nvPr/>
            </p:nvSpPr>
            <p:spPr>
              <a:xfrm>
                <a:off x="3347527" y="1877090"/>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57" name="Freeform: Shape 91">
                <a:extLst>
                  <a:ext uri="{FF2B5EF4-FFF2-40B4-BE49-F238E27FC236}">
                    <a16:creationId xmlns:a16="http://schemas.microsoft.com/office/drawing/2014/main" id="{1BC43C47-3669-1BED-2AD2-B932B9ECBBA7}"/>
                  </a:ext>
                </a:extLst>
              </p:cNvPr>
              <p:cNvSpPr/>
              <p:nvPr/>
            </p:nvSpPr>
            <p:spPr>
              <a:xfrm>
                <a:off x="3347527" y="1908954"/>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58" name="Freeform: Shape 92">
                <a:extLst>
                  <a:ext uri="{FF2B5EF4-FFF2-40B4-BE49-F238E27FC236}">
                    <a16:creationId xmlns:a16="http://schemas.microsoft.com/office/drawing/2014/main" id="{45A22F40-A06E-54B1-E942-045115C96728}"/>
                  </a:ext>
                </a:extLst>
              </p:cNvPr>
              <p:cNvSpPr/>
              <p:nvPr/>
            </p:nvSpPr>
            <p:spPr>
              <a:xfrm>
                <a:off x="3347527" y="1710006"/>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59" name="Freeform: Shape 93">
                <a:extLst>
                  <a:ext uri="{FF2B5EF4-FFF2-40B4-BE49-F238E27FC236}">
                    <a16:creationId xmlns:a16="http://schemas.microsoft.com/office/drawing/2014/main" id="{BD64A8F4-CFD1-ACE9-9A9C-A8F90C2E1CEF}"/>
                  </a:ext>
                </a:extLst>
              </p:cNvPr>
              <p:cNvSpPr/>
              <p:nvPr/>
            </p:nvSpPr>
            <p:spPr>
              <a:xfrm>
                <a:off x="3347527" y="174180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60" name="Freeform: Shape 94">
                <a:extLst>
                  <a:ext uri="{FF2B5EF4-FFF2-40B4-BE49-F238E27FC236}">
                    <a16:creationId xmlns:a16="http://schemas.microsoft.com/office/drawing/2014/main" id="{C33D286F-AFB6-D09D-6B68-AB69F6848C62}"/>
                  </a:ext>
                </a:extLst>
              </p:cNvPr>
              <p:cNvSpPr/>
              <p:nvPr/>
            </p:nvSpPr>
            <p:spPr>
              <a:xfrm>
                <a:off x="3347527" y="1773667"/>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61" name="Freeform: Shape 95">
                <a:extLst>
                  <a:ext uri="{FF2B5EF4-FFF2-40B4-BE49-F238E27FC236}">
                    <a16:creationId xmlns:a16="http://schemas.microsoft.com/office/drawing/2014/main" id="{848CBBF7-E775-6A20-C6B5-614690E929AF}"/>
                  </a:ext>
                </a:extLst>
              </p:cNvPr>
              <p:cNvSpPr/>
              <p:nvPr/>
            </p:nvSpPr>
            <p:spPr>
              <a:xfrm>
                <a:off x="3252070" y="1853260"/>
                <a:ext cx="47728" cy="47728"/>
              </a:xfrm>
              <a:custGeom>
                <a:avLst/>
                <a:gdLst>
                  <a:gd name="connsiteX0" fmla="*/ 0 w 46364"/>
                  <a:gd name="connsiteY0" fmla="*/ 0 h 46364"/>
                  <a:gd name="connsiteX1" fmla="*/ 46365 w 46364"/>
                  <a:gd name="connsiteY1" fmla="*/ 46365 h 46364"/>
                </a:gdLst>
                <a:ahLst/>
                <a:cxnLst>
                  <a:cxn ang="0">
                    <a:pos x="connsiteX0" y="connsiteY0"/>
                  </a:cxn>
                  <a:cxn ang="0">
                    <a:pos x="connsiteX1" y="connsiteY1"/>
                  </a:cxn>
                </a:cxnLst>
                <a:rect l="l" t="t" r="r" b="b"/>
                <a:pathLst>
                  <a:path w="46364" h="46364">
                    <a:moveTo>
                      <a:pt x="0" y="0"/>
                    </a:moveTo>
                    <a:lnTo>
                      <a:pt x="46365" y="46365"/>
                    </a:lnTo>
                  </a:path>
                </a:pathLst>
              </a:custGeom>
              <a:solidFill>
                <a:schemeClr val="bg1">
                  <a:lumMod val="85000"/>
                </a:schemeClr>
              </a:solidFill>
              <a:ln w="19830" cap="flat">
                <a:noFill/>
                <a:prstDash val="solid"/>
                <a:miter/>
              </a:ln>
            </p:spPr>
            <p:txBody>
              <a:bodyPr rtlCol="0" anchor="ctr"/>
              <a:lstStyle/>
              <a:p>
                <a:endParaRPr lang="en-US" sz="1013"/>
              </a:p>
            </p:txBody>
          </p:sp>
          <p:sp>
            <p:nvSpPr>
              <p:cNvPr id="62" name="Freeform: Shape 96">
                <a:extLst>
                  <a:ext uri="{FF2B5EF4-FFF2-40B4-BE49-F238E27FC236}">
                    <a16:creationId xmlns:a16="http://schemas.microsoft.com/office/drawing/2014/main" id="{0829ACAA-2E69-4505-7EA2-C7DC8D96FFB4}"/>
                  </a:ext>
                </a:extLst>
              </p:cNvPr>
              <p:cNvSpPr/>
              <p:nvPr/>
            </p:nvSpPr>
            <p:spPr>
              <a:xfrm>
                <a:off x="3252070" y="1853260"/>
                <a:ext cx="47728" cy="47728"/>
              </a:xfrm>
              <a:custGeom>
                <a:avLst/>
                <a:gdLst>
                  <a:gd name="connsiteX0" fmla="*/ 46365 w 46364"/>
                  <a:gd name="connsiteY0" fmla="*/ 0 h 46364"/>
                  <a:gd name="connsiteX1" fmla="*/ 0 w 46364"/>
                  <a:gd name="connsiteY1" fmla="*/ 46365 h 46364"/>
                </a:gdLst>
                <a:ahLst/>
                <a:cxnLst>
                  <a:cxn ang="0">
                    <a:pos x="connsiteX0" y="connsiteY0"/>
                  </a:cxn>
                  <a:cxn ang="0">
                    <a:pos x="connsiteX1" y="connsiteY1"/>
                  </a:cxn>
                </a:cxnLst>
                <a:rect l="l" t="t" r="r" b="b"/>
                <a:pathLst>
                  <a:path w="46364" h="46364">
                    <a:moveTo>
                      <a:pt x="46365" y="0"/>
                    </a:moveTo>
                    <a:lnTo>
                      <a:pt x="0" y="46365"/>
                    </a:lnTo>
                  </a:path>
                </a:pathLst>
              </a:custGeom>
              <a:solidFill>
                <a:schemeClr val="bg1">
                  <a:lumMod val="85000"/>
                </a:schemeClr>
              </a:solidFill>
              <a:ln w="19830" cap="flat">
                <a:noFill/>
                <a:prstDash val="solid"/>
                <a:miter/>
              </a:ln>
            </p:spPr>
            <p:txBody>
              <a:bodyPr rtlCol="0" anchor="ctr"/>
              <a:lstStyle/>
              <a:p>
                <a:endParaRPr lang="en-US" sz="1013"/>
              </a:p>
            </p:txBody>
          </p:sp>
          <p:sp>
            <p:nvSpPr>
              <p:cNvPr id="63" name="Freeform: Shape 97">
                <a:extLst>
                  <a:ext uri="{FF2B5EF4-FFF2-40B4-BE49-F238E27FC236}">
                    <a16:creationId xmlns:a16="http://schemas.microsoft.com/office/drawing/2014/main" id="{513914AF-870D-D1CC-CC79-A4C900FE65E0}"/>
                  </a:ext>
                </a:extLst>
              </p:cNvPr>
              <p:cNvSpPr/>
              <p:nvPr/>
            </p:nvSpPr>
            <p:spPr>
              <a:xfrm>
                <a:off x="3228172" y="1829361"/>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sz="1013"/>
              </a:p>
            </p:txBody>
          </p:sp>
          <p:sp>
            <p:nvSpPr>
              <p:cNvPr id="64" name="Freeform: Shape 98">
                <a:extLst>
                  <a:ext uri="{FF2B5EF4-FFF2-40B4-BE49-F238E27FC236}">
                    <a16:creationId xmlns:a16="http://schemas.microsoft.com/office/drawing/2014/main" id="{8A38B1C8-F815-A804-4BAC-0049BF5B049F}"/>
                  </a:ext>
                </a:extLst>
              </p:cNvPr>
              <p:cNvSpPr/>
              <p:nvPr/>
            </p:nvSpPr>
            <p:spPr>
              <a:xfrm>
                <a:off x="3252070" y="1717973"/>
                <a:ext cx="47728" cy="47728"/>
              </a:xfrm>
              <a:custGeom>
                <a:avLst/>
                <a:gdLst>
                  <a:gd name="connsiteX0" fmla="*/ 46365 w 46364"/>
                  <a:gd name="connsiteY0" fmla="*/ 0 h 46364"/>
                  <a:gd name="connsiteX1" fmla="*/ 15411 w 46364"/>
                  <a:gd name="connsiteY1" fmla="*/ 46365 h 46364"/>
                  <a:gd name="connsiteX2" fmla="*/ 0 w 46364"/>
                  <a:gd name="connsiteY2" fmla="*/ 23149 h 46364"/>
                </a:gdLst>
                <a:ahLst/>
                <a:cxnLst>
                  <a:cxn ang="0">
                    <a:pos x="connsiteX0" y="connsiteY0"/>
                  </a:cxn>
                  <a:cxn ang="0">
                    <a:pos x="connsiteX1" y="connsiteY1"/>
                  </a:cxn>
                  <a:cxn ang="0">
                    <a:pos x="connsiteX2" y="connsiteY2"/>
                  </a:cxn>
                </a:cxnLst>
                <a:rect l="l" t="t" r="r" b="b"/>
                <a:pathLst>
                  <a:path w="46364" h="46364">
                    <a:moveTo>
                      <a:pt x="46365" y="0"/>
                    </a:moveTo>
                    <a:lnTo>
                      <a:pt x="15411" y="46365"/>
                    </a:lnTo>
                    <a:lnTo>
                      <a:pt x="0" y="23149"/>
                    </a:lnTo>
                  </a:path>
                </a:pathLst>
              </a:custGeom>
              <a:solidFill>
                <a:schemeClr val="bg1">
                  <a:lumMod val="85000"/>
                </a:schemeClr>
              </a:solidFill>
              <a:ln w="19830" cap="flat">
                <a:noFill/>
                <a:prstDash val="solid"/>
                <a:miter/>
              </a:ln>
            </p:spPr>
            <p:txBody>
              <a:bodyPr rtlCol="0" anchor="ctr"/>
              <a:lstStyle/>
              <a:p>
                <a:endParaRPr lang="en-US" sz="1013"/>
              </a:p>
            </p:txBody>
          </p:sp>
          <p:sp>
            <p:nvSpPr>
              <p:cNvPr id="65" name="Freeform: Shape 99">
                <a:extLst>
                  <a:ext uri="{FF2B5EF4-FFF2-40B4-BE49-F238E27FC236}">
                    <a16:creationId xmlns:a16="http://schemas.microsoft.com/office/drawing/2014/main" id="{19E50F83-5375-AFBA-1EAB-D7E66F54753F}"/>
                  </a:ext>
                </a:extLst>
              </p:cNvPr>
              <p:cNvSpPr/>
              <p:nvPr/>
            </p:nvSpPr>
            <p:spPr>
              <a:xfrm>
                <a:off x="3228172" y="1694074"/>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sz="1013"/>
              </a:p>
            </p:txBody>
          </p:sp>
        </p:grpSp>
        <p:grpSp>
          <p:nvGrpSpPr>
            <p:cNvPr id="44" name="Graphic 13">
              <a:extLst>
                <a:ext uri="{FF2B5EF4-FFF2-40B4-BE49-F238E27FC236}">
                  <a16:creationId xmlns:a16="http://schemas.microsoft.com/office/drawing/2014/main" id="{81CFACE5-F03C-4962-3FE5-E3852FD40EBE}"/>
                </a:ext>
              </a:extLst>
            </p:cNvPr>
            <p:cNvGrpSpPr/>
            <p:nvPr/>
          </p:nvGrpSpPr>
          <p:grpSpPr>
            <a:xfrm>
              <a:off x="2300137" y="215288"/>
              <a:ext cx="223731" cy="223731"/>
              <a:chOff x="14071726" y="-371109"/>
              <a:chExt cx="217339" cy="217339"/>
            </a:xfrm>
            <a:solidFill>
              <a:schemeClr val="bg1">
                <a:lumMod val="85000"/>
              </a:schemeClr>
            </a:solidFill>
          </p:grpSpPr>
          <p:sp>
            <p:nvSpPr>
              <p:cNvPr id="52" name="Freeform: Shape 86">
                <a:extLst>
                  <a:ext uri="{FF2B5EF4-FFF2-40B4-BE49-F238E27FC236}">
                    <a16:creationId xmlns:a16="http://schemas.microsoft.com/office/drawing/2014/main" id="{48DEEBEE-8837-B488-FDD3-89C435E1833F}"/>
                  </a:ext>
                </a:extLst>
              </p:cNvPr>
              <p:cNvSpPr/>
              <p:nvPr/>
            </p:nvSpPr>
            <p:spPr>
              <a:xfrm>
                <a:off x="14109889" y="-329573"/>
                <a:ext cx="141078" cy="141078"/>
              </a:xfrm>
              <a:custGeom>
                <a:avLst/>
                <a:gdLst>
                  <a:gd name="connsiteX0" fmla="*/ 136317 w 141078"/>
                  <a:gd name="connsiteY0" fmla="*/ 44513 h 141078"/>
                  <a:gd name="connsiteX1" fmla="*/ 96566 w 141078"/>
                  <a:gd name="connsiteY1" fmla="*/ 44513 h 141078"/>
                  <a:gd name="connsiteX2" fmla="*/ 96566 w 141078"/>
                  <a:gd name="connsiteY2" fmla="*/ 4762 h 141078"/>
                  <a:gd name="connsiteX3" fmla="*/ 91804 w 141078"/>
                  <a:gd name="connsiteY3" fmla="*/ 0 h 141078"/>
                  <a:gd name="connsiteX4" fmla="*/ 49275 w 141078"/>
                  <a:gd name="connsiteY4" fmla="*/ 0 h 141078"/>
                  <a:gd name="connsiteX5" fmla="*/ 44513 w 141078"/>
                  <a:gd name="connsiteY5" fmla="*/ 4762 h 141078"/>
                  <a:gd name="connsiteX6" fmla="*/ 44513 w 141078"/>
                  <a:gd name="connsiteY6" fmla="*/ 44513 h 141078"/>
                  <a:gd name="connsiteX7" fmla="*/ 4762 w 141078"/>
                  <a:gd name="connsiteY7" fmla="*/ 44513 h 141078"/>
                  <a:gd name="connsiteX8" fmla="*/ 0 w 141078"/>
                  <a:gd name="connsiteY8" fmla="*/ 49275 h 141078"/>
                  <a:gd name="connsiteX9" fmla="*/ 0 w 141078"/>
                  <a:gd name="connsiteY9" fmla="*/ 91804 h 141078"/>
                  <a:gd name="connsiteX10" fmla="*/ 4762 w 141078"/>
                  <a:gd name="connsiteY10" fmla="*/ 96566 h 141078"/>
                  <a:gd name="connsiteX11" fmla="*/ 44513 w 141078"/>
                  <a:gd name="connsiteY11" fmla="*/ 96566 h 141078"/>
                  <a:gd name="connsiteX12" fmla="*/ 44513 w 141078"/>
                  <a:gd name="connsiteY12" fmla="*/ 136317 h 141078"/>
                  <a:gd name="connsiteX13" fmla="*/ 49275 w 141078"/>
                  <a:gd name="connsiteY13" fmla="*/ 141079 h 141078"/>
                  <a:gd name="connsiteX14" fmla="*/ 91804 w 141078"/>
                  <a:gd name="connsiteY14" fmla="*/ 141079 h 141078"/>
                  <a:gd name="connsiteX15" fmla="*/ 96566 w 141078"/>
                  <a:gd name="connsiteY15" fmla="*/ 136317 h 141078"/>
                  <a:gd name="connsiteX16" fmla="*/ 96566 w 141078"/>
                  <a:gd name="connsiteY16" fmla="*/ 96566 h 141078"/>
                  <a:gd name="connsiteX17" fmla="*/ 136317 w 141078"/>
                  <a:gd name="connsiteY17" fmla="*/ 96566 h 141078"/>
                  <a:gd name="connsiteX18" fmla="*/ 141079 w 141078"/>
                  <a:gd name="connsiteY18" fmla="*/ 91804 h 141078"/>
                  <a:gd name="connsiteX19" fmla="*/ 141079 w 141078"/>
                  <a:gd name="connsiteY19" fmla="*/ 49275 h 141078"/>
                  <a:gd name="connsiteX20" fmla="*/ 136317 w 141078"/>
                  <a:gd name="connsiteY20" fmla="*/ 44513 h 14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078" h="141078">
                    <a:moveTo>
                      <a:pt x="136317" y="44513"/>
                    </a:moveTo>
                    <a:lnTo>
                      <a:pt x="96566" y="44513"/>
                    </a:lnTo>
                    <a:lnTo>
                      <a:pt x="96566" y="4762"/>
                    </a:lnTo>
                    <a:cubicBezTo>
                      <a:pt x="96566" y="2117"/>
                      <a:pt x="94449" y="0"/>
                      <a:pt x="91804" y="0"/>
                    </a:cubicBezTo>
                    <a:lnTo>
                      <a:pt x="49275" y="0"/>
                    </a:lnTo>
                    <a:cubicBezTo>
                      <a:pt x="46630" y="0"/>
                      <a:pt x="44513" y="2117"/>
                      <a:pt x="44513" y="4762"/>
                    </a:cubicBezTo>
                    <a:lnTo>
                      <a:pt x="44513" y="44513"/>
                    </a:lnTo>
                    <a:lnTo>
                      <a:pt x="4762" y="44513"/>
                    </a:lnTo>
                    <a:cubicBezTo>
                      <a:pt x="2117" y="44513"/>
                      <a:pt x="0" y="46629"/>
                      <a:pt x="0" y="49275"/>
                    </a:cubicBezTo>
                    <a:lnTo>
                      <a:pt x="0" y="91804"/>
                    </a:lnTo>
                    <a:cubicBezTo>
                      <a:pt x="0" y="94449"/>
                      <a:pt x="2117" y="96566"/>
                      <a:pt x="4762" y="96566"/>
                    </a:cubicBezTo>
                    <a:lnTo>
                      <a:pt x="44513" y="96566"/>
                    </a:lnTo>
                    <a:lnTo>
                      <a:pt x="44513" y="136317"/>
                    </a:lnTo>
                    <a:cubicBezTo>
                      <a:pt x="44513" y="138962"/>
                      <a:pt x="46630" y="141079"/>
                      <a:pt x="49275" y="141079"/>
                    </a:cubicBezTo>
                    <a:lnTo>
                      <a:pt x="91804" y="141079"/>
                    </a:lnTo>
                    <a:cubicBezTo>
                      <a:pt x="94449" y="141079"/>
                      <a:pt x="96566" y="138962"/>
                      <a:pt x="96566" y="136317"/>
                    </a:cubicBezTo>
                    <a:lnTo>
                      <a:pt x="96566" y="96566"/>
                    </a:lnTo>
                    <a:lnTo>
                      <a:pt x="136317" y="96566"/>
                    </a:lnTo>
                    <a:cubicBezTo>
                      <a:pt x="138962" y="96566"/>
                      <a:pt x="141079" y="94449"/>
                      <a:pt x="141079" y="91804"/>
                    </a:cubicBezTo>
                    <a:lnTo>
                      <a:pt x="141079" y="49275"/>
                    </a:lnTo>
                    <a:cubicBezTo>
                      <a:pt x="141079" y="46629"/>
                      <a:pt x="138962" y="44513"/>
                      <a:pt x="136317" y="44513"/>
                    </a:cubicBezTo>
                    <a:close/>
                  </a:path>
                </a:pathLst>
              </a:custGeom>
              <a:grpFill/>
              <a:ln w="19830" cap="flat">
                <a:solidFill>
                  <a:schemeClr val="bg1"/>
                </a:solidFill>
                <a:prstDash val="solid"/>
                <a:miter/>
              </a:ln>
            </p:spPr>
            <p:txBody>
              <a:bodyPr rtlCol="0" anchor="ctr"/>
              <a:lstStyle/>
              <a:p>
                <a:endParaRPr lang="en-US" sz="1013"/>
              </a:p>
            </p:txBody>
          </p:sp>
          <p:sp>
            <p:nvSpPr>
              <p:cNvPr id="53" name="Freeform: Shape 87">
                <a:extLst>
                  <a:ext uri="{FF2B5EF4-FFF2-40B4-BE49-F238E27FC236}">
                    <a16:creationId xmlns:a16="http://schemas.microsoft.com/office/drawing/2014/main" id="{21248F06-2EC1-3EE3-9B0F-A57E5A3C138D}"/>
                  </a:ext>
                </a:extLst>
              </p:cNvPr>
              <p:cNvSpPr/>
              <p:nvPr/>
            </p:nvSpPr>
            <p:spPr>
              <a:xfrm>
                <a:off x="14071726" y="-371109"/>
                <a:ext cx="217339" cy="217339"/>
              </a:xfrm>
              <a:custGeom>
                <a:avLst/>
                <a:gdLst>
                  <a:gd name="connsiteX0" fmla="*/ 108670 w 217339"/>
                  <a:gd name="connsiteY0" fmla="*/ 0 h 217339"/>
                  <a:gd name="connsiteX1" fmla="*/ 0 w 217339"/>
                  <a:gd name="connsiteY1" fmla="*/ 108670 h 217339"/>
                  <a:gd name="connsiteX2" fmla="*/ 108670 w 217339"/>
                  <a:gd name="connsiteY2" fmla="*/ 217339 h 217339"/>
                  <a:gd name="connsiteX3" fmla="*/ 217339 w 217339"/>
                  <a:gd name="connsiteY3" fmla="*/ 108670 h 217339"/>
                  <a:gd name="connsiteX4" fmla="*/ 108670 w 217339"/>
                  <a:gd name="connsiteY4" fmla="*/ 0 h 21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39" h="217339">
                    <a:moveTo>
                      <a:pt x="108670" y="0"/>
                    </a:moveTo>
                    <a:cubicBezTo>
                      <a:pt x="48746" y="0"/>
                      <a:pt x="0" y="48746"/>
                      <a:pt x="0" y="108670"/>
                    </a:cubicBezTo>
                    <a:cubicBezTo>
                      <a:pt x="0" y="168593"/>
                      <a:pt x="48746" y="217339"/>
                      <a:pt x="108670" y="217339"/>
                    </a:cubicBezTo>
                    <a:cubicBezTo>
                      <a:pt x="168593" y="217339"/>
                      <a:pt x="217339" y="168593"/>
                      <a:pt x="217339" y="108670"/>
                    </a:cubicBezTo>
                    <a:cubicBezTo>
                      <a:pt x="217339" y="48746"/>
                      <a:pt x="168593" y="0"/>
                      <a:pt x="108670" y="0"/>
                    </a:cubicBezTo>
                    <a:close/>
                  </a:path>
                </a:pathLst>
              </a:custGeom>
              <a:noFill/>
              <a:ln w="19830" cap="flat">
                <a:solidFill>
                  <a:schemeClr val="bg1">
                    <a:lumMod val="85000"/>
                  </a:schemeClr>
                </a:solidFill>
                <a:prstDash val="solid"/>
                <a:miter/>
              </a:ln>
            </p:spPr>
            <p:txBody>
              <a:bodyPr rtlCol="0" anchor="ctr"/>
              <a:lstStyle/>
              <a:p>
                <a:endParaRPr lang="en-US" sz="1013"/>
              </a:p>
            </p:txBody>
          </p:sp>
        </p:grpSp>
        <p:grpSp>
          <p:nvGrpSpPr>
            <p:cNvPr id="45" name="Graphic 13">
              <a:extLst>
                <a:ext uri="{FF2B5EF4-FFF2-40B4-BE49-F238E27FC236}">
                  <a16:creationId xmlns:a16="http://schemas.microsoft.com/office/drawing/2014/main" id="{E931B619-7E45-0432-2B40-7B6428CF2C0C}"/>
                </a:ext>
              </a:extLst>
            </p:cNvPr>
            <p:cNvGrpSpPr/>
            <p:nvPr/>
          </p:nvGrpSpPr>
          <p:grpSpPr>
            <a:xfrm>
              <a:off x="2014949" y="833028"/>
              <a:ext cx="385572" cy="367052"/>
              <a:chOff x="8577795" y="842642"/>
              <a:chExt cx="374556" cy="356565"/>
            </a:xfrm>
            <a:solidFill>
              <a:schemeClr val="bg1">
                <a:lumMod val="85000"/>
              </a:schemeClr>
            </a:solidFill>
          </p:grpSpPr>
          <p:sp>
            <p:nvSpPr>
              <p:cNvPr id="46" name="Freeform: Shape 80">
                <a:extLst>
                  <a:ext uri="{FF2B5EF4-FFF2-40B4-BE49-F238E27FC236}">
                    <a16:creationId xmlns:a16="http://schemas.microsoft.com/office/drawing/2014/main" id="{C74049D1-2DA2-5E7F-4062-D62C0790A6CA}"/>
                  </a:ext>
                </a:extLst>
              </p:cNvPr>
              <p:cNvSpPr/>
              <p:nvPr/>
            </p:nvSpPr>
            <p:spPr>
              <a:xfrm>
                <a:off x="8701239" y="842642"/>
                <a:ext cx="127999" cy="178977"/>
              </a:xfrm>
              <a:custGeom>
                <a:avLst/>
                <a:gdLst>
                  <a:gd name="connsiteX0" fmla="*/ 372 w 127999"/>
                  <a:gd name="connsiteY0" fmla="*/ 93193 h 178977"/>
                  <a:gd name="connsiteX1" fmla="*/ 372 w 127999"/>
                  <a:gd name="connsiteY1" fmla="*/ 93920 h 178977"/>
                  <a:gd name="connsiteX2" fmla="*/ 20016 w 127999"/>
                  <a:gd name="connsiteY2" fmla="*/ 151661 h 178977"/>
                  <a:gd name="connsiteX3" fmla="*/ 64000 w 127999"/>
                  <a:gd name="connsiteY3" fmla="*/ 178977 h 178977"/>
                  <a:gd name="connsiteX4" fmla="*/ 107983 w 127999"/>
                  <a:gd name="connsiteY4" fmla="*/ 151661 h 178977"/>
                  <a:gd name="connsiteX5" fmla="*/ 127693 w 127999"/>
                  <a:gd name="connsiteY5" fmla="*/ 93920 h 178977"/>
                  <a:gd name="connsiteX6" fmla="*/ 127693 w 127999"/>
                  <a:gd name="connsiteY6" fmla="*/ 93193 h 178977"/>
                  <a:gd name="connsiteX7" fmla="*/ 127693 w 127999"/>
                  <a:gd name="connsiteY7" fmla="*/ 89092 h 178977"/>
                  <a:gd name="connsiteX8" fmla="*/ 64000 w 127999"/>
                  <a:gd name="connsiteY8" fmla="*/ 0 h 178977"/>
                  <a:gd name="connsiteX9" fmla="*/ 306 w 127999"/>
                  <a:gd name="connsiteY9" fmla="*/ 89092 h 178977"/>
                  <a:gd name="connsiteX10" fmla="*/ 372 w 127999"/>
                  <a:gd name="connsiteY10" fmla="*/ 93193 h 178977"/>
                  <a:gd name="connsiteX11" fmla="*/ 12939 w 127999"/>
                  <a:gd name="connsiteY11" fmla="*/ 79766 h 178977"/>
                  <a:gd name="connsiteX12" fmla="*/ 14460 w 127999"/>
                  <a:gd name="connsiteY12" fmla="*/ 64950 h 178977"/>
                  <a:gd name="connsiteX13" fmla="*/ 18032 w 127999"/>
                  <a:gd name="connsiteY13" fmla="*/ 48614 h 178977"/>
                  <a:gd name="connsiteX14" fmla="*/ 41842 w 127999"/>
                  <a:gd name="connsiteY14" fmla="*/ 46431 h 178977"/>
                  <a:gd name="connsiteX15" fmla="*/ 41842 w 127999"/>
                  <a:gd name="connsiteY15" fmla="*/ 46431 h 178977"/>
                  <a:gd name="connsiteX16" fmla="*/ 64000 w 127999"/>
                  <a:gd name="connsiteY16" fmla="*/ 50465 h 178977"/>
                  <a:gd name="connsiteX17" fmla="*/ 86157 w 127999"/>
                  <a:gd name="connsiteY17" fmla="*/ 46431 h 178977"/>
                  <a:gd name="connsiteX18" fmla="*/ 109967 w 127999"/>
                  <a:gd name="connsiteY18" fmla="*/ 48614 h 178977"/>
                  <a:gd name="connsiteX19" fmla="*/ 113539 w 127999"/>
                  <a:gd name="connsiteY19" fmla="*/ 64950 h 178977"/>
                  <a:gd name="connsiteX20" fmla="*/ 115060 w 127999"/>
                  <a:gd name="connsiteY20" fmla="*/ 79766 h 178977"/>
                  <a:gd name="connsiteX21" fmla="*/ 118698 w 127999"/>
                  <a:gd name="connsiteY21" fmla="*/ 94383 h 178977"/>
                  <a:gd name="connsiteX22" fmla="*/ 100774 w 127999"/>
                  <a:gd name="connsiteY22" fmla="*/ 146370 h 178977"/>
                  <a:gd name="connsiteX23" fmla="*/ 64000 w 127999"/>
                  <a:gd name="connsiteY23" fmla="*/ 170048 h 178977"/>
                  <a:gd name="connsiteX24" fmla="*/ 27225 w 127999"/>
                  <a:gd name="connsiteY24" fmla="*/ 146370 h 178977"/>
                  <a:gd name="connsiteX25" fmla="*/ 9301 w 127999"/>
                  <a:gd name="connsiteY25" fmla="*/ 94383 h 178977"/>
                  <a:gd name="connsiteX26" fmla="*/ 12939 w 127999"/>
                  <a:gd name="connsiteY26" fmla="*/ 79766 h 17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7999" h="178977">
                    <a:moveTo>
                      <a:pt x="372" y="93193"/>
                    </a:moveTo>
                    <a:lnTo>
                      <a:pt x="372" y="93920"/>
                    </a:lnTo>
                    <a:cubicBezTo>
                      <a:pt x="372" y="114424"/>
                      <a:pt x="8243" y="135655"/>
                      <a:pt x="20016" y="151661"/>
                    </a:cubicBezTo>
                    <a:cubicBezTo>
                      <a:pt x="31987" y="167932"/>
                      <a:pt x="47993" y="178977"/>
                      <a:pt x="64000" y="178977"/>
                    </a:cubicBezTo>
                    <a:cubicBezTo>
                      <a:pt x="80006" y="178977"/>
                      <a:pt x="96012" y="167932"/>
                      <a:pt x="107983" y="151661"/>
                    </a:cubicBezTo>
                    <a:cubicBezTo>
                      <a:pt x="119756" y="135655"/>
                      <a:pt x="127693" y="114424"/>
                      <a:pt x="127693" y="93920"/>
                    </a:cubicBezTo>
                    <a:lnTo>
                      <a:pt x="127693" y="93193"/>
                    </a:lnTo>
                    <a:cubicBezTo>
                      <a:pt x="127693" y="91804"/>
                      <a:pt x="127693" y="90481"/>
                      <a:pt x="127693" y="89092"/>
                    </a:cubicBezTo>
                    <a:cubicBezTo>
                      <a:pt x="127693" y="39883"/>
                      <a:pt x="136159" y="0"/>
                      <a:pt x="64000" y="0"/>
                    </a:cubicBezTo>
                    <a:cubicBezTo>
                      <a:pt x="-8160" y="0"/>
                      <a:pt x="306" y="39883"/>
                      <a:pt x="306" y="89092"/>
                    </a:cubicBezTo>
                    <a:cubicBezTo>
                      <a:pt x="306" y="90481"/>
                      <a:pt x="306" y="91870"/>
                      <a:pt x="372" y="93193"/>
                    </a:cubicBezTo>
                    <a:close/>
                    <a:moveTo>
                      <a:pt x="12939" y="79766"/>
                    </a:moveTo>
                    <a:cubicBezTo>
                      <a:pt x="14262" y="74541"/>
                      <a:pt x="14328" y="69646"/>
                      <a:pt x="14460" y="64950"/>
                    </a:cubicBezTo>
                    <a:cubicBezTo>
                      <a:pt x="14592" y="58865"/>
                      <a:pt x="14725" y="53243"/>
                      <a:pt x="18032" y="48614"/>
                    </a:cubicBezTo>
                    <a:cubicBezTo>
                      <a:pt x="23455" y="41206"/>
                      <a:pt x="31921" y="43587"/>
                      <a:pt x="41842" y="46431"/>
                    </a:cubicBezTo>
                    <a:lnTo>
                      <a:pt x="41842" y="46431"/>
                    </a:lnTo>
                    <a:cubicBezTo>
                      <a:pt x="48655" y="48349"/>
                      <a:pt x="55996" y="50465"/>
                      <a:pt x="64000" y="50465"/>
                    </a:cubicBezTo>
                    <a:cubicBezTo>
                      <a:pt x="72003" y="50465"/>
                      <a:pt x="79410" y="48349"/>
                      <a:pt x="86157" y="46431"/>
                    </a:cubicBezTo>
                    <a:cubicBezTo>
                      <a:pt x="96078" y="43587"/>
                      <a:pt x="104610" y="41206"/>
                      <a:pt x="109967" y="48614"/>
                    </a:cubicBezTo>
                    <a:cubicBezTo>
                      <a:pt x="113275" y="53243"/>
                      <a:pt x="113407" y="58865"/>
                      <a:pt x="113539" y="64950"/>
                    </a:cubicBezTo>
                    <a:cubicBezTo>
                      <a:pt x="113671" y="69580"/>
                      <a:pt x="113737" y="74475"/>
                      <a:pt x="115060" y="79766"/>
                    </a:cubicBezTo>
                    <a:lnTo>
                      <a:pt x="118698" y="94383"/>
                    </a:lnTo>
                    <a:cubicBezTo>
                      <a:pt x="118566" y="112836"/>
                      <a:pt x="111356" y="131885"/>
                      <a:pt x="100774" y="146370"/>
                    </a:cubicBezTo>
                    <a:cubicBezTo>
                      <a:pt x="90456" y="160458"/>
                      <a:pt x="76963" y="170048"/>
                      <a:pt x="64000" y="170048"/>
                    </a:cubicBezTo>
                    <a:cubicBezTo>
                      <a:pt x="51036" y="170048"/>
                      <a:pt x="37609" y="160458"/>
                      <a:pt x="27225" y="146370"/>
                    </a:cubicBezTo>
                    <a:cubicBezTo>
                      <a:pt x="16643" y="131885"/>
                      <a:pt x="9367" y="112836"/>
                      <a:pt x="9301" y="94383"/>
                    </a:cubicBezTo>
                    <a:lnTo>
                      <a:pt x="12939" y="79766"/>
                    </a:lnTo>
                    <a:close/>
                  </a:path>
                </a:pathLst>
              </a:custGeom>
              <a:grpFill/>
              <a:ln w="6610" cap="flat">
                <a:noFill/>
                <a:prstDash val="solid"/>
                <a:miter/>
              </a:ln>
            </p:spPr>
            <p:txBody>
              <a:bodyPr rtlCol="0" anchor="ctr"/>
              <a:lstStyle/>
              <a:p>
                <a:endParaRPr lang="en-US" sz="1013"/>
              </a:p>
            </p:txBody>
          </p:sp>
          <p:sp>
            <p:nvSpPr>
              <p:cNvPr id="47" name="Freeform: Shape 81">
                <a:extLst>
                  <a:ext uri="{FF2B5EF4-FFF2-40B4-BE49-F238E27FC236}">
                    <a16:creationId xmlns:a16="http://schemas.microsoft.com/office/drawing/2014/main" id="{66006C43-ADF8-8A26-D757-27F546DCAC37}"/>
                  </a:ext>
                </a:extLst>
              </p:cNvPr>
              <p:cNvSpPr/>
              <p:nvPr/>
            </p:nvSpPr>
            <p:spPr>
              <a:xfrm>
                <a:off x="8846195" y="1037820"/>
                <a:ext cx="106156" cy="100605"/>
              </a:xfrm>
              <a:custGeom>
                <a:avLst/>
                <a:gdLst>
                  <a:gd name="connsiteX0" fmla="*/ 0 w 106156"/>
                  <a:gd name="connsiteY0" fmla="*/ 2783 h 100605"/>
                  <a:gd name="connsiteX1" fmla="*/ 46497 w 106156"/>
                  <a:gd name="connsiteY1" fmla="*/ 42798 h 100605"/>
                  <a:gd name="connsiteX2" fmla="*/ 49473 w 106156"/>
                  <a:gd name="connsiteY2" fmla="*/ 59399 h 100605"/>
                  <a:gd name="connsiteX3" fmla="*/ 49473 w 106156"/>
                  <a:gd name="connsiteY3" fmla="*/ 100605 h 100605"/>
                  <a:gd name="connsiteX4" fmla="*/ 93457 w 106156"/>
                  <a:gd name="connsiteY4" fmla="*/ 100605 h 100605"/>
                  <a:gd name="connsiteX5" fmla="*/ 106156 w 106156"/>
                  <a:gd name="connsiteY5" fmla="*/ 87906 h 100605"/>
                  <a:gd name="connsiteX6" fmla="*/ 106156 w 106156"/>
                  <a:gd name="connsiteY6" fmla="*/ 37441 h 100605"/>
                  <a:gd name="connsiteX7" fmla="*/ 0 w 106156"/>
                  <a:gd name="connsiteY7" fmla="*/ 2783 h 10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56" h="100605">
                    <a:moveTo>
                      <a:pt x="0" y="2783"/>
                    </a:moveTo>
                    <a:cubicBezTo>
                      <a:pt x="19247" y="10257"/>
                      <a:pt x="39089" y="22691"/>
                      <a:pt x="46497" y="42798"/>
                    </a:cubicBezTo>
                    <a:cubicBezTo>
                      <a:pt x="48481" y="48155"/>
                      <a:pt x="49473" y="53711"/>
                      <a:pt x="49473" y="59399"/>
                    </a:cubicBezTo>
                    <a:lnTo>
                      <a:pt x="49473" y="100605"/>
                    </a:lnTo>
                    <a:lnTo>
                      <a:pt x="93457" y="100605"/>
                    </a:lnTo>
                    <a:cubicBezTo>
                      <a:pt x="100468" y="100605"/>
                      <a:pt x="106156" y="94917"/>
                      <a:pt x="106156" y="87906"/>
                    </a:cubicBezTo>
                    <a:lnTo>
                      <a:pt x="106156" y="37441"/>
                    </a:lnTo>
                    <a:cubicBezTo>
                      <a:pt x="106156" y="5693"/>
                      <a:pt x="44711" y="-5882"/>
                      <a:pt x="0" y="2783"/>
                    </a:cubicBezTo>
                    <a:close/>
                  </a:path>
                </a:pathLst>
              </a:custGeom>
              <a:grpFill/>
              <a:ln w="6610" cap="flat">
                <a:noFill/>
                <a:prstDash val="solid"/>
                <a:miter/>
              </a:ln>
            </p:spPr>
            <p:txBody>
              <a:bodyPr rtlCol="0" anchor="ctr"/>
              <a:lstStyle/>
              <a:p>
                <a:endParaRPr lang="en-US" sz="1013"/>
              </a:p>
            </p:txBody>
          </p:sp>
          <p:sp>
            <p:nvSpPr>
              <p:cNvPr id="48" name="Freeform: Shape 82">
                <a:extLst>
                  <a:ext uri="{FF2B5EF4-FFF2-40B4-BE49-F238E27FC236}">
                    <a16:creationId xmlns:a16="http://schemas.microsoft.com/office/drawing/2014/main" id="{B450C416-8AF5-1C94-8FDF-A79D725ED9A9}"/>
                  </a:ext>
                </a:extLst>
              </p:cNvPr>
              <p:cNvSpPr/>
              <p:nvPr/>
            </p:nvSpPr>
            <p:spPr>
              <a:xfrm>
                <a:off x="8645391" y="1043645"/>
                <a:ext cx="239099" cy="155563"/>
              </a:xfrm>
              <a:custGeom>
                <a:avLst/>
                <a:gdLst>
                  <a:gd name="connsiteX0" fmla="*/ 172562 w 239099"/>
                  <a:gd name="connsiteY0" fmla="*/ 0 h 155563"/>
                  <a:gd name="connsiteX1" fmla="*/ 131025 w 239099"/>
                  <a:gd name="connsiteY1" fmla="*/ 112969 h 155563"/>
                  <a:gd name="connsiteX2" fmla="*/ 124742 w 239099"/>
                  <a:gd name="connsiteY2" fmla="*/ 37833 h 155563"/>
                  <a:gd name="connsiteX3" fmla="*/ 125602 w 239099"/>
                  <a:gd name="connsiteY3" fmla="*/ 34063 h 155563"/>
                  <a:gd name="connsiteX4" fmla="*/ 132745 w 239099"/>
                  <a:gd name="connsiteY4" fmla="*/ 20768 h 155563"/>
                  <a:gd name="connsiteX5" fmla="*/ 132811 w 239099"/>
                  <a:gd name="connsiteY5" fmla="*/ 18321 h 155563"/>
                  <a:gd name="connsiteX6" fmla="*/ 130695 w 239099"/>
                  <a:gd name="connsiteY6" fmla="*/ 17064 h 155563"/>
                  <a:gd name="connsiteX7" fmla="*/ 109331 w 239099"/>
                  <a:gd name="connsiteY7" fmla="*/ 17064 h 155563"/>
                  <a:gd name="connsiteX8" fmla="*/ 107214 w 239099"/>
                  <a:gd name="connsiteY8" fmla="*/ 18321 h 155563"/>
                  <a:gd name="connsiteX9" fmla="*/ 107214 w 239099"/>
                  <a:gd name="connsiteY9" fmla="*/ 20768 h 155563"/>
                  <a:gd name="connsiteX10" fmla="*/ 114358 w 239099"/>
                  <a:gd name="connsiteY10" fmla="*/ 34063 h 155563"/>
                  <a:gd name="connsiteX11" fmla="*/ 115218 w 239099"/>
                  <a:gd name="connsiteY11" fmla="*/ 37833 h 155563"/>
                  <a:gd name="connsiteX12" fmla="*/ 108802 w 239099"/>
                  <a:gd name="connsiteY12" fmla="*/ 114291 h 155563"/>
                  <a:gd name="connsiteX13" fmla="*/ 66670 w 239099"/>
                  <a:gd name="connsiteY13" fmla="*/ 0 h 155563"/>
                  <a:gd name="connsiteX14" fmla="*/ 0 w 239099"/>
                  <a:gd name="connsiteY14" fmla="*/ 53508 h 155563"/>
                  <a:gd name="connsiteX15" fmla="*/ 0 w 239099"/>
                  <a:gd name="connsiteY15" fmla="*/ 132017 h 155563"/>
                  <a:gd name="connsiteX16" fmla="*/ 23546 w 239099"/>
                  <a:gd name="connsiteY16" fmla="*/ 155564 h 155563"/>
                  <a:gd name="connsiteX17" fmla="*/ 215553 w 239099"/>
                  <a:gd name="connsiteY17" fmla="*/ 155564 h 155563"/>
                  <a:gd name="connsiteX18" fmla="*/ 239100 w 239099"/>
                  <a:gd name="connsiteY18" fmla="*/ 132017 h 155563"/>
                  <a:gd name="connsiteX19" fmla="*/ 239100 w 239099"/>
                  <a:gd name="connsiteY19" fmla="*/ 53508 h 155563"/>
                  <a:gd name="connsiteX20" fmla="*/ 172429 w 239099"/>
                  <a:gd name="connsiteY20" fmla="*/ 0 h 15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099" h="155563">
                    <a:moveTo>
                      <a:pt x="172562" y="0"/>
                    </a:moveTo>
                    <a:cubicBezTo>
                      <a:pt x="160789" y="47754"/>
                      <a:pt x="149875" y="73350"/>
                      <a:pt x="131025" y="112969"/>
                    </a:cubicBezTo>
                    <a:lnTo>
                      <a:pt x="124742" y="37833"/>
                    </a:lnTo>
                    <a:cubicBezTo>
                      <a:pt x="124610" y="36510"/>
                      <a:pt x="124940" y="35319"/>
                      <a:pt x="125602" y="34063"/>
                    </a:cubicBezTo>
                    <a:lnTo>
                      <a:pt x="132745" y="20768"/>
                    </a:lnTo>
                    <a:cubicBezTo>
                      <a:pt x="133142" y="19974"/>
                      <a:pt x="133274" y="19115"/>
                      <a:pt x="132811" y="18321"/>
                    </a:cubicBezTo>
                    <a:cubicBezTo>
                      <a:pt x="132348" y="17527"/>
                      <a:pt x="131620" y="17064"/>
                      <a:pt x="130695" y="17064"/>
                    </a:cubicBezTo>
                    <a:lnTo>
                      <a:pt x="109331" y="17064"/>
                    </a:lnTo>
                    <a:cubicBezTo>
                      <a:pt x="108405" y="17064"/>
                      <a:pt x="107677" y="17527"/>
                      <a:pt x="107214" y="18321"/>
                    </a:cubicBezTo>
                    <a:cubicBezTo>
                      <a:pt x="106752" y="19115"/>
                      <a:pt x="106818" y="19974"/>
                      <a:pt x="107214" y="20768"/>
                    </a:cubicBezTo>
                    <a:lnTo>
                      <a:pt x="114358" y="34063"/>
                    </a:lnTo>
                    <a:cubicBezTo>
                      <a:pt x="115019" y="35319"/>
                      <a:pt x="115350" y="36444"/>
                      <a:pt x="115218" y="37833"/>
                    </a:cubicBezTo>
                    <a:lnTo>
                      <a:pt x="108802" y="114291"/>
                    </a:lnTo>
                    <a:cubicBezTo>
                      <a:pt x="89621" y="73946"/>
                      <a:pt x="78575" y="48283"/>
                      <a:pt x="66670" y="0"/>
                    </a:cubicBezTo>
                    <a:cubicBezTo>
                      <a:pt x="28904" y="8334"/>
                      <a:pt x="0" y="26192"/>
                      <a:pt x="0" y="53508"/>
                    </a:cubicBezTo>
                    <a:lnTo>
                      <a:pt x="0" y="132017"/>
                    </a:lnTo>
                    <a:cubicBezTo>
                      <a:pt x="0" y="144981"/>
                      <a:pt x="10583" y="155564"/>
                      <a:pt x="23546" y="155564"/>
                    </a:cubicBezTo>
                    <a:lnTo>
                      <a:pt x="215553" y="155564"/>
                    </a:lnTo>
                    <a:cubicBezTo>
                      <a:pt x="228517" y="155564"/>
                      <a:pt x="239100" y="144981"/>
                      <a:pt x="239100" y="132017"/>
                    </a:cubicBezTo>
                    <a:lnTo>
                      <a:pt x="239100" y="53508"/>
                    </a:lnTo>
                    <a:cubicBezTo>
                      <a:pt x="239100" y="26126"/>
                      <a:pt x="210130" y="8334"/>
                      <a:pt x="172429" y="0"/>
                    </a:cubicBezTo>
                    <a:close/>
                  </a:path>
                </a:pathLst>
              </a:custGeom>
              <a:grpFill/>
              <a:ln w="6610" cap="flat">
                <a:noFill/>
                <a:prstDash val="solid"/>
                <a:miter/>
              </a:ln>
            </p:spPr>
            <p:txBody>
              <a:bodyPr rtlCol="0" anchor="ctr"/>
              <a:lstStyle/>
              <a:p>
                <a:endParaRPr lang="en-US" sz="1013"/>
              </a:p>
            </p:txBody>
          </p:sp>
          <p:sp>
            <p:nvSpPr>
              <p:cNvPr id="49" name="Freeform: Shape 83">
                <a:extLst>
                  <a:ext uri="{FF2B5EF4-FFF2-40B4-BE49-F238E27FC236}">
                    <a16:creationId xmlns:a16="http://schemas.microsoft.com/office/drawing/2014/main" id="{0C9F0EEF-0D82-3781-2785-5806F2BB2FE0}"/>
                  </a:ext>
                </a:extLst>
              </p:cNvPr>
              <p:cNvSpPr/>
              <p:nvPr/>
            </p:nvSpPr>
            <p:spPr>
              <a:xfrm>
                <a:off x="8577795" y="1037813"/>
                <a:ext cx="106222" cy="100612"/>
              </a:xfrm>
              <a:custGeom>
                <a:avLst/>
                <a:gdLst>
                  <a:gd name="connsiteX0" fmla="*/ 106222 w 106222"/>
                  <a:gd name="connsiteY0" fmla="*/ 2790 h 100612"/>
                  <a:gd name="connsiteX1" fmla="*/ 0 w 106222"/>
                  <a:gd name="connsiteY1" fmla="*/ 37448 h 100612"/>
                  <a:gd name="connsiteX2" fmla="*/ 0 w 106222"/>
                  <a:gd name="connsiteY2" fmla="*/ 87913 h 100612"/>
                  <a:gd name="connsiteX3" fmla="*/ 12699 w 106222"/>
                  <a:gd name="connsiteY3" fmla="*/ 100612 h 100612"/>
                  <a:gd name="connsiteX4" fmla="*/ 56683 w 106222"/>
                  <a:gd name="connsiteY4" fmla="*/ 100612 h 100612"/>
                  <a:gd name="connsiteX5" fmla="*/ 56683 w 106222"/>
                  <a:gd name="connsiteY5" fmla="*/ 59406 h 100612"/>
                  <a:gd name="connsiteX6" fmla="*/ 59659 w 106222"/>
                  <a:gd name="connsiteY6" fmla="*/ 42871 h 100612"/>
                  <a:gd name="connsiteX7" fmla="*/ 106222 w 106222"/>
                  <a:gd name="connsiteY7" fmla="*/ 2856 h 1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22" h="100612">
                    <a:moveTo>
                      <a:pt x="106222" y="2790"/>
                    </a:moveTo>
                    <a:cubicBezTo>
                      <a:pt x="61511" y="-5875"/>
                      <a:pt x="0" y="5634"/>
                      <a:pt x="0" y="37448"/>
                    </a:cubicBezTo>
                    <a:lnTo>
                      <a:pt x="0" y="87913"/>
                    </a:lnTo>
                    <a:cubicBezTo>
                      <a:pt x="0" y="94924"/>
                      <a:pt x="5688" y="100612"/>
                      <a:pt x="12699" y="100612"/>
                    </a:cubicBezTo>
                    <a:lnTo>
                      <a:pt x="56683" y="100612"/>
                    </a:lnTo>
                    <a:lnTo>
                      <a:pt x="56683" y="59406"/>
                    </a:lnTo>
                    <a:cubicBezTo>
                      <a:pt x="56683" y="53718"/>
                      <a:pt x="57675" y="48162"/>
                      <a:pt x="59659" y="42871"/>
                    </a:cubicBezTo>
                    <a:cubicBezTo>
                      <a:pt x="67133" y="22764"/>
                      <a:pt x="86975" y="10330"/>
                      <a:pt x="106222" y="2856"/>
                    </a:cubicBezTo>
                    <a:close/>
                  </a:path>
                </a:pathLst>
              </a:custGeom>
              <a:grpFill/>
              <a:ln w="6610" cap="flat">
                <a:noFill/>
                <a:prstDash val="solid"/>
                <a:miter/>
              </a:ln>
            </p:spPr>
            <p:txBody>
              <a:bodyPr rtlCol="0" anchor="ctr"/>
              <a:lstStyle/>
              <a:p>
                <a:endParaRPr lang="en-US" sz="1013"/>
              </a:p>
            </p:txBody>
          </p:sp>
          <p:sp>
            <p:nvSpPr>
              <p:cNvPr id="50" name="Freeform: Shape 84">
                <a:extLst>
                  <a:ext uri="{FF2B5EF4-FFF2-40B4-BE49-F238E27FC236}">
                    <a16:creationId xmlns:a16="http://schemas.microsoft.com/office/drawing/2014/main" id="{894EE6D9-9FCA-B415-68FD-180A11698CBC}"/>
                  </a:ext>
                </a:extLst>
              </p:cNvPr>
              <p:cNvSpPr/>
              <p:nvPr/>
            </p:nvSpPr>
            <p:spPr>
              <a:xfrm>
                <a:off x="8612591" y="912686"/>
                <a:ext cx="82863" cy="116275"/>
              </a:xfrm>
              <a:custGeom>
                <a:avLst/>
                <a:gdLst>
                  <a:gd name="connsiteX0" fmla="*/ 324 w 82863"/>
                  <a:gd name="connsiteY0" fmla="*/ 60717 h 116275"/>
                  <a:gd name="connsiteX1" fmla="*/ 324 w 82863"/>
                  <a:gd name="connsiteY1" fmla="*/ 61180 h 116275"/>
                  <a:gd name="connsiteX2" fmla="*/ 13023 w 82863"/>
                  <a:gd name="connsiteY2" fmla="*/ 98550 h 116275"/>
                  <a:gd name="connsiteX3" fmla="*/ 41464 w 82863"/>
                  <a:gd name="connsiteY3" fmla="*/ 116276 h 116275"/>
                  <a:gd name="connsiteX4" fmla="*/ 69905 w 82863"/>
                  <a:gd name="connsiteY4" fmla="*/ 98550 h 116275"/>
                  <a:gd name="connsiteX5" fmla="*/ 82670 w 82863"/>
                  <a:gd name="connsiteY5" fmla="*/ 61180 h 116275"/>
                  <a:gd name="connsiteX6" fmla="*/ 82670 w 82863"/>
                  <a:gd name="connsiteY6" fmla="*/ 60717 h 116275"/>
                  <a:gd name="connsiteX7" fmla="*/ 82670 w 82863"/>
                  <a:gd name="connsiteY7" fmla="*/ 58072 h 116275"/>
                  <a:gd name="connsiteX8" fmla="*/ 52774 w 82863"/>
                  <a:gd name="connsiteY8" fmla="*/ 992 h 116275"/>
                  <a:gd name="connsiteX9" fmla="*/ 41067 w 82863"/>
                  <a:gd name="connsiteY9" fmla="*/ 0 h 116275"/>
                  <a:gd name="connsiteX10" fmla="*/ 27971 w 82863"/>
                  <a:gd name="connsiteY10" fmla="*/ 1257 h 116275"/>
                  <a:gd name="connsiteX11" fmla="*/ 192 w 82863"/>
                  <a:gd name="connsiteY11" fmla="*/ 58072 h 116275"/>
                  <a:gd name="connsiteX12" fmla="*/ 192 w 82863"/>
                  <a:gd name="connsiteY12" fmla="*/ 60717 h 116275"/>
                  <a:gd name="connsiteX13" fmla="*/ 8460 w 82863"/>
                  <a:gd name="connsiteY13" fmla="*/ 51987 h 116275"/>
                  <a:gd name="connsiteX14" fmla="*/ 9386 w 82863"/>
                  <a:gd name="connsiteY14" fmla="*/ 42396 h 116275"/>
                  <a:gd name="connsiteX15" fmla="*/ 11701 w 82863"/>
                  <a:gd name="connsiteY15" fmla="*/ 31814 h 116275"/>
                  <a:gd name="connsiteX16" fmla="*/ 24929 w 82863"/>
                  <a:gd name="connsiteY16" fmla="*/ 28573 h 116275"/>
                  <a:gd name="connsiteX17" fmla="*/ 41464 w 82863"/>
                  <a:gd name="connsiteY17" fmla="*/ 36708 h 116275"/>
                  <a:gd name="connsiteX18" fmla="*/ 58396 w 82863"/>
                  <a:gd name="connsiteY18" fmla="*/ 28507 h 116275"/>
                  <a:gd name="connsiteX19" fmla="*/ 71227 w 82863"/>
                  <a:gd name="connsiteY19" fmla="*/ 31814 h 116275"/>
                  <a:gd name="connsiteX20" fmla="*/ 73542 w 82863"/>
                  <a:gd name="connsiteY20" fmla="*/ 42396 h 116275"/>
                  <a:gd name="connsiteX21" fmla="*/ 74535 w 82863"/>
                  <a:gd name="connsiteY21" fmla="*/ 51987 h 116275"/>
                  <a:gd name="connsiteX22" fmla="*/ 76849 w 82863"/>
                  <a:gd name="connsiteY22" fmla="*/ 61445 h 116275"/>
                  <a:gd name="connsiteX23" fmla="*/ 65209 w 82863"/>
                  <a:gd name="connsiteY23" fmla="*/ 95111 h 116275"/>
                  <a:gd name="connsiteX24" fmla="*/ 41398 w 82863"/>
                  <a:gd name="connsiteY24" fmla="*/ 110455 h 116275"/>
                  <a:gd name="connsiteX25" fmla="*/ 17587 w 82863"/>
                  <a:gd name="connsiteY25" fmla="*/ 95111 h 116275"/>
                  <a:gd name="connsiteX26" fmla="*/ 5946 w 82863"/>
                  <a:gd name="connsiteY26" fmla="*/ 61445 h 116275"/>
                  <a:gd name="connsiteX27" fmla="*/ 8327 w 82863"/>
                  <a:gd name="connsiteY27" fmla="*/ 51987 h 11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863" h="116275">
                    <a:moveTo>
                      <a:pt x="324" y="60717"/>
                    </a:moveTo>
                    <a:lnTo>
                      <a:pt x="324" y="61180"/>
                    </a:lnTo>
                    <a:cubicBezTo>
                      <a:pt x="324" y="74475"/>
                      <a:pt x="5417" y="88166"/>
                      <a:pt x="13023" y="98550"/>
                    </a:cubicBezTo>
                    <a:cubicBezTo>
                      <a:pt x="20762" y="109066"/>
                      <a:pt x="31146" y="116276"/>
                      <a:pt x="41464" y="116276"/>
                    </a:cubicBezTo>
                    <a:cubicBezTo>
                      <a:pt x="51782" y="116276"/>
                      <a:pt x="62232" y="109133"/>
                      <a:pt x="69905" y="98550"/>
                    </a:cubicBezTo>
                    <a:cubicBezTo>
                      <a:pt x="77511" y="88166"/>
                      <a:pt x="82670" y="74475"/>
                      <a:pt x="82670" y="61180"/>
                    </a:cubicBezTo>
                    <a:lnTo>
                      <a:pt x="82670" y="60717"/>
                    </a:lnTo>
                    <a:cubicBezTo>
                      <a:pt x="82670" y="59858"/>
                      <a:pt x="82670" y="58998"/>
                      <a:pt x="82670" y="58072"/>
                    </a:cubicBezTo>
                    <a:cubicBezTo>
                      <a:pt x="82670" y="29036"/>
                      <a:pt x="87167" y="5093"/>
                      <a:pt x="52774" y="992"/>
                    </a:cubicBezTo>
                    <a:cubicBezTo>
                      <a:pt x="49335" y="331"/>
                      <a:pt x="45433" y="0"/>
                      <a:pt x="41067" y="0"/>
                    </a:cubicBezTo>
                    <a:cubicBezTo>
                      <a:pt x="36107" y="0"/>
                      <a:pt x="31807" y="463"/>
                      <a:pt x="27971" y="1257"/>
                    </a:cubicBezTo>
                    <a:cubicBezTo>
                      <a:pt x="-4107" y="6085"/>
                      <a:pt x="192" y="29631"/>
                      <a:pt x="192" y="58072"/>
                    </a:cubicBezTo>
                    <a:cubicBezTo>
                      <a:pt x="192" y="58998"/>
                      <a:pt x="192" y="59858"/>
                      <a:pt x="192" y="60717"/>
                    </a:cubicBezTo>
                    <a:close/>
                    <a:moveTo>
                      <a:pt x="8460" y="51987"/>
                    </a:moveTo>
                    <a:cubicBezTo>
                      <a:pt x="9320" y="48547"/>
                      <a:pt x="9386" y="45439"/>
                      <a:pt x="9386" y="42396"/>
                    </a:cubicBezTo>
                    <a:cubicBezTo>
                      <a:pt x="9452" y="38428"/>
                      <a:pt x="9518" y="34790"/>
                      <a:pt x="11701" y="31814"/>
                    </a:cubicBezTo>
                    <a:cubicBezTo>
                      <a:pt x="12164" y="30293"/>
                      <a:pt x="17587" y="29234"/>
                      <a:pt x="24929" y="28573"/>
                    </a:cubicBezTo>
                    <a:lnTo>
                      <a:pt x="41464" y="36708"/>
                    </a:lnTo>
                    <a:lnTo>
                      <a:pt x="58396" y="28507"/>
                    </a:lnTo>
                    <a:cubicBezTo>
                      <a:pt x="65738" y="29102"/>
                      <a:pt x="71095" y="30226"/>
                      <a:pt x="71227" y="31814"/>
                    </a:cubicBezTo>
                    <a:cubicBezTo>
                      <a:pt x="73410" y="34790"/>
                      <a:pt x="73476" y="38428"/>
                      <a:pt x="73542" y="42396"/>
                    </a:cubicBezTo>
                    <a:cubicBezTo>
                      <a:pt x="73609" y="45373"/>
                      <a:pt x="73675" y="48547"/>
                      <a:pt x="74535" y="51987"/>
                    </a:cubicBezTo>
                    <a:lnTo>
                      <a:pt x="76849" y="61445"/>
                    </a:lnTo>
                    <a:cubicBezTo>
                      <a:pt x="76783" y="73416"/>
                      <a:pt x="72153" y="85719"/>
                      <a:pt x="65209" y="95111"/>
                    </a:cubicBezTo>
                    <a:cubicBezTo>
                      <a:pt x="58528" y="104238"/>
                      <a:pt x="49798" y="110455"/>
                      <a:pt x="41398" y="110455"/>
                    </a:cubicBezTo>
                    <a:cubicBezTo>
                      <a:pt x="32998" y="110455"/>
                      <a:pt x="24267" y="104238"/>
                      <a:pt x="17587" y="95111"/>
                    </a:cubicBezTo>
                    <a:cubicBezTo>
                      <a:pt x="10709" y="85719"/>
                      <a:pt x="6079" y="73416"/>
                      <a:pt x="5946" y="61445"/>
                    </a:cubicBezTo>
                    <a:lnTo>
                      <a:pt x="8327" y="51987"/>
                    </a:lnTo>
                    <a:close/>
                  </a:path>
                </a:pathLst>
              </a:custGeom>
              <a:grpFill/>
              <a:ln w="6610" cap="flat">
                <a:noFill/>
                <a:prstDash val="solid"/>
                <a:miter/>
              </a:ln>
            </p:spPr>
            <p:txBody>
              <a:bodyPr rtlCol="0" anchor="ctr"/>
              <a:lstStyle/>
              <a:p>
                <a:endParaRPr lang="en-US" sz="1013"/>
              </a:p>
            </p:txBody>
          </p:sp>
          <p:sp>
            <p:nvSpPr>
              <p:cNvPr id="51" name="Freeform: Shape 85">
                <a:extLst>
                  <a:ext uri="{FF2B5EF4-FFF2-40B4-BE49-F238E27FC236}">
                    <a16:creationId xmlns:a16="http://schemas.microsoft.com/office/drawing/2014/main" id="{B254F3CC-7760-8235-1CD2-4B40E862CD10}"/>
                  </a:ext>
                </a:extLst>
              </p:cNvPr>
              <p:cNvSpPr/>
              <p:nvPr/>
            </p:nvSpPr>
            <p:spPr>
              <a:xfrm>
                <a:off x="8820003" y="912620"/>
                <a:ext cx="112439" cy="116342"/>
              </a:xfrm>
              <a:custGeom>
                <a:avLst/>
                <a:gdLst>
                  <a:gd name="connsiteX0" fmla="*/ 9260 w 112439"/>
                  <a:gd name="connsiteY0" fmla="*/ 85653 h 116342"/>
                  <a:gd name="connsiteX1" fmla="*/ 0 w 112439"/>
                  <a:gd name="connsiteY1" fmla="*/ 110522 h 116342"/>
                  <a:gd name="connsiteX2" fmla="*/ 40015 w 112439"/>
                  <a:gd name="connsiteY2" fmla="*/ 110522 h 116342"/>
                  <a:gd name="connsiteX3" fmla="*/ 56484 w 112439"/>
                  <a:gd name="connsiteY3" fmla="*/ 116342 h 116342"/>
                  <a:gd name="connsiteX4" fmla="*/ 72953 w 112439"/>
                  <a:gd name="connsiteY4" fmla="*/ 110522 h 116342"/>
                  <a:gd name="connsiteX5" fmla="*/ 112440 w 112439"/>
                  <a:gd name="connsiteY5" fmla="*/ 110522 h 116342"/>
                  <a:gd name="connsiteX6" fmla="*/ 103180 w 112439"/>
                  <a:gd name="connsiteY6" fmla="*/ 85653 h 116342"/>
                  <a:gd name="connsiteX7" fmla="*/ 97426 w 112439"/>
                  <a:gd name="connsiteY7" fmla="*/ 28705 h 116342"/>
                  <a:gd name="connsiteX8" fmla="*/ 68985 w 112439"/>
                  <a:gd name="connsiteY8" fmla="*/ 1124 h 116342"/>
                  <a:gd name="connsiteX9" fmla="*/ 56551 w 112439"/>
                  <a:gd name="connsiteY9" fmla="*/ 0 h 116342"/>
                  <a:gd name="connsiteX10" fmla="*/ 44248 w 112439"/>
                  <a:gd name="connsiteY10" fmla="*/ 1124 h 116342"/>
                  <a:gd name="connsiteX11" fmla="*/ 16866 w 112439"/>
                  <a:gd name="connsiteY11" fmla="*/ 22223 h 116342"/>
                  <a:gd name="connsiteX12" fmla="*/ 16866 w 112439"/>
                  <a:gd name="connsiteY12" fmla="*/ 22091 h 116342"/>
                  <a:gd name="connsiteX13" fmla="*/ 9392 w 112439"/>
                  <a:gd name="connsiteY13" fmla="*/ 85586 h 116342"/>
                  <a:gd name="connsiteX14" fmla="*/ 21893 w 112439"/>
                  <a:gd name="connsiteY14" fmla="*/ 58204 h 116342"/>
                  <a:gd name="connsiteX15" fmla="*/ 68985 w 112439"/>
                  <a:gd name="connsiteY15" fmla="*/ 28375 h 116342"/>
                  <a:gd name="connsiteX16" fmla="*/ 86248 w 112439"/>
                  <a:gd name="connsiteY16" fmla="*/ 31946 h 116342"/>
                  <a:gd name="connsiteX17" fmla="*/ 88563 w 112439"/>
                  <a:gd name="connsiteY17" fmla="*/ 42529 h 116342"/>
                  <a:gd name="connsiteX18" fmla="*/ 89555 w 112439"/>
                  <a:gd name="connsiteY18" fmla="*/ 52119 h 116342"/>
                  <a:gd name="connsiteX19" fmla="*/ 91870 w 112439"/>
                  <a:gd name="connsiteY19" fmla="*/ 61577 h 116342"/>
                  <a:gd name="connsiteX20" fmla="*/ 80229 w 112439"/>
                  <a:gd name="connsiteY20" fmla="*/ 95243 h 116342"/>
                  <a:gd name="connsiteX21" fmla="*/ 56418 w 112439"/>
                  <a:gd name="connsiteY21" fmla="*/ 110588 h 116342"/>
                  <a:gd name="connsiteX22" fmla="*/ 32607 w 112439"/>
                  <a:gd name="connsiteY22" fmla="*/ 95243 h 116342"/>
                  <a:gd name="connsiteX23" fmla="*/ 20967 w 112439"/>
                  <a:gd name="connsiteY23" fmla="*/ 61577 h 116342"/>
                  <a:gd name="connsiteX24" fmla="*/ 21827 w 112439"/>
                  <a:gd name="connsiteY24" fmla="*/ 58204 h 1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439" h="116342">
                    <a:moveTo>
                      <a:pt x="9260" y="85653"/>
                    </a:moveTo>
                    <a:cubicBezTo>
                      <a:pt x="13030" y="110059"/>
                      <a:pt x="0" y="110522"/>
                      <a:pt x="0" y="110522"/>
                    </a:cubicBezTo>
                    <a:lnTo>
                      <a:pt x="40015" y="110522"/>
                    </a:lnTo>
                    <a:cubicBezTo>
                      <a:pt x="45240" y="114159"/>
                      <a:pt x="50862" y="116342"/>
                      <a:pt x="56484" y="116342"/>
                    </a:cubicBezTo>
                    <a:cubicBezTo>
                      <a:pt x="62106" y="116342"/>
                      <a:pt x="67728" y="114159"/>
                      <a:pt x="72953" y="110522"/>
                    </a:cubicBezTo>
                    <a:lnTo>
                      <a:pt x="112440" y="110522"/>
                    </a:lnTo>
                    <a:cubicBezTo>
                      <a:pt x="112440" y="110522"/>
                      <a:pt x="99344" y="110059"/>
                      <a:pt x="103180" y="85653"/>
                    </a:cubicBezTo>
                    <a:cubicBezTo>
                      <a:pt x="106024" y="67398"/>
                      <a:pt x="100402" y="40941"/>
                      <a:pt x="97426" y="28705"/>
                    </a:cubicBezTo>
                    <a:cubicBezTo>
                      <a:pt x="95838" y="14286"/>
                      <a:pt x="89753" y="3968"/>
                      <a:pt x="68985" y="1124"/>
                    </a:cubicBezTo>
                    <a:cubicBezTo>
                      <a:pt x="65347" y="397"/>
                      <a:pt x="61180" y="0"/>
                      <a:pt x="56551" y="0"/>
                    </a:cubicBezTo>
                    <a:cubicBezTo>
                      <a:pt x="51921" y="0"/>
                      <a:pt x="47886" y="397"/>
                      <a:pt x="44248" y="1124"/>
                    </a:cubicBezTo>
                    <a:cubicBezTo>
                      <a:pt x="26655" y="3439"/>
                      <a:pt x="19578" y="11244"/>
                      <a:pt x="16866" y="22223"/>
                    </a:cubicBezTo>
                    <a:lnTo>
                      <a:pt x="16866" y="22091"/>
                    </a:lnTo>
                    <a:cubicBezTo>
                      <a:pt x="16866" y="22091"/>
                      <a:pt x="5556" y="61180"/>
                      <a:pt x="9392" y="85586"/>
                    </a:cubicBezTo>
                    <a:close/>
                    <a:moveTo>
                      <a:pt x="21893" y="58204"/>
                    </a:moveTo>
                    <a:cubicBezTo>
                      <a:pt x="66141" y="43455"/>
                      <a:pt x="68853" y="30425"/>
                      <a:pt x="68985" y="28375"/>
                    </a:cubicBezTo>
                    <a:cubicBezTo>
                      <a:pt x="78575" y="28904"/>
                      <a:pt x="86049" y="30094"/>
                      <a:pt x="86248" y="31946"/>
                    </a:cubicBezTo>
                    <a:cubicBezTo>
                      <a:pt x="88430" y="34922"/>
                      <a:pt x="88497" y="38560"/>
                      <a:pt x="88563" y="42529"/>
                    </a:cubicBezTo>
                    <a:cubicBezTo>
                      <a:pt x="88563" y="45505"/>
                      <a:pt x="88695" y="48680"/>
                      <a:pt x="89555" y="52119"/>
                    </a:cubicBezTo>
                    <a:lnTo>
                      <a:pt x="91870" y="61577"/>
                    </a:lnTo>
                    <a:cubicBezTo>
                      <a:pt x="91804" y="73549"/>
                      <a:pt x="87108" y="85851"/>
                      <a:pt x="80229" y="95243"/>
                    </a:cubicBezTo>
                    <a:cubicBezTo>
                      <a:pt x="73549" y="104370"/>
                      <a:pt x="64818" y="110588"/>
                      <a:pt x="56418" y="110588"/>
                    </a:cubicBezTo>
                    <a:cubicBezTo>
                      <a:pt x="48018" y="110588"/>
                      <a:pt x="39288" y="104370"/>
                      <a:pt x="32607" y="95243"/>
                    </a:cubicBezTo>
                    <a:cubicBezTo>
                      <a:pt x="25729" y="85851"/>
                      <a:pt x="21033" y="73549"/>
                      <a:pt x="20967" y="61577"/>
                    </a:cubicBezTo>
                    <a:lnTo>
                      <a:pt x="21827" y="58204"/>
                    </a:lnTo>
                    <a:close/>
                  </a:path>
                </a:pathLst>
              </a:custGeom>
              <a:grpFill/>
              <a:ln w="6610" cap="flat">
                <a:noFill/>
                <a:prstDash val="solid"/>
                <a:miter/>
              </a:ln>
            </p:spPr>
            <p:txBody>
              <a:bodyPr rtlCol="0" anchor="ctr"/>
              <a:lstStyle/>
              <a:p>
                <a:endParaRPr lang="en-US" sz="1013"/>
              </a:p>
            </p:txBody>
          </p:sp>
        </p:grpSp>
      </p:grpSp>
    </p:spTree>
    <p:extLst>
      <p:ext uri="{BB962C8B-B14F-4D97-AF65-F5344CB8AC3E}">
        <p14:creationId xmlns:p14="http://schemas.microsoft.com/office/powerpoint/2010/main" val="203447582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C04F7-7508-F05B-C71D-255294D4422F}"/>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9675E271-85BF-5FB6-2593-A3305D71EFAD}"/>
              </a:ext>
            </a:extLst>
          </p:cNvPr>
          <p:cNvSpPr/>
          <p:nvPr/>
        </p:nvSpPr>
        <p:spPr>
          <a:xfrm>
            <a:off x="0" y="-5600"/>
            <a:ext cx="12201099" cy="1658766"/>
          </a:xfrm>
          <a:prstGeom prst="rect">
            <a:avLst/>
          </a:prstGeom>
          <a:solidFill>
            <a:srgbClr val="00A8BF"/>
          </a:solidFill>
          <a:ln>
            <a:noFill/>
          </a:ln>
          <a:effectLst>
            <a:outerShdw blurRad="101600" dist="381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C542DE6-3EFD-1389-2CE2-D3AB5278F78B}"/>
              </a:ext>
            </a:extLst>
          </p:cNvPr>
          <p:cNvSpPr txBox="1"/>
          <p:nvPr/>
        </p:nvSpPr>
        <p:spPr>
          <a:xfrm>
            <a:off x="1497909" y="420662"/>
            <a:ext cx="9196182" cy="707886"/>
          </a:xfrm>
          <a:prstGeom prst="rect">
            <a:avLst/>
          </a:prstGeom>
          <a:noFill/>
        </p:spPr>
        <p:txBody>
          <a:bodyPr wrap="square">
            <a:spAutoFit/>
          </a:bodyPr>
          <a:lstStyle/>
          <a:p>
            <a:r>
              <a:rPr lang="en-US" sz="4000" b="1" spc="-50">
                <a:solidFill>
                  <a:schemeClr val="bg1"/>
                </a:solidFill>
                <a:latin typeface="Arial" panose="020B0604020202020204" pitchFamily="34" charset="0"/>
                <a:cs typeface="Arial" panose="020B0604020202020204" pitchFamily="34" charset="0"/>
              </a:rPr>
              <a:t>Proper Classification &amp; Why it Matters</a:t>
            </a:r>
          </a:p>
        </p:txBody>
      </p:sp>
      <p:sp>
        <p:nvSpPr>
          <p:cNvPr id="2" name="TextBox 1">
            <a:extLst>
              <a:ext uri="{FF2B5EF4-FFF2-40B4-BE49-F238E27FC236}">
                <a16:creationId xmlns:a16="http://schemas.microsoft.com/office/drawing/2014/main" id="{F0180E95-E1E5-9D8F-5B4F-CF1582AA2871}"/>
              </a:ext>
            </a:extLst>
          </p:cNvPr>
          <p:cNvSpPr txBox="1"/>
          <p:nvPr/>
        </p:nvSpPr>
        <p:spPr>
          <a:xfrm>
            <a:off x="512743" y="1853608"/>
            <a:ext cx="11166514" cy="2239074"/>
          </a:xfrm>
          <a:prstGeom prst="rect">
            <a:avLst/>
          </a:prstGeom>
          <a:noFill/>
        </p:spPr>
        <p:txBody>
          <a:bodyPr wrap="square" lIns="45720" tIns="22860" rIns="45720" bIns="22860" rtlCol="0">
            <a:spAutoFit/>
          </a:bodyPr>
          <a:lstStyle/>
          <a:p>
            <a:pPr>
              <a:lnSpc>
                <a:spcPts val="1920"/>
              </a:lnSpc>
              <a:buClr>
                <a:srgbClr val="E05106"/>
              </a:buClr>
              <a:buSzPct val="150000"/>
            </a:pPr>
            <a:r>
              <a:rPr lang="en-US" b="1" kern="0">
                <a:solidFill>
                  <a:srgbClr val="E05106"/>
                </a:solidFill>
                <a:effectLst/>
                <a:latin typeface="Arial" panose="020B0604020202020204" pitchFamily="34" charset="0"/>
                <a:ea typeface="Times New Roman" panose="02020603050405020304" pitchFamily="18" charset="0"/>
                <a:cs typeface="Times New Roman" panose="02020603050405020304" pitchFamily="18" charset="0"/>
              </a:rPr>
              <a:t>What can I do?</a:t>
            </a:r>
          </a:p>
          <a:p>
            <a:pPr marL="285750" indent="-285750">
              <a:lnSpc>
                <a:spcPts val="1920"/>
              </a:lnSpc>
              <a:buClr>
                <a:srgbClr val="E05106"/>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Request a client’s risk summary report from the rating bureau</a:t>
            </a:r>
          </a:p>
          <a:p>
            <a:pPr marL="742950" lvl="1" indent="-285750">
              <a:lnSpc>
                <a:spcPts val="1920"/>
              </a:lnSpc>
              <a:buClr>
                <a:srgbClr val="00A8BF"/>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This will identify the inspected class codes the rating bureau has found</a:t>
            </a:r>
          </a:p>
          <a:p>
            <a:pPr marL="742950" lvl="1" indent="-285750">
              <a:lnSpc>
                <a:spcPts val="1920"/>
              </a:lnSpc>
              <a:buClr>
                <a:srgbClr val="00A8BF"/>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Have your client’s request site inspections of their business from the rating bureau to verify proper classification (these visits are solely focused on classification and could improve the client’s future costs through verification of the work and codes associated).</a:t>
            </a:r>
          </a:p>
          <a:p>
            <a:pPr lvl="1">
              <a:lnSpc>
                <a:spcPts val="1920"/>
              </a:lnSpc>
              <a:buClr>
                <a:srgbClr val="00A8BF"/>
              </a:buClr>
              <a:buSzPct val="150000"/>
            </a:pPr>
            <a:endPar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ts val="1920"/>
              </a:lnSpc>
              <a:buClr>
                <a:srgbClr val="E05106"/>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Make sure your job positions line up with the codes being associated to them in your agreements and when processing</a:t>
            </a:r>
          </a:p>
          <a:p>
            <a:pPr marL="285750" indent="-285750">
              <a:lnSpc>
                <a:spcPts val="1920"/>
              </a:lnSpc>
              <a:buClr>
                <a:srgbClr val="E05106"/>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Ask your broker, carrier or an insurance professional</a:t>
            </a:r>
          </a:p>
        </p:txBody>
      </p:sp>
      <p:sp>
        <p:nvSpPr>
          <p:cNvPr id="4" name="Rectangle 3">
            <a:extLst>
              <a:ext uri="{FF2B5EF4-FFF2-40B4-BE49-F238E27FC236}">
                <a16:creationId xmlns:a16="http://schemas.microsoft.com/office/drawing/2014/main" id="{F11EE23B-A351-54D0-DF45-C3730ABF6079}"/>
              </a:ext>
            </a:extLst>
          </p:cNvPr>
          <p:cNvSpPr/>
          <p:nvPr/>
        </p:nvSpPr>
        <p:spPr>
          <a:xfrm>
            <a:off x="742950" y="4398988"/>
            <a:ext cx="5295900" cy="200816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FEF52081-E9DA-62B3-C535-E4689CF140DD}"/>
              </a:ext>
            </a:extLst>
          </p:cNvPr>
          <p:cNvPicPr>
            <a:picLocks noChangeAspect="1"/>
          </p:cNvPicPr>
          <p:nvPr/>
        </p:nvPicPr>
        <p:blipFill>
          <a:blip r:embed="rId2"/>
          <a:srcRect r="6871" b="3730"/>
          <a:stretch/>
        </p:blipFill>
        <p:spPr>
          <a:xfrm>
            <a:off x="786703" y="4462488"/>
            <a:ext cx="5182298" cy="1898650"/>
          </a:xfrm>
          <a:prstGeom prst="rect">
            <a:avLst/>
          </a:prstGeom>
        </p:spPr>
      </p:pic>
      <p:sp>
        <p:nvSpPr>
          <p:cNvPr id="5" name="Rectangle 4">
            <a:extLst>
              <a:ext uri="{FF2B5EF4-FFF2-40B4-BE49-F238E27FC236}">
                <a16:creationId xmlns:a16="http://schemas.microsoft.com/office/drawing/2014/main" id="{23A8AB3D-C4B8-20C0-9BA1-038CA3C83B36}"/>
              </a:ext>
            </a:extLst>
          </p:cNvPr>
          <p:cNvSpPr/>
          <p:nvPr/>
        </p:nvSpPr>
        <p:spPr>
          <a:xfrm>
            <a:off x="6669107" y="4395864"/>
            <a:ext cx="4837093" cy="200816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AA254EB9-C66E-F652-A779-B500F27CD706}"/>
              </a:ext>
            </a:extLst>
          </p:cNvPr>
          <p:cNvPicPr>
            <a:picLocks noChangeAspect="1"/>
          </p:cNvPicPr>
          <p:nvPr/>
        </p:nvPicPr>
        <p:blipFill>
          <a:blip r:embed="rId3"/>
          <a:srcRect r="4427"/>
          <a:stretch/>
        </p:blipFill>
        <p:spPr>
          <a:xfrm>
            <a:off x="6738474" y="4452183"/>
            <a:ext cx="4666126" cy="1908955"/>
          </a:xfrm>
          <a:prstGeom prst="rect">
            <a:avLst/>
          </a:prstGeom>
        </p:spPr>
      </p:pic>
      <p:sp>
        <p:nvSpPr>
          <p:cNvPr id="7" name="Rectangle 6">
            <a:extLst>
              <a:ext uri="{FF2B5EF4-FFF2-40B4-BE49-F238E27FC236}">
                <a16:creationId xmlns:a16="http://schemas.microsoft.com/office/drawing/2014/main" id="{2F1F6A8B-866E-92DB-8CB4-96BB17F2DEF6}"/>
              </a:ext>
            </a:extLst>
          </p:cNvPr>
          <p:cNvSpPr/>
          <p:nvPr/>
        </p:nvSpPr>
        <p:spPr>
          <a:xfrm>
            <a:off x="3074559" y="5466218"/>
            <a:ext cx="751438" cy="148737"/>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A1B9AA3B-3716-F7D5-D9E4-11B1BFB66AA0}"/>
              </a:ext>
            </a:extLst>
          </p:cNvPr>
          <p:cNvSpPr/>
          <p:nvPr/>
        </p:nvSpPr>
        <p:spPr>
          <a:xfrm>
            <a:off x="7659407" y="4758121"/>
            <a:ext cx="754016" cy="228537"/>
          </a:xfrm>
          <a:prstGeom prst="rect">
            <a:avLst/>
          </a:prstGeom>
          <a:solidFill>
            <a:schemeClr val="accent1">
              <a:alpha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D55FAE71-98AE-92A9-10A9-948CB82B1591}"/>
              </a:ext>
            </a:extLst>
          </p:cNvPr>
          <p:cNvSpPr/>
          <p:nvPr/>
        </p:nvSpPr>
        <p:spPr>
          <a:xfrm>
            <a:off x="7755975" y="5026127"/>
            <a:ext cx="572606" cy="302374"/>
          </a:xfrm>
          <a:prstGeom prst="rect">
            <a:avLst/>
          </a:prstGeom>
          <a:solidFill>
            <a:schemeClr val="accent1">
              <a:alpha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C1FB182F-4BBB-B93C-1275-20B5DB83DE33}"/>
              </a:ext>
            </a:extLst>
          </p:cNvPr>
          <p:cNvSpPr/>
          <p:nvPr/>
        </p:nvSpPr>
        <p:spPr>
          <a:xfrm>
            <a:off x="6799275" y="5558789"/>
            <a:ext cx="2118866" cy="230218"/>
          </a:xfrm>
          <a:prstGeom prst="rect">
            <a:avLst/>
          </a:prstGeom>
          <a:solidFill>
            <a:schemeClr val="accent1">
              <a:alpha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569293F5-0C29-B7AE-644E-D94F01910F27}"/>
              </a:ext>
            </a:extLst>
          </p:cNvPr>
          <p:cNvSpPr/>
          <p:nvPr/>
        </p:nvSpPr>
        <p:spPr>
          <a:xfrm>
            <a:off x="817481" y="5086440"/>
            <a:ext cx="737904" cy="191729"/>
          </a:xfrm>
          <a:prstGeom prst="rect">
            <a:avLst/>
          </a:prstGeom>
          <a:solidFill>
            <a:schemeClr val="accent1">
              <a:alpha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BC6533DD-A317-1E88-FC64-57A68DEB5FE8}"/>
              </a:ext>
            </a:extLst>
          </p:cNvPr>
          <p:cNvSpPr/>
          <p:nvPr/>
        </p:nvSpPr>
        <p:spPr>
          <a:xfrm>
            <a:off x="874701" y="5760108"/>
            <a:ext cx="197229" cy="84050"/>
          </a:xfrm>
          <a:prstGeom prst="rect">
            <a:avLst/>
          </a:prstGeom>
          <a:solidFill>
            <a:schemeClr val="accent1">
              <a:alpha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1381533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A45DDBE-DF1B-45F2-871A-085D1B01E58D}"/>
              </a:ext>
            </a:extLst>
          </p:cNvPr>
          <p:cNvSpPr/>
          <p:nvPr/>
        </p:nvSpPr>
        <p:spPr>
          <a:xfrm>
            <a:off x="0" y="-5600"/>
            <a:ext cx="12201099" cy="1247182"/>
          </a:xfrm>
          <a:prstGeom prst="rect">
            <a:avLst/>
          </a:prstGeom>
          <a:solidFill>
            <a:schemeClr val="bg1"/>
          </a:solidFill>
          <a:ln>
            <a:noFill/>
          </a:ln>
          <a:effectLst>
            <a:outerShdw blurRad="63500" dist="38100" dir="5400000" sx="101000" sy="101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3B17A32-4D97-4615-BEBC-DEA052E6E009}"/>
              </a:ext>
            </a:extLst>
          </p:cNvPr>
          <p:cNvSpPr/>
          <p:nvPr/>
        </p:nvSpPr>
        <p:spPr>
          <a:xfrm>
            <a:off x="-9101" y="18855"/>
            <a:ext cx="6539109" cy="6839145"/>
          </a:xfrm>
          <a:prstGeom prst="rect">
            <a:avLst/>
          </a:prstGeom>
          <a:solidFill>
            <a:srgbClr val="E1F1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4BC1F"/>
              </a:solidFill>
            </a:endParaRPr>
          </a:p>
        </p:txBody>
      </p:sp>
      <p:pic>
        <p:nvPicPr>
          <p:cNvPr id="32" name="Graphic 31">
            <a:extLst>
              <a:ext uri="{FF2B5EF4-FFF2-40B4-BE49-F238E27FC236}">
                <a16:creationId xmlns:a16="http://schemas.microsoft.com/office/drawing/2014/main" id="{63264021-C984-4241-B1A6-B94C8E96F7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60143" y="6225535"/>
            <a:ext cx="1143000" cy="409500"/>
          </a:xfrm>
          <a:prstGeom prst="rect">
            <a:avLst/>
          </a:prstGeom>
        </p:spPr>
      </p:pic>
      <p:sp>
        <p:nvSpPr>
          <p:cNvPr id="47" name="Title 1">
            <a:extLst>
              <a:ext uri="{FF2B5EF4-FFF2-40B4-BE49-F238E27FC236}">
                <a16:creationId xmlns:a16="http://schemas.microsoft.com/office/drawing/2014/main" id="{8616F5AF-713F-3338-1CB5-EB67DE3528F5}"/>
              </a:ext>
            </a:extLst>
          </p:cNvPr>
          <p:cNvSpPr txBox="1">
            <a:spLocks/>
          </p:cNvSpPr>
          <p:nvPr/>
        </p:nvSpPr>
        <p:spPr>
          <a:xfrm>
            <a:off x="6733863" y="197460"/>
            <a:ext cx="5250680" cy="841062"/>
          </a:xfrm>
          <a:prstGeom prst="rect">
            <a:avLst/>
          </a:prstGeom>
        </p:spPr>
        <p:txBody>
          <a:bodyPr/>
          <a:lstStyle>
            <a:lvl1pPr algn="l" defTabSz="609585" rtl="0" eaLnBrk="1" latinLnBrk="0" hangingPunct="1">
              <a:spcBef>
                <a:spcPct val="0"/>
              </a:spcBef>
              <a:buNone/>
              <a:defRPr sz="5333" b="0" i="0" kern="1200">
                <a:solidFill>
                  <a:srgbClr val="000000"/>
                </a:solidFill>
                <a:latin typeface="Merriweather Regular"/>
                <a:ea typeface="+mj-ea"/>
                <a:cs typeface="Merriweather Regular"/>
              </a:defRPr>
            </a:lvl1pPr>
          </a:lstStyle>
          <a:p>
            <a:pPr algn="ctr" defTabSz="914400">
              <a:lnSpc>
                <a:spcPct val="90000"/>
              </a:lnSpc>
            </a:pPr>
            <a:r>
              <a:rPr lang="en-US" sz="2800" b="1" spc="-50">
                <a:solidFill>
                  <a:srgbClr val="E05106"/>
                </a:solidFill>
                <a:latin typeface="Arial" panose="020B0604020202020204" pitchFamily="34" charset="0"/>
                <a:cs typeface="Arial" panose="020B0604020202020204" pitchFamily="34" charset="0"/>
              </a:rPr>
              <a:t>Leading Independent </a:t>
            </a:r>
          </a:p>
          <a:p>
            <a:pPr algn="ctr" defTabSz="914400">
              <a:lnSpc>
                <a:spcPct val="90000"/>
              </a:lnSpc>
            </a:pPr>
            <a:r>
              <a:rPr lang="en-US" sz="2800" b="1" spc="-50">
                <a:solidFill>
                  <a:srgbClr val="E05106"/>
                </a:solidFill>
                <a:latin typeface="Arial" panose="020B0604020202020204" pitchFamily="34" charset="0"/>
                <a:cs typeface="Arial" panose="020B0604020202020204" pitchFamily="34" charset="0"/>
              </a:rPr>
              <a:t>Employer Solutions Provider</a:t>
            </a:r>
          </a:p>
        </p:txBody>
      </p:sp>
      <p:sp>
        <p:nvSpPr>
          <p:cNvPr id="5" name="TextBox 4">
            <a:extLst>
              <a:ext uri="{FF2B5EF4-FFF2-40B4-BE49-F238E27FC236}">
                <a16:creationId xmlns:a16="http://schemas.microsoft.com/office/drawing/2014/main" id="{89E570BE-0D10-70FE-17FF-9693E85FD549}"/>
              </a:ext>
            </a:extLst>
          </p:cNvPr>
          <p:cNvSpPr txBox="1"/>
          <p:nvPr/>
        </p:nvSpPr>
        <p:spPr>
          <a:xfrm>
            <a:off x="284716" y="236090"/>
            <a:ext cx="5951474" cy="5868081"/>
          </a:xfrm>
          <a:prstGeom prst="rect">
            <a:avLst/>
          </a:prstGeom>
          <a:noFill/>
        </p:spPr>
        <p:txBody>
          <a:bodyPr wrap="square" lIns="45720" tIns="22860" rIns="45720" bIns="22860" rtlCol="0">
            <a:spAutoFit/>
          </a:bodyPr>
          <a:lstStyle/>
          <a:p>
            <a:pPr>
              <a:lnSpc>
                <a:spcPts val="1920"/>
              </a:lnSpc>
              <a:buClr>
                <a:srgbClr val="E05106"/>
              </a:buClr>
              <a:buSzPct val="150000"/>
            </a:pPr>
            <a:r>
              <a:rPr lang="en-US" sz="1400" b="1" kern="0">
                <a:solidFill>
                  <a:srgbClr val="E05106"/>
                </a:solidFill>
                <a:effectLst/>
                <a:latin typeface="Arial" panose="020B0604020202020204" pitchFamily="34" charset="0"/>
                <a:ea typeface="Times New Roman" panose="02020603050405020304" pitchFamily="18" charset="0"/>
                <a:cs typeface="Times New Roman" panose="02020603050405020304" pitchFamily="18" charset="0"/>
              </a:rPr>
              <a:t>What is an experience modification rate (</a:t>
            </a:r>
            <a:r>
              <a:rPr lang="en-US" sz="1400" b="1" kern="0" err="1">
                <a:solidFill>
                  <a:srgbClr val="E05106"/>
                </a:solidFill>
                <a:effectLst/>
                <a:latin typeface="Arial" panose="020B0604020202020204" pitchFamily="34" charset="0"/>
                <a:ea typeface="Times New Roman" panose="02020603050405020304" pitchFamily="18" charset="0"/>
                <a:cs typeface="Times New Roman" panose="02020603050405020304" pitchFamily="18" charset="0"/>
              </a:rPr>
              <a:t>ExMod</a:t>
            </a:r>
            <a:r>
              <a:rPr lang="en-US" sz="1400" b="1" kern="0">
                <a:solidFill>
                  <a:srgbClr val="E05106"/>
                </a:solidFill>
                <a:effectLst/>
                <a:latin typeface="Arial" panose="020B0604020202020204" pitchFamily="34" charset="0"/>
                <a:ea typeface="Times New Roman" panose="02020603050405020304" pitchFamily="18" charset="0"/>
                <a:cs typeface="Times New Roman" panose="02020603050405020304" pitchFamily="18" charset="0"/>
              </a:rPr>
              <a:t>)?</a:t>
            </a:r>
          </a:p>
          <a:p>
            <a:pPr>
              <a:lnSpc>
                <a:spcPts val="1920"/>
              </a:lnSpc>
              <a:buClr>
                <a:srgbClr val="E05106"/>
              </a:buClr>
              <a:buSzPct val="150000"/>
            </a:pPr>
            <a:r>
              <a:rPr lang="en-US" sz="12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An experience modification rate is a method of modifying an employers’ workers’ compensation premiums based on their personal loss history. This is an employer specific multiplier that measures its loss experience relative to that of other employers in the same industry. </a:t>
            </a:r>
          </a:p>
          <a:p>
            <a:pPr>
              <a:lnSpc>
                <a:spcPts val="1920"/>
              </a:lnSpc>
              <a:buClr>
                <a:srgbClr val="E05106"/>
              </a:buClr>
              <a:buSzPct val="150000"/>
            </a:pPr>
            <a:r>
              <a:rPr lang="en-US" sz="1400" b="1" kern="0">
                <a:solidFill>
                  <a:srgbClr val="E05106"/>
                </a:solidFill>
                <a:effectLst/>
                <a:latin typeface="Arial" panose="020B0604020202020204" pitchFamily="34" charset="0"/>
                <a:ea typeface="Times New Roman" panose="02020603050405020304" pitchFamily="18" charset="0"/>
                <a:cs typeface="Times New Roman" panose="02020603050405020304" pitchFamily="18" charset="0"/>
              </a:rPr>
              <a:t>Who is responsible for reporting and production of an </a:t>
            </a:r>
            <a:r>
              <a:rPr lang="en-US" sz="1400" b="1" kern="0" err="1">
                <a:solidFill>
                  <a:srgbClr val="E05106"/>
                </a:solidFill>
                <a:effectLst/>
                <a:latin typeface="Arial" panose="020B0604020202020204" pitchFamily="34" charset="0"/>
                <a:ea typeface="Times New Roman" panose="02020603050405020304" pitchFamily="18" charset="0"/>
                <a:cs typeface="Times New Roman" panose="02020603050405020304" pitchFamily="18" charset="0"/>
              </a:rPr>
              <a:t>ExMod</a:t>
            </a:r>
            <a:r>
              <a:rPr lang="en-US" sz="1400" b="1" kern="0">
                <a:solidFill>
                  <a:srgbClr val="E05106"/>
                </a:solidFill>
                <a:effectLst/>
                <a:latin typeface="Arial" panose="020B0604020202020204" pitchFamily="34" charset="0"/>
                <a:ea typeface="Times New Roman" panose="02020603050405020304" pitchFamily="18" charset="0"/>
                <a:cs typeface="Times New Roman" panose="02020603050405020304" pitchFamily="18" charset="0"/>
              </a:rPr>
              <a:t>? </a:t>
            </a:r>
          </a:p>
          <a:p>
            <a:pPr>
              <a:lnSpc>
                <a:spcPts val="1920"/>
              </a:lnSpc>
              <a:buClr>
                <a:srgbClr val="E05106"/>
              </a:buClr>
              <a:buSzPct val="150000"/>
            </a:pPr>
            <a:r>
              <a:rPr lang="en-US" sz="12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Your Workers Compensation carrier is responsible for the financial reporting of payroll and claims applicable to each rating period. It is the National Council of Compensation Insurance’s (NCCI) responsibility for most states to promulgate the data provided by the carriers and produce the applicable </a:t>
            </a:r>
            <a:r>
              <a:rPr lang="en-US" sz="1200" kern="0" err="1">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ExMod</a:t>
            </a:r>
            <a:r>
              <a:rPr lang="en-US" sz="12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 for each client. There are several states that have their own separate rating bureau not beholden to NCCI that would own this responsibility in their respective state (CA, NJ, NY, PA, etc.)</a:t>
            </a:r>
          </a:p>
          <a:p>
            <a:pPr>
              <a:lnSpc>
                <a:spcPts val="1920"/>
              </a:lnSpc>
              <a:buClr>
                <a:srgbClr val="E05106"/>
              </a:buClr>
              <a:buSzPct val="150000"/>
            </a:pPr>
            <a:r>
              <a:rPr lang="en-US" sz="1400" b="1" kern="0">
                <a:solidFill>
                  <a:srgbClr val="E05106"/>
                </a:solidFill>
                <a:effectLst/>
                <a:latin typeface="Arial" panose="020B0604020202020204" pitchFamily="34" charset="0"/>
                <a:ea typeface="Times New Roman" panose="02020603050405020304" pitchFamily="18" charset="0"/>
                <a:cs typeface="Times New Roman" panose="02020603050405020304" pitchFamily="18" charset="0"/>
              </a:rPr>
              <a:t>How is an </a:t>
            </a:r>
            <a:r>
              <a:rPr lang="en-US" sz="1400" b="1" kern="0" err="1">
                <a:solidFill>
                  <a:srgbClr val="E05106"/>
                </a:solidFill>
                <a:effectLst/>
                <a:latin typeface="Arial" panose="020B0604020202020204" pitchFamily="34" charset="0"/>
                <a:ea typeface="Times New Roman" panose="02020603050405020304" pitchFamily="18" charset="0"/>
                <a:cs typeface="Times New Roman" panose="02020603050405020304" pitchFamily="18" charset="0"/>
              </a:rPr>
              <a:t>ExMod</a:t>
            </a:r>
            <a:r>
              <a:rPr lang="en-US" sz="1400" b="1" kern="0">
                <a:solidFill>
                  <a:srgbClr val="E05106"/>
                </a:solidFill>
                <a:effectLst/>
                <a:latin typeface="Arial" panose="020B0604020202020204" pitchFamily="34" charset="0"/>
                <a:ea typeface="Times New Roman" panose="02020603050405020304" pitchFamily="18" charset="0"/>
                <a:cs typeface="Times New Roman" panose="02020603050405020304" pitchFamily="18" charset="0"/>
              </a:rPr>
              <a:t> earned and calculated?</a:t>
            </a:r>
          </a:p>
          <a:p>
            <a:pPr>
              <a:lnSpc>
                <a:spcPts val="1920"/>
              </a:lnSpc>
              <a:buClr>
                <a:srgbClr val="E05106"/>
              </a:buClr>
              <a:buSzPct val="150000"/>
            </a:pPr>
            <a:r>
              <a:rPr lang="en-US" sz="12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The experience modifier is calculated based on a formula involving payroll and losses for each policy holder. The experience period used in calculating an experience modifier for a risk is generally three complete years of loss experience ending one year before the modification’s effective date, not including the current policy year.</a:t>
            </a:r>
          </a:p>
          <a:p>
            <a:pPr>
              <a:lnSpc>
                <a:spcPts val="1920"/>
              </a:lnSpc>
              <a:buClr>
                <a:srgbClr val="E05106"/>
              </a:buClr>
              <a:buSzPct val="150000"/>
            </a:pPr>
            <a:r>
              <a:rPr lang="en-US" sz="1400" b="1" kern="0">
                <a:solidFill>
                  <a:srgbClr val="E05106"/>
                </a:solidFill>
                <a:effectLst/>
                <a:latin typeface="Arial" panose="020B0604020202020204" pitchFamily="34" charset="0"/>
                <a:ea typeface="Times New Roman" panose="02020603050405020304" pitchFamily="18" charset="0"/>
                <a:cs typeface="Times New Roman" panose="02020603050405020304" pitchFamily="18" charset="0"/>
              </a:rPr>
              <a:t>Why is an experience modifier important?</a:t>
            </a:r>
          </a:p>
          <a:p>
            <a:pPr>
              <a:lnSpc>
                <a:spcPts val="1920"/>
              </a:lnSpc>
              <a:buClr>
                <a:srgbClr val="E05106"/>
              </a:buClr>
              <a:buSzPct val="150000"/>
            </a:pPr>
            <a:r>
              <a:rPr lang="en-US" sz="12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Good experience leads to lower premiums; bad experience leads to higher premiums. </a:t>
            </a:r>
            <a:r>
              <a:rPr lang="en-US" sz="1200" kern="0" err="1">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ExMods</a:t>
            </a:r>
            <a:r>
              <a:rPr lang="en-US" sz="12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 also measure your business against competitors and in some instances can disqualify you from business opportunities where a certain standard (typically &lt;=1.00) is required (think government contracts). </a:t>
            </a:r>
            <a:r>
              <a:rPr lang="en-US" sz="1200" kern="0" err="1">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ExMods</a:t>
            </a:r>
            <a:r>
              <a:rPr lang="en-US" sz="12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 are also a good barometer when looking to staff new opportunities to understand the performance and safety culture of a prospective client.</a:t>
            </a:r>
          </a:p>
        </p:txBody>
      </p:sp>
      <p:sp>
        <p:nvSpPr>
          <p:cNvPr id="6" name="Rectangle 5">
            <a:extLst>
              <a:ext uri="{FF2B5EF4-FFF2-40B4-BE49-F238E27FC236}">
                <a16:creationId xmlns:a16="http://schemas.microsoft.com/office/drawing/2014/main" id="{8530909D-5952-BFF4-EAE4-61DECB74C74F}"/>
              </a:ext>
            </a:extLst>
          </p:cNvPr>
          <p:cNvSpPr/>
          <p:nvPr/>
        </p:nvSpPr>
        <p:spPr>
          <a:xfrm>
            <a:off x="6954424" y="1477988"/>
            <a:ext cx="4856576" cy="290986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239E4276-B0D2-2C6C-96E4-FCC375100506}"/>
              </a:ext>
            </a:extLst>
          </p:cNvPr>
          <p:cNvPicPr>
            <a:picLocks noChangeAspect="1"/>
          </p:cNvPicPr>
          <p:nvPr/>
        </p:nvPicPr>
        <p:blipFill>
          <a:blip r:embed="rId5"/>
          <a:srcRect t="3261" r="2769" b="1166"/>
          <a:stretch/>
        </p:blipFill>
        <p:spPr>
          <a:xfrm>
            <a:off x="7007545" y="1520739"/>
            <a:ext cx="4733606" cy="2825629"/>
          </a:xfrm>
          <a:prstGeom prst="rect">
            <a:avLst/>
          </a:prstGeom>
        </p:spPr>
      </p:pic>
      <p:sp>
        <p:nvSpPr>
          <p:cNvPr id="8" name="Rectangle 7">
            <a:extLst>
              <a:ext uri="{FF2B5EF4-FFF2-40B4-BE49-F238E27FC236}">
                <a16:creationId xmlns:a16="http://schemas.microsoft.com/office/drawing/2014/main" id="{2186B423-B594-3239-193E-76B2488DD685}"/>
              </a:ext>
            </a:extLst>
          </p:cNvPr>
          <p:cNvSpPr/>
          <p:nvPr/>
        </p:nvSpPr>
        <p:spPr>
          <a:xfrm>
            <a:off x="6954424" y="4583138"/>
            <a:ext cx="4856576" cy="186846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2D555659-2354-DA8A-D62E-6963DD366F11}"/>
              </a:ext>
            </a:extLst>
          </p:cNvPr>
          <p:cNvPicPr>
            <a:picLocks noChangeAspect="1"/>
          </p:cNvPicPr>
          <p:nvPr/>
        </p:nvPicPr>
        <p:blipFill>
          <a:blip r:embed="rId6"/>
          <a:stretch>
            <a:fillRect/>
          </a:stretch>
        </p:blipFill>
        <p:spPr>
          <a:xfrm>
            <a:off x="7011522" y="4641744"/>
            <a:ext cx="4708062" cy="1729340"/>
          </a:xfrm>
          <a:prstGeom prst="rect">
            <a:avLst/>
          </a:prstGeom>
        </p:spPr>
      </p:pic>
      <p:sp>
        <p:nvSpPr>
          <p:cNvPr id="17" name="Rectangle 16">
            <a:extLst>
              <a:ext uri="{FF2B5EF4-FFF2-40B4-BE49-F238E27FC236}">
                <a16:creationId xmlns:a16="http://schemas.microsoft.com/office/drawing/2014/main" id="{743CF4B7-2C97-DC39-6198-77B8710571D1}"/>
              </a:ext>
            </a:extLst>
          </p:cNvPr>
          <p:cNvSpPr/>
          <p:nvPr/>
        </p:nvSpPr>
        <p:spPr>
          <a:xfrm>
            <a:off x="7168774" y="5450929"/>
            <a:ext cx="1691227" cy="209010"/>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A5229839-3DE0-29C8-60B5-1E12ABDFF11F}"/>
              </a:ext>
            </a:extLst>
          </p:cNvPr>
          <p:cNvSpPr/>
          <p:nvPr/>
        </p:nvSpPr>
        <p:spPr>
          <a:xfrm>
            <a:off x="10837240" y="5623470"/>
            <a:ext cx="715473" cy="150400"/>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0" name="Rectangle 39">
            <a:extLst>
              <a:ext uri="{FF2B5EF4-FFF2-40B4-BE49-F238E27FC236}">
                <a16:creationId xmlns:a16="http://schemas.microsoft.com/office/drawing/2014/main" id="{CAB6EFA3-8A81-CA3B-524B-6020CEF38A98}"/>
              </a:ext>
            </a:extLst>
          </p:cNvPr>
          <p:cNvSpPr/>
          <p:nvPr/>
        </p:nvSpPr>
        <p:spPr>
          <a:xfrm>
            <a:off x="7112829" y="2385423"/>
            <a:ext cx="1175972" cy="260398"/>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1" name="Rectangle 40">
            <a:extLst>
              <a:ext uri="{FF2B5EF4-FFF2-40B4-BE49-F238E27FC236}">
                <a16:creationId xmlns:a16="http://schemas.microsoft.com/office/drawing/2014/main" id="{FEA53668-AA1E-9BEB-4D9E-37CA7E5D86FB}"/>
              </a:ext>
            </a:extLst>
          </p:cNvPr>
          <p:cNvSpPr/>
          <p:nvPr/>
        </p:nvSpPr>
        <p:spPr>
          <a:xfrm>
            <a:off x="7819568" y="1710233"/>
            <a:ext cx="469234" cy="123614"/>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2" name="Rectangle 41">
            <a:extLst>
              <a:ext uri="{FF2B5EF4-FFF2-40B4-BE49-F238E27FC236}">
                <a16:creationId xmlns:a16="http://schemas.microsoft.com/office/drawing/2014/main" id="{D3725911-1A24-DF13-2672-4638E71A5826}"/>
              </a:ext>
            </a:extLst>
          </p:cNvPr>
          <p:cNvSpPr/>
          <p:nvPr/>
        </p:nvSpPr>
        <p:spPr>
          <a:xfrm>
            <a:off x="7150115" y="2807870"/>
            <a:ext cx="1470843" cy="110606"/>
          </a:xfrm>
          <a:prstGeom prst="rect">
            <a:avLst/>
          </a:prstGeom>
          <a:solidFill>
            <a:schemeClr val="accent1">
              <a:alpha val="2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4678081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E1B44E-2178-4DE6-A2F5-16F7C3995B7E}"/>
              </a:ext>
            </a:extLst>
          </p:cNvPr>
          <p:cNvSpPr/>
          <p:nvPr/>
        </p:nvSpPr>
        <p:spPr>
          <a:xfrm>
            <a:off x="0" y="0"/>
            <a:ext cx="12192000" cy="6858000"/>
          </a:xfrm>
          <a:prstGeom prst="rect">
            <a:avLst/>
          </a:prstGeom>
          <a:solidFill>
            <a:srgbClr val="E35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467250AE-4F36-4655-838F-F4E579A51A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87823" y="4904272"/>
            <a:ext cx="1466850" cy="1466850"/>
          </a:xfrm>
          <a:prstGeom prst="rect">
            <a:avLst/>
          </a:prstGeom>
        </p:spPr>
      </p:pic>
      <p:pic>
        <p:nvPicPr>
          <p:cNvPr id="8" name="Graphic 7">
            <a:extLst>
              <a:ext uri="{FF2B5EF4-FFF2-40B4-BE49-F238E27FC236}">
                <a16:creationId xmlns:a16="http://schemas.microsoft.com/office/drawing/2014/main" id="{B420A493-2C1E-4C6A-9156-ADC25A9B25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15921" y="501955"/>
            <a:ext cx="1466850" cy="1466850"/>
          </a:xfrm>
          <a:prstGeom prst="rect">
            <a:avLst/>
          </a:prstGeom>
        </p:spPr>
      </p:pic>
      <p:pic>
        <p:nvPicPr>
          <p:cNvPr id="10" name="Graphic 9">
            <a:extLst>
              <a:ext uri="{FF2B5EF4-FFF2-40B4-BE49-F238E27FC236}">
                <a16:creationId xmlns:a16="http://schemas.microsoft.com/office/drawing/2014/main" id="{740E161C-0432-44A4-B389-90E0740D1E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5920" y="5637229"/>
            <a:ext cx="2048449" cy="733893"/>
          </a:xfrm>
          <a:prstGeom prst="rect">
            <a:avLst/>
          </a:prstGeom>
        </p:spPr>
      </p:pic>
      <p:sp>
        <p:nvSpPr>
          <p:cNvPr id="9" name="TextBox 8">
            <a:extLst>
              <a:ext uri="{FF2B5EF4-FFF2-40B4-BE49-F238E27FC236}">
                <a16:creationId xmlns:a16="http://schemas.microsoft.com/office/drawing/2014/main" id="{61E3C09E-8814-4CF4-B5A2-989FFBBADEF5}"/>
              </a:ext>
            </a:extLst>
          </p:cNvPr>
          <p:cNvSpPr txBox="1"/>
          <p:nvPr/>
        </p:nvSpPr>
        <p:spPr>
          <a:xfrm>
            <a:off x="2368485" y="2828837"/>
            <a:ext cx="7455031" cy="830997"/>
          </a:xfrm>
          <a:prstGeom prst="rect">
            <a:avLst/>
          </a:prstGeom>
          <a:noFill/>
        </p:spPr>
        <p:txBody>
          <a:bodyPr wrap="square" anchor="ctr">
            <a:spAutoFit/>
          </a:bodyPr>
          <a:lstStyle/>
          <a:p>
            <a:pPr algn="ctr"/>
            <a:r>
              <a:rPr lang="en-US" sz="4800" b="1" spc="-50">
                <a:solidFill>
                  <a:schemeClr val="bg1"/>
                </a:solidFill>
                <a:latin typeface="Arial" panose="020B0604020202020204" pitchFamily="34" charset="0"/>
                <a:cs typeface="Arial" panose="020B0604020202020204" pitchFamily="34" charset="0"/>
              </a:rPr>
              <a:t>Q&amp;A</a:t>
            </a:r>
            <a:endParaRPr lang="en-US" sz="4800" b="1">
              <a:solidFill>
                <a:schemeClr val="bg1"/>
              </a:solidFill>
              <a:cs typeface="Arial" panose="020B0604020202020204" pitchFamily="34" charset="0"/>
            </a:endParaRPr>
          </a:p>
        </p:txBody>
      </p:sp>
    </p:spTree>
    <p:extLst>
      <p:ext uri="{BB962C8B-B14F-4D97-AF65-F5344CB8AC3E}">
        <p14:creationId xmlns:p14="http://schemas.microsoft.com/office/powerpoint/2010/main" val="3646659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CB609D3-4E25-4E1F-9A13-7DD6DC4EA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grpSp>
        <p:nvGrpSpPr>
          <p:cNvPr id="187" name="Group 186">
            <a:extLst>
              <a:ext uri="{FF2B5EF4-FFF2-40B4-BE49-F238E27FC236}">
                <a16:creationId xmlns:a16="http://schemas.microsoft.com/office/drawing/2014/main" id="{DCD5E2DE-08A2-4A71-8202-9DDB384CE60A}"/>
              </a:ext>
            </a:extLst>
          </p:cNvPr>
          <p:cNvGrpSpPr/>
          <p:nvPr/>
        </p:nvGrpSpPr>
        <p:grpSpPr>
          <a:xfrm>
            <a:off x="3892269" y="4683172"/>
            <a:ext cx="4506169" cy="2395560"/>
            <a:chOff x="4045224" y="4826634"/>
            <a:chExt cx="4273702" cy="2271976"/>
          </a:xfrm>
          <a:effectLst>
            <a:outerShdw blurRad="63500" sx="102000" sy="102000" algn="ctr" rotWithShape="0">
              <a:prstClr val="black">
                <a:alpha val="20000"/>
              </a:prstClr>
            </a:outerShdw>
          </a:effectLst>
        </p:grpSpPr>
        <p:sp>
          <p:nvSpPr>
            <p:cNvPr id="102" name="Freeform: Shape 101">
              <a:extLst>
                <a:ext uri="{FF2B5EF4-FFF2-40B4-BE49-F238E27FC236}">
                  <a16:creationId xmlns:a16="http://schemas.microsoft.com/office/drawing/2014/main" id="{38F06EB4-A4F3-4840-9209-6DA8BD23F651}"/>
                </a:ext>
              </a:extLst>
            </p:cNvPr>
            <p:cNvSpPr/>
            <p:nvPr/>
          </p:nvSpPr>
          <p:spPr>
            <a:xfrm>
              <a:off x="5325272" y="5520980"/>
              <a:ext cx="956471" cy="956408"/>
            </a:xfrm>
            <a:custGeom>
              <a:avLst/>
              <a:gdLst>
                <a:gd name="connsiteX0" fmla="*/ 619278 w 1005408"/>
                <a:gd name="connsiteY0" fmla="*/ 12501 h 1005342"/>
                <a:gd name="connsiteX1" fmla="*/ 636607 w 1005408"/>
                <a:gd name="connsiteY1" fmla="*/ 74938 h 1005342"/>
                <a:gd name="connsiteX2" fmla="*/ 724971 w 1005408"/>
                <a:gd name="connsiteY2" fmla="*/ 113432 h 1005342"/>
                <a:gd name="connsiteX3" fmla="*/ 782447 w 1005408"/>
                <a:gd name="connsiteY3" fmla="*/ 83668 h 1005342"/>
                <a:gd name="connsiteX4" fmla="*/ 848721 w 1005408"/>
                <a:gd name="connsiteY4" fmla="*/ 136515 h 1005342"/>
                <a:gd name="connsiteX5" fmla="*/ 832516 w 1005408"/>
                <a:gd name="connsiteY5" fmla="*/ 199349 h 1005342"/>
                <a:gd name="connsiteX6" fmla="*/ 889662 w 1005408"/>
                <a:gd name="connsiteY6" fmla="*/ 276734 h 1005342"/>
                <a:gd name="connsiteX7" fmla="*/ 954480 w 1005408"/>
                <a:gd name="connsiteY7" fmla="*/ 279710 h 1005342"/>
                <a:gd name="connsiteX8" fmla="*/ 985434 w 1005408"/>
                <a:gd name="connsiteY8" fmla="*/ 358616 h 1005342"/>
                <a:gd name="connsiteX9" fmla="*/ 940061 w 1005408"/>
                <a:gd name="connsiteY9" fmla="*/ 404783 h 1005342"/>
                <a:gd name="connsiteX10" fmla="*/ 950842 w 1005408"/>
                <a:gd name="connsiteY10" fmla="*/ 500555 h 1005342"/>
                <a:gd name="connsiteX11" fmla="*/ 1005409 w 1005408"/>
                <a:gd name="connsiteY11" fmla="*/ 535477 h 1005342"/>
                <a:gd name="connsiteX12" fmla="*/ 992776 w 1005408"/>
                <a:gd name="connsiteY12" fmla="*/ 619278 h 1005342"/>
                <a:gd name="connsiteX13" fmla="*/ 930339 w 1005408"/>
                <a:gd name="connsiteY13" fmla="*/ 636607 h 1005342"/>
                <a:gd name="connsiteX14" fmla="*/ 891844 w 1005408"/>
                <a:gd name="connsiteY14" fmla="*/ 724905 h 1005342"/>
                <a:gd name="connsiteX15" fmla="*/ 921608 w 1005408"/>
                <a:gd name="connsiteY15" fmla="*/ 782381 h 1005342"/>
                <a:gd name="connsiteX16" fmla="*/ 868761 w 1005408"/>
                <a:gd name="connsiteY16" fmla="*/ 848655 h 1005342"/>
                <a:gd name="connsiteX17" fmla="*/ 805927 w 1005408"/>
                <a:gd name="connsiteY17" fmla="*/ 832450 h 1005342"/>
                <a:gd name="connsiteX18" fmla="*/ 728542 w 1005408"/>
                <a:gd name="connsiteY18" fmla="*/ 889596 h 1005342"/>
                <a:gd name="connsiteX19" fmla="*/ 725566 w 1005408"/>
                <a:gd name="connsiteY19" fmla="*/ 954414 h 1005342"/>
                <a:gd name="connsiteX20" fmla="*/ 646660 w 1005408"/>
                <a:gd name="connsiteY20" fmla="*/ 985368 h 1005342"/>
                <a:gd name="connsiteX21" fmla="*/ 600494 w 1005408"/>
                <a:gd name="connsiteY21" fmla="*/ 939995 h 1005342"/>
                <a:gd name="connsiteX22" fmla="*/ 504722 w 1005408"/>
                <a:gd name="connsiteY22" fmla="*/ 950776 h 1005342"/>
                <a:gd name="connsiteX23" fmla="*/ 469799 w 1005408"/>
                <a:gd name="connsiteY23" fmla="*/ 1005342 h 1005342"/>
                <a:gd name="connsiteX24" fmla="*/ 385998 w 1005408"/>
                <a:gd name="connsiteY24" fmla="*/ 992710 h 1005342"/>
                <a:gd name="connsiteX25" fmla="*/ 368670 w 1005408"/>
                <a:gd name="connsiteY25" fmla="*/ 930272 h 1005342"/>
                <a:gd name="connsiteX26" fmla="*/ 280371 w 1005408"/>
                <a:gd name="connsiteY26" fmla="*/ 891779 h 1005342"/>
                <a:gd name="connsiteX27" fmla="*/ 222895 w 1005408"/>
                <a:gd name="connsiteY27" fmla="*/ 921542 h 1005342"/>
                <a:gd name="connsiteX28" fmla="*/ 156622 w 1005408"/>
                <a:gd name="connsiteY28" fmla="*/ 868695 h 1005342"/>
                <a:gd name="connsiteX29" fmla="*/ 172826 w 1005408"/>
                <a:gd name="connsiteY29" fmla="*/ 805861 h 1005342"/>
                <a:gd name="connsiteX30" fmla="*/ 115680 w 1005408"/>
                <a:gd name="connsiteY30" fmla="*/ 728476 h 1005342"/>
                <a:gd name="connsiteX31" fmla="*/ 50862 w 1005408"/>
                <a:gd name="connsiteY31" fmla="*/ 725500 h 1005342"/>
                <a:gd name="connsiteX32" fmla="*/ 19908 w 1005408"/>
                <a:gd name="connsiteY32" fmla="*/ 646660 h 1005342"/>
                <a:gd name="connsiteX33" fmla="*/ 65281 w 1005408"/>
                <a:gd name="connsiteY33" fmla="*/ 600494 h 1005342"/>
                <a:gd name="connsiteX34" fmla="*/ 54566 w 1005408"/>
                <a:gd name="connsiteY34" fmla="*/ 504722 h 1005342"/>
                <a:gd name="connsiteX35" fmla="*/ 0 w 1005408"/>
                <a:gd name="connsiteY35" fmla="*/ 469799 h 1005342"/>
                <a:gd name="connsiteX36" fmla="*/ 12633 w 1005408"/>
                <a:gd name="connsiteY36" fmla="*/ 385999 h 1005342"/>
                <a:gd name="connsiteX37" fmla="*/ 75070 w 1005408"/>
                <a:gd name="connsiteY37" fmla="*/ 368670 h 1005342"/>
                <a:gd name="connsiteX38" fmla="*/ 113564 w 1005408"/>
                <a:gd name="connsiteY38" fmla="*/ 280371 h 1005342"/>
                <a:gd name="connsiteX39" fmla="*/ 83801 w 1005408"/>
                <a:gd name="connsiteY39" fmla="*/ 222829 h 1005342"/>
                <a:gd name="connsiteX40" fmla="*/ 136647 w 1005408"/>
                <a:gd name="connsiteY40" fmla="*/ 156556 h 1005342"/>
                <a:gd name="connsiteX41" fmla="*/ 199481 w 1005408"/>
                <a:gd name="connsiteY41" fmla="*/ 172826 h 1005342"/>
                <a:gd name="connsiteX42" fmla="*/ 276866 w 1005408"/>
                <a:gd name="connsiteY42" fmla="*/ 115681 h 1005342"/>
                <a:gd name="connsiteX43" fmla="*/ 279842 w 1005408"/>
                <a:gd name="connsiteY43" fmla="*/ 50862 h 1005342"/>
                <a:gd name="connsiteX44" fmla="*/ 358748 w 1005408"/>
                <a:gd name="connsiteY44" fmla="*/ 19908 h 1005342"/>
                <a:gd name="connsiteX45" fmla="*/ 404915 w 1005408"/>
                <a:gd name="connsiteY45" fmla="*/ 65281 h 1005342"/>
                <a:gd name="connsiteX46" fmla="*/ 500687 w 1005408"/>
                <a:gd name="connsiteY46" fmla="*/ 54566 h 1005342"/>
                <a:gd name="connsiteX47" fmla="*/ 535609 w 1005408"/>
                <a:gd name="connsiteY47" fmla="*/ 0 h 1005342"/>
                <a:gd name="connsiteX48" fmla="*/ 619410 w 1005408"/>
                <a:gd name="connsiteY48" fmla="*/ 12633 h 1005342"/>
                <a:gd name="connsiteX49" fmla="*/ 619410 w 1005408"/>
                <a:gd name="connsiteY49" fmla="*/ 12633 h 1005342"/>
                <a:gd name="connsiteX50" fmla="*/ 449097 w 1005408"/>
                <a:gd name="connsiteY50" fmla="*/ 857253 h 1005342"/>
                <a:gd name="connsiteX51" fmla="*/ 857253 w 1005408"/>
                <a:gd name="connsiteY51" fmla="*/ 556047 h 1005342"/>
                <a:gd name="connsiteX52" fmla="*/ 555981 w 1005408"/>
                <a:gd name="connsiteY52" fmla="*/ 147891 h 1005342"/>
                <a:gd name="connsiteX53" fmla="*/ 147825 w 1005408"/>
                <a:gd name="connsiteY53" fmla="*/ 449163 h 1005342"/>
                <a:gd name="connsiteX54" fmla="*/ 449031 w 1005408"/>
                <a:gd name="connsiteY54" fmla="*/ 857319 h 100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5408" h="1005342">
                  <a:moveTo>
                    <a:pt x="619278" y="12501"/>
                  </a:moveTo>
                  <a:lnTo>
                    <a:pt x="636607" y="74938"/>
                  </a:lnTo>
                  <a:cubicBezTo>
                    <a:pt x="667825" y="84660"/>
                    <a:pt x="697324" y="97624"/>
                    <a:pt x="724971" y="113432"/>
                  </a:cubicBezTo>
                  <a:lnTo>
                    <a:pt x="782447" y="83668"/>
                  </a:lnTo>
                  <a:lnTo>
                    <a:pt x="848721" y="136515"/>
                  </a:lnTo>
                  <a:lnTo>
                    <a:pt x="832516" y="199349"/>
                  </a:lnTo>
                  <a:cubicBezTo>
                    <a:pt x="854276" y="223027"/>
                    <a:pt x="873391" y="249021"/>
                    <a:pt x="889662" y="276734"/>
                  </a:cubicBezTo>
                  <a:lnTo>
                    <a:pt x="954480" y="279710"/>
                  </a:lnTo>
                  <a:lnTo>
                    <a:pt x="985434" y="358616"/>
                  </a:lnTo>
                  <a:lnTo>
                    <a:pt x="940061" y="404783"/>
                  </a:lnTo>
                  <a:cubicBezTo>
                    <a:pt x="947006" y="435803"/>
                    <a:pt x="950710" y="467815"/>
                    <a:pt x="950842" y="500555"/>
                  </a:cubicBezTo>
                  <a:lnTo>
                    <a:pt x="1005409" y="535477"/>
                  </a:lnTo>
                  <a:lnTo>
                    <a:pt x="992776" y="619278"/>
                  </a:lnTo>
                  <a:lnTo>
                    <a:pt x="930339" y="636607"/>
                  </a:lnTo>
                  <a:cubicBezTo>
                    <a:pt x="920616" y="667825"/>
                    <a:pt x="907586" y="697324"/>
                    <a:pt x="891844" y="724905"/>
                  </a:cubicBezTo>
                  <a:lnTo>
                    <a:pt x="921608" y="782381"/>
                  </a:lnTo>
                  <a:lnTo>
                    <a:pt x="868761" y="848655"/>
                  </a:lnTo>
                  <a:lnTo>
                    <a:pt x="805927" y="832450"/>
                  </a:lnTo>
                  <a:cubicBezTo>
                    <a:pt x="782249" y="854210"/>
                    <a:pt x="756256" y="873325"/>
                    <a:pt x="728542" y="889596"/>
                  </a:cubicBezTo>
                  <a:lnTo>
                    <a:pt x="725566" y="954414"/>
                  </a:lnTo>
                  <a:lnTo>
                    <a:pt x="646660" y="985368"/>
                  </a:lnTo>
                  <a:lnTo>
                    <a:pt x="600494" y="939995"/>
                  </a:lnTo>
                  <a:cubicBezTo>
                    <a:pt x="569474" y="946940"/>
                    <a:pt x="537461" y="950644"/>
                    <a:pt x="504722" y="950776"/>
                  </a:cubicBezTo>
                  <a:lnTo>
                    <a:pt x="469799" y="1005342"/>
                  </a:lnTo>
                  <a:lnTo>
                    <a:pt x="385998" y="992710"/>
                  </a:lnTo>
                  <a:lnTo>
                    <a:pt x="368670" y="930272"/>
                  </a:lnTo>
                  <a:cubicBezTo>
                    <a:pt x="337451" y="920550"/>
                    <a:pt x="307952" y="907586"/>
                    <a:pt x="280371" y="891779"/>
                  </a:cubicBezTo>
                  <a:lnTo>
                    <a:pt x="222895" y="921542"/>
                  </a:lnTo>
                  <a:lnTo>
                    <a:pt x="156622" y="868695"/>
                  </a:lnTo>
                  <a:lnTo>
                    <a:pt x="172826" y="805861"/>
                  </a:lnTo>
                  <a:cubicBezTo>
                    <a:pt x="151066" y="782183"/>
                    <a:pt x="131951" y="756190"/>
                    <a:pt x="115680" y="728476"/>
                  </a:cubicBezTo>
                  <a:lnTo>
                    <a:pt x="50862" y="725500"/>
                  </a:lnTo>
                  <a:lnTo>
                    <a:pt x="19908" y="646660"/>
                  </a:lnTo>
                  <a:lnTo>
                    <a:pt x="65281" y="600494"/>
                  </a:lnTo>
                  <a:cubicBezTo>
                    <a:pt x="58336" y="569474"/>
                    <a:pt x="54632" y="537461"/>
                    <a:pt x="54566" y="504722"/>
                  </a:cubicBezTo>
                  <a:lnTo>
                    <a:pt x="0" y="469799"/>
                  </a:lnTo>
                  <a:lnTo>
                    <a:pt x="12633" y="385999"/>
                  </a:lnTo>
                  <a:lnTo>
                    <a:pt x="75070" y="368670"/>
                  </a:lnTo>
                  <a:cubicBezTo>
                    <a:pt x="84793" y="337451"/>
                    <a:pt x="97822" y="307952"/>
                    <a:pt x="113564" y="280371"/>
                  </a:cubicBezTo>
                  <a:lnTo>
                    <a:pt x="83801" y="222829"/>
                  </a:lnTo>
                  <a:lnTo>
                    <a:pt x="136647" y="156556"/>
                  </a:lnTo>
                  <a:lnTo>
                    <a:pt x="199481" y="172826"/>
                  </a:lnTo>
                  <a:cubicBezTo>
                    <a:pt x="223159" y="151066"/>
                    <a:pt x="249153" y="131951"/>
                    <a:pt x="276866" y="115681"/>
                  </a:cubicBezTo>
                  <a:lnTo>
                    <a:pt x="279842" y="50862"/>
                  </a:lnTo>
                  <a:lnTo>
                    <a:pt x="358748" y="19908"/>
                  </a:lnTo>
                  <a:lnTo>
                    <a:pt x="404915" y="65281"/>
                  </a:lnTo>
                  <a:cubicBezTo>
                    <a:pt x="435935" y="58336"/>
                    <a:pt x="467947" y="54632"/>
                    <a:pt x="500687" y="54566"/>
                  </a:cubicBezTo>
                  <a:lnTo>
                    <a:pt x="535609" y="0"/>
                  </a:lnTo>
                  <a:lnTo>
                    <a:pt x="619410" y="12633"/>
                  </a:lnTo>
                  <a:lnTo>
                    <a:pt x="619410" y="12633"/>
                  </a:lnTo>
                  <a:close/>
                  <a:moveTo>
                    <a:pt x="449097" y="857253"/>
                  </a:moveTo>
                  <a:cubicBezTo>
                    <a:pt x="645006" y="886818"/>
                    <a:pt x="827754" y="751890"/>
                    <a:pt x="857253" y="556047"/>
                  </a:cubicBezTo>
                  <a:cubicBezTo>
                    <a:pt x="886752" y="360137"/>
                    <a:pt x="751890" y="177390"/>
                    <a:pt x="555981" y="147891"/>
                  </a:cubicBezTo>
                  <a:cubicBezTo>
                    <a:pt x="360071" y="118392"/>
                    <a:pt x="177324" y="253254"/>
                    <a:pt x="147825" y="449163"/>
                  </a:cubicBezTo>
                  <a:cubicBezTo>
                    <a:pt x="118326" y="645073"/>
                    <a:pt x="253188" y="827820"/>
                    <a:pt x="449031" y="857319"/>
                  </a:cubicBezTo>
                  <a:close/>
                </a:path>
              </a:pathLst>
            </a:custGeom>
            <a:solidFill>
              <a:srgbClr val="FF7F39"/>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5E729185-628B-4CE0-9ED8-5548E5507B3B}"/>
                </a:ext>
              </a:extLst>
            </p:cNvPr>
            <p:cNvSpPr/>
            <p:nvPr/>
          </p:nvSpPr>
          <p:spPr>
            <a:xfrm>
              <a:off x="7380262" y="5757280"/>
              <a:ext cx="938664" cy="938790"/>
            </a:xfrm>
            <a:custGeom>
              <a:avLst/>
              <a:gdLst>
                <a:gd name="connsiteX0" fmla="*/ 727947 w 986690"/>
                <a:gd name="connsiteY0" fmla="*/ 59262 h 986823"/>
                <a:gd name="connsiteX1" fmla="*/ 728542 w 986690"/>
                <a:gd name="connsiteY1" fmla="*/ 122758 h 986823"/>
                <a:gd name="connsiteX2" fmla="*/ 802356 w 986690"/>
                <a:gd name="connsiteY2" fmla="*/ 181557 h 986823"/>
                <a:gd name="connsiteX3" fmla="*/ 864264 w 986690"/>
                <a:gd name="connsiteY3" fmla="*/ 167932 h 986823"/>
                <a:gd name="connsiteX4" fmla="*/ 913604 w 986690"/>
                <a:gd name="connsiteY4" fmla="*/ 234734 h 986823"/>
                <a:gd name="connsiteX5" fmla="*/ 882320 w 986690"/>
                <a:gd name="connsiteY5" fmla="*/ 290028 h 986823"/>
                <a:gd name="connsiteX6" fmla="*/ 916780 w 986690"/>
                <a:gd name="connsiteY6" fmla="*/ 377731 h 986823"/>
                <a:gd name="connsiteX7" fmla="*/ 977364 w 986690"/>
                <a:gd name="connsiteY7" fmla="*/ 396978 h 986823"/>
                <a:gd name="connsiteX8" fmla="*/ 986691 w 986690"/>
                <a:gd name="connsiteY8" fmla="*/ 479456 h 986823"/>
                <a:gd name="connsiteX9" fmla="*/ 932058 w 986690"/>
                <a:gd name="connsiteY9" fmla="*/ 511666 h 986823"/>
                <a:gd name="connsiteX10" fmla="*/ 917970 w 986690"/>
                <a:gd name="connsiteY10" fmla="*/ 604991 h 986823"/>
                <a:gd name="connsiteX11" fmla="*/ 960763 w 986690"/>
                <a:gd name="connsiteY11" fmla="*/ 651885 h 986823"/>
                <a:gd name="connsiteX12" fmla="*/ 927627 w 986690"/>
                <a:gd name="connsiteY12" fmla="*/ 728014 h 986823"/>
                <a:gd name="connsiteX13" fmla="*/ 864131 w 986690"/>
                <a:gd name="connsiteY13" fmla="*/ 728609 h 986823"/>
                <a:gd name="connsiteX14" fmla="*/ 805332 w 986690"/>
                <a:gd name="connsiteY14" fmla="*/ 802422 h 986823"/>
                <a:gd name="connsiteX15" fmla="*/ 818891 w 986690"/>
                <a:gd name="connsiteY15" fmla="*/ 864396 h 986823"/>
                <a:gd name="connsiteX16" fmla="*/ 752088 w 986690"/>
                <a:gd name="connsiteY16" fmla="*/ 913737 h 986823"/>
                <a:gd name="connsiteX17" fmla="*/ 696795 w 986690"/>
                <a:gd name="connsiteY17" fmla="*/ 882453 h 986823"/>
                <a:gd name="connsiteX18" fmla="*/ 609092 w 986690"/>
                <a:gd name="connsiteY18" fmla="*/ 916912 h 986823"/>
                <a:gd name="connsiteX19" fmla="*/ 589845 w 986690"/>
                <a:gd name="connsiteY19" fmla="*/ 977497 h 986823"/>
                <a:gd name="connsiteX20" fmla="*/ 507367 w 986690"/>
                <a:gd name="connsiteY20" fmla="*/ 986823 h 986823"/>
                <a:gd name="connsiteX21" fmla="*/ 475156 w 986690"/>
                <a:gd name="connsiteY21" fmla="*/ 932191 h 986823"/>
                <a:gd name="connsiteX22" fmla="*/ 381832 w 986690"/>
                <a:gd name="connsiteY22" fmla="*/ 918103 h 986823"/>
                <a:gd name="connsiteX23" fmla="*/ 334937 w 986690"/>
                <a:gd name="connsiteY23" fmla="*/ 960896 h 986823"/>
                <a:gd name="connsiteX24" fmla="*/ 258809 w 986690"/>
                <a:gd name="connsiteY24" fmla="*/ 927693 h 986823"/>
                <a:gd name="connsiteX25" fmla="*/ 258214 w 986690"/>
                <a:gd name="connsiteY25" fmla="*/ 864198 h 986823"/>
                <a:gd name="connsiteX26" fmla="*/ 184401 w 986690"/>
                <a:gd name="connsiteY26" fmla="*/ 805399 h 986823"/>
                <a:gd name="connsiteX27" fmla="*/ 122427 w 986690"/>
                <a:gd name="connsiteY27" fmla="*/ 818957 h 986823"/>
                <a:gd name="connsiteX28" fmla="*/ 73086 w 986690"/>
                <a:gd name="connsiteY28" fmla="*/ 752155 h 986823"/>
                <a:gd name="connsiteX29" fmla="*/ 104370 w 986690"/>
                <a:gd name="connsiteY29" fmla="*/ 696795 h 986823"/>
                <a:gd name="connsiteX30" fmla="*/ 69911 w 986690"/>
                <a:gd name="connsiteY30" fmla="*/ 609092 h 986823"/>
                <a:gd name="connsiteX31" fmla="*/ 9326 w 986690"/>
                <a:gd name="connsiteY31" fmla="*/ 589845 h 986823"/>
                <a:gd name="connsiteX32" fmla="*/ 0 w 986690"/>
                <a:gd name="connsiteY32" fmla="*/ 507367 h 986823"/>
                <a:gd name="connsiteX33" fmla="*/ 54632 w 986690"/>
                <a:gd name="connsiteY33" fmla="*/ 475157 h 986823"/>
                <a:gd name="connsiteX34" fmla="*/ 68720 w 986690"/>
                <a:gd name="connsiteY34" fmla="*/ 381832 h 986823"/>
                <a:gd name="connsiteX35" fmla="*/ 25927 w 986690"/>
                <a:gd name="connsiteY35" fmla="*/ 334938 h 986823"/>
                <a:gd name="connsiteX36" fmla="*/ 59130 w 986690"/>
                <a:gd name="connsiteY36" fmla="*/ 258810 h 986823"/>
                <a:gd name="connsiteX37" fmla="*/ 122625 w 986690"/>
                <a:gd name="connsiteY37" fmla="*/ 258214 h 986823"/>
                <a:gd name="connsiteX38" fmla="*/ 181425 w 986690"/>
                <a:gd name="connsiteY38" fmla="*/ 184401 h 986823"/>
                <a:gd name="connsiteX39" fmla="*/ 167865 w 986690"/>
                <a:gd name="connsiteY39" fmla="*/ 122427 h 986823"/>
                <a:gd name="connsiteX40" fmla="*/ 234668 w 986690"/>
                <a:gd name="connsiteY40" fmla="*/ 73086 h 986823"/>
                <a:gd name="connsiteX41" fmla="*/ 290028 w 986690"/>
                <a:gd name="connsiteY41" fmla="*/ 104370 h 986823"/>
                <a:gd name="connsiteX42" fmla="*/ 377731 w 986690"/>
                <a:gd name="connsiteY42" fmla="*/ 69911 h 986823"/>
                <a:gd name="connsiteX43" fmla="*/ 396978 w 986690"/>
                <a:gd name="connsiteY43" fmla="*/ 9326 h 986823"/>
                <a:gd name="connsiteX44" fmla="*/ 479456 w 986690"/>
                <a:gd name="connsiteY44" fmla="*/ 0 h 986823"/>
                <a:gd name="connsiteX45" fmla="*/ 511666 w 986690"/>
                <a:gd name="connsiteY45" fmla="*/ 54632 h 986823"/>
                <a:gd name="connsiteX46" fmla="*/ 604991 w 986690"/>
                <a:gd name="connsiteY46" fmla="*/ 68720 h 986823"/>
                <a:gd name="connsiteX47" fmla="*/ 651885 w 986690"/>
                <a:gd name="connsiteY47" fmla="*/ 25927 h 986823"/>
                <a:gd name="connsiteX48" fmla="*/ 727947 w 986690"/>
                <a:gd name="connsiteY48" fmla="*/ 59130 h 986823"/>
                <a:gd name="connsiteX49" fmla="*/ 727947 w 986690"/>
                <a:gd name="connsiteY49" fmla="*/ 59130 h 986823"/>
                <a:gd name="connsiteX50" fmla="*/ 352994 w 986690"/>
                <a:gd name="connsiteY50" fmla="*/ 815650 h 986823"/>
                <a:gd name="connsiteX51" fmla="*/ 815584 w 986690"/>
                <a:gd name="connsiteY51" fmla="*/ 633895 h 986823"/>
                <a:gd name="connsiteX52" fmla="*/ 633828 w 986690"/>
                <a:gd name="connsiteY52" fmla="*/ 171305 h 986823"/>
                <a:gd name="connsiteX53" fmla="*/ 171305 w 986690"/>
                <a:gd name="connsiteY53" fmla="*/ 353060 h 986823"/>
                <a:gd name="connsiteX54" fmla="*/ 352994 w 986690"/>
                <a:gd name="connsiteY54" fmla="*/ 815650 h 98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86690" h="986823">
                  <a:moveTo>
                    <a:pt x="727947" y="59262"/>
                  </a:moveTo>
                  <a:lnTo>
                    <a:pt x="728542" y="122758"/>
                  </a:lnTo>
                  <a:cubicBezTo>
                    <a:pt x="755594" y="139888"/>
                    <a:pt x="780265" y="159664"/>
                    <a:pt x="802356" y="181557"/>
                  </a:cubicBezTo>
                  <a:lnTo>
                    <a:pt x="864264" y="167932"/>
                  </a:lnTo>
                  <a:lnTo>
                    <a:pt x="913604" y="234734"/>
                  </a:lnTo>
                  <a:lnTo>
                    <a:pt x="882320" y="290028"/>
                  </a:lnTo>
                  <a:cubicBezTo>
                    <a:pt x="896871" y="317940"/>
                    <a:pt x="908446" y="347372"/>
                    <a:pt x="916780" y="377731"/>
                  </a:cubicBezTo>
                  <a:lnTo>
                    <a:pt x="977364" y="396978"/>
                  </a:lnTo>
                  <a:lnTo>
                    <a:pt x="986691" y="479456"/>
                  </a:lnTo>
                  <a:lnTo>
                    <a:pt x="932058" y="511666"/>
                  </a:lnTo>
                  <a:cubicBezTo>
                    <a:pt x="930801" y="542753"/>
                    <a:pt x="926171" y="574037"/>
                    <a:pt x="917970" y="604991"/>
                  </a:cubicBezTo>
                  <a:lnTo>
                    <a:pt x="960763" y="651885"/>
                  </a:lnTo>
                  <a:lnTo>
                    <a:pt x="927627" y="728014"/>
                  </a:lnTo>
                  <a:lnTo>
                    <a:pt x="864131" y="728609"/>
                  </a:lnTo>
                  <a:cubicBezTo>
                    <a:pt x="847001" y="755660"/>
                    <a:pt x="827291" y="780331"/>
                    <a:pt x="805332" y="802422"/>
                  </a:cubicBezTo>
                  <a:lnTo>
                    <a:pt x="818891" y="864396"/>
                  </a:lnTo>
                  <a:lnTo>
                    <a:pt x="752088" y="913737"/>
                  </a:lnTo>
                  <a:lnTo>
                    <a:pt x="696795" y="882453"/>
                  </a:lnTo>
                  <a:cubicBezTo>
                    <a:pt x="668883" y="897070"/>
                    <a:pt x="639451" y="908578"/>
                    <a:pt x="609092" y="916912"/>
                  </a:cubicBezTo>
                  <a:lnTo>
                    <a:pt x="589845" y="977497"/>
                  </a:lnTo>
                  <a:lnTo>
                    <a:pt x="507367" y="986823"/>
                  </a:lnTo>
                  <a:lnTo>
                    <a:pt x="475156" y="932191"/>
                  </a:lnTo>
                  <a:cubicBezTo>
                    <a:pt x="444004" y="930934"/>
                    <a:pt x="412785" y="926304"/>
                    <a:pt x="381832" y="918103"/>
                  </a:cubicBezTo>
                  <a:lnTo>
                    <a:pt x="334937" y="960896"/>
                  </a:lnTo>
                  <a:lnTo>
                    <a:pt x="258809" y="927693"/>
                  </a:lnTo>
                  <a:lnTo>
                    <a:pt x="258214" y="864198"/>
                  </a:lnTo>
                  <a:cubicBezTo>
                    <a:pt x="231162" y="847067"/>
                    <a:pt x="206492" y="827291"/>
                    <a:pt x="184401" y="805399"/>
                  </a:cubicBezTo>
                  <a:lnTo>
                    <a:pt x="122427" y="818957"/>
                  </a:lnTo>
                  <a:lnTo>
                    <a:pt x="73086" y="752155"/>
                  </a:lnTo>
                  <a:lnTo>
                    <a:pt x="104370" y="696795"/>
                  </a:lnTo>
                  <a:cubicBezTo>
                    <a:pt x="89753" y="668883"/>
                    <a:pt x="78244" y="639451"/>
                    <a:pt x="69911" y="609092"/>
                  </a:cubicBezTo>
                  <a:lnTo>
                    <a:pt x="9326" y="589845"/>
                  </a:lnTo>
                  <a:lnTo>
                    <a:pt x="0" y="507367"/>
                  </a:lnTo>
                  <a:lnTo>
                    <a:pt x="54632" y="475157"/>
                  </a:lnTo>
                  <a:cubicBezTo>
                    <a:pt x="55889" y="444070"/>
                    <a:pt x="60519" y="412786"/>
                    <a:pt x="68720" y="381832"/>
                  </a:cubicBezTo>
                  <a:lnTo>
                    <a:pt x="25927" y="334938"/>
                  </a:lnTo>
                  <a:lnTo>
                    <a:pt x="59130" y="258810"/>
                  </a:lnTo>
                  <a:lnTo>
                    <a:pt x="122625" y="258214"/>
                  </a:lnTo>
                  <a:cubicBezTo>
                    <a:pt x="139755" y="231163"/>
                    <a:pt x="159532" y="206492"/>
                    <a:pt x="181425" y="184401"/>
                  </a:cubicBezTo>
                  <a:lnTo>
                    <a:pt x="167865" y="122427"/>
                  </a:lnTo>
                  <a:lnTo>
                    <a:pt x="234668" y="73086"/>
                  </a:lnTo>
                  <a:lnTo>
                    <a:pt x="290028" y="104370"/>
                  </a:lnTo>
                  <a:cubicBezTo>
                    <a:pt x="317939" y="89753"/>
                    <a:pt x="347372" y="78245"/>
                    <a:pt x="377731" y="69911"/>
                  </a:cubicBezTo>
                  <a:lnTo>
                    <a:pt x="396978" y="9326"/>
                  </a:lnTo>
                  <a:lnTo>
                    <a:pt x="479456" y="0"/>
                  </a:lnTo>
                  <a:lnTo>
                    <a:pt x="511666" y="54632"/>
                  </a:lnTo>
                  <a:cubicBezTo>
                    <a:pt x="542753" y="55889"/>
                    <a:pt x="574037" y="60519"/>
                    <a:pt x="604991" y="68720"/>
                  </a:cubicBezTo>
                  <a:lnTo>
                    <a:pt x="651885" y="25927"/>
                  </a:lnTo>
                  <a:lnTo>
                    <a:pt x="727947" y="59130"/>
                  </a:lnTo>
                  <a:lnTo>
                    <a:pt x="727947" y="59130"/>
                  </a:lnTo>
                  <a:close/>
                  <a:moveTo>
                    <a:pt x="352994" y="815650"/>
                  </a:moveTo>
                  <a:cubicBezTo>
                    <a:pt x="530913" y="893167"/>
                    <a:pt x="738000" y="811814"/>
                    <a:pt x="815584" y="633895"/>
                  </a:cubicBezTo>
                  <a:cubicBezTo>
                    <a:pt x="893101" y="455976"/>
                    <a:pt x="811748" y="248888"/>
                    <a:pt x="633828" y="171305"/>
                  </a:cubicBezTo>
                  <a:cubicBezTo>
                    <a:pt x="455909" y="93788"/>
                    <a:pt x="248822" y="175141"/>
                    <a:pt x="171305" y="353060"/>
                  </a:cubicBezTo>
                  <a:cubicBezTo>
                    <a:pt x="93722" y="530980"/>
                    <a:pt x="175075" y="738067"/>
                    <a:pt x="352994" y="815650"/>
                  </a:cubicBezTo>
                  <a:close/>
                </a:path>
              </a:pathLst>
            </a:custGeom>
            <a:solidFill>
              <a:schemeClr val="bg1"/>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A1D01D02-5072-42C8-B0F1-FF649D08E155}"/>
                </a:ext>
              </a:extLst>
            </p:cNvPr>
            <p:cNvSpPr/>
            <p:nvPr/>
          </p:nvSpPr>
          <p:spPr>
            <a:xfrm>
              <a:off x="4971778" y="6125342"/>
              <a:ext cx="490473" cy="501485"/>
            </a:xfrm>
            <a:custGeom>
              <a:avLst/>
              <a:gdLst>
                <a:gd name="connsiteX0" fmla="*/ 349886 w 515568"/>
                <a:gd name="connsiteY0" fmla="*/ 13294 h 527143"/>
                <a:gd name="connsiteX1" fmla="*/ 360997 w 515568"/>
                <a:gd name="connsiteY1" fmla="*/ 69713 h 527143"/>
                <a:gd name="connsiteX2" fmla="*/ 425551 w 515568"/>
                <a:gd name="connsiteY2" fmla="*/ 120840 h 527143"/>
                <a:gd name="connsiteX3" fmla="*/ 484284 w 515568"/>
                <a:gd name="connsiteY3" fmla="*/ 117400 h 527143"/>
                <a:gd name="connsiteX4" fmla="*/ 513188 w 515568"/>
                <a:gd name="connsiteY4" fmla="*/ 175274 h 527143"/>
                <a:gd name="connsiteX5" fmla="*/ 473106 w 515568"/>
                <a:gd name="connsiteY5" fmla="*/ 222564 h 527143"/>
                <a:gd name="connsiteX6" fmla="*/ 472379 w 515568"/>
                <a:gd name="connsiteY6" fmla="*/ 297171 h 527143"/>
                <a:gd name="connsiteX7" fmla="*/ 515569 w 515568"/>
                <a:gd name="connsiteY7" fmla="*/ 345322 h 527143"/>
                <a:gd name="connsiteX8" fmla="*/ 488385 w 515568"/>
                <a:gd name="connsiteY8" fmla="*/ 403989 h 527143"/>
                <a:gd name="connsiteX9" fmla="*/ 419598 w 515568"/>
                <a:gd name="connsiteY9" fmla="*/ 401939 h 527143"/>
                <a:gd name="connsiteX10" fmla="*/ 368736 w 515568"/>
                <a:gd name="connsiteY10" fmla="*/ 442086 h 527143"/>
                <a:gd name="connsiteX11" fmla="*/ 357029 w 515568"/>
                <a:gd name="connsiteY11" fmla="*/ 511865 h 527143"/>
                <a:gd name="connsiteX12" fmla="*/ 294195 w 515568"/>
                <a:gd name="connsiteY12" fmla="*/ 527143 h 527143"/>
                <a:gd name="connsiteX13" fmla="*/ 250608 w 515568"/>
                <a:gd name="connsiteY13" fmla="*/ 469005 h 527143"/>
                <a:gd name="connsiteX14" fmla="*/ 220580 w 515568"/>
                <a:gd name="connsiteY14" fmla="*/ 464839 h 527143"/>
                <a:gd name="connsiteX15" fmla="*/ 191478 w 515568"/>
                <a:gd name="connsiteY15" fmla="*/ 456439 h 527143"/>
                <a:gd name="connsiteX16" fmla="*/ 127983 w 515568"/>
                <a:gd name="connsiteY16" fmla="*/ 491758 h 527143"/>
                <a:gd name="connsiteX17" fmla="*/ 76856 w 515568"/>
                <a:gd name="connsiteY17" fmla="*/ 452140 h 527143"/>
                <a:gd name="connsiteX18" fmla="*/ 94648 w 515568"/>
                <a:gd name="connsiteY18" fmla="*/ 383684 h 527143"/>
                <a:gd name="connsiteX19" fmla="*/ 64554 w 515568"/>
                <a:gd name="connsiteY19" fmla="*/ 326273 h 527143"/>
                <a:gd name="connsiteX20" fmla="*/ 926 w 515568"/>
                <a:gd name="connsiteY20" fmla="*/ 300082 h 527143"/>
                <a:gd name="connsiteX21" fmla="*/ 0 w 515568"/>
                <a:gd name="connsiteY21" fmla="*/ 235396 h 527143"/>
                <a:gd name="connsiteX22" fmla="*/ 59064 w 515568"/>
                <a:gd name="connsiteY22" fmla="*/ 209072 h 527143"/>
                <a:gd name="connsiteX23" fmla="*/ 88827 w 515568"/>
                <a:gd name="connsiteY23" fmla="*/ 140682 h 527143"/>
                <a:gd name="connsiteX24" fmla="*/ 71565 w 515568"/>
                <a:gd name="connsiteY24" fmla="*/ 81221 h 527143"/>
                <a:gd name="connsiteX25" fmla="*/ 121567 w 515568"/>
                <a:gd name="connsiteY25" fmla="*/ 40148 h 527143"/>
                <a:gd name="connsiteX26" fmla="*/ 173818 w 515568"/>
                <a:gd name="connsiteY26" fmla="*/ 67265 h 527143"/>
                <a:gd name="connsiteX27" fmla="*/ 253584 w 515568"/>
                <a:gd name="connsiteY27" fmla="*/ 46960 h 527143"/>
                <a:gd name="connsiteX28" fmla="*/ 286721 w 515568"/>
                <a:gd name="connsiteY28" fmla="*/ 0 h 527143"/>
                <a:gd name="connsiteX29" fmla="*/ 349952 w 515568"/>
                <a:gd name="connsiteY29" fmla="*/ 13493 h 527143"/>
                <a:gd name="connsiteX30" fmla="*/ 349952 w 515568"/>
                <a:gd name="connsiteY30" fmla="*/ 13493 h 527143"/>
                <a:gd name="connsiteX31" fmla="*/ 231295 w 515568"/>
                <a:gd name="connsiteY31" fmla="*/ 414373 h 527143"/>
                <a:gd name="connsiteX32" fmla="*/ 421119 w 515568"/>
                <a:gd name="connsiteY32" fmla="*/ 291285 h 527143"/>
                <a:gd name="connsiteX33" fmla="*/ 298031 w 515568"/>
                <a:gd name="connsiteY33" fmla="*/ 101460 h 527143"/>
                <a:gd name="connsiteX34" fmla="*/ 108207 w 515568"/>
                <a:gd name="connsiteY34" fmla="*/ 224549 h 527143"/>
                <a:gd name="connsiteX35" fmla="*/ 231295 w 515568"/>
                <a:gd name="connsiteY35" fmla="*/ 414373 h 52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5568" h="527143">
                  <a:moveTo>
                    <a:pt x="349886" y="13294"/>
                  </a:moveTo>
                  <a:lnTo>
                    <a:pt x="360997" y="69713"/>
                  </a:lnTo>
                  <a:cubicBezTo>
                    <a:pt x="385999" y="82478"/>
                    <a:pt x="407825" y="100005"/>
                    <a:pt x="425551" y="120840"/>
                  </a:cubicBezTo>
                  <a:lnTo>
                    <a:pt x="484284" y="117400"/>
                  </a:lnTo>
                  <a:lnTo>
                    <a:pt x="513188" y="175274"/>
                  </a:lnTo>
                  <a:lnTo>
                    <a:pt x="473106" y="222564"/>
                  </a:lnTo>
                  <a:cubicBezTo>
                    <a:pt x="477207" y="246640"/>
                    <a:pt x="477207" y="271839"/>
                    <a:pt x="472379" y="297171"/>
                  </a:cubicBezTo>
                  <a:lnTo>
                    <a:pt x="515569" y="345322"/>
                  </a:lnTo>
                  <a:lnTo>
                    <a:pt x="488385" y="403989"/>
                  </a:lnTo>
                  <a:lnTo>
                    <a:pt x="419598" y="401939"/>
                  </a:lnTo>
                  <a:cubicBezTo>
                    <a:pt x="404783" y="417879"/>
                    <a:pt x="387586" y="431371"/>
                    <a:pt x="368736" y="442086"/>
                  </a:cubicBezTo>
                  <a:lnTo>
                    <a:pt x="357029" y="511865"/>
                  </a:lnTo>
                  <a:lnTo>
                    <a:pt x="294195" y="527143"/>
                  </a:lnTo>
                  <a:lnTo>
                    <a:pt x="250608" y="469005"/>
                  </a:lnTo>
                  <a:cubicBezTo>
                    <a:pt x="240687" y="468344"/>
                    <a:pt x="230634" y="466955"/>
                    <a:pt x="220580" y="464839"/>
                  </a:cubicBezTo>
                  <a:cubicBezTo>
                    <a:pt x="210527" y="462722"/>
                    <a:pt x="200870" y="459878"/>
                    <a:pt x="191478" y="456439"/>
                  </a:cubicBezTo>
                  <a:lnTo>
                    <a:pt x="127983" y="491758"/>
                  </a:lnTo>
                  <a:lnTo>
                    <a:pt x="76856" y="452140"/>
                  </a:lnTo>
                  <a:lnTo>
                    <a:pt x="94648" y="383684"/>
                  </a:lnTo>
                  <a:cubicBezTo>
                    <a:pt x="81750" y="366223"/>
                    <a:pt x="71631" y="346909"/>
                    <a:pt x="64554" y="326273"/>
                  </a:cubicBezTo>
                  <a:lnTo>
                    <a:pt x="926" y="300082"/>
                  </a:lnTo>
                  <a:lnTo>
                    <a:pt x="0" y="235396"/>
                  </a:lnTo>
                  <a:lnTo>
                    <a:pt x="59064" y="209072"/>
                  </a:lnTo>
                  <a:cubicBezTo>
                    <a:pt x="65017" y="184004"/>
                    <a:pt x="75268" y="160987"/>
                    <a:pt x="88827" y="140682"/>
                  </a:cubicBezTo>
                  <a:lnTo>
                    <a:pt x="71565" y="81221"/>
                  </a:lnTo>
                  <a:lnTo>
                    <a:pt x="121567" y="40148"/>
                  </a:lnTo>
                  <a:lnTo>
                    <a:pt x="173818" y="67265"/>
                  </a:lnTo>
                  <a:cubicBezTo>
                    <a:pt x="198489" y="55492"/>
                    <a:pt x="225541" y="48415"/>
                    <a:pt x="253584" y="46960"/>
                  </a:cubicBezTo>
                  <a:lnTo>
                    <a:pt x="286721" y="0"/>
                  </a:lnTo>
                  <a:lnTo>
                    <a:pt x="349952" y="13493"/>
                  </a:lnTo>
                  <a:lnTo>
                    <a:pt x="349952" y="13493"/>
                  </a:lnTo>
                  <a:close/>
                  <a:moveTo>
                    <a:pt x="231295" y="414373"/>
                  </a:moveTo>
                  <a:cubicBezTo>
                    <a:pt x="317675" y="432826"/>
                    <a:pt x="402666" y="377665"/>
                    <a:pt x="421119" y="291285"/>
                  </a:cubicBezTo>
                  <a:cubicBezTo>
                    <a:pt x="439507" y="204838"/>
                    <a:pt x="384411" y="119914"/>
                    <a:pt x="298031" y="101460"/>
                  </a:cubicBezTo>
                  <a:cubicBezTo>
                    <a:pt x="211651" y="83073"/>
                    <a:pt x="126660" y="138168"/>
                    <a:pt x="108207" y="224549"/>
                  </a:cubicBezTo>
                  <a:cubicBezTo>
                    <a:pt x="89819" y="310995"/>
                    <a:pt x="144915" y="395920"/>
                    <a:pt x="231295" y="414373"/>
                  </a:cubicBezTo>
                  <a:close/>
                </a:path>
              </a:pathLst>
            </a:custGeom>
            <a:solidFill>
              <a:schemeClr val="bg1"/>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327B11E6-DA28-498F-80EB-F32534A3314B}"/>
                </a:ext>
              </a:extLst>
            </p:cNvPr>
            <p:cNvSpPr/>
            <p:nvPr/>
          </p:nvSpPr>
          <p:spPr>
            <a:xfrm>
              <a:off x="5699356" y="4826634"/>
              <a:ext cx="750465" cy="745809"/>
            </a:xfrm>
            <a:custGeom>
              <a:avLst/>
              <a:gdLst>
                <a:gd name="connsiteX0" fmla="*/ 513849 w 788862"/>
                <a:gd name="connsiteY0" fmla="*/ 16006 h 783968"/>
                <a:gd name="connsiteX1" fmla="*/ 526680 w 788862"/>
                <a:gd name="connsiteY1" fmla="*/ 85256 h 783968"/>
                <a:gd name="connsiteX2" fmla="*/ 594078 w 788862"/>
                <a:gd name="connsiteY2" fmla="*/ 124213 h 783968"/>
                <a:gd name="connsiteX3" fmla="*/ 660483 w 788862"/>
                <a:gd name="connsiteY3" fmla="*/ 100799 h 783968"/>
                <a:gd name="connsiteX4" fmla="*/ 712007 w 788862"/>
                <a:gd name="connsiteY4" fmla="*/ 158077 h 783968"/>
                <a:gd name="connsiteX5" fmla="*/ 681649 w 788862"/>
                <a:gd name="connsiteY5" fmla="*/ 221704 h 783968"/>
                <a:gd name="connsiteX6" fmla="*/ 713330 w 788862"/>
                <a:gd name="connsiteY6" fmla="*/ 292740 h 783968"/>
                <a:gd name="connsiteX7" fmla="*/ 780860 w 788862"/>
                <a:gd name="connsiteY7" fmla="*/ 312847 h 783968"/>
                <a:gd name="connsiteX8" fmla="*/ 788863 w 788862"/>
                <a:gd name="connsiteY8" fmla="*/ 389438 h 783968"/>
                <a:gd name="connsiteX9" fmla="*/ 726889 w 788862"/>
                <a:gd name="connsiteY9" fmla="*/ 423104 h 783968"/>
                <a:gd name="connsiteX10" fmla="*/ 721002 w 788862"/>
                <a:gd name="connsiteY10" fmla="*/ 461598 h 783968"/>
                <a:gd name="connsiteX11" fmla="*/ 710684 w 788862"/>
                <a:gd name="connsiteY11" fmla="*/ 499166 h 783968"/>
                <a:gd name="connsiteX12" fmla="*/ 753544 w 788862"/>
                <a:gd name="connsiteY12" fmla="*/ 555121 h 783968"/>
                <a:gd name="connsiteX13" fmla="*/ 714983 w 788862"/>
                <a:gd name="connsiteY13" fmla="*/ 621791 h 783968"/>
                <a:gd name="connsiteX14" fmla="*/ 645139 w 788862"/>
                <a:gd name="connsiteY14" fmla="*/ 612597 h 783968"/>
                <a:gd name="connsiteX15" fmla="*/ 587265 w 788862"/>
                <a:gd name="connsiteY15" fmla="*/ 664584 h 783968"/>
                <a:gd name="connsiteX16" fmla="*/ 589051 w 788862"/>
                <a:gd name="connsiteY16" fmla="*/ 735091 h 783968"/>
                <a:gd name="connsiteX17" fmla="*/ 518677 w 788862"/>
                <a:gd name="connsiteY17" fmla="*/ 766375 h 783968"/>
                <a:gd name="connsiteX18" fmla="*/ 467616 w 788862"/>
                <a:gd name="connsiteY18" fmla="*/ 717894 h 783968"/>
                <a:gd name="connsiteX19" fmla="*/ 390165 w 788862"/>
                <a:gd name="connsiteY19" fmla="*/ 725963 h 783968"/>
                <a:gd name="connsiteX20" fmla="*/ 350216 w 788862"/>
                <a:gd name="connsiteY20" fmla="*/ 783969 h 783968"/>
                <a:gd name="connsiteX21" fmla="*/ 274948 w 788862"/>
                <a:gd name="connsiteY21" fmla="*/ 767963 h 783968"/>
                <a:gd name="connsiteX22" fmla="*/ 262116 w 788862"/>
                <a:gd name="connsiteY22" fmla="*/ 698713 h 783968"/>
                <a:gd name="connsiteX23" fmla="*/ 194719 w 788862"/>
                <a:gd name="connsiteY23" fmla="*/ 659756 h 783968"/>
                <a:gd name="connsiteX24" fmla="*/ 128313 w 788862"/>
                <a:gd name="connsiteY24" fmla="*/ 683170 h 783968"/>
                <a:gd name="connsiteX25" fmla="*/ 76790 w 788862"/>
                <a:gd name="connsiteY25" fmla="*/ 625892 h 783968"/>
                <a:gd name="connsiteX26" fmla="*/ 107148 w 788862"/>
                <a:gd name="connsiteY26" fmla="*/ 562264 h 783968"/>
                <a:gd name="connsiteX27" fmla="*/ 75533 w 788862"/>
                <a:gd name="connsiteY27" fmla="*/ 491229 h 783968"/>
                <a:gd name="connsiteX28" fmla="*/ 8003 w 788862"/>
                <a:gd name="connsiteY28" fmla="*/ 471122 h 783968"/>
                <a:gd name="connsiteX29" fmla="*/ 0 w 788862"/>
                <a:gd name="connsiteY29" fmla="*/ 394531 h 783968"/>
                <a:gd name="connsiteX30" fmla="*/ 61974 w 788862"/>
                <a:gd name="connsiteY30" fmla="*/ 360865 h 783968"/>
                <a:gd name="connsiteX31" fmla="*/ 67860 w 788862"/>
                <a:gd name="connsiteY31" fmla="*/ 322371 h 783968"/>
                <a:gd name="connsiteX32" fmla="*/ 78178 w 788862"/>
                <a:gd name="connsiteY32" fmla="*/ 284803 h 783968"/>
                <a:gd name="connsiteX33" fmla="*/ 35319 w 788862"/>
                <a:gd name="connsiteY33" fmla="*/ 228848 h 783968"/>
                <a:gd name="connsiteX34" fmla="*/ 73879 w 788862"/>
                <a:gd name="connsiteY34" fmla="*/ 162178 h 783968"/>
                <a:gd name="connsiteX35" fmla="*/ 143724 w 788862"/>
                <a:gd name="connsiteY35" fmla="*/ 171371 h 783968"/>
                <a:gd name="connsiteX36" fmla="*/ 201597 w 788862"/>
                <a:gd name="connsiteY36" fmla="*/ 119384 h 783968"/>
                <a:gd name="connsiteX37" fmla="*/ 199812 w 788862"/>
                <a:gd name="connsiteY37" fmla="*/ 48878 h 783968"/>
                <a:gd name="connsiteX38" fmla="*/ 270186 w 788862"/>
                <a:gd name="connsiteY38" fmla="*/ 17593 h 783968"/>
                <a:gd name="connsiteX39" fmla="*/ 321313 w 788862"/>
                <a:gd name="connsiteY39" fmla="*/ 66075 h 783968"/>
                <a:gd name="connsiteX40" fmla="*/ 398764 w 788862"/>
                <a:gd name="connsiteY40" fmla="*/ 58006 h 783968"/>
                <a:gd name="connsiteX41" fmla="*/ 438713 w 788862"/>
                <a:gd name="connsiteY41" fmla="*/ 0 h 783968"/>
                <a:gd name="connsiteX42" fmla="*/ 514047 w 788862"/>
                <a:gd name="connsiteY42" fmla="*/ 16072 h 783968"/>
                <a:gd name="connsiteX43" fmla="*/ 514047 w 788862"/>
                <a:gd name="connsiteY43" fmla="*/ 16072 h 783968"/>
                <a:gd name="connsiteX44" fmla="*/ 338708 w 788862"/>
                <a:gd name="connsiteY44" fmla="*/ 653208 h 783968"/>
                <a:gd name="connsiteX45" fmla="*/ 655589 w 788862"/>
                <a:gd name="connsiteY45" fmla="*/ 447642 h 783968"/>
                <a:gd name="connsiteX46" fmla="*/ 450023 w 788862"/>
                <a:gd name="connsiteY46" fmla="*/ 130761 h 783968"/>
                <a:gd name="connsiteX47" fmla="*/ 133142 w 788862"/>
                <a:gd name="connsiteY47" fmla="*/ 336327 h 783968"/>
                <a:gd name="connsiteX48" fmla="*/ 338708 w 788862"/>
                <a:gd name="connsiteY48" fmla="*/ 653208 h 7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8862" h="783968">
                  <a:moveTo>
                    <a:pt x="513849" y="16006"/>
                  </a:moveTo>
                  <a:lnTo>
                    <a:pt x="526680" y="85256"/>
                  </a:lnTo>
                  <a:cubicBezTo>
                    <a:pt x="550954" y="95706"/>
                    <a:pt x="573508" y="108802"/>
                    <a:pt x="594078" y="124213"/>
                  </a:cubicBezTo>
                  <a:lnTo>
                    <a:pt x="660483" y="100799"/>
                  </a:lnTo>
                  <a:lnTo>
                    <a:pt x="712007" y="158077"/>
                  </a:lnTo>
                  <a:lnTo>
                    <a:pt x="681649" y="221704"/>
                  </a:lnTo>
                  <a:cubicBezTo>
                    <a:pt x="694877" y="243994"/>
                    <a:pt x="705525" y="267871"/>
                    <a:pt x="713330" y="292740"/>
                  </a:cubicBezTo>
                  <a:lnTo>
                    <a:pt x="780860" y="312847"/>
                  </a:lnTo>
                  <a:lnTo>
                    <a:pt x="788863" y="389438"/>
                  </a:lnTo>
                  <a:lnTo>
                    <a:pt x="726889" y="423104"/>
                  </a:lnTo>
                  <a:cubicBezTo>
                    <a:pt x="725698" y="435869"/>
                    <a:pt x="723714" y="448766"/>
                    <a:pt x="721002" y="461598"/>
                  </a:cubicBezTo>
                  <a:cubicBezTo>
                    <a:pt x="718290" y="474495"/>
                    <a:pt x="714785" y="486996"/>
                    <a:pt x="710684" y="499166"/>
                  </a:cubicBezTo>
                  <a:lnTo>
                    <a:pt x="753544" y="555121"/>
                  </a:lnTo>
                  <a:lnTo>
                    <a:pt x="714983" y="621791"/>
                  </a:lnTo>
                  <a:lnTo>
                    <a:pt x="645139" y="612597"/>
                  </a:lnTo>
                  <a:cubicBezTo>
                    <a:pt x="627876" y="632175"/>
                    <a:pt x="608430" y="649636"/>
                    <a:pt x="587265" y="664584"/>
                  </a:cubicBezTo>
                  <a:lnTo>
                    <a:pt x="589051" y="735091"/>
                  </a:lnTo>
                  <a:lnTo>
                    <a:pt x="518677" y="766375"/>
                  </a:lnTo>
                  <a:lnTo>
                    <a:pt x="467616" y="717894"/>
                  </a:lnTo>
                  <a:cubicBezTo>
                    <a:pt x="442549" y="723516"/>
                    <a:pt x="416556" y="726360"/>
                    <a:pt x="390165" y="725963"/>
                  </a:cubicBezTo>
                  <a:lnTo>
                    <a:pt x="350216" y="783969"/>
                  </a:lnTo>
                  <a:lnTo>
                    <a:pt x="274948" y="767963"/>
                  </a:lnTo>
                  <a:lnTo>
                    <a:pt x="262116" y="698713"/>
                  </a:lnTo>
                  <a:cubicBezTo>
                    <a:pt x="237843" y="688263"/>
                    <a:pt x="215289" y="675167"/>
                    <a:pt x="194719" y="659756"/>
                  </a:cubicBezTo>
                  <a:lnTo>
                    <a:pt x="128313" y="683170"/>
                  </a:lnTo>
                  <a:lnTo>
                    <a:pt x="76790" y="625892"/>
                  </a:lnTo>
                  <a:lnTo>
                    <a:pt x="107148" y="562264"/>
                  </a:lnTo>
                  <a:cubicBezTo>
                    <a:pt x="93920" y="539975"/>
                    <a:pt x="83271" y="516098"/>
                    <a:pt x="75533" y="491229"/>
                  </a:cubicBezTo>
                  <a:lnTo>
                    <a:pt x="8003" y="471122"/>
                  </a:lnTo>
                  <a:lnTo>
                    <a:pt x="0" y="394531"/>
                  </a:lnTo>
                  <a:lnTo>
                    <a:pt x="61974" y="360865"/>
                  </a:lnTo>
                  <a:cubicBezTo>
                    <a:pt x="63231" y="348100"/>
                    <a:pt x="65149" y="335202"/>
                    <a:pt x="67860" y="322371"/>
                  </a:cubicBezTo>
                  <a:cubicBezTo>
                    <a:pt x="70572" y="309474"/>
                    <a:pt x="74078" y="296973"/>
                    <a:pt x="78178" y="284803"/>
                  </a:cubicBezTo>
                  <a:lnTo>
                    <a:pt x="35319" y="228848"/>
                  </a:lnTo>
                  <a:lnTo>
                    <a:pt x="73879" y="162178"/>
                  </a:lnTo>
                  <a:lnTo>
                    <a:pt x="143724" y="171371"/>
                  </a:lnTo>
                  <a:cubicBezTo>
                    <a:pt x="160987" y="151793"/>
                    <a:pt x="180432" y="134332"/>
                    <a:pt x="201597" y="119384"/>
                  </a:cubicBezTo>
                  <a:lnTo>
                    <a:pt x="199812" y="48878"/>
                  </a:lnTo>
                  <a:lnTo>
                    <a:pt x="270186" y="17593"/>
                  </a:lnTo>
                  <a:lnTo>
                    <a:pt x="321313" y="66075"/>
                  </a:lnTo>
                  <a:cubicBezTo>
                    <a:pt x="346380" y="60453"/>
                    <a:pt x="372373" y="57609"/>
                    <a:pt x="398764" y="58006"/>
                  </a:cubicBezTo>
                  <a:lnTo>
                    <a:pt x="438713" y="0"/>
                  </a:lnTo>
                  <a:lnTo>
                    <a:pt x="514047" y="16072"/>
                  </a:lnTo>
                  <a:lnTo>
                    <a:pt x="514047" y="16072"/>
                  </a:lnTo>
                  <a:close/>
                  <a:moveTo>
                    <a:pt x="338708" y="653208"/>
                  </a:moveTo>
                  <a:cubicBezTo>
                    <a:pt x="482961" y="683964"/>
                    <a:pt x="624834" y="591962"/>
                    <a:pt x="655589" y="447642"/>
                  </a:cubicBezTo>
                  <a:cubicBezTo>
                    <a:pt x="686345" y="303389"/>
                    <a:pt x="594342" y="161516"/>
                    <a:pt x="450023" y="130761"/>
                  </a:cubicBezTo>
                  <a:cubicBezTo>
                    <a:pt x="305769" y="100005"/>
                    <a:pt x="163897" y="192007"/>
                    <a:pt x="133142" y="336327"/>
                  </a:cubicBezTo>
                  <a:cubicBezTo>
                    <a:pt x="102386" y="480580"/>
                    <a:pt x="194388" y="622453"/>
                    <a:pt x="338708" y="653208"/>
                  </a:cubicBezTo>
                  <a:close/>
                </a:path>
              </a:pathLst>
            </a:custGeom>
            <a:solidFill>
              <a:srgbClr val="FF7F39"/>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E9162AB1-DD3C-49B8-8775-293A190A976C}"/>
                </a:ext>
              </a:extLst>
            </p:cNvPr>
            <p:cNvSpPr/>
            <p:nvPr/>
          </p:nvSpPr>
          <p:spPr>
            <a:xfrm>
              <a:off x="4353699" y="4829879"/>
              <a:ext cx="1179591" cy="1172921"/>
            </a:xfrm>
            <a:custGeom>
              <a:avLst/>
              <a:gdLst>
                <a:gd name="connsiteX0" fmla="*/ 790847 w 1239944"/>
                <a:gd name="connsiteY0" fmla="*/ 17726 h 1232933"/>
                <a:gd name="connsiteX1" fmla="*/ 806920 w 1239944"/>
                <a:gd name="connsiteY1" fmla="*/ 98153 h 1232933"/>
                <a:gd name="connsiteX2" fmla="*/ 879013 w 1239944"/>
                <a:gd name="connsiteY2" fmla="*/ 130298 h 1232933"/>
                <a:gd name="connsiteX3" fmla="*/ 949519 w 1239944"/>
                <a:gd name="connsiteY3" fmla="*/ 88497 h 1232933"/>
                <a:gd name="connsiteX4" fmla="*/ 1018637 w 1239944"/>
                <a:gd name="connsiteY4" fmla="*/ 138764 h 1232933"/>
                <a:gd name="connsiteX5" fmla="*/ 1000514 w 1239944"/>
                <a:gd name="connsiteY5" fmla="*/ 219125 h 1232933"/>
                <a:gd name="connsiteX6" fmla="*/ 1052699 w 1239944"/>
                <a:gd name="connsiteY6" fmla="*/ 277527 h 1232933"/>
                <a:gd name="connsiteX7" fmla="*/ 1134846 w 1239944"/>
                <a:gd name="connsiteY7" fmla="*/ 267937 h 1232933"/>
                <a:gd name="connsiteX8" fmla="*/ 1177507 w 1239944"/>
                <a:gd name="connsiteY8" fmla="*/ 341949 h 1232933"/>
                <a:gd name="connsiteX9" fmla="*/ 1127769 w 1239944"/>
                <a:gd name="connsiteY9" fmla="*/ 408619 h 1232933"/>
                <a:gd name="connsiteX10" fmla="*/ 1151448 w 1239944"/>
                <a:gd name="connsiteY10" fmla="*/ 482366 h 1232933"/>
                <a:gd name="connsiteX11" fmla="*/ 1231081 w 1239944"/>
                <a:gd name="connsiteY11" fmla="*/ 507235 h 1232933"/>
                <a:gd name="connsiteX12" fmla="*/ 1239944 w 1239944"/>
                <a:gd name="connsiteY12" fmla="*/ 592226 h 1232933"/>
                <a:gd name="connsiteX13" fmla="*/ 1166528 w 1239944"/>
                <a:gd name="connsiteY13" fmla="*/ 633432 h 1232933"/>
                <a:gd name="connsiteX14" fmla="*/ 1158128 w 1239944"/>
                <a:gd name="connsiteY14" fmla="*/ 709097 h 1232933"/>
                <a:gd name="connsiteX15" fmla="*/ 1221689 w 1239944"/>
                <a:gd name="connsiteY15" fmla="*/ 765052 h 1232933"/>
                <a:gd name="connsiteX16" fmla="*/ 1195233 w 1239944"/>
                <a:gd name="connsiteY16" fmla="*/ 846273 h 1232933"/>
                <a:gd name="connsiteX17" fmla="*/ 1110308 w 1239944"/>
                <a:gd name="connsiteY17" fmla="*/ 854144 h 1232933"/>
                <a:gd name="connsiteX18" fmla="*/ 1072542 w 1239944"/>
                <a:gd name="connsiteY18" fmla="*/ 918896 h 1232933"/>
                <a:gd name="connsiteX19" fmla="*/ 1108258 w 1239944"/>
                <a:gd name="connsiteY19" fmla="*/ 996744 h 1232933"/>
                <a:gd name="connsiteX20" fmla="*/ 1051046 w 1239944"/>
                <a:gd name="connsiteY20" fmla="*/ 1060173 h 1232933"/>
                <a:gd name="connsiteX21" fmla="*/ 969229 w 1239944"/>
                <a:gd name="connsiteY21" fmla="*/ 1032460 h 1232933"/>
                <a:gd name="connsiteX22" fmla="*/ 909438 w 1239944"/>
                <a:gd name="connsiteY22" fmla="*/ 1075518 h 1232933"/>
                <a:gd name="connsiteX23" fmla="*/ 910430 w 1239944"/>
                <a:gd name="connsiteY23" fmla="*/ 1162229 h 1232933"/>
                <a:gd name="connsiteX24" fmla="*/ 832384 w 1239944"/>
                <a:gd name="connsiteY24" fmla="*/ 1196953 h 1232933"/>
                <a:gd name="connsiteX25" fmla="*/ 768426 w 1239944"/>
                <a:gd name="connsiteY25" fmla="*/ 1137889 h 1232933"/>
                <a:gd name="connsiteX26" fmla="*/ 696927 w 1239944"/>
                <a:gd name="connsiteY26" fmla="*/ 1152969 h 1232933"/>
                <a:gd name="connsiteX27" fmla="*/ 662402 w 1239944"/>
                <a:gd name="connsiteY27" fmla="*/ 1232934 h 1232933"/>
                <a:gd name="connsiteX28" fmla="*/ 576947 w 1239944"/>
                <a:gd name="connsiteY28" fmla="*/ 1232934 h 1232933"/>
                <a:gd name="connsiteX29" fmla="*/ 542356 w 1239944"/>
                <a:gd name="connsiteY29" fmla="*/ 1152572 h 1232933"/>
                <a:gd name="connsiteX30" fmla="*/ 506574 w 1239944"/>
                <a:gd name="connsiteY30" fmla="*/ 1146223 h 1232933"/>
                <a:gd name="connsiteX31" fmla="*/ 471320 w 1239944"/>
                <a:gd name="connsiteY31" fmla="*/ 1137426 h 1232933"/>
                <a:gd name="connsiteX32" fmla="*/ 406965 w 1239944"/>
                <a:gd name="connsiteY32" fmla="*/ 1196688 h 1232933"/>
                <a:gd name="connsiteX33" fmla="*/ 328919 w 1239944"/>
                <a:gd name="connsiteY33" fmla="*/ 1161898 h 1232933"/>
                <a:gd name="connsiteX34" fmla="*/ 330043 w 1239944"/>
                <a:gd name="connsiteY34" fmla="*/ 1074790 h 1232933"/>
                <a:gd name="connsiteX35" fmla="*/ 270913 w 1239944"/>
                <a:gd name="connsiteY35" fmla="*/ 1031865 h 1232933"/>
                <a:gd name="connsiteX36" fmla="*/ 188436 w 1239944"/>
                <a:gd name="connsiteY36" fmla="*/ 1059710 h 1232933"/>
                <a:gd name="connsiteX37" fmla="*/ 131290 w 1239944"/>
                <a:gd name="connsiteY37" fmla="*/ 996215 h 1232933"/>
                <a:gd name="connsiteX38" fmla="*/ 167535 w 1239944"/>
                <a:gd name="connsiteY38" fmla="*/ 917441 h 1232933"/>
                <a:gd name="connsiteX39" fmla="*/ 130496 w 1239944"/>
                <a:gd name="connsiteY39" fmla="*/ 853747 h 1232933"/>
                <a:gd name="connsiteX40" fmla="*/ 44447 w 1239944"/>
                <a:gd name="connsiteY40" fmla="*/ 845678 h 1232933"/>
                <a:gd name="connsiteX41" fmla="*/ 18056 w 1239944"/>
                <a:gd name="connsiteY41" fmla="*/ 764391 h 1232933"/>
                <a:gd name="connsiteX42" fmla="*/ 82412 w 1239944"/>
                <a:gd name="connsiteY42" fmla="*/ 707907 h 1232933"/>
                <a:gd name="connsiteX43" fmla="*/ 74342 w 1239944"/>
                <a:gd name="connsiteY43" fmla="*/ 633366 h 1232933"/>
                <a:gd name="connsiteX44" fmla="*/ 0 w 1239944"/>
                <a:gd name="connsiteY44" fmla="*/ 591565 h 1232933"/>
                <a:gd name="connsiteX45" fmla="*/ 8995 w 1239944"/>
                <a:gd name="connsiteY45" fmla="*/ 506640 h 1232933"/>
                <a:gd name="connsiteX46" fmla="*/ 89819 w 1239944"/>
                <a:gd name="connsiteY46" fmla="*/ 481440 h 1232933"/>
                <a:gd name="connsiteX47" fmla="*/ 113035 w 1239944"/>
                <a:gd name="connsiteY47" fmla="*/ 408949 h 1232933"/>
                <a:gd name="connsiteX48" fmla="*/ 62768 w 1239944"/>
                <a:gd name="connsiteY48" fmla="*/ 341420 h 1232933"/>
                <a:gd name="connsiteX49" fmla="*/ 105561 w 1239944"/>
                <a:gd name="connsiteY49" fmla="*/ 267474 h 1232933"/>
                <a:gd name="connsiteX50" fmla="*/ 188369 w 1239944"/>
                <a:gd name="connsiteY50" fmla="*/ 277263 h 1232933"/>
                <a:gd name="connsiteX51" fmla="*/ 240092 w 1239944"/>
                <a:gd name="connsiteY51" fmla="*/ 219588 h 1232933"/>
                <a:gd name="connsiteX52" fmla="*/ 221903 w 1239944"/>
                <a:gd name="connsiteY52" fmla="*/ 138433 h 1232933"/>
                <a:gd name="connsiteX53" fmla="*/ 291020 w 1239944"/>
                <a:gd name="connsiteY53" fmla="*/ 88232 h 1232933"/>
                <a:gd name="connsiteX54" fmla="*/ 362122 w 1239944"/>
                <a:gd name="connsiteY54" fmla="*/ 130496 h 1232933"/>
                <a:gd name="connsiteX55" fmla="*/ 433554 w 1239944"/>
                <a:gd name="connsiteY55" fmla="*/ 98484 h 1232933"/>
                <a:gd name="connsiteX56" fmla="*/ 449758 w 1239944"/>
                <a:gd name="connsiteY56" fmla="*/ 17726 h 1232933"/>
                <a:gd name="connsiteX57" fmla="*/ 533361 w 1239944"/>
                <a:gd name="connsiteY57" fmla="*/ 0 h 1232933"/>
                <a:gd name="connsiteX58" fmla="*/ 580718 w 1239944"/>
                <a:gd name="connsiteY58" fmla="*/ 66935 h 1232933"/>
                <a:gd name="connsiteX59" fmla="*/ 659624 w 1239944"/>
                <a:gd name="connsiteY59" fmla="*/ 66935 h 1232933"/>
                <a:gd name="connsiteX60" fmla="*/ 707113 w 1239944"/>
                <a:gd name="connsiteY60" fmla="*/ 0 h 1232933"/>
                <a:gd name="connsiteX61" fmla="*/ 790649 w 1239944"/>
                <a:gd name="connsiteY61" fmla="*/ 17858 h 1232933"/>
                <a:gd name="connsiteX62" fmla="*/ 790649 w 1239944"/>
                <a:gd name="connsiteY62" fmla="*/ 17858 h 1232933"/>
                <a:gd name="connsiteX63" fmla="*/ 530649 w 1239944"/>
                <a:gd name="connsiteY63" fmla="*/ 1033519 h 1232933"/>
                <a:gd name="connsiteX64" fmla="*/ 1042381 w 1239944"/>
                <a:gd name="connsiteY64" fmla="*/ 701623 h 1232933"/>
                <a:gd name="connsiteX65" fmla="*/ 710486 w 1239944"/>
                <a:gd name="connsiteY65" fmla="*/ 189891 h 1232933"/>
                <a:gd name="connsiteX66" fmla="*/ 198754 w 1239944"/>
                <a:gd name="connsiteY66" fmla="*/ 521786 h 1232933"/>
                <a:gd name="connsiteX67" fmla="*/ 530649 w 1239944"/>
                <a:gd name="connsiteY67" fmla="*/ 1033519 h 12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944" h="1232933">
                  <a:moveTo>
                    <a:pt x="790847" y="17726"/>
                  </a:moveTo>
                  <a:lnTo>
                    <a:pt x="806920" y="98153"/>
                  </a:lnTo>
                  <a:cubicBezTo>
                    <a:pt x="831987" y="107214"/>
                    <a:pt x="856062" y="117995"/>
                    <a:pt x="879013" y="130298"/>
                  </a:cubicBezTo>
                  <a:lnTo>
                    <a:pt x="949519" y="88497"/>
                  </a:lnTo>
                  <a:lnTo>
                    <a:pt x="1018637" y="138764"/>
                  </a:lnTo>
                  <a:lnTo>
                    <a:pt x="1000514" y="219125"/>
                  </a:lnTo>
                  <a:cubicBezTo>
                    <a:pt x="1019298" y="237380"/>
                    <a:pt x="1036759" y="256891"/>
                    <a:pt x="1052699" y="277527"/>
                  </a:cubicBezTo>
                  <a:lnTo>
                    <a:pt x="1134846" y="267937"/>
                  </a:lnTo>
                  <a:lnTo>
                    <a:pt x="1177507" y="341949"/>
                  </a:lnTo>
                  <a:lnTo>
                    <a:pt x="1127769" y="408619"/>
                  </a:lnTo>
                  <a:cubicBezTo>
                    <a:pt x="1137360" y="432496"/>
                    <a:pt x="1145297" y="457166"/>
                    <a:pt x="1151448" y="482366"/>
                  </a:cubicBezTo>
                  <a:lnTo>
                    <a:pt x="1231081" y="507235"/>
                  </a:lnTo>
                  <a:lnTo>
                    <a:pt x="1239944" y="592226"/>
                  </a:lnTo>
                  <a:lnTo>
                    <a:pt x="1166528" y="633432"/>
                  </a:lnTo>
                  <a:cubicBezTo>
                    <a:pt x="1165536" y="658499"/>
                    <a:pt x="1162758" y="683765"/>
                    <a:pt x="1158128" y="709097"/>
                  </a:cubicBezTo>
                  <a:lnTo>
                    <a:pt x="1221689" y="765052"/>
                  </a:lnTo>
                  <a:lnTo>
                    <a:pt x="1195233" y="846273"/>
                  </a:lnTo>
                  <a:lnTo>
                    <a:pt x="1110308" y="854144"/>
                  </a:lnTo>
                  <a:cubicBezTo>
                    <a:pt x="1099130" y="876764"/>
                    <a:pt x="1086497" y="898326"/>
                    <a:pt x="1072542" y="918896"/>
                  </a:cubicBezTo>
                  <a:lnTo>
                    <a:pt x="1108258" y="996744"/>
                  </a:lnTo>
                  <a:lnTo>
                    <a:pt x="1051046" y="1060173"/>
                  </a:lnTo>
                  <a:lnTo>
                    <a:pt x="969229" y="1032460"/>
                  </a:lnTo>
                  <a:cubicBezTo>
                    <a:pt x="950313" y="1048136"/>
                    <a:pt x="930339" y="1062554"/>
                    <a:pt x="909438" y="1075518"/>
                  </a:cubicBezTo>
                  <a:lnTo>
                    <a:pt x="910430" y="1162229"/>
                  </a:lnTo>
                  <a:lnTo>
                    <a:pt x="832384" y="1196953"/>
                  </a:lnTo>
                  <a:lnTo>
                    <a:pt x="768426" y="1137889"/>
                  </a:lnTo>
                  <a:cubicBezTo>
                    <a:pt x="745078" y="1144503"/>
                    <a:pt x="721201" y="1149530"/>
                    <a:pt x="696927" y="1152969"/>
                  </a:cubicBezTo>
                  <a:lnTo>
                    <a:pt x="662402" y="1232934"/>
                  </a:lnTo>
                  <a:lnTo>
                    <a:pt x="576947" y="1232934"/>
                  </a:lnTo>
                  <a:lnTo>
                    <a:pt x="542356" y="1152572"/>
                  </a:lnTo>
                  <a:cubicBezTo>
                    <a:pt x="530450" y="1150853"/>
                    <a:pt x="518545" y="1148736"/>
                    <a:pt x="506574" y="1146223"/>
                  </a:cubicBezTo>
                  <a:cubicBezTo>
                    <a:pt x="494668" y="1143709"/>
                    <a:pt x="482895" y="1140733"/>
                    <a:pt x="471320" y="1137426"/>
                  </a:cubicBezTo>
                  <a:lnTo>
                    <a:pt x="406965" y="1196688"/>
                  </a:lnTo>
                  <a:lnTo>
                    <a:pt x="328919" y="1161898"/>
                  </a:lnTo>
                  <a:lnTo>
                    <a:pt x="330043" y="1074790"/>
                  </a:lnTo>
                  <a:cubicBezTo>
                    <a:pt x="309275" y="1061761"/>
                    <a:pt x="289565" y="1047408"/>
                    <a:pt x="270913" y="1031865"/>
                  </a:cubicBezTo>
                  <a:lnTo>
                    <a:pt x="188436" y="1059710"/>
                  </a:lnTo>
                  <a:lnTo>
                    <a:pt x="131290" y="996215"/>
                  </a:lnTo>
                  <a:lnTo>
                    <a:pt x="167535" y="917441"/>
                  </a:lnTo>
                  <a:cubicBezTo>
                    <a:pt x="153778" y="897070"/>
                    <a:pt x="141409" y="875838"/>
                    <a:pt x="130496" y="853747"/>
                  </a:cubicBezTo>
                  <a:lnTo>
                    <a:pt x="44447" y="845678"/>
                  </a:lnTo>
                  <a:lnTo>
                    <a:pt x="18056" y="764391"/>
                  </a:lnTo>
                  <a:lnTo>
                    <a:pt x="82412" y="707907"/>
                  </a:lnTo>
                  <a:cubicBezTo>
                    <a:pt x="78046" y="683501"/>
                    <a:pt x="75335" y="658565"/>
                    <a:pt x="74342" y="633366"/>
                  </a:cubicBezTo>
                  <a:lnTo>
                    <a:pt x="0" y="591565"/>
                  </a:lnTo>
                  <a:lnTo>
                    <a:pt x="8995" y="506640"/>
                  </a:lnTo>
                  <a:lnTo>
                    <a:pt x="89819" y="481440"/>
                  </a:lnTo>
                  <a:cubicBezTo>
                    <a:pt x="95971" y="456439"/>
                    <a:pt x="103709" y="432231"/>
                    <a:pt x="113035" y="408949"/>
                  </a:cubicBezTo>
                  <a:lnTo>
                    <a:pt x="62768" y="341420"/>
                  </a:lnTo>
                  <a:lnTo>
                    <a:pt x="105561" y="267474"/>
                  </a:lnTo>
                  <a:lnTo>
                    <a:pt x="188369" y="277263"/>
                  </a:lnTo>
                  <a:cubicBezTo>
                    <a:pt x="204243" y="256759"/>
                    <a:pt x="221572" y="237512"/>
                    <a:pt x="240092" y="219588"/>
                  </a:cubicBezTo>
                  <a:lnTo>
                    <a:pt x="221903" y="138433"/>
                  </a:lnTo>
                  <a:lnTo>
                    <a:pt x="291020" y="88232"/>
                  </a:lnTo>
                  <a:lnTo>
                    <a:pt x="362122" y="130496"/>
                  </a:lnTo>
                  <a:cubicBezTo>
                    <a:pt x="385073" y="118128"/>
                    <a:pt x="408949" y="107479"/>
                    <a:pt x="433554" y="98484"/>
                  </a:cubicBezTo>
                  <a:lnTo>
                    <a:pt x="449758" y="17726"/>
                  </a:lnTo>
                  <a:lnTo>
                    <a:pt x="533361" y="0"/>
                  </a:lnTo>
                  <a:lnTo>
                    <a:pt x="580718" y="66935"/>
                  </a:lnTo>
                  <a:cubicBezTo>
                    <a:pt x="606711" y="65083"/>
                    <a:pt x="633101" y="65083"/>
                    <a:pt x="659624" y="66935"/>
                  </a:cubicBezTo>
                  <a:lnTo>
                    <a:pt x="707113" y="0"/>
                  </a:lnTo>
                  <a:lnTo>
                    <a:pt x="790649" y="17858"/>
                  </a:lnTo>
                  <a:lnTo>
                    <a:pt x="790649" y="17858"/>
                  </a:lnTo>
                  <a:close/>
                  <a:moveTo>
                    <a:pt x="530649" y="1033519"/>
                  </a:moveTo>
                  <a:cubicBezTo>
                    <a:pt x="763597" y="1083190"/>
                    <a:pt x="992709" y="934572"/>
                    <a:pt x="1042381" y="701623"/>
                  </a:cubicBezTo>
                  <a:cubicBezTo>
                    <a:pt x="1092053" y="468675"/>
                    <a:pt x="943434" y="239563"/>
                    <a:pt x="710486" y="189891"/>
                  </a:cubicBezTo>
                  <a:cubicBezTo>
                    <a:pt x="477538" y="140219"/>
                    <a:pt x="248425" y="288838"/>
                    <a:pt x="198754" y="521786"/>
                  </a:cubicBezTo>
                  <a:cubicBezTo>
                    <a:pt x="149082" y="754734"/>
                    <a:pt x="297700" y="983847"/>
                    <a:pt x="530649" y="1033519"/>
                  </a:cubicBezTo>
                  <a:close/>
                </a:path>
              </a:pathLst>
            </a:custGeom>
            <a:solidFill>
              <a:srgbClr val="FF7F39"/>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AD237BF6-7B0F-4BF8-BCE2-8667F3DFF8E0}"/>
                </a:ext>
              </a:extLst>
            </p:cNvPr>
            <p:cNvSpPr/>
            <p:nvPr/>
          </p:nvSpPr>
          <p:spPr>
            <a:xfrm rot="468382">
              <a:off x="7112684" y="4976708"/>
              <a:ext cx="674712" cy="664305"/>
            </a:xfrm>
            <a:custGeom>
              <a:avLst/>
              <a:gdLst>
                <a:gd name="connsiteX0" fmla="*/ 419929 w 844553"/>
                <a:gd name="connsiteY0" fmla="*/ 0 h 844619"/>
                <a:gd name="connsiteX1" fmla="*/ 446451 w 844553"/>
                <a:gd name="connsiteY1" fmla="*/ 47423 h 844619"/>
                <a:gd name="connsiteX2" fmla="*/ 526019 w 844553"/>
                <a:gd name="connsiteY2" fmla="*/ 61247 h 844619"/>
                <a:gd name="connsiteX3" fmla="*/ 566960 w 844553"/>
                <a:gd name="connsiteY3" fmla="*/ 25597 h 844619"/>
                <a:gd name="connsiteX4" fmla="*/ 631382 w 844553"/>
                <a:gd name="connsiteY4" fmla="*/ 55492 h 844619"/>
                <a:gd name="connsiteX5" fmla="*/ 630654 w 844553"/>
                <a:gd name="connsiteY5" fmla="*/ 109860 h 844619"/>
                <a:gd name="connsiteX6" fmla="*/ 692562 w 844553"/>
                <a:gd name="connsiteY6" fmla="*/ 161582 h 844619"/>
                <a:gd name="connsiteX7" fmla="*/ 745937 w 844553"/>
                <a:gd name="connsiteY7" fmla="*/ 151198 h 844619"/>
                <a:gd name="connsiteX8" fmla="*/ 786813 w 844553"/>
                <a:gd name="connsiteY8" fmla="*/ 209270 h 844619"/>
                <a:gd name="connsiteX9" fmla="*/ 759034 w 844553"/>
                <a:gd name="connsiteY9" fmla="*/ 255899 h 844619"/>
                <a:gd name="connsiteX10" fmla="*/ 786813 w 844553"/>
                <a:gd name="connsiteY10" fmla="*/ 331697 h 844619"/>
                <a:gd name="connsiteX11" fmla="*/ 838204 w 844553"/>
                <a:gd name="connsiteY11" fmla="*/ 349356 h 844619"/>
                <a:gd name="connsiteX12" fmla="*/ 844554 w 844553"/>
                <a:gd name="connsiteY12" fmla="*/ 420061 h 844619"/>
                <a:gd name="connsiteX13" fmla="*/ 797131 w 844553"/>
                <a:gd name="connsiteY13" fmla="*/ 446584 h 844619"/>
                <a:gd name="connsiteX14" fmla="*/ 783307 w 844553"/>
                <a:gd name="connsiteY14" fmla="*/ 526151 h 844619"/>
                <a:gd name="connsiteX15" fmla="*/ 818957 w 844553"/>
                <a:gd name="connsiteY15" fmla="*/ 567092 h 844619"/>
                <a:gd name="connsiteX16" fmla="*/ 789061 w 844553"/>
                <a:gd name="connsiteY16" fmla="*/ 631514 h 844619"/>
                <a:gd name="connsiteX17" fmla="*/ 734694 w 844553"/>
                <a:gd name="connsiteY17" fmla="*/ 630720 h 844619"/>
                <a:gd name="connsiteX18" fmla="*/ 682971 w 844553"/>
                <a:gd name="connsiteY18" fmla="*/ 692628 h 844619"/>
                <a:gd name="connsiteX19" fmla="*/ 693421 w 844553"/>
                <a:gd name="connsiteY19" fmla="*/ 746004 h 844619"/>
                <a:gd name="connsiteX20" fmla="*/ 635350 w 844553"/>
                <a:gd name="connsiteY20" fmla="*/ 786879 h 844619"/>
                <a:gd name="connsiteX21" fmla="*/ 588721 w 844553"/>
                <a:gd name="connsiteY21" fmla="*/ 759100 h 844619"/>
                <a:gd name="connsiteX22" fmla="*/ 512923 w 844553"/>
                <a:gd name="connsiteY22" fmla="*/ 786879 h 844619"/>
                <a:gd name="connsiteX23" fmla="*/ 495263 w 844553"/>
                <a:gd name="connsiteY23" fmla="*/ 838270 h 844619"/>
                <a:gd name="connsiteX24" fmla="*/ 424559 w 844553"/>
                <a:gd name="connsiteY24" fmla="*/ 844620 h 844619"/>
                <a:gd name="connsiteX25" fmla="*/ 398036 w 844553"/>
                <a:gd name="connsiteY25" fmla="*/ 797197 h 844619"/>
                <a:gd name="connsiteX26" fmla="*/ 318469 w 844553"/>
                <a:gd name="connsiteY26" fmla="*/ 783373 h 844619"/>
                <a:gd name="connsiteX27" fmla="*/ 277528 w 844553"/>
                <a:gd name="connsiteY27" fmla="*/ 819023 h 844619"/>
                <a:gd name="connsiteX28" fmla="*/ 213106 w 844553"/>
                <a:gd name="connsiteY28" fmla="*/ 789128 h 844619"/>
                <a:gd name="connsiteX29" fmla="*/ 213900 w 844553"/>
                <a:gd name="connsiteY29" fmla="*/ 734760 h 844619"/>
                <a:gd name="connsiteX30" fmla="*/ 151992 w 844553"/>
                <a:gd name="connsiteY30" fmla="*/ 683104 h 844619"/>
                <a:gd name="connsiteX31" fmla="*/ 98616 w 844553"/>
                <a:gd name="connsiteY31" fmla="*/ 693488 h 844619"/>
                <a:gd name="connsiteX32" fmla="*/ 57741 w 844553"/>
                <a:gd name="connsiteY32" fmla="*/ 635416 h 844619"/>
                <a:gd name="connsiteX33" fmla="*/ 85520 w 844553"/>
                <a:gd name="connsiteY33" fmla="*/ 588787 h 844619"/>
                <a:gd name="connsiteX34" fmla="*/ 57741 w 844553"/>
                <a:gd name="connsiteY34" fmla="*/ 512923 h 844619"/>
                <a:gd name="connsiteX35" fmla="*/ 6350 w 844553"/>
                <a:gd name="connsiteY35" fmla="*/ 495263 h 844619"/>
                <a:gd name="connsiteX36" fmla="*/ 0 w 844553"/>
                <a:gd name="connsiteY36" fmla="*/ 424559 h 844619"/>
                <a:gd name="connsiteX37" fmla="*/ 47357 w 844553"/>
                <a:gd name="connsiteY37" fmla="*/ 398036 h 844619"/>
                <a:gd name="connsiteX38" fmla="*/ 61180 w 844553"/>
                <a:gd name="connsiteY38" fmla="*/ 318469 h 844619"/>
                <a:gd name="connsiteX39" fmla="*/ 25530 w 844553"/>
                <a:gd name="connsiteY39" fmla="*/ 277527 h 844619"/>
                <a:gd name="connsiteX40" fmla="*/ 55426 w 844553"/>
                <a:gd name="connsiteY40" fmla="*/ 213106 h 844619"/>
                <a:gd name="connsiteX41" fmla="*/ 109794 w 844553"/>
                <a:gd name="connsiteY41" fmla="*/ 213900 h 844619"/>
                <a:gd name="connsiteX42" fmla="*/ 161450 w 844553"/>
                <a:gd name="connsiteY42" fmla="*/ 151992 h 844619"/>
                <a:gd name="connsiteX43" fmla="*/ 151066 w 844553"/>
                <a:gd name="connsiteY43" fmla="*/ 98616 h 844619"/>
                <a:gd name="connsiteX44" fmla="*/ 209138 w 844553"/>
                <a:gd name="connsiteY44" fmla="*/ 57741 h 844619"/>
                <a:gd name="connsiteX45" fmla="*/ 255767 w 844553"/>
                <a:gd name="connsiteY45" fmla="*/ 85520 h 844619"/>
                <a:gd name="connsiteX46" fmla="*/ 331565 w 844553"/>
                <a:gd name="connsiteY46" fmla="*/ 57741 h 844619"/>
                <a:gd name="connsiteX47" fmla="*/ 349224 w 844553"/>
                <a:gd name="connsiteY47" fmla="*/ 6350 h 844619"/>
                <a:gd name="connsiteX48" fmla="*/ 419929 w 844553"/>
                <a:gd name="connsiteY48" fmla="*/ 0 h 844619"/>
                <a:gd name="connsiteX49" fmla="*/ 419929 w 844553"/>
                <a:gd name="connsiteY49" fmla="*/ 0 h 844619"/>
                <a:gd name="connsiteX50" fmla="*/ 448965 w 844553"/>
                <a:gd name="connsiteY50" fmla="*/ 721664 h 844619"/>
                <a:gd name="connsiteX51" fmla="*/ 721531 w 844553"/>
                <a:gd name="connsiteY51" fmla="*/ 395391 h 844619"/>
                <a:gd name="connsiteX52" fmla="*/ 395258 w 844553"/>
                <a:gd name="connsiteY52" fmla="*/ 122824 h 844619"/>
                <a:gd name="connsiteX53" fmla="*/ 122691 w 844553"/>
                <a:gd name="connsiteY53" fmla="*/ 449097 h 844619"/>
                <a:gd name="connsiteX54" fmla="*/ 448965 w 844553"/>
                <a:gd name="connsiteY54" fmla="*/ 721664 h 84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44553" h="844619">
                  <a:moveTo>
                    <a:pt x="419929" y="0"/>
                  </a:moveTo>
                  <a:lnTo>
                    <a:pt x="446451" y="47423"/>
                  </a:lnTo>
                  <a:cubicBezTo>
                    <a:pt x="473768" y="49143"/>
                    <a:pt x="500422" y="53905"/>
                    <a:pt x="526019" y="61247"/>
                  </a:cubicBezTo>
                  <a:lnTo>
                    <a:pt x="566960" y="25597"/>
                  </a:lnTo>
                  <a:lnTo>
                    <a:pt x="631382" y="55492"/>
                  </a:lnTo>
                  <a:lnTo>
                    <a:pt x="630654" y="109860"/>
                  </a:lnTo>
                  <a:cubicBezTo>
                    <a:pt x="653076" y="124874"/>
                    <a:pt x="673778" y="142137"/>
                    <a:pt x="692562" y="161582"/>
                  </a:cubicBezTo>
                  <a:lnTo>
                    <a:pt x="745937" y="151198"/>
                  </a:lnTo>
                  <a:lnTo>
                    <a:pt x="786813" y="209270"/>
                  </a:lnTo>
                  <a:lnTo>
                    <a:pt x="759034" y="255899"/>
                  </a:lnTo>
                  <a:cubicBezTo>
                    <a:pt x="770873" y="279776"/>
                    <a:pt x="780199" y="305108"/>
                    <a:pt x="786813" y="331697"/>
                  </a:cubicBezTo>
                  <a:lnTo>
                    <a:pt x="838204" y="349356"/>
                  </a:lnTo>
                  <a:lnTo>
                    <a:pt x="844554" y="420061"/>
                  </a:lnTo>
                  <a:lnTo>
                    <a:pt x="797131" y="446584"/>
                  </a:lnTo>
                  <a:cubicBezTo>
                    <a:pt x="795411" y="473900"/>
                    <a:pt x="790649" y="500555"/>
                    <a:pt x="783307" y="526151"/>
                  </a:cubicBezTo>
                  <a:lnTo>
                    <a:pt x="818957" y="567092"/>
                  </a:lnTo>
                  <a:lnTo>
                    <a:pt x="789061" y="631514"/>
                  </a:lnTo>
                  <a:lnTo>
                    <a:pt x="734694" y="630720"/>
                  </a:lnTo>
                  <a:cubicBezTo>
                    <a:pt x="719746" y="653142"/>
                    <a:pt x="702417" y="673910"/>
                    <a:pt x="682971" y="692628"/>
                  </a:cubicBezTo>
                  <a:lnTo>
                    <a:pt x="693421" y="746004"/>
                  </a:lnTo>
                  <a:lnTo>
                    <a:pt x="635350" y="786879"/>
                  </a:lnTo>
                  <a:lnTo>
                    <a:pt x="588721" y="759100"/>
                  </a:lnTo>
                  <a:cubicBezTo>
                    <a:pt x="564844" y="770939"/>
                    <a:pt x="539512" y="780265"/>
                    <a:pt x="512923" y="786879"/>
                  </a:cubicBezTo>
                  <a:lnTo>
                    <a:pt x="495263" y="838270"/>
                  </a:lnTo>
                  <a:lnTo>
                    <a:pt x="424559" y="844620"/>
                  </a:lnTo>
                  <a:lnTo>
                    <a:pt x="398036" y="797197"/>
                  </a:lnTo>
                  <a:cubicBezTo>
                    <a:pt x="370720" y="795477"/>
                    <a:pt x="344065" y="790715"/>
                    <a:pt x="318469" y="783373"/>
                  </a:cubicBezTo>
                  <a:lnTo>
                    <a:pt x="277528" y="819023"/>
                  </a:lnTo>
                  <a:lnTo>
                    <a:pt x="213106" y="789128"/>
                  </a:lnTo>
                  <a:lnTo>
                    <a:pt x="213900" y="734760"/>
                  </a:lnTo>
                  <a:cubicBezTo>
                    <a:pt x="191478" y="719812"/>
                    <a:pt x="170710" y="702417"/>
                    <a:pt x="151992" y="683104"/>
                  </a:cubicBezTo>
                  <a:lnTo>
                    <a:pt x="98616" y="693488"/>
                  </a:lnTo>
                  <a:lnTo>
                    <a:pt x="57741" y="635416"/>
                  </a:lnTo>
                  <a:lnTo>
                    <a:pt x="85520" y="588787"/>
                  </a:lnTo>
                  <a:cubicBezTo>
                    <a:pt x="73681" y="564910"/>
                    <a:pt x="64355" y="539512"/>
                    <a:pt x="57741" y="512923"/>
                  </a:cubicBezTo>
                  <a:lnTo>
                    <a:pt x="6350" y="495263"/>
                  </a:lnTo>
                  <a:lnTo>
                    <a:pt x="0" y="424559"/>
                  </a:lnTo>
                  <a:lnTo>
                    <a:pt x="47357" y="398036"/>
                  </a:lnTo>
                  <a:cubicBezTo>
                    <a:pt x="49076" y="370720"/>
                    <a:pt x="53839" y="344065"/>
                    <a:pt x="61180" y="318469"/>
                  </a:cubicBezTo>
                  <a:lnTo>
                    <a:pt x="25530" y="277527"/>
                  </a:lnTo>
                  <a:lnTo>
                    <a:pt x="55426" y="213106"/>
                  </a:lnTo>
                  <a:lnTo>
                    <a:pt x="109794" y="213900"/>
                  </a:lnTo>
                  <a:cubicBezTo>
                    <a:pt x="124742" y="191478"/>
                    <a:pt x="142071" y="170710"/>
                    <a:pt x="161450" y="151992"/>
                  </a:cubicBezTo>
                  <a:lnTo>
                    <a:pt x="151066" y="98616"/>
                  </a:lnTo>
                  <a:lnTo>
                    <a:pt x="209138" y="57741"/>
                  </a:lnTo>
                  <a:lnTo>
                    <a:pt x="255767" y="85520"/>
                  </a:lnTo>
                  <a:cubicBezTo>
                    <a:pt x="279644" y="73681"/>
                    <a:pt x="304976" y="64355"/>
                    <a:pt x="331565" y="57741"/>
                  </a:cubicBezTo>
                  <a:lnTo>
                    <a:pt x="349224" y="6350"/>
                  </a:lnTo>
                  <a:lnTo>
                    <a:pt x="419929" y="0"/>
                  </a:lnTo>
                  <a:lnTo>
                    <a:pt x="419929" y="0"/>
                  </a:lnTo>
                  <a:close/>
                  <a:moveTo>
                    <a:pt x="448965" y="721664"/>
                  </a:moveTo>
                  <a:cubicBezTo>
                    <a:pt x="614317" y="706848"/>
                    <a:pt x="736347" y="560743"/>
                    <a:pt x="721531" y="395391"/>
                  </a:cubicBezTo>
                  <a:cubicBezTo>
                    <a:pt x="706716" y="230038"/>
                    <a:pt x="560611" y="108008"/>
                    <a:pt x="395258" y="122824"/>
                  </a:cubicBezTo>
                  <a:cubicBezTo>
                    <a:pt x="229906" y="137639"/>
                    <a:pt x="107876" y="283745"/>
                    <a:pt x="122691" y="449097"/>
                  </a:cubicBezTo>
                  <a:cubicBezTo>
                    <a:pt x="137507" y="614449"/>
                    <a:pt x="283612" y="736479"/>
                    <a:pt x="448965" y="721664"/>
                  </a:cubicBezTo>
                  <a:close/>
                </a:path>
              </a:pathLst>
            </a:custGeom>
            <a:solidFill>
              <a:srgbClr val="FF7F39"/>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9884D987-5124-460E-AC93-50233C313077}"/>
                </a:ext>
              </a:extLst>
            </p:cNvPr>
            <p:cNvSpPr/>
            <p:nvPr/>
          </p:nvSpPr>
          <p:spPr>
            <a:xfrm rot="1149234">
              <a:off x="6543223" y="4826750"/>
              <a:ext cx="606587" cy="595457"/>
            </a:xfrm>
            <a:custGeom>
              <a:avLst/>
              <a:gdLst>
                <a:gd name="connsiteX0" fmla="*/ 552740 w 785820"/>
                <a:gd name="connsiteY0" fmla="*/ 25067 h 771401"/>
                <a:gd name="connsiteX1" fmla="*/ 557965 w 785820"/>
                <a:gd name="connsiteY1" fmla="*/ 95309 h 771401"/>
                <a:gd name="connsiteX2" fmla="*/ 620733 w 785820"/>
                <a:gd name="connsiteY2" fmla="*/ 141409 h 771401"/>
                <a:gd name="connsiteX3" fmla="*/ 689321 w 785820"/>
                <a:gd name="connsiteY3" fmla="*/ 125337 h 771401"/>
                <a:gd name="connsiteX4" fmla="*/ 734230 w 785820"/>
                <a:gd name="connsiteY4" fmla="*/ 187840 h 771401"/>
                <a:gd name="connsiteX5" fmla="*/ 697125 w 785820"/>
                <a:gd name="connsiteY5" fmla="*/ 247830 h 771401"/>
                <a:gd name="connsiteX6" fmla="*/ 720870 w 785820"/>
                <a:gd name="connsiteY6" fmla="*/ 321908 h 771401"/>
                <a:gd name="connsiteX7" fmla="*/ 785821 w 785820"/>
                <a:gd name="connsiteY7" fmla="*/ 349224 h 771401"/>
                <a:gd name="connsiteX8" fmla="*/ 785424 w 785820"/>
                <a:gd name="connsiteY8" fmla="*/ 426212 h 771401"/>
                <a:gd name="connsiteX9" fmla="*/ 720143 w 785820"/>
                <a:gd name="connsiteY9" fmla="*/ 452867 h 771401"/>
                <a:gd name="connsiteX10" fmla="*/ 710089 w 785820"/>
                <a:gd name="connsiteY10" fmla="*/ 490501 h 771401"/>
                <a:gd name="connsiteX11" fmla="*/ 695737 w 785820"/>
                <a:gd name="connsiteY11" fmla="*/ 526747 h 771401"/>
                <a:gd name="connsiteX12" fmla="*/ 732246 w 785820"/>
                <a:gd name="connsiteY12" fmla="*/ 587067 h 771401"/>
                <a:gd name="connsiteX13" fmla="*/ 686675 w 785820"/>
                <a:gd name="connsiteY13" fmla="*/ 649107 h 771401"/>
                <a:gd name="connsiteX14" fmla="*/ 618219 w 785820"/>
                <a:gd name="connsiteY14" fmla="*/ 632374 h 771401"/>
                <a:gd name="connsiteX15" fmla="*/ 554988 w 785820"/>
                <a:gd name="connsiteY15" fmla="*/ 677746 h 771401"/>
                <a:gd name="connsiteX16" fmla="*/ 549036 w 785820"/>
                <a:gd name="connsiteY16" fmla="*/ 747988 h 771401"/>
                <a:gd name="connsiteX17" fmla="*/ 475686 w 785820"/>
                <a:gd name="connsiteY17" fmla="*/ 771402 h 771401"/>
                <a:gd name="connsiteX18" fmla="*/ 430181 w 785820"/>
                <a:gd name="connsiteY18" fmla="*/ 717629 h 771401"/>
                <a:gd name="connsiteX19" fmla="*/ 352333 w 785820"/>
                <a:gd name="connsiteY19" fmla="*/ 717233 h 771401"/>
                <a:gd name="connsiteX20" fmla="*/ 306299 w 785820"/>
                <a:gd name="connsiteY20" fmla="*/ 770542 h 771401"/>
                <a:gd name="connsiteX21" fmla="*/ 233147 w 785820"/>
                <a:gd name="connsiteY21" fmla="*/ 746401 h 771401"/>
                <a:gd name="connsiteX22" fmla="*/ 227921 w 785820"/>
                <a:gd name="connsiteY22" fmla="*/ 676159 h 771401"/>
                <a:gd name="connsiteX23" fmla="*/ 165154 w 785820"/>
                <a:gd name="connsiteY23" fmla="*/ 630059 h 771401"/>
                <a:gd name="connsiteX24" fmla="*/ 96566 w 785820"/>
                <a:gd name="connsiteY24" fmla="*/ 646131 h 771401"/>
                <a:gd name="connsiteX25" fmla="*/ 51590 w 785820"/>
                <a:gd name="connsiteY25" fmla="*/ 583628 h 771401"/>
                <a:gd name="connsiteX26" fmla="*/ 88695 w 785820"/>
                <a:gd name="connsiteY26" fmla="*/ 523638 h 771401"/>
                <a:gd name="connsiteX27" fmla="*/ 64950 w 785820"/>
                <a:gd name="connsiteY27" fmla="*/ 449560 h 771401"/>
                <a:gd name="connsiteX28" fmla="*/ 0 w 785820"/>
                <a:gd name="connsiteY28" fmla="*/ 422244 h 771401"/>
                <a:gd name="connsiteX29" fmla="*/ 397 w 785820"/>
                <a:gd name="connsiteY29" fmla="*/ 345256 h 771401"/>
                <a:gd name="connsiteX30" fmla="*/ 65612 w 785820"/>
                <a:gd name="connsiteY30" fmla="*/ 318601 h 771401"/>
                <a:gd name="connsiteX31" fmla="*/ 75665 w 785820"/>
                <a:gd name="connsiteY31" fmla="*/ 280967 h 771401"/>
                <a:gd name="connsiteX32" fmla="*/ 90018 w 785820"/>
                <a:gd name="connsiteY32" fmla="*/ 244721 h 771401"/>
                <a:gd name="connsiteX33" fmla="*/ 53508 w 785820"/>
                <a:gd name="connsiteY33" fmla="*/ 184401 h 771401"/>
                <a:gd name="connsiteX34" fmla="*/ 99079 w 785820"/>
                <a:gd name="connsiteY34" fmla="*/ 122295 h 771401"/>
                <a:gd name="connsiteX35" fmla="*/ 167535 w 785820"/>
                <a:gd name="connsiteY35" fmla="*/ 139028 h 771401"/>
                <a:gd name="connsiteX36" fmla="*/ 230765 w 785820"/>
                <a:gd name="connsiteY36" fmla="*/ 93656 h 771401"/>
                <a:gd name="connsiteX37" fmla="*/ 236718 w 785820"/>
                <a:gd name="connsiteY37" fmla="*/ 23414 h 771401"/>
                <a:gd name="connsiteX38" fmla="*/ 310069 w 785820"/>
                <a:gd name="connsiteY38" fmla="*/ 0 h 771401"/>
                <a:gd name="connsiteX39" fmla="*/ 355573 w 785820"/>
                <a:gd name="connsiteY39" fmla="*/ 53773 h 771401"/>
                <a:gd name="connsiteX40" fmla="*/ 433421 w 785820"/>
                <a:gd name="connsiteY40" fmla="*/ 54169 h 771401"/>
                <a:gd name="connsiteX41" fmla="*/ 479456 w 785820"/>
                <a:gd name="connsiteY41" fmla="*/ 860 h 771401"/>
                <a:gd name="connsiteX42" fmla="*/ 552608 w 785820"/>
                <a:gd name="connsiteY42" fmla="*/ 25001 h 771401"/>
                <a:gd name="connsiteX43" fmla="*/ 552608 w 785820"/>
                <a:gd name="connsiteY43" fmla="*/ 25001 h 771401"/>
                <a:gd name="connsiteX44" fmla="*/ 309209 w 785820"/>
                <a:gd name="connsiteY44" fmla="*/ 639385 h 771401"/>
                <a:gd name="connsiteX45" fmla="*/ 646594 w 785820"/>
                <a:gd name="connsiteY45" fmla="*/ 469601 h 771401"/>
                <a:gd name="connsiteX46" fmla="*/ 476810 w 785820"/>
                <a:gd name="connsiteY46" fmla="*/ 132216 h 771401"/>
                <a:gd name="connsiteX47" fmla="*/ 139425 w 785820"/>
                <a:gd name="connsiteY47" fmla="*/ 302000 h 771401"/>
                <a:gd name="connsiteX48" fmla="*/ 309209 w 785820"/>
                <a:gd name="connsiteY48" fmla="*/ 639385 h 77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5820" h="771401">
                  <a:moveTo>
                    <a:pt x="552740" y="25067"/>
                  </a:moveTo>
                  <a:lnTo>
                    <a:pt x="557965" y="95309"/>
                  </a:lnTo>
                  <a:cubicBezTo>
                    <a:pt x="580916" y="108339"/>
                    <a:pt x="601948" y="123816"/>
                    <a:pt x="620733" y="141409"/>
                  </a:cubicBezTo>
                  <a:lnTo>
                    <a:pt x="689321" y="125337"/>
                  </a:lnTo>
                  <a:lnTo>
                    <a:pt x="734230" y="187840"/>
                  </a:lnTo>
                  <a:lnTo>
                    <a:pt x="697125" y="247830"/>
                  </a:lnTo>
                  <a:cubicBezTo>
                    <a:pt x="707840" y="271442"/>
                    <a:pt x="715843" y="296311"/>
                    <a:pt x="720870" y="321908"/>
                  </a:cubicBezTo>
                  <a:lnTo>
                    <a:pt x="785821" y="349224"/>
                  </a:lnTo>
                  <a:lnTo>
                    <a:pt x="785424" y="426212"/>
                  </a:lnTo>
                  <a:lnTo>
                    <a:pt x="720143" y="452867"/>
                  </a:lnTo>
                  <a:cubicBezTo>
                    <a:pt x="717563" y="465434"/>
                    <a:pt x="714256" y="478001"/>
                    <a:pt x="710089" y="490501"/>
                  </a:cubicBezTo>
                  <a:cubicBezTo>
                    <a:pt x="705922" y="503002"/>
                    <a:pt x="701160" y="515040"/>
                    <a:pt x="695737" y="526747"/>
                  </a:cubicBezTo>
                  <a:lnTo>
                    <a:pt x="732246" y="587067"/>
                  </a:lnTo>
                  <a:lnTo>
                    <a:pt x="686675" y="649107"/>
                  </a:lnTo>
                  <a:lnTo>
                    <a:pt x="618219" y="632374"/>
                  </a:lnTo>
                  <a:cubicBezTo>
                    <a:pt x="598906" y="649967"/>
                    <a:pt x="577675" y="665180"/>
                    <a:pt x="554988" y="677746"/>
                  </a:cubicBezTo>
                  <a:lnTo>
                    <a:pt x="549036" y="747988"/>
                  </a:lnTo>
                  <a:lnTo>
                    <a:pt x="475686" y="771402"/>
                  </a:lnTo>
                  <a:lnTo>
                    <a:pt x="430181" y="717629"/>
                  </a:lnTo>
                  <a:cubicBezTo>
                    <a:pt x="404584" y="720540"/>
                    <a:pt x="378524" y="720473"/>
                    <a:pt x="352333" y="717233"/>
                  </a:cubicBezTo>
                  <a:lnTo>
                    <a:pt x="306299" y="770542"/>
                  </a:lnTo>
                  <a:lnTo>
                    <a:pt x="233147" y="746401"/>
                  </a:lnTo>
                  <a:lnTo>
                    <a:pt x="227921" y="676159"/>
                  </a:lnTo>
                  <a:cubicBezTo>
                    <a:pt x="204971" y="663129"/>
                    <a:pt x="184004" y="647652"/>
                    <a:pt x="165154" y="630059"/>
                  </a:cubicBezTo>
                  <a:lnTo>
                    <a:pt x="96566" y="646131"/>
                  </a:lnTo>
                  <a:lnTo>
                    <a:pt x="51590" y="583628"/>
                  </a:lnTo>
                  <a:lnTo>
                    <a:pt x="88695" y="523638"/>
                  </a:lnTo>
                  <a:cubicBezTo>
                    <a:pt x="77980" y="500026"/>
                    <a:pt x="69977" y="475157"/>
                    <a:pt x="64950" y="449560"/>
                  </a:cubicBezTo>
                  <a:lnTo>
                    <a:pt x="0" y="422244"/>
                  </a:lnTo>
                  <a:lnTo>
                    <a:pt x="397" y="345256"/>
                  </a:lnTo>
                  <a:lnTo>
                    <a:pt x="65612" y="318601"/>
                  </a:lnTo>
                  <a:cubicBezTo>
                    <a:pt x="68191" y="306034"/>
                    <a:pt x="71565" y="293467"/>
                    <a:pt x="75665" y="280967"/>
                  </a:cubicBezTo>
                  <a:cubicBezTo>
                    <a:pt x="79766" y="268466"/>
                    <a:pt x="84594" y="256428"/>
                    <a:pt x="90018" y="244721"/>
                  </a:cubicBezTo>
                  <a:lnTo>
                    <a:pt x="53508" y="184401"/>
                  </a:lnTo>
                  <a:lnTo>
                    <a:pt x="99079" y="122295"/>
                  </a:lnTo>
                  <a:lnTo>
                    <a:pt x="167535" y="139028"/>
                  </a:lnTo>
                  <a:cubicBezTo>
                    <a:pt x="186848" y="121435"/>
                    <a:pt x="208079" y="106222"/>
                    <a:pt x="230765" y="93656"/>
                  </a:cubicBezTo>
                  <a:lnTo>
                    <a:pt x="236718" y="23414"/>
                  </a:lnTo>
                  <a:lnTo>
                    <a:pt x="310069" y="0"/>
                  </a:lnTo>
                  <a:lnTo>
                    <a:pt x="355573" y="53773"/>
                  </a:lnTo>
                  <a:cubicBezTo>
                    <a:pt x="381104" y="50862"/>
                    <a:pt x="407230" y="50929"/>
                    <a:pt x="433421" y="54169"/>
                  </a:cubicBezTo>
                  <a:lnTo>
                    <a:pt x="479456" y="860"/>
                  </a:lnTo>
                  <a:lnTo>
                    <a:pt x="552608" y="25001"/>
                  </a:lnTo>
                  <a:lnTo>
                    <a:pt x="552608" y="25001"/>
                  </a:lnTo>
                  <a:close/>
                  <a:moveTo>
                    <a:pt x="309209" y="639385"/>
                  </a:moveTo>
                  <a:cubicBezTo>
                    <a:pt x="449229" y="685683"/>
                    <a:pt x="600295" y="609621"/>
                    <a:pt x="646594" y="469601"/>
                  </a:cubicBezTo>
                  <a:cubicBezTo>
                    <a:pt x="692892" y="329580"/>
                    <a:pt x="616830" y="178514"/>
                    <a:pt x="476810" y="132216"/>
                  </a:cubicBezTo>
                  <a:cubicBezTo>
                    <a:pt x="336723" y="85917"/>
                    <a:pt x="185723" y="161979"/>
                    <a:pt x="139425" y="302000"/>
                  </a:cubicBezTo>
                  <a:cubicBezTo>
                    <a:pt x="93126" y="442086"/>
                    <a:pt x="169188" y="593086"/>
                    <a:pt x="309209" y="639385"/>
                  </a:cubicBezTo>
                  <a:close/>
                </a:path>
              </a:pathLst>
            </a:custGeom>
            <a:solidFill>
              <a:schemeClr val="bg1"/>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298AF1D1-04E2-4F69-8555-B83E1ECD2909}"/>
                </a:ext>
              </a:extLst>
            </p:cNvPr>
            <p:cNvSpPr/>
            <p:nvPr/>
          </p:nvSpPr>
          <p:spPr>
            <a:xfrm>
              <a:off x="5869292" y="6349718"/>
              <a:ext cx="749521" cy="748892"/>
            </a:xfrm>
            <a:custGeom>
              <a:avLst/>
              <a:gdLst>
                <a:gd name="connsiteX0" fmla="*/ 494800 w 787870"/>
                <a:gd name="connsiteY0" fmla="*/ 12236 h 787209"/>
                <a:gd name="connsiteX1" fmla="*/ 511005 w 787870"/>
                <a:gd name="connsiteY1" fmla="*/ 80758 h 787209"/>
                <a:gd name="connsiteX2" fmla="*/ 580255 w 787870"/>
                <a:gd name="connsiteY2" fmla="*/ 116342 h 787209"/>
                <a:gd name="connsiteX3" fmla="*/ 645469 w 787870"/>
                <a:gd name="connsiteY3" fmla="*/ 89687 h 787209"/>
                <a:gd name="connsiteX4" fmla="*/ 699705 w 787870"/>
                <a:gd name="connsiteY4" fmla="*/ 144320 h 787209"/>
                <a:gd name="connsiteX5" fmla="*/ 672521 w 787870"/>
                <a:gd name="connsiteY5" fmla="*/ 209402 h 787209"/>
                <a:gd name="connsiteX6" fmla="*/ 707642 w 787870"/>
                <a:gd name="connsiteY6" fmla="*/ 278850 h 787209"/>
                <a:gd name="connsiteX7" fmla="*/ 776098 w 787870"/>
                <a:gd name="connsiteY7" fmla="*/ 295584 h 787209"/>
                <a:gd name="connsiteX8" fmla="*/ 787871 w 787870"/>
                <a:gd name="connsiteY8" fmla="*/ 371712 h 787209"/>
                <a:gd name="connsiteX9" fmla="*/ 727617 w 787870"/>
                <a:gd name="connsiteY9" fmla="*/ 408354 h 787209"/>
                <a:gd name="connsiteX10" fmla="*/ 723582 w 787870"/>
                <a:gd name="connsiteY10" fmla="*/ 447113 h 787209"/>
                <a:gd name="connsiteX11" fmla="*/ 715116 w 787870"/>
                <a:gd name="connsiteY11" fmla="*/ 485144 h 787209"/>
                <a:gd name="connsiteX12" fmla="*/ 760687 w 787870"/>
                <a:gd name="connsiteY12" fmla="*/ 538917 h 787209"/>
                <a:gd name="connsiteX13" fmla="*/ 725434 w 787870"/>
                <a:gd name="connsiteY13" fmla="*/ 607372 h 787209"/>
                <a:gd name="connsiteX14" fmla="*/ 655192 w 787870"/>
                <a:gd name="connsiteY14" fmla="*/ 601618 h 787209"/>
                <a:gd name="connsiteX15" fmla="*/ 599964 w 787870"/>
                <a:gd name="connsiteY15" fmla="*/ 656383 h 787209"/>
                <a:gd name="connsiteX16" fmla="*/ 605190 w 787870"/>
                <a:gd name="connsiteY16" fmla="*/ 726691 h 787209"/>
                <a:gd name="connsiteX17" fmla="*/ 536469 w 787870"/>
                <a:gd name="connsiteY17" fmla="*/ 761348 h 787209"/>
                <a:gd name="connsiteX18" fmla="*/ 483027 w 787870"/>
                <a:gd name="connsiteY18" fmla="*/ 715447 h 787209"/>
                <a:gd name="connsiteX19" fmla="*/ 406039 w 787870"/>
                <a:gd name="connsiteY19" fmla="*/ 727286 h 787209"/>
                <a:gd name="connsiteX20" fmla="*/ 369000 w 787870"/>
                <a:gd name="connsiteY20" fmla="*/ 787210 h 787209"/>
                <a:gd name="connsiteX21" fmla="*/ 293005 w 787870"/>
                <a:gd name="connsiteY21" fmla="*/ 774907 h 787209"/>
                <a:gd name="connsiteX22" fmla="*/ 276800 w 787870"/>
                <a:gd name="connsiteY22" fmla="*/ 706385 h 787209"/>
                <a:gd name="connsiteX23" fmla="*/ 207550 w 787870"/>
                <a:gd name="connsiteY23" fmla="*/ 670801 h 787209"/>
                <a:gd name="connsiteX24" fmla="*/ 142335 w 787870"/>
                <a:gd name="connsiteY24" fmla="*/ 697456 h 787209"/>
                <a:gd name="connsiteX25" fmla="*/ 88100 w 787870"/>
                <a:gd name="connsiteY25" fmla="*/ 642824 h 787209"/>
                <a:gd name="connsiteX26" fmla="*/ 115284 w 787870"/>
                <a:gd name="connsiteY26" fmla="*/ 577741 h 787209"/>
                <a:gd name="connsiteX27" fmla="*/ 80229 w 787870"/>
                <a:gd name="connsiteY27" fmla="*/ 508359 h 787209"/>
                <a:gd name="connsiteX28" fmla="*/ 11773 w 787870"/>
                <a:gd name="connsiteY28" fmla="*/ 491626 h 787209"/>
                <a:gd name="connsiteX29" fmla="*/ 0 w 787870"/>
                <a:gd name="connsiteY29" fmla="*/ 415564 h 787209"/>
                <a:gd name="connsiteX30" fmla="*/ 60255 w 787870"/>
                <a:gd name="connsiteY30" fmla="*/ 378922 h 787209"/>
                <a:gd name="connsiteX31" fmla="*/ 64223 w 787870"/>
                <a:gd name="connsiteY31" fmla="*/ 340163 h 787209"/>
                <a:gd name="connsiteX32" fmla="*/ 72689 w 787870"/>
                <a:gd name="connsiteY32" fmla="*/ 302132 h 787209"/>
                <a:gd name="connsiteX33" fmla="*/ 27118 w 787870"/>
                <a:gd name="connsiteY33" fmla="*/ 248293 h 787209"/>
                <a:gd name="connsiteX34" fmla="*/ 62371 w 787870"/>
                <a:gd name="connsiteY34" fmla="*/ 179837 h 787209"/>
                <a:gd name="connsiteX35" fmla="*/ 132613 w 787870"/>
                <a:gd name="connsiteY35" fmla="*/ 185591 h 787209"/>
                <a:gd name="connsiteX36" fmla="*/ 187840 w 787870"/>
                <a:gd name="connsiteY36" fmla="*/ 130827 h 787209"/>
                <a:gd name="connsiteX37" fmla="*/ 182615 w 787870"/>
                <a:gd name="connsiteY37" fmla="*/ 60519 h 787209"/>
                <a:gd name="connsiteX38" fmla="*/ 251336 w 787870"/>
                <a:gd name="connsiteY38" fmla="*/ 25861 h 787209"/>
                <a:gd name="connsiteX39" fmla="*/ 304711 w 787870"/>
                <a:gd name="connsiteY39" fmla="*/ 71763 h 787209"/>
                <a:gd name="connsiteX40" fmla="*/ 381699 w 787870"/>
                <a:gd name="connsiteY40" fmla="*/ 59857 h 787209"/>
                <a:gd name="connsiteX41" fmla="*/ 418805 w 787870"/>
                <a:gd name="connsiteY41" fmla="*/ 0 h 787209"/>
                <a:gd name="connsiteX42" fmla="*/ 494800 w 787870"/>
                <a:gd name="connsiteY42" fmla="*/ 12302 h 787209"/>
                <a:gd name="connsiteX43" fmla="*/ 494800 w 787870"/>
                <a:gd name="connsiteY43" fmla="*/ 12302 h 787209"/>
                <a:gd name="connsiteX44" fmla="*/ 351076 w 787870"/>
                <a:gd name="connsiteY44" fmla="*/ 657243 h 787209"/>
                <a:gd name="connsiteX45" fmla="*/ 657507 w 787870"/>
                <a:gd name="connsiteY45" fmla="*/ 436398 h 787209"/>
                <a:gd name="connsiteX46" fmla="*/ 436663 w 787870"/>
                <a:gd name="connsiteY46" fmla="*/ 129967 h 787209"/>
                <a:gd name="connsiteX47" fmla="*/ 130232 w 787870"/>
                <a:gd name="connsiteY47" fmla="*/ 350812 h 787209"/>
                <a:gd name="connsiteX48" fmla="*/ 351076 w 787870"/>
                <a:gd name="connsiteY48" fmla="*/ 657243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7870" h="787209">
                  <a:moveTo>
                    <a:pt x="494800" y="12236"/>
                  </a:moveTo>
                  <a:lnTo>
                    <a:pt x="511005" y="80758"/>
                  </a:lnTo>
                  <a:cubicBezTo>
                    <a:pt x="535742" y="90018"/>
                    <a:pt x="558891" y="101989"/>
                    <a:pt x="580255" y="116342"/>
                  </a:cubicBezTo>
                  <a:lnTo>
                    <a:pt x="645469" y="89687"/>
                  </a:lnTo>
                  <a:lnTo>
                    <a:pt x="699705" y="144320"/>
                  </a:lnTo>
                  <a:lnTo>
                    <a:pt x="672521" y="209402"/>
                  </a:lnTo>
                  <a:cubicBezTo>
                    <a:pt x="686808" y="231030"/>
                    <a:pt x="698647" y="254312"/>
                    <a:pt x="707642" y="278850"/>
                  </a:cubicBezTo>
                  <a:lnTo>
                    <a:pt x="776098" y="295584"/>
                  </a:lnTo>
                  <a:lnTo>
                    <a:pt x="787871" y="371712"/>
                  </a:lnTo>
                  <a:lnTo>
                    <a:pt x="727617" y="408354"/>
                  </a:lnTo>
                  <a:cubicBezTo>
                    <a:pt x="727021" y="421186"/>
                    <a:pt x="725698" y="434149"/>
                    <a:pt x="723582" y="447113"/>
                  </a:cubicBezTo>
                  <a:cubicBezTo>
                    <a:pt x="721466" y="460076"/>
                    <a:pt x="718621" y="472776"/>
                    <a:pt x="715116" y="485144"/>
                  </a:cubicBezTo>
                  <a:lnTo>
                    <a:pt x="760687" y="538917"/>
                  </a:lnTo>
                  <a:lnTo>
                    <a:pt x="725434" y="607372"/>
                  </a:lnTo>
                  <a:lnTo>
                    <a:pt x="655192" y="601618"/>
                  </a:lnTo>
                  <a:cubicBezTo>
                    <a:pt x="638922" y="622056"/>
                    <a:pt x="620336" y="640377"/>
                    <a:pt x="599964" y="656383"/>
                  </a:cubicBezTo>
                  <a:lnTo>
                    <a:pt x="605190" y="726691"/>
                  </a:lnTo>
                  <a:lnTo>
                    <a:pt x="536469" y="761348"/>
                  </a:lnTo>
                  <a:lnTo>
                    <a:pt x="483027" y="715447"/>
                  </a:lnTo>
                  <a:cubicBezTo>
                    <a:pt x="458224" y="722325"/>
                    <a:pt x="432430" y="726360"/>
                    <a:pt x="406039" y="727286"/>
                  </a:cubicBezTo>
                  <a:lnTo>
                    <a:pt x="369000" y="787210"/>
                  </a:lnTo>
                  <a:lnTo>
                    <a:pt x="293005" y="774907"/>
                  </a:lnTo>
                  <a:lnTo>
                    <a:pt x="276800" y="706385"/>
                  </a:lnTo>
                  <a:cubicBezTo>
                    <a:pt x="252063" y="697126"/>
                    <a:pt x="228914" y="685154"/>
                    <a:pt x="207550" y="670801"/>
                  </a:cubicBezTo>
                  <a:lnTo>
                    <a:pt x="142335" y="697456"/>
                  </a:lnTo>
                  <a:lnTo>
                    <a:pt x="88100" y="642824"/>
                  </a:lnTo>
                  <a:lnTo>
                    <a:pt x="115284" y="577741"/>
                  </a:lnTo>
                  <a:cubicBezTo>
                    <a:pt x="100997" y="556113"/>
                    <a:pt x="89224" y="532832"/>
                    <a:pt x="80229" y="508359"/>
                  </a:cubicBezTo>
                  <a:lnTo>
                    <a:pt x="11773" y="491626"/>
                  </a:lnTo>
                  <a:lnTo>
                    <a:pt x="0" y="415564"/>
                  </a:lnTo>
                  <a:lnTo>
                    <a:pt x="60255" y="378922"/>
                  </a:lnTo>
                  <a:cubicBezTo>
                    <a:pt x="60850" y="366090"/>
                    <a:pt x="62106" y="353126"/>
                    <a:pt x="64223" y="340163"/>
                  </a:cubicBezTo>
                  <a:cubicBezTo>
                    <a:pt x="66339" y="327199"/>
                    <a:pt x="69183" y="314500"/>
                    <a:pt x="72689" y="302132"/>
                  </a:cubicBezTo>
                  <a:lnTo>
                    <a:pt x="27118" y="248293"/>
                  </a:lnTo>
                  <a:lnTo>
                    <a:pt x="62371" y="179837"/>
                  </a:lnTo>
                  <a:lnTo>
                    <a:pt x="132613" y="185591"/>
                  </a:lnTo>
                  <a:cubicBezTo>
                    <a:pt x="148883" y="165154"/>
                    <a:pt x="167469" y="146833"/>
                    <a:pt x="187840" y="130827"/>
                  </a:cubicBezTo>
                  <a:lnTo>
                    <a:pt x="182615" y="60519"/>
                  </a:lnTo>
                  <a:lnTo>
                    <a:pt x="251336" y="25861"/>
                  </a:lnTo>
                  <a:lnTo>
                    <a:pt x="304711" y="71763"/>
                  </a:lnTo>
                  <a:cubicBezTo>
                    <a:pt x="329514" y="64884"/>
                    <a:pt x="355309" y="60850"/>
                    <a:pt x="381699" y="59857"/>
                  </a:cubicBezTo>
                  <a:lnTo>
                    <a:pt x="418805" y="0"/>
                  </a:lnTo>
                  <a:lnTo>
                    <a:pt x="494800" y="12302"/>
                  </a:lnTo>
                  <a:lnTo>
                    <a:pt x="494800" y="12302"/>
                  </a:lnTo>
                  <a:close/>
                  <a:moveTo>
                    <a:pt x="351076" y="657243"/>
                  </a:moveTo>
                  <a:cubicBezTo>
                    <a:pt x="496652" y="680855"/>
                    <a:pt x="633895" y="581974"/>
                    <a:pt x="657507" y="436398"/>
                  </a:cubicBezTo>
                  <a:cubicBezTo>
                    <a:pt x="681120" y="290822"/>
                    <a:pt x="582305" y="153579"/>
                    <a:pt x="436663" y="129967"/>
                  </a:cubicBezTo>
                  <a:cubicBezTo>
                    <a:pt x="291086" y="106355"/>
                    <a:pt x="153844" y="205235"/>
                    <a:pt x="130232" y="350812"/>
                  </a:cubicBezTo>
                  <a:cubicBezTo>
                    <a:pt x="106619" y="496388"/>
                    <a:pt x="205434" y="633564"/>
                    <a:pt x="351076" y="657243"/>
                  </a:cubicBezTo>
                  <a:close/>
                </a:path>
              </a:pathLst>
            </a:custGeom>
            <a:solidFill>
              <a:schemeClr val="bg1"/>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F473068E-DB68-4669-A3FB-551974A9C49D}"/>
                </a:ext>
              </a:extLst>
            </p:cNvPr>
            <p:cNvSpPr/>
            <p:nvPr/>
          </p:nvSpPr>
          <p:spPr>
            <a:xfrm>
              <a:off x="4045224" y="5820235"/>
              <a:ext cx="744865" cy="750654"/>
            </a:xfrm>
            <a:custGeom>
              <a:avLst/>
              <a:gdLst>
                <a:gd name="connsiteX0" fmla="*/ 392877 w 782976"/>
                <a:gd name="connsiteY0" fmla="*/ 66 h 789061"/>
                <a:gd name="connsiteX1" fmla="*/ 425882 w 782976"/>
                <a:gd name="connsiteY1" fmla="*/ 62305 h 789061"/>
                <a:gd name="connsiteX2" fmla="*/ 501877 w 782976"/>
                <a:gd name="connsiteY2" fmla="*/ 79303 h 789061"/>
                <a:gd name="connsiteX3" fmla="*/ 558230 w 782976"/>
                <a:gd name="connsiteY3" fmla="*/ 37039 h 789061"/>
                <a:gd name="connsiteX4" fmla="*/ 624503 w 782976"/>
                <a:gd name="connsiteY4" fmla="*/ 76261 h 789061"/>
                <a:gd name="connsiteX5" fmla="*/ 614582 w 782976"/>
                <a:gd name="connsiteY5" fmla="*/ 146105 h 789061"/>
                <a:gd name="connsiteX6" fmla="*/ 666039 w 782976"/>
                <a:gd name="connsiteY6" fmla="*/ 204442 h 789061"/>
                <a:gd name="connsiteX7" fmla="*/ 736479 w 782976"/>
                <a:gd name="connsiteY7" fmla="*/ 203383 h 789061"/>
                <a:gd name="connsiteX8" fmla="*/ 767037 w 782976"/>
                <a:gd name="connsiteY8" fmla="*/ 274022 h 789061"/>
                <a:gd name="connsiteX9" fmla="*/ 718026 w 782976"/>
                <a:gd name="connsiteY9" fmla="*/ 324686 h 789061"/>
                <a:gd name="connsiteX10" fmla="*/ 723913 w 782976"/>
                <a:gd name="connsiteY10" fmla="*/ 363180 h 789061"/>
                <a:gd name="connsiteX11" fmla="*/ 725302 w 782976"/>
                <a:gd name="connsiteY11" fmla="*/ 402137 h 789061"/>
                <a:gd name="connsiteX12" fmla="*/ 782976 w 782976"/>
                <a:gd name="connsiteY12" fmla="*/ 442681 h 789061"/>
                <a:gd name="connsiteX13" fmla="*/ 766177 w 782976"/>
                <a:gd name="connsiteY13" fmla="*/ 517818 h 789061"/>
                <a:gd name="connsiteX14" fmla="*/ 696795 w 782976"/>
                <a:gd name="connsiteY14" fmla="*/ 529987 h 789061"/>
                <a:gd name="connsiteX15" fmla="*/ 657176 w 782976"/>
                <a:gd name="connsiteY15" fmla="*/ 596922 h 789061"/>
                <a:gd name="connsiteX16" fmla="*/ 679995 w 782976"/>
                <a:gd name="connsiteY16" fmla="*/ 663658 h 789061"/>
                <a:gd name="connsiteX17" fmla="*/ 622254 w 782976"/>
                <a:gd name="connsiteY17" fmla="*/ 714587 h 789061"/>
                <a:gd name="connsiteX18" fmla="*/ 558957 w 782976"/>
                <a:gd name="connsiteY18" fmla="*/ 683633 h 789061"/>
                <a:gd name="connsiteX19" fmla="*/ 487525 w 782976"/>
                <a:gd name="connsiteY19" fmla="*/ 714521 h 789061"/>
                <a:gd name="connsiteX20" fmla="*/ 466757 w 782976"/>
                <a:gd name="connsiteY20" fmla="*/ 781852 h 789061"/>
                <a:gd name="connsiteX21" fmla="*/ 390099 w 782976"/>
                <a:gd name="connsiteY21" fmla="*/ 789062 h 789061"/>
                <a:gd name="connsiteX22" fmla="*/ 357095 w 782976"/>
                <a:gd name="connsiteY22" fmla="*/ 726823 h 789061"/>
                <a:gd name="connsiteX23" fmla="*/ 281099 w 782976"/>
                <a:gd name="connsiteY23" fmla="*/ 709825 h 789061"/>
                <a:gd name="connsiteX24" fmla="*/ 224747 w 782976"/>
                <a:gd name="connsiteY24" fmla="*/ 752089 h 789061"/>
                <a:gd name="connsiteX25" fmla="*/ 158474 w 782976"/>
                <a:gd name="connsiteY25" fmla="*/ 712867 h 789061"/>
                <a:gd name="connsiteX26" fmla="*/ 168395 w 782976"/>
                <a:gd name="connsiteY26" fmla="*/ 643022 h 789061"/>
                <a:gd name="connsiteX27" fmla="*/ 116937 w 782976"/>
                <a:gd name="connsiteY27" fmla="*/ 584686 h 789061"/>
                <a:gd name="connsiteX28" fmla="*/ 46497 w 782976"/>
                <a:gd name="connsiteY28" fmla="*/ 585744 h 789061"/>
                <a:gd name="connsiteX29" fmla="*/ 15940 w 782976"/>
                <a:gd name="connsiteY29" fmla="*/ 515106 h 789061"/>
                <a:gd name="connsiteX30" fmla="*/ 64950 w 782976"/>
                <a:gd name="connsiteY30" fmla="*/ 464442 h 789061"/>
                <a:gd name="connsiteX31" fmla="*/ 59064 w 782976"/>
                <a:gd name="connsiteY31" fmla="*/ 425948 h 789061"/>
                <a:gd name="connsiteX32" fmla="*/ 57675 w 782976"/>
                <a:gd name="connsiteY32" fmla="*/ 386991 h 789061"/>
                <a:gd name="connsiteX33" fmla="*/ 0 w 782976"/>
                <a:gd name="connsiteY33" fmla="*/ 346446 h 789061"/>
                <a:gd name="connsiteX34" fmla="*/ 16800 w 782976"/>
                <a:gd name="connsiteY34" fmla="*/ 271310 h 789061"/>
                <a:gd name="connsiteX35" fmla="*/ 86182 w 782976"/>
                <a:gd name="connsiteY35" fmla="*/ 259140 h 789061"/>
                <a:gd name="connsiteX36" fmla="*/ 125800 w 782976"/>
                <a:gd name="connsiteY36" fmla="*/ 192206 h 789061"/>
                <a:gd name="connsiteX37" fmla="*/ 102981 w 782976"/>
                <a:gd name="connsiteY37" fmla="*/ 125469 h 789061"/>
                <a:gd name="connsiteX38" fmla="*/ 160722 w 782976"/>
                <a:gd name="connsiteY38" fmla="*/ 74541 h 789061"/>
                <a:gd name="connsiteX39" fmla="*/ 223953 w 782976"/>
                <a:gd name="connsiteY39" fmla="*/ 105495 h 789061"/>
                <a:gd name="connsiteX40" fmla="*/ 295452 w 782976"/>
                <a:gd name="connsiteY40" fmla="*/ 74607 h 789061"/>
                <a:gd name="connsiteX41" fmla="*/ 316220 w 782976"/>
                <a:gd name="connsiteY41" fmla="*/ 7276 h 789061"/>
                <a:gd name="connsiteX42" fmla="*/ 392877 w 782976"/>
                <a:gd name="connsiteY42" fmla="*/ 0 h 789061"/>
                <a:gd name="connsiteX43" fmla="*/ 392877 w 782976"/>
                <a:gd name="connsiteY43" fmla="*/ 0 h 789061"/>
                <a:gd name="connsiteX44" fmla="*/ 416622 w 782976"/>
                <a:gd name="connsiteY44" fmla="*/ 660484 h 789061"/>
                <a:gd name="connsiteX45" fmla="*/ 657375 w 782976"/>
                <a:gd name="connsiteY45" fmla="*/ 369463 h 789061"/>
                <a:gd name="connsiteX46" fmla="*/ 366355 w 782976"/>
                <a:gd name="connsiteY46" fmla="*/ 128710 h 789061"/>
                <a:gd name="connsiteX47" fmla="*/ 125602 w 782976"/>
                <a:gd name="connsiteY47" fmla="*/ 419731 h 789061"/>
                <a:gd name="connsiteX48" fmla="*/ 416622 w 782976"/>
                <a:gd name="connsiteY48" fmla="*/ 660484 h 78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2976" h="789061">
                  <a:moveTo>
                    <a:pt x="392877" y="66"/>
                  </a:moveTo>
                  <a:lnTo>
                    <a:pt x="425882" y="62305"/>
                  </a:lnTo>
                  <a:cubicBezTo>
                    <a:pt x="452140" y="65017"/>
                    <a:pt x="477604" y="70771"/>
                    <a:pt x="501877" y="79303"/>
                  </a:cubicBezTo>
                  <a:lnTo>
                    <a:pt x="558230" y="37039"/>
                  </a:lnTo>
                  <a:lnTo>
                    <a:pt x="624503" y="76261"/>
                  </a:lnTo>
                  <a:lnTo>
                    <a:pt x="614582" y="146105"/>
                  </a:lnTo>
                  <a:cubicBezTo>
                    <a:pt x="633895" y="163434"/>
                    <a:pt x="651158" y="183012"/>
                    <a:pt x="666039" y="204442"/>
                  </a:cubicBezTo>
                  <a:lnTo>
                    <a:pt x="736479" y="203383"/>
                  </a:lnTo>
                  <a:lnTo>
                    <a:pt x="767037" y="274022"/>
                  </a:lnTo>
                  <a:lnTo>
                    <a:pt x="718026" y="324686"/>
                  </a:lnTo>
                  <a:cubicBezTo>
                    <a:pt x="720672" y="337253"/>
                    <a:pt x="722722" y="350084"/>
                    <a:pt x="723913" y="363180"/>
                  </a:cubicBezTo>
                  <a:cubicBezTo>
                    <a:pt x="725169" y="376276"/>
                    <a:pt x="725566" y="389240"/>
                    <a:pt x="725302" y="402137"/>
                  </a:cubicBezTo>
                  <a:lnTo>
                    <a:pt x="782976" y="442681"/>
                  </a:lnTo>
                  <a:lnTo>
                    <a:pt x="766177" y="517818"/>
                  </a:lnTo>
                  <a:lnTo>
                    <a:pt x="696795" y="529987"/>
                  </a:lnTo>
                  <a:cubicBezTo>
                    <a:pt x="686212" y="553864"/>
                    <a:pt x="672852" y="576286"/>
                    <a:pt x="657176" y="596922"/>
                  </a:cubicBezTo>
                  <a:lnTo>
                    <a:pt x="679995" y="663658"/>
                  </a:lnTo>
                  <a:lnTo>
                    <a:pt x="622254" y="714587"/>
                  </a:lnTo>
                  <a:lnTo>
                    <a:pt x="558957" y="683633"/>
                  </a:lnTo>
                  <a:cubicBezTo>
                    <a:pt x="536734" y="696530"/>
                    <a:pt x="512791" y="706981"/>
                    <a:pt x="487525" y="714521"/>
                  </a:cubicBezTo>
                  <a:lnTo>
                    <a:pt x="466757" y="781852"/>
                  </a:lnTo>
                  <a:lnTo>
                    <a:pt x="390099" y="789062"/>
                  </a:lnTo>
                  <a:lnTo>
                    <a:pt x="357095" y="726823"/>
                  </a:lnTo>
                  <a:cubicBezTo>
                    <a:pt x="330837" y="724111"/>
                    <a:pt x="305373" y="718357"/>
                    <a:pt x="281099" y="709825"/>
                  </a:cubicBezTo>
                  <a:lnTo>
                    <a:pt x="224747" y="752089"/>
                  </a:lnTo>
                  <a:lnTo>
                    <a:pt x="158474" y="712867"/>
                  </a:lnTo>
                  <a:lnTo>
                    <a:pt x="168395" y="643022"/>
                  </a:lnTo>
                  <a:cubicBezTo>
                    <a:pt x="149082" y="625693"/>
                    <a:pt x="131819" y="606182"/>
                    <a:pt x="116937" y="584686"/>
                  </a:cubicBezTo>
                  <a:lnTo>
                    <a:pt x="46497" y="585744"/>
                  </a:lnTo>
                  <a:lnTo>
                    <a:pt x="15940" y="515106"/>
                  </a:lnTo>
                  <a:lnTo>
                    <a:pt x="64950" y="464442"/>
                  </a:lnTo>
                  <a:cubicBezTo>
                    <a:pt x="62305" y="451875"/>
                    <a:pt x="60254" y="439044"/>
                    <a:pt x="59064" y="425948"/>
                  </a:cubicBezTo>
                  <a:cubicBezTo>
                    <a:pt x="57807" y="412852"/>
                    <a:pt x="57410" y="399888"/>
                    <a:pt x="57675" y="386991"/>
                  </a:cubicBezTo>
                  <a:lnTo>
                    <a:pt x="0" y="346446"/>
                  </a:lnTo>
                  <a:lnTo>
                    <a:pt x="16800" y="271310"/>
                  </a:lnTo>
                  <a:lnTo>
                    <a:pt x="86182" y="259140"/>
                  </a:lnTo>
                  <a:cubicBezTo>
                    <a:pt x="96764" y="235263"/>
                    <a:pt x="110125" y="212842"/>
                    <a:pt x="125800" y="192206"/>
                  </a:cubicBezTo>
                  <a:lnTo>
                    <a:pt x="102981" y="125469"/>
                  </a:lnTo>
                  <a:lnTo>
                    <a:pt x="160722" y="74541"/>
                  </a:lnTo>
                  <a:lnTo>
                    <a:pt x="223953" y="105495"/>
                  </a:lnTo>
                  <a:cubicBezTo>
                    <a:pt x="246177" y="92597"/>
                    <a:pt x="270120" y="82147"/>
                    <a:pt x="295452" y="74607"/>
                  </a:cubicBezTo>
                  <a:lnTo>
                    <a:pt x="316220" y="7276"/>
                  </a:lnTo>
                  <a:lnTo>
                    <a:pt x="392877" y="0"/>
                  </a:lnTo>
                  <a:lnTo>
                    <a:pt x="392877" y="0"/>
                  </a:lnTo>
                  <a:close/>
                  <a:moveTo>
                    <a:pt x="416622" y="660484"/>
                  </a:moveTo>
                  <a:cubicBezTo>
                    <a:pt x="563455" y="646594"/>
                    <a:pt x="671264" y="516296"/>
                    <a:pt x="657375" y="369463"/>
                  </a:cubicBezTo>
                  <a:cubicBezTo>
                    <a:pt x="643485" y="222630"/>
                    <a:pt x="513188" y="114821"/>
                    <a:pt x="366355" y="128710"/>
                  </a:cubicBezTo>
                  <a:cubicBezTo>
                    <a:pt x="219522" y="142600"/>
                    <a:pt x="111712" y="272898"/>
                    <a:pt x="125602" y="419731"/>
                  </a:cubicBezTo>
                  <a:cubicBezTo>
                    <a:pt x="139491" y="566563"/>
                    <a:pt x="269789" y="674373"/>
                    <a:pt x="416622" y="660484"/>
                  </a:cubicBezTo>
                  <a:close/>
                </a:path>
              </a:pathLst>
            </a:custGeom>
            <a:solidFill>
              <a:schemeClr val="bg1"/>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B820A901-B69B-4AB5-937A-37F5B829744C}"/>
                </a:ext>
              </a:extLst>
            </p:cNvPr>
            <p:cNvSpPr/>
            <p:nvPr/>
          </p:nvSpPr>
          <p:spPr>
            <a:xfrm rot="526914">
              <a:off x="7037296" y="6416115"/>
              <a:ext cx="502875" cy="499560"/>
            </a:xfrm>
            <a:custGeom>
              <a:avLst/>
              <a:gdLst>
                <a:gd name="connsiteX0" fmla="*/ 385536 w 568084"/>
                <a:gd name="connsiteY0" fmla="*/ 14816 h 580717"/>
                <a:gd name="connsiteX1" fmla="*/ 397772 w 568084"/>
                <a:gd name="connsiteY1" fmla="*/ 76922 h 580717"/>
                <a:gd name="connsiteX2" fmla="*/ 468873 w 568084"/>
                <a:gd name="connsiteY2" fmla="*/ 133208 h 580717"/>
                <a:gd name="connsiteX3" fmla="*/ 533559 w 568084"/>
                <a:gd name="connsiteY3" fmla="*/ 129438 h 580717"/>
                <a:gd name="connsiteX4" fmla="*/ 565373 w 568084"/>
                <a:gd name="connsiteY4" fmla="*/ 193198 h 580717"/>
                <a:gd name="connsiteX5" fmla="*/ 521257 w 568084"/>
                <a:gd name="connsiteY5" fmla="*/ 245251 h 580717"/>
                <a:gd name="connsiteX6" fmla="*/ 520463 w 568084"/>
                <a:gd name="connsiteY6" fmla="*/ 327398 h 580717"/>
                <a:gd name="connsiteX7" fmla="*/ 568085 w 568084"/>
                <a:gd name="connsiteY7" fmla="*/ 380377 h 580717"/>
                <a:gd name="connsiteX8" fmla="*/ 538123 w 568084"/>
                <a:gd name="connsiteY8" fmla="*/ 444996 h 580717"/>
                <a:gd name="connsiteX9" fmla="*/ 462325 w 568084"/>
                <a:gd name="connsiteY9" fmla="*/ 442748 h 580717"/>
                <a:gd name="connsiteX10" fmla="*/ 406304 w 568084"/>
                <a:gd name="connsiteY10" fmla="*/ 486996 h 580717"/>
                <a:gd name="connsiteX11" fmla="*/ 393407 w 568084"/>
                <a:gd name="connsiteY11" fmla="*/ 563852 h 580717"/>
                <a:gd name="connsiteX12" fmla="*/ 324223 w 568084"/>
                <a:gd name="connsiteY12" fmla="*/ 580718 h 580717"/>
                <a:gd name="connsiteX13" fmla="*/ 276205 w 568084"/>
                <a:gd name="connsiteY13" fmla="*/ 516693 h 580717"/>
                <a:gd name="connsiteX14" fmla="*/ 243134 w 568084"/>
                <a:gd name="connsiteY14" fmla="*/ 512063 h 580717"/>
                <a:gd name="connsiteX15" fmla="*/ 211056 w 568084"/>
                <a:gd name="connsiteY15" fmla="*/ 502803 h 580717"/>
                <a:gd name="connsiteX16" fmla="*/ 141079 w 568084"/>
                <a:gd name="connsiteY16" fmla="*/ 541694 h 580717"/>
                <a:gd name="connsiteX17" fmla="*/ 84727 w 568084"/>
                <a:gd name="connsiteY17" fmla="*/ 498107 h 580717"/>
                <a:gd name="connsiteX18" fmla="*/ 104304 w 568084"/>
                <a:gd name="connsiteY18" fmla="*/ 422641 h 580717"/>
                <a:gd name="connsiteX19" fmla="*/ 71168 w 568084"/>
                <a:gd name="connsiteY19" fmla="*/ 359410 h 580717"/>
                <a:gd name="connsiteX20" fmla="*/ 1058 w 568084"/>
                <a:gd name="connsiteY20" fmla="*/ 330572 h 580717"/>
                <a:gd name="connsiteX21" fmla="*/ 0 w 568084"/>
                <a:gd name="connsiteY21" fmla="*/ 259339 h 580717"/>
                <a:gd name="connsiteX22" fmla="*/ 65017 w 568084"/>
                <a:gd name="connsiteY22" fmla="*/ 230369 h 580717"/>
                <a:gd name="connsiteX23" fmla="*/ 97823 w 568084"/>
                <a:gd name="connsiteY23" fmla="*/ 155034 h 580717"/>
                <a:gd name="connsiteX24" fmla="*/ 78774 w 568084"/>
                <a:gd name="connsiteY24" fmla="*/ 89489 h 580717"/>
                <a:gd name="connsiteX25" fmla="*/ 133870 w 568084"/>
                <a:gd name="connsiteY25" fmla="*/ 44314 h 580717"/>
                <a:gd name="connsiteX26" fmla="*/ 191346 w 568084"/>
                <a:gd name="connsiteY26" fmla="*/ 74144 h 580717"/>
                <a:gd name="connsiteX27" fmla="*/ 279247 w 568084"/>
                <a:gd name="connsiteY27" fmla="*/ 51722 h 580717"/>
                <a:gd name="connsiteX28" fmla="*/ 315757 w 568084"/>
                <a:gd name="connsiteY28" fmla="*/ 0 h 580717"/>
                <a:gd name="connsiteX29" fmla="*/ 385470 w 568084"/>
                <a:gd name="connsiteY29" fmla="*/ 14816 h 580717"/>
                <a:gd name="connsiteX30" fmla="*/ 385470 w 568084"/>
                <a:gd name="connsiteY30" fmla="*/ 14816 h 580717"/>
                <a:gd name="connsiteX31" fmla="*/ 254974 w 568084"/>
                <a:gd name="connsiteY31" fmla="*/ 456637 h 580717"/>
                <a:gd name="connsiteX32" fmla="*/ 464045 w 568084"/>
                <a:gd name="connsiteY32" fmla="*/ 321048 h 580717"/>
                <a:gd name="connsiteX33" fmla="*/ 328456 w 568084"/>
                <a:gd name="connsiteY33" fmla="*/ 111977 h 580717"/>
                <a:gd name="connsiteX34" fmla="*/ 119385 w 568084"/>
                <a:gd name="connsiteY34" fmla="*/ 247566 h 580717"/>
                <a:gd name="connsiteX35" fmla="*/ 254974 w 568084"/>
                <a:gd name="connsiteY35" fmla="*/ 456637 h 58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084" h="580717">
                  <a:moveTo>
                    <a:pt x="385536" y="14816"/>
                  </a:moveTo>
                  <a:lnTo>
                    <a:pt x="397772" y="76922"/>
                  </a:lnTo>
                  <a:cubicBezTo>
                    <a:pt x="425352" y="91010"/>
                    <a:pt x="449362" y="110257"/>
                    <a:pt x="468873" y="133208"/>
                  </a:cubicBezTo>
                  <a:lnTo>
                    <a:pt x="533559" y="129438"/>
                  </a:lnTo>
                  <a:lnTo>
                    <a:pt x="565373" y="193198"/>
                  </a:lnTo>
                  <a:lnTo>
                    <a:pt x="521257" y="245251"/>
                  </a:lnTo>
                  <a:cubicBezTo>
                    <a:pt x="525755" y="271773"/>
                    <a:pt x="525755" y="299486"/>
                    <a:pt x="520463" y="327398"/>
                  </a:cubicBezTo>
                  <a:lnTo>
                    <a:pt x="568085" y="380377"/>
                  </a:lnTo>
                  <a:lnTo>
                    <a:pt x="538123" y="444996"/>
                  </a:lnTo>
                  <a:lnTo>
                    <a:pt x="462325" y="442748"/>
                  </a:lnTo>
                  <a:cubicBezTo>
                    <a:pt x="445989" y="460275"/>
                    <a:pt x="427072" y="475223"/>
                    <a:pt x="406304" y="486996"/>
                  </a:cubicBezTo>
                  <a:lnTo>
                    <a:pt x="393407" y="563852"/>
                  </a:lnTo>
                  <a:lnTo>
                    <a:pt x="324223" y="580718"/>
                  </a:lnTo>
                  <a:lnTo>
                    <a:pt x="276205" y="516693"/>
                  </a:lnTo>
                  <a:cubicBezTo>
                    <a:pt x="265225" y="515966"/>
                    <a:pt x="254180" y="514444"/>
                    <a:pt x="243134" y="512063"/>
                  </a:cubicBezTo>
                  <a:cubicBezTo>
                    <a:pt x="232089" y="509682"/>
                    <a:pt x="221374" y="506574"/>
                    <a:pt x="211056" y="502803"/>
                  </a:cubicBezTo>
                  <a:lnTo>
                    <a:pt x="141079" y="541694"/>
                  </a:lnTo>
                  <a:lnTo>
                    <a:pt x="84727" y="498107"/>
                  </a:lnTo>
                  <a:lnTo>
                    <a:pt x="104304" y="422641"/>
                  </a:lnTo>
                  <a:cubicBezTo>
                    <a:pt x="90150" y="403460"/>
                    <a:pt x="78907" y="382096"/>
                    <a:pt x="71168" y="359410"/>
                  </a:cubicBezTo>
                  <a:lnTo>
                    <a:pt x="1058" y="330572"/>
                  </a:lnTo>
                  <a:lnTo>
                    <a:pt x="0" y="259339"/>
                  </a:lnTo>
                  <a:lnTo>
                    <a:pt x="65017" y="230369"/>
                  </a:lnTo>
                  <a:cubicBezTo>
                    <a:pt x="71631" y="202722"/>
                    <a:pt x="82875" y="177390"/>
                    <a:pt x="97823" y="155034"/>
                  </a:cubicBezTo>
                  <a:lnTo>
                    <a:pt x="78774" y="89489"/>
                  </a:lnTo>
                  <a:lnTo>
                    <a:pt x="133870" y="44314"/>
                  </a:lnTo>
                  <a:lnTo>
                    <a:pt x="191346" y="74144"/>
                  </a:lnTo>
                  <a:cubicBezTo>
                    <a:pt x="218530" y="61180"/>
                    <a:pt x="248360" y="53376"/>
                    <a:pt x="279247" y="51722"/>
                  </a:cubicBezTo>
                  <a:lnTo>
                    <a:pt x="315757" y="0"/>
                  </a:lnTo>
                  <a:lnTo>
                    <a:pt x="385470" y="14816"/>
                  </a:lnTo>
                  <a:lnTo>
                    <a:pt x="385470" y="14816"/>
                  </a:lnTo>
                  <a:close/>
                  <a:moveTo>
                    <a:pt x="254974" y="456637"/>
                  </a:moveTo>
                  <a:cubicBezTo>
                    <a:pt x="350150" y="476942"/>
                    <a:pt x="443740" y="416225"/>
                    <a:pt x="464045" y="321048"/>
                  </a:cubicBezTo>
                  <a:cubicBezTo>
                    <a:pt x="484350" y="225871"/>
                    <a:pt x="423633" y="132282"/>
                    <a:pt x="328456" y="111977"/>
                  </a:cubicBezTo>
                  <a:cubicBezTo>
                    <a:pt x="233279" y="91671"/>
                    <a:pt x="139690" y="152389"/>
                    <a:pt x="119385" y="247566"/>
                  </a:cubicBezTo>
                  <a:cubicBezTo>
                    <a:pt x="99079" y="342742"/>
                    <a:pt x="159797" y="436332"/>
                    <a:pt x="254974" y="456637"/>
                  </a:cubicBezTo>
                  <a:close/>
                </a:path>
              </a:pathLst>
            </a:custGeom>
            <a:solidFill>
              <a:schemeClr val="bg1"/>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CFB7F156-DFA6-44BE-AED8-62AAC75CD96B}"/>
                </a:ext>
              </a:extLst>
            </p:cNvPr>
            <p:cNvSpPr/>
            <p:nvPr/>
          </p:nvSpPr>
          <p:spPr>
            <a:xfrm>
              <a:off x="4569521" y="6399240"/>
              <a:ext cx="540874" cy="552577"/>
            </a:xfrm>
            <a:custGeom>
              <a:avLst/>
              <a:gdLst>
                <a:gd name="connsiteX0" fmla="*/ 253717 w 568547"/>
                <a:gd name="connsiteY0" fmla="*/ 0 h 580849"/>
                <a:gd name="connsiteX1" fmla="*/ 290028 w 568547"/>
                <a:gd name="connsiteY1" fmla="*/ 51854 h 580849"/>
                <a:gd name="connsiteX2" fmla="*/ 377797 w 568547"/>
                <a:gd name="connsiteY2" fmla="*/ 74607 h 580849"/>
                <a:gd name="connsiteX3" fmla="*/ 435406 w 568547"/>
                <a:gd name="connsiteY3" fmla="*/ 44976 h 580849"/>
                <a:gd name="connsiteX4" fmla="*/ 490303 w 568547"/>
                <a:gd name="connsiteY4" fmla="*/ 90415 h 580849"/>
                <a:gd name="connsiteX5" fmla="*/ 471056 w 568547"/>
                <a:gd name="connsiteY5" fmla="*/ 155894 h 580849"/>
                <a:gd name="connsiteX6" fmla="*/ 503597 w 568547"/>
                <a:gd name="connsiteY6" fmla="*/ 231361 h 580849"/>
                <a:gd name="connsiteX7" fmla="*/ 568548 w 568547"/>
                <a:gd name="connsiteY7" fmla="*/ 260595 h 580849"/>
                <a:gd name="connsiteX8" fmla="*/ 567291 w 568547"/>
                <a:gd name="connsiteY8" fmla="*/ 331829 h 580849"/>
                <a:gd name="connsiteX9" fmla="*/ 497049 w 568547"/>
                <a:gd name="connsiteY9" fmla="*/ 360468 h 580849"/>
                <a:gd name="connsiteX10" fmla="*/ 463714 w 568547"/>
                <a:gd name="connsiteY10" fmla="*/ 423567 h 580849"/>
                <a:gd name="connsiteX11" fmla="*/ 483027 w 568547"/>
                <a:gd name="connsiteY11" fmla="*/ 499100 h 580849"/>
                <a:gd name="connsiteX12" fmla="*/ 426543 w 568547"/>
                <a:gd name="connsiteY12" fmla="*/ 542488 h 580849"/>
                <a:gd name="connsiteX13" fmla="*/ 356698 w 568547"/>
                <a:gd name="connsiteY13" fmla="*/ 503332 h 580849"/>
                <a:gd name="connsiteX14" fmla="*/ 324620 w 568547"/>
                <a:gd name="connsiteY14" fmla="*/ 512526 h 580849"/>
                <a:gd name="connsiteX15" fmla="*/ 291549 w 568547"/>
                <a:gd name="connsiteY15" fmla="*/ 517024 h 580849"/>
                <a:gd name="connsiteX16" fmla="*/ 243266 w 568547"/>
                <a:gd name="connsiteY16" fmla="*/ 580850 h 580849"/>
                <a:gd name="connsiteX17" fmla="*/ 174083 w 568547"/>
                <a:gd name="connsiteY17" fmla="*/ 563785 h 580849"/>
                <a:gd name="connsiteX18" fmla="*/ 161450 w 568547"/>
                <a:gd name="connsiteY18" fmla="*/ 486863 h 580849"/>
                <a:gd name="connsiteX19" fmla="*/ 105561 w 568547"/>
                <a:gd name="connsiteY19" fmla="*/ 442417 h 580849"/>
                <a:gd name="connsiteX20" fmla="*/ 29763 w 568547"/>
                <a:gd name="connsiteY20" fmla="*/ 444401 h 580849"/>
                <a:gd name="connsiteX21" fmla="*/ 0 w 568547"/>
                <a:gd name="connsiteY21" fmla="*/ 379649 h 580849"/>
                <a:gd name="connsiteX22" fmla="*/ 47754 w 568547"/>
                <a:gd name="connsiteY22" fmla="*/ 326802 h 580849"/>
                <a:gd name="connsiteX23" fmla="*/ 47225 w 568547"/>
                <a:gd name="connsiteY23" fmla="*/ 244655 h 580849"/>
                <a:gd name="connsiteX24" fmla="*/ 3307 w 568547"/>
                <a:gd name="connsiteY24" fmla="*/ 192470 h 580849"/>
                <a:gd name="connsiteX25" fmla="*/ 35385 w 568547"/>
                <a:gd name="connsiteY25" fmla="*/ 128842 h 580849"/>
                <a:gd name="connsiteX26" fmla="*/ 100071 w 568547"/>
                <a:gd name="connsiteY26" fmla="*/ 132877 h 580849"/>
                <a:gd name="connsiteX27" fmla="*/ 171371 w 568547"/>
                <a:gd name="connsiteY27" fmla="*/ 76856 h 580849"/>
                <a:gd name="connsiteX28" fmla="*/ 183872 w 568547"/>
                <a:gd name="connsiteY28" fmla="*/ 14749 h 580849"/>
                <a:gd name="connsiteX29" fmla="*/ 253584 w 568547"/>
                <a:gd name="connsiteY29" fmla="*/ 132 h 580849"/>
                <a:gd name="connsiteX30" fmla="*/ 253584 w 568547"/>
                <a:gd name="connsiteY30" fmla="*/ 132 h 580849"/>
                <a:gd name="connsiteX31" fmla="*/ 313045 w 568547"/>
                <a:gd name="connsiteY31" fmla="*/ 456835 h 580849"/>
                <a:gd name="connsiteX32" fmla="*/ 449362 w 568547"/>
                <a:gd name="connsiteY32" fmla="*/ 248293 h 580849"/>
                <a:gd name="connsiteX33" fmla="*/ 240819 w 568547"/>
                <a:gd name="connsiteY33" fmla="*/ 111977 h 580849"/>
                <a:gd name="connsiteX34" fmla="*/ 104503 w 568547"/>
                <a:gd name="connsiteY34" fmla="*/ 320585 h 580849"/>
                <a:gd name="connsiteX35" fmla="*/ 313045 w 568547"/>
                <a:gd name="connsiteY35" fmla="*/ 456902 h 58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547" h="580849">
                  <a:moveTo>
                    <a:pt x="253717" y="0"/>
                  </a:moveTo>
                  <a:lnTo>
                    <a:pt x="290028" y="51854"/>
                  </a:lnTo>
                  <a:cubicBezTo>
                    <a:pt x="320916" y="53574"/>
                    <a:pt x="350679" y="61511"/>
                    <a:pt x="377797" y="74607"/>
                  </a:cubicBezTo>
                  <a:lnTo>
                    <a:pt x="435406" y="44976"/>
                  </a:lnTo>
                  <a:lnTo>
                    <a:pt x="490303" y="90415"/>
                  </a:lnTo>
                  <a:lnTo>
                    <a:pt x="471056" y="155894"/>
                  </a:lnTo>
                  <a:cubicBezTo>
                    <a:pt x="485938" y="178316"/>
                    <a:pt x="497115" y="203714"/>
                    <a:pt x="503597" y="231361"/>
                  </a:cubicBezTo>
                  <a:lnTo>
                    <a:pt x="568548" y="260595"/>
                  </a:lnTo>
                  <a:lnTo>
                    <a:pt x="567291" y="331829"/>
                  </a:lnTo>
                  <a:lnTo>
                    <a:pt x="497049" y="360468"/>
                  </a:lnTo>
                  <a:cubicBezTo>
                    <a:pt x="489245" y="383154"/>
                    <a:pt x="477934" y="404386"/>
                    <a:pt x="463714" y="423567"/>
                  </a:cubicBezTo>
                  <a:lnTo>
                    <a:pt x="483027" y="499100"/>
                  </a:lnTo>
                  <a:lnTo>
                    <a:pt x="426543" y="542488"/>
                  </a:lnTo>
                  <a:lnTo>
                    <a:pt x="356698" y="503332"/>
                  </a:lnTo>
                  <a:cubicBezTo>
                    <a:pt x="346380" y="507103"/>
                    <a:pt x="335665" y="510145"/>
                    <a:pt x="324620" y="512526"/>
                  </a:cubicBezTo>
                  <a:cubicBezTo>
                    <a:pt x="313574" y="514841"/>
                    <a:pt x="302529" y="516296"/>
                    <a:pt x="291549" y="517024"/>
                  </a:cubicBezTo>
                  <a:lnTo>
                    <a:pt x="243266" y="580850"/>
                  </a:lnTo>
                  <a:lnTo>
                    <a:pt x="174083" y="563785"/>
                  </a:lnTo>
                  <a:lnTo>
                    <a:pt x="161450" y="486863"/>
                  </a:lnTo>
                  <a:cubicBezTo>
                    <a:pt x="140748" y="475024"/>
                    <a:pt x="121832" y="460076"/>
                    <a:pt x="105561" y="442417"/>
                  </a:cubicBezTo>
                  <a:lnTo>
                    <a:pt x="29763" y="444401"/>
                  </a:lnTo>
                  <a:lnTo>
                    <a:pt x="0" y="379649"/>
                  </a:lnTo>
                  <a:lnTo>
                    <a:pt x="47754" y="326802"/>
                  </a:lnTo>
                  <a:cubicBezTo>
                    <a:pt x="42595" y="298891"/>
                    <a:pt x="42661" y="271178"/>
                    <a:pt x="47225" y="244655"/>
                  </a:cubicBezTo>
                  <a:lnTo>
                    <a:pt x="3307" y="192470"/>
                  </a:lnTo>
                  <a:lnTo>
                    <a:pt x="35385" y="128842"/>
                  </a:lnTo>
                  <a:lnTo>
                    <a:pt x="100071" y="132877"/>
                  </a:lnTo>
                  <a:cubicBezTo>
                    <a:pt x="119649" y="109992"/>
                    <a:pt x="143790" y="90811"/>
                    <a:pt x="171371" y="76856"/>
                  </a:cubicBezTo>
                  <a:lnTo>
                    <a:pt x="183872" y="14749"/>
                  </a:lnTo>
                  <a:lnTo>
                    <a:pt x="253584" y="132"/>
                  </a:lnTo>
                  <a:lnTo>
                    <a:pt x="253584" y="132"/>
                  </a:lnTo>
                  <a:close/>
                  <a:moveTo>
                    <a:pt x="313045" y="456835"/>
                  </a:moveTo>
                  <a:cubicBezTo>
                    <a:pt x="408288" y="436861"/>
                    <a:pt x="469336" y="343536"/>
                    <a:pt x="449362" y="248293"/>
                  </a:cubicBezTo>
                  <a:cubicBezTo>
                    <a:pt x="429387" y="153050"/>
                    <a:pt x="335996" y="92002"/>
                    <a:pt x="240819" y="111977"/>
                  </a:cubicBezTo>
                  <a:cubicBezTo>
                    <a:pt x="145576" y="131951"/>
                    <a:pt x="84528" y="225342"/>
                    <a:pt x="104503" y="320585"/>
                  </a:cubicBezTo>
                  <a:cubicBezTo>
                    <a:pt x="124477" y="415828"/>
                    <a:pt x="217868" y="476876"/>
                    <a:pt x="313045" y="456902"/>
                  </a:cubicBezTo>
                  <a:close/>
                </a:path>
              </a:pathLst>
            </a:custGeom>
            <a:solidFill>
              <a:schemeClr val="bg1"/>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4885CA75-F95D-4A51-B775-39408AD04CF7}"/>
                </a:ext>
              </a:extLst>
            </p:cNvPr>
            <p:cNvSpPr/>
            <p:nvPr/>
          </p:nvSpPr>
          <p:spPr>
            <a:xfrm>
              <a:off x="6581628" y="5748756"/>
              <a:ext cx="612652" cy="502920"/>
            </a:xfrm>
            <a:custGeom>
              <a:avLst/>
              <a:gdLst>
                <a:gd name="connsiteX0" fmla="*/ 496189 w 643998"/>
                <a:gd name="connsiteY0" fmla="*/ 118855 h 528652"/>
                <a:gd name="connsiteX1" fmla="*/ 515899 w 643998"/>
                <a:gd name="connsiteY1" fmla="*/ 89092 h 528652"/>
                <a:gd name="connsiteX2" fmla="*/ 518347 w 643998"/>
                <a:gd name="connsiteY2" fmla="*/ 86975 h 528652"/>
                <a:gd name="connsiteX3" fmla="*/ 606116 w 643998"/>
                <a:gd name="connsiteY3" fmla="*/ 46762 h 528652"/>
                <a:gd name="connsiteX4" fmla="*/ 612994 w 643998"/>
                <a:gd name="connsiteY4" fmla="*/ 48283 h 528652"/>
                <a:gd name="connsiteX5" fmla="*/ 613457 w 643998"/>
                <a:gd name="connsiteY5" fmla="*/ 55360 h 528652"/>
                <a:gd name="connsiteX6" fmla="*/ 585149 w 643998"/>
                <a:gd name="connsiteY6" fmla="*/ 97690 h 528652"/>
                <a:gd name="connsiteX7" fmla="*/ 639120 w 643998"/>
                <a:gd name="connsiteY7" fmla="*/ 106950 h 528652"/>
                <a:gd name="connsiteX8" fmla="*/ 643948 w 643998"/>
                <a:gd name="connsiteY8" fmla="*/ 111977 h 528652"/>
                <a:gd name="connsiteX9" fmla="*/ 640575 w 643998"/>
                <a:gd name="connsiteY9" fmla="*/ 118062 h 528652"/>
                <a:gd name="connsiteX10" fmla="*/ 551417 w 643998"/>
                <a:gd name="connsiteY10" fmla="*/ 158871 h 528652"/>
                <a:gd name="connsiteX11" fmla="*/ 547978 w 643998"/>
                <a:gd name="connsiteY11" fmla="*/ 159334 h 528652"/>
                <a:gd name="connsiteX12" fmla="*/ 508558 w 643998"/>
                <a:gd name="connsiteY12" fmla="*/ 152389 h 528652"/>
                <a:gd name="connsiteX13" fmla="*/ 383022 w 643998"/>
                <a:gd name="connsiteY13" fmla="*/ 209865 h 528652"/>
                <a:gd name="connsiteX14" fmla="*/ 393406 w 643998"/>
                <a:gd name="connsiteY14" fmla="*/ 232552 h 528652"/>
                <a:gd name="connsiteX15" fmla="*/ 393208 w 643998"/>
                <a:gd name="connsiteY15" fmla="*/ 237049 h 528652"/>
                <a:gd name="connsiteX16" fmla="*/ 389504 w 643998"/>
                <a:gd name="connsiteY16" fmla="*/ 239496 h 528652"/>
                <a:gd name="connsiteX17" fmla="*/ 256495 w 643998"/>
                <a:gd name="connsiteY17" fmla="*/ 254378 h 528652"/>
                <a:gd name="connsiteX18" fmla="*/ 250476 w 643998"/>
                <a:gd name="connsiteY18" fmla="*/ 250939 h 528652"/>
                <a:gd name="connsiteX19" fmla="*/ 251799 w 643998"/>
                <a:gd name="connsiteY19" fmla="*/ 244192 h 528652"/>
                <a:gd name="connsiteX20" fmla="*/ 349026 w 643998"/>
                <a:gd name="connsiteY20" fmla="*/ 154175 h 528652"/>
                <a:gd name="connsiteX21" fmla="*/ 354185 w 643998"/>
                <a:gd name="connsiteY21" fmla="*/ 152720 h 528652"/>
                <a:gd name="connsiteX22" fmla="*/ 358352 w 643998"/>
                <a:gd name="connsiteY22" fmla="*/ 156027 h 528652"/>
                <a:gd name="connsiteX23" fmla="*/ 368141 w 643998"/>
                <a:gd name="connsiteY23" fmla="*/ 177456 h 528652"/>
                <a:gd name="connsiteX24" fmla="*/ 496189 w 643998"/>
                <a:gd name="connsiteY24" fmla="*/ 118855 h 528652"/>
                <a:gd name="connsiteX25" fmla="*/ 496189 w 643998"/>
                <a:gd name="connsiteY25" fmla="*/ 118855 h 528652"/>
                <a:gd name="connsiteX26" fmla="*/ 247566 w 643998"/>
                <a:gd name="connsiteY26" fmla="*/ 135391 h 528652"/>
                <a:gd name="connsiteX27" fmla="*/ 136383 w 643998"/>
                <a:gd name="connsiteY27" fmla="*/ 246573 h 528652"/>
                <a:gd name="connsiteX28" fmla="*/ 247566 w 643998"/>
                <a:gd name="connsiteY28" fmla="*/ 357756 h 528652"/>
                <a:gd name="connsiteX29" fmla="*/ 356566 w 643998"/>
                <a:gd name="connsiteY29" fmla="*/ 268863 h 528652"/>
                <a:gd name="connsiteX30" fmla="*/ 296576 w 643998"/>
                <a:gd name="connsiteY30" fmla="*/ 275543 h 528652"/>
                <a:gd name="connsiteX31" fmla="*/ 247698 w 643998"/>
                <a:gd name="connsiteY31" fmla="*/ 303322 h 528652"/>
                <a:gd name="connsiteX32" fmla="*/ 190751 w 643998"/>
                <a:gd name="connsiteY32" fmla="*/ 246375 h 528652"/>
                <a:gd name="connsiteX33" fmla="*/ 247698 w 643998"/>
                <a:gd name="connsiteY33" fmla="*/ 189428 h 528652"/>
                <a:gd name="connsiteX34" fmla="*/ 268863 w 643998"/>
                <a:gd name="connsiteY34" fmla="*/ 193462 h 528652"/>
                <a:gd name="connsiteX35" fmla="*/ 310598 w 643998"/>
                <a:gd name="connsiteY35" fmla="*/ 154770 h 528652"/>
                <a:gd name="connsiteX36" fmla="*/ 247632 w 643998"/>
                <a:gd name="connsiteY36" fmla="*/ 135258 h 528652"/>
                <a:gd name="connsiteX37" fmla="*/ 247632 w 643998"/>
                <a:gd name="connsiteY37" fmla="*/ 135258 h 528652"/>
                <a:gd name="connsiteX38" fmla="*/ 352465 w 643998"/>
                <a:gd name="connsiteY38" fmla="*/ 472048 h 528652"/>
                <a:gd name="connsiteX39" fmla="*/ 395523 w 643998"/>
                <a:gd name="connsiteY39" fmla="*/ 517090 h 528652"/>
                <a:gd name="connsiteX40" fmla="*/ 447973 w 643998"/>
                <a:gd name="connsiteY40" fmla="*/ 464640 h 528652"/>
                <a:gd name="connsiteX41" fmla="*/ 414241 w 643998"/>
                <a:gd name="connsiteY41" fmla="*/ 430908 h 528652"/>
                <a:gd name="connsiteX42" fmla="*/ 495330 w 643998"/>
                <a:gd name="connsiteY42" fmla="*/ 247632 h 528652"/>
                <a:gd name="connsiteX43" fmla="*/ 488517 w 643998"/>
                <a:gd name="connsiteY43" fmla="*/ 189758 h 528652"/>
                <a:gd name="connsiteX44" fmla="*/ 434149 w 643998"/>
                <a:gd name="connsiteY44" fmla="*/ 214627 h 528652"/>
                <a:gd name="connsiteX45" fmla="*/ 436993 w 643998"/>
                <a:gd name="connsiteY45" fmla="*/ 247301 h 528652"/>
                <a:gd name="connsiteX46" fmla="*/ 247698 w 643998"/>
                <a:gd name="connsiteY46" fmla="*/ 436596 h 528652"/>
                <a:gd name="connsiteX47" fmla="*/ 58403 w 643998"/>
                <a:gd name="connsiteY47" fmla="*/ 247301 h 528652"/>
                <a:gd name="connsiteX48" fmla="*/ 247698 w 643998"/>
                <a:gd name="connsiteY48" fmla="*/ 58006 h 528652"/>
                <a:gd name="connsiteX49" fmla="*/ 399888 w 643998"/>
                <a:gd name="connsiteY49" fmla="*/ 134795 h 528652"/>
                <a:gd name="connsiteX50" fmla="*/ 453727 w 643998"/>
                <a:gd name="connsiteY50" fmla="*/ 110191 h 528652"/>
                <a:gd name="connsiteX51" fmla="*/ 291483 w 643998"/>
                <a:gd name="connsiteY51" fmla="*/ 3836 h 528652"/>
                <a:gd name="connsiteX52" fmla="*/ 247698 w 643998"/>
                <a:gd name="connsiteY52" fmla="*/ 0 h 528652"/>
                <a:gd name="connsiteX53" fmla="*/ 0 w 643998"/>
                <a:gd name="connsiteY53" fmla="*/ 247632 h 528652"/>
                <a:gd name="connsiteX54" fmla="*/ 81486 w 643998"/>
                <a:gd name="connsiteY54" fmla="*/ 431305 h 528652"/>
                <a:gd name="connsiteX55" fmla="*/ 48151 w 643998"/>
                <a:gd name="connsiteY55" fmla="*/ 464640 h 528652"/>
                <a:gd name="connsiteX56" fmla="*/ 100601 w 643998"/>
                <a:gd name="connsiteY56" fmla="*/ 517090 h 528652"/>
                <a:gd name="connsiteX57" fmla="*/ 143460 w 643998"/>
                <a:gd name="connsiteY57" fmla="*/ 472379 h 528652"/>
                <a:gd name="connsiteX58" fmla="*/ 247632 w 643998"/>
                <a:gd name="connsiteY58" fmla="*/ 495330 h 528652"/>
                <a:gd name="connsiteX59" fmla="*/ 352465 w 643998"/>
                <a:gd name="connsiteY59" fmla="*/ 472048 h 52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3998" h="528652">
                  <a:moveTo>
                    <a:pt x="496189" y="118855"/>
                  </a:moveTo>
                  <a:lnTo>
                    <a:pt x="515899" y="89092"/>
                  </a:lnTo>
                  <a:cubicBezTo>
                    <a:pt x="516561" y="88100"/>
                    <a:pt x="517288" y="87505"/>
                    <a:pt x="518347" y="86975"/>
                  </a:cubicBezTo>
                  <a:lnTo>
                    <a:pt x="606116" y="46762"/>
                  </a:lnTo>
                  <a:cubicBezTo>
                    <a:pt x="608497" y="45637"/>
                    <a:pt x="611275" y="46299"/>
                    <a:pt x="612994" y="48283"/>
                  </a:cubicBezTo>
                  <a:cubicBezTo>
                    <a:pt x="614714" y="50333"/>
                    <a:pt x="614912" y="53111"/>
                    <a:pt x="613457" y="55360"/>
                  </a:cubicBezTo>
                  <a:lnTo>
                    <a:pt x="585149" y="97690"/>
                  </a:lnTo>
                  <a:lnTo>
                    <a:pt x="639120" y="106950"/>
                  </a:lnTo>
                  <a:cubicBezTo>
                    <a:pt x="641700" y="107413"/>
                    <a:pt x="643618" y="109397"/>
                    <a:pt x="643948" y="111977"/>
                  </a:cubicBezTo>
                  <a:cubicBezTo>
                    <a:pt x="644279" y="114556"/>
                    <a:pt x="642956" y="117003"/>
                    <a:pt x="640575" y="118062"/>
                  </a:cubicBezTo>
                  <a:lnTo>
                    <a:pt x="551417" y="158871"/>
                  </a:lnTo>
                  <a:cubicBezTo>
                    <a:pt x="550293" y="159400"/>
                    <a:pt x="549168" y="159532"/>
                    <a:pt x="547978" y="159334"/>
                  </a:cubicBezTo>
                  <a:lnTo>
                    <a:pt x="508558" y="152389"/>
                  </a:lnTo>
                  <a:lnTo>
                    <a:pt x="383022" y="209865"/>
                  </a:lnTo>
                  <a:lnTo>
                    <a:pt x="393406" y="232552"/>
                  </a:lnTo>
                  <a:cubicBezTo>
                    <a:pt x="394068" y="234007"/>
                    <a:pt x="394002" y="235594"/>
                    <a:pt x="393208" y="237049"/>
                  </a:cubicBezTo>
                  <a:cubicBezTo>
                    <a:pt x="392414" y="238438"/>
                    <a:pt x="391091" y="239298"/>
                    <a:pt x="389504" y="239496"/>
                  </a:cubicBezTo>
                  <a:cubicBezTo>
                    <a:pt x="345190" y="244457"/>
                    <a:pt x="300875" y="249418"/>
                    <a:pt x="256495" y="254378"/>
                  </a:cubicBezTo>
                  <a:cubicBezTo>
                    <a:pt x="253915" y="254643"/>
                    <a:pt x="251600" y="253320"/>
                    <a:pt x="250476" y="250939"/>
                  </a:cubicBezTo>
                  <a:cubicBezTo>
                    <a:pt x="249418" y="248624"/>
                    <a:pt x="249947" y="245978"/>
                    <a:pt x="251799" y="244192"/>
                  </a:cubicBezTo>
                  <a:cubicBezTo>
                    <a:pt x="284208" y="214231"/>
                    <a:pt x="316617" y="184203"/>
                    <a:pt x="349026" y="154175"/>
                  </a:cubicBezTo>
                  <a:cubicBezTo>
                    <a:pt x="350415" y="152852"/>
                    <a:pt x="352267" y="152389"/>
                    <a:pt x="354185" y="152720"/>
                  </a:cubicBezTo>
                  <a:cubicBezTo>
                    <a:pt x="356103" y="153116"/>
                    <a:pt x="357558" y="154241"/>
                    <a:pt x="358352" y="156027"/>
                  </a:cubicBezTo>
                  <a:lnTo>
                    <a:pt x="368141" y="177456"/>
                  </a:lnTo>
                  <a:lnTo>
                    <a:pt x="496189" y="118855"/>
                  </a:lnTo>
                  <a:lnTo>
                    <a:pt x="496189" y="118855"/>
                  </a:lnTo>
                  <a:close/>
                  <a:moveTo>
                    <a:pt x="247566" y="135391"/>
                  </a:moveTo>
                  <a:cubicBezTo>
                    <a:pt x="186187" y="135391"/>
                    <a:pt x="136383" y="185195"/>
                    <a:pt x="136383" y="246573"/>
                  </a:cubicBezTo>
                  <a:cubicBezTo>
                    <a:pt x="136383" y="307952"/>
                    <a:pt x="186187" y="357756"/>
                    <a:pt x="247566" y="357756"/>
                  </a:cubicBezTo>
                  <a:cubicBezTo>
                    <a:pt x="301338" y="357756"/>
                    <a:pt x="346182" y="319593"/>
                    <a:pt x="356566" y="268863"/>
                  </a:cubicBezTo>
                  <a:lnTo>
                    <a:pt x="296576" y="275543"/>
                  </a:lnTo>
                  <a:cubicBezTo>
                    <a:pt x="286655" y="292211"/>
                    <a:pt x="268466" y="303322"/>
                    <a:pt x="247698" y="303322"/>
                  </a:cubicBezTo>
                  <a:cubicBezTo>
                    <a:pt x="216215" y="303322"/>
                    <a:pt x="190751" y="277858"/>
                    <a:pt x="190751" y="246375"/>
                  </a:cubicBezTo>
                  <a:cubicBezTo>
                    <a:pt x="190751" y="214892"/>
                    <a:pt x="216215" y="189428"/>
                    <a:pt x="247698" y="189428"/>
                  </a:cubicBezTo>
                  <a:cubicBezTo>
                    <a:pt x="255172" y="189428"/>
                    <a:pt x="262315" y="190883"/>
                    <a:pt x="268863" y="193462"/>
                  </a:cubicBezTo>
                  <a:lnTo>
                    <a:pt x="310598" y="154770"/>
                  </a:lnTo>
                  <a:cubicBezTo>
                    <a:pt x="292674" y="142468"/>
                    <a:pt x="270979" y="135258"/>
                    <a:pt x="247632" y="135258"/>
                  </a:cubicBezTo>
                  <a:lnTo>
                    <a:pt x="247632" y="135258"/>
                  </a:lnTo>
                  <a:close/>
                  <a:moveTo>
                    <a:pt x="352465" y="472048"/>
                  </a:moveTo>
                  <a:cubicBezTo>
                    <a:pt x="358881" y="483490"/>
                    <a:pt x="385073" y="506706"/>
                    <a:pt x="395523" y="517090"/>
                  </a:cubicBezTo>
                  <a:cubicBezTo>
                    <a:pt x="429255" y="550888"/>
                    <a:pt x="482498" y="499166"/>
                    <a:pt x="447973" y="464640"/>
                  </a:cubicBezTo>
                  <a:lnTo>
                    <a:pt x="414241" y="430908"/>
                  </a:lnTo>
                  <a:cubicBezTo>
                    <a:pt x="464045" y="385602"/>
                    <a:pt x="495330" y="320254"/>
                    <a:pt x="495330" y="247632"/>
                  </a:cubicBezTo>
                  <a:cubicBezTo>
                    <a:pt x="495330" y="227723"/>
                    <a:pt x="492949" y="208344"/>
                    <a:pt x="488517" y="189758"/>
                  </a:cubicBezTo>
                  <a:lnTo>
                    <a:pt x="434149" y="214627"/>
                  </a:lnTo>
                  <a:cubicBezTo>
                    <a:pt x="436001" y="225276"/>
                    <a:pt x="436993" y="236189"/>
                    <a:pt x="436993" y="247301"/>
                  </a:cubicBezTo>
                  <a:cubicBezTo>
                    <a:pt x="436993" y="351870"/>
                    <a:pt x="352267" y="436596"/>
                    <a:pt x="247698" y="436596"/>
                  </a:cubicBezTo>
                  <a:cubicBezTo>
                    <a:pt x="143129" y="436596"/>
                    <a:pt x="58403" y="351870"/>
                    <a:pt x="58403" y="247301"/>
                  </a:cubicBezTo>
                  <a:cubicBezTo>
                    <a:pt x="58403" y="142732"/>
                    <a:pt x="143129" y="58006"/>
                    <a:pt x="247698" y="58006"/>
                  </a:cubicBezTo>
                  <a:cubicBezTo>
                    <a:pt x="310069" y="58006"/>
                    <a:pt x="365429" y="88232"/>
                    <a:pt x="399888" y="134795"/>
                  </a:cubicBezTo>
                  <a:lnTo>
                    <a:pt x="453727" y="110191"/>
                  </a:lnTo>
                  <a:cubicBezTo>
                    <a:pt x="417019" y="55294"/>
                    <a:pt x="359013" y="15874"/>
                    <a:pt x="291483" y="3836"/>
                  </a:cubicBezTo>
                  <a:cubicBezTo>
                    <a:pt x="276998" y="1257"/>
                    <a:pt x="262381" y="0"/>
                    <a:pt x="247698" y="0"/>
                  </a:cubicBezTo>
                  <a:cubicBezTo>
                    <a:pt x="114622" y="0"/>
                    <a:pt x="0" y="107215"/>
                    <a:pt x="0" y="247632"/>
                  </a:cubicBezTo>
                  <a:cubicBezTo>
                    <a:pt x="0" y="320453"/>
                    <a:pt x="31483" y="385999"/>
                    <a:pt x="81486" y="431305"/>
                  </a:cubicBezTo>
                  <a:lnTo>
                    <a:pt x="48151" y="464640"/>
                  </a:lnTo>
                  <a:cubicBezTo>
                    <a:pt x="13228" y="499563"/>
                    <a:pt x="65612" y="552145"/>
                    <a:pt x="100601" y="517090"/>
                  </a:cubicBezTo>
                  <a:cubicBezTo>
                    <a:pt x="111051" y="506640"/>
                    <a:pt x="136978" y="483821"/>
                    <a:pt x="143460" y="472379"/>
                  </a:cubicBezTo>
                  <a:cubicBezTo>
                    <a:pt x="175141" y="487062"/>
                    <a:pt x="210395" y="495330"/>
                    <a:pt x="247632" y="495330"/>
                  </a:cubicBezTo>
                  <a:cubicBezTo>
                    <a:pt x="284869" y="495330"/>
                    <a:pt x="320651" y="486996"/>
                    <a:pt x="352465" y="472048"/>
                  </a:cubicBezTo>
                  <a:close/>
                </a:path>
              </a:pathLst>
            </a:custGeom>
            <a:solidFill>
              <a:schemeClr val="bg1"/>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263C56A9-EEAB-4FB0-A1A1-8C4C97BEDC8A}"/>
                </a:ext>
              </a:extLst>
            </p:cNvPr>
            <p:cNvSpPr/>
            <p:nvPr/>
          </p:nvSpPr>
          <p:spPr>
            <a:xfrm>
              <a:off x="6243613" y="5412503"/>
              <a:ext cx="1179527" cy="1173047"/>
            </a:xfrm>
            <a:custGeom>
              <a:avLst/>
              <a:gdLst>
                <a:gd name="connsiteX0" fmla="*/ 790715 w 1239877"/>
                <a:gd name="connsiteY0" fmla="*/ 17858 h 1233065"/>
                <a:gd name="connsiteX1" fmla="*/ 806787 w 1239877"/>
                <a:gd name="connsiteY1" fmla="*/ 98285 h 1233065"/>
                <a:gd name="connsiteX2" fmla="*/ 878881 w 1239877"/>
                <a:gd name="connsiteY2" fmla="*/ 130430 h 1233065"/>
                <a:gd name="connsiteX3" fmla="*/ 949387 w 1239877"/>
                <a:gd name="connsiteY3" fmla="*/ 88629 h 1233065"/>
                <a:gd name="connsiteX4" fmla="*/ 1018504 w 1239877"/>
                <a:gd name="connsiteY4" fmla="*/ 138896 h 1233065"/>
                <a:gd name="connsiteX5" fmla="*/ 1000382 w 1239877"/>
                <a:gd name="connsiteY5" fmla="*/ 219257 h 1233065"/>
                <a:gd name="connsiteX6" fmla="*/ 1052567 w 1239877"/>
                <a:gd name="connsiteY6" fmla="*/ 277660 h 1233065"/>
                <a:gd name="connsiteX7" fmla="*/ 1134714 w 1239877"/>
                <a:gd name="connsiteY7" fmla="*/ 268069 h 1233065"/>
                <a:gd name="connsiteX8" fmla="*/ 1177441 w 1239877"/>
                <a:gd name="connsiteY8" fmla="*/ 342081 h 1233065"/>
                <a:gd name="connsiteX9" fmla="*/ 1127703 w 1239877"/>
                <a:gd name="connsiteY9" fmla="*/ 408751 h 1233065"/>
                <a:gd name="connsiteX10" fmla="*/ 1151381 w 1239877"/>
                <a:gd name="connsiteY10" fmla="*/ 482498 h 1233065"/>
                <a:gd name="connsiteX11" fmla="*/ 1231015 w 1239877"/>
                <a:gd name="connsiteY11" fmla="*/ 507367 h 1233065"/>
                <a:gd name="connsiteX12" fmla="*/ 1239878 w 1239877"/>
                <a:gd name="connsiteY12" fmla="*/ 592358 h 1233065"/>
                <a:gd name="connsiteX13" fmla="*/ 1166462 w 1239877"/>
                <a:gd name="connsiteY13" fmla="*/ 633564 h 1233065"/>
                <a:gd name="connsiteX14" fmla="*/ 1158062 w 1239877"/>
                <a:gd name="connsiteY14" fmla="*/ 709229 h 1233065"/>
                <a:gd name="connsiteX15" fmla="*/ 1221623 w 1239877"/>
                <a:gd name="connsiteY15" fmla="*/ 765185 h 1233065"/>
                <a:gd name="connsiteX16" fmla="*/ 1195167 w 1239877"/>
                <a:gd name="connsiteY16" fmla="*/ 846406 h 1233065"/>
                <a:gd name="connsiteX17" fmla="*/ 1110242 w 1239877"/>
                <a:gd name="connsiteY17" fmla="*/ 854277 h 1233065"/>
                <a:gd name="connsiteX18" fmla="*/ 1072475 w 1239877"/>
                <a:gd name="connsiteY18" fmla="*/ 919029 h 1233065"/>
                <a:gd name="connsiteX19" fmla="*/ 1108191 w 1239877"/>
                <a:gd name="connsiteY19" fmla="*/ 996876 h 1233065"/>
                <a:gd name="connsiteX20" fmla="*/ 1050980 w 1239877"/>
                <a:gd name="connsiteY20" fmla="*/ 1060306 h 1233065"/>
                <a:gd name="connsiteX21" fmla="*/ 969163 w 1239877"/>
                <a:gd name="connsiteY21" fmla="*/ 1032593 h 1233065"/>
                <a:gd name="connsiteX22" fmla="*/ 909372 w 1239877"/>
                <a:gd name="connsiteY22" fmla="*/ 1075650 h 1233065"/>
                <a:gd name="connsiteX23" fmla="*/ 910364 w 1239877"/>
                <a:gd name="connsiteY23" fmla="*/ 1162361 h 1233065"/>
                <a:gd name="connsiteX24" fmla="*/ 832318 w 1239877"/>
                <a:gd name="connsiteY24" fmla="*/ 1197085 h 1233065"/>
                <a:gd name="connsiteX25" fmla="*/ 768359 w 1239877"/>
                <a:gd name="connsiteY25" fmla="*/ 1138021 h 1233065"/>
                <a:gd name="connsiteX26" fmla="*/ 696861 w 1239877"/>
                <a:gd name="connsiteY26" fmla="*/ 1153101 h 1233065"/>
                <a:gd name="connsiteX27" fmla="*/ 662335 w 1239877"/>
                <a:gd name="connsiteY27" fmla="*/ 1233066 h 1233065"/>
                <a:gd name="connsiteX28" fmla="*/ 576881 w 1239877"/>
                <a:gd name="connsiteY28" fmla="*/ 1233066 h 1233065"/>
                <a:gd name="connsiteX29" fmla="*/ 542290 w 1239877"/>
                <a:gd name="connsiteY29" fmla="*/ 1152705 h 1233065"/>
                <a:gd name="connsiteX30" fmla="*/ 506507 w 1239877"/>
                <a:gd name="connsiteY30" fmla="*/ 1146355 h 1233065"/>
                <a:gd name="connsiteX31" fmla="*/ 471254 w 1239877"/>
                <a:gd name="connsiteY31" fmla="*/ 1137558 h 1233065"/>
                <a:gd name="connsiteX32" fmla="*/ 406899 w 1239877"/>
                <a:gd name="connsiteY32" fmla="*/ 1196820 h 1233065"/>
                <a:gd name="connsiteX33" fmla="*/ 328853 w 1239877"/>
                <a:gd name="connsiteY33" fmla="*/ 1162030 h 1233065"/>
                <a:gd name="connsiteX34" fmla="*/ 329977 w 1239877"/>
                <a:gd name="connsiteY34" fmla="*/ 1074923 h 1233065"/>
                <a:gd name="connsiteX35" fmla="*/ 270847 w 1239877"/>
                <a:gd name="connsiteY35" fmla="*/ 1031997 h 1233065"/>
                <a:gd name="connsiteX36" fmla="*/ 188369 w 1239877"/>
                <a:gd name="connsiteY36" fmla="*/ 1059843 h 1233065"/>
                <a:gd name="connsiteX37" fmla="*/ 131224 w 1239877"/>
                <a:gd name="connsiteY37" fmla="*/ 996347 h 1233065"/>
                <a:gd name="connsiteX38" fmla="*/ 167469 w 1239877"/>
                <a:gd name="connsiteY38" fmla="*/ 917573 h 1233065"/>
                <a:gd name="connsiteX39" fmla="*/ 130496 w 1239877"/>
                <a:gd name="connsiteY39" fmla="*/ 853880 h 1233065"/>
                <a:gd name="connsiteX40" fmla="*/ 44447 w 1239877"/>
                <a:gd name="connsiteY40" fmla="*/ 845810 h 1233065"/>
                <a:gd name="connsiteX41" fmla="*/ 18056 w 1239877"/>
                <a:gd name="connsiteY41" fmla="*/ 764523 h 1233065"/>
                <a:gd name="connsiteX42" fmla="*/ 82412 w 1239877"/>
                <a:gd name="connsiteY42" fmla="*/ 708039 h 1233065"/>
                <a:gd name="connsiteX43" fmla="*/ 74342 w 1239877"/>
                <a:gd name="connsiteY43" fmla="*/ 633564 h 1233065"/>
                <a:gd name="connsiteX44" fmla="*/ 0 w 1239877"/>
                <a:gd name="connsiteY44" fmla="*/ 591763 h 1233065"/>
                <a:gd name="connsiteX45" fmla="*/ 8995 w 1239877"/>
                <a:gd name="connsiteY45" fmla="*/ 506838 h 1233065"/>
                <a:gd name="connsiteX46" fmla="*/ 89819 w 1239877"/>
                <a:gd name="connsiteY46" fmla="*/ 481638 h 1233065"/>
                <a:gd name="connsiteX47" fmla="*/ 113035 w 1239877"/>
                <a:gd name="connsiteY47" fmla="*/ 409148 h 1233065"/>
                <a:gd name="connsiteX48" fmla="*/ 62768 w 1239877"/>
                <a:gd name="connsiteY48" fmla="*/ 341552 h 1233065"/>
                <a:gd name="connsiteX49" fmla="*/ 105561 w 1239877"/>
                <a:gd name="connsiteY49" fmla="*/ 267606 h 1233065"/>
                <a:gd name="connsiteX50" fmla="*/ 188369 w 1239877"/>
                <a:gd name="connsiteY50" fmla="*/ 277329 h 1233065"/>
                <a:gd name="connsiteX51" fmla="*/ 240092 w 1239877"/>
                <a:gd name="connsiteY51" fmla="*/ 219654 h 1233065"/>
                <a:gd name="connsiteX52" fmla="*/ 221903 w 1239877"/>
                <a:gd name="connsiteY52" fmla="*/ 138499 h 1233065"/>
                <a:gd name="connsiteX53" fmla="*/ 291020 w 1239877"/>
                <a:gd name="connsiteY53" fmla="*/ 88298 h 1233065"/>
                <a:gd name="connsiteX54" fmla="*/ 362122 w 1239877"/>
                <a:gd name="connsiteY54" fmla="*/ 130496 h 1233065"/>
                <a:gd name="connsiteX55" fmla="*/ 433620 w 1239877"/>
                <a:gd name="connsiteY55" fmla="*/ 98484 h 1233065"/>
                <a:gd name="connsiteX56" fmla="*/ 449824 w 1239877"/>
                <a:gd name="connsiteY56" fmla="*/ 17726 h 1233065"/>
                <a:gd name="connsiteX57" fmla="*/ 533427 w 1239877"/>
                <a:gd name="connsiteY57" fmla="*/ 0 h 1233065"/>
                <a:gd name="connsiteX58" fmla="*/ 580784 w 1239877"/>
                <a:gd name="connsiteY58" fmla="*/ 66935 h 1233065"/>
                <a:gd name="connsiteX59" fmla="*/ 659756 w 1239877"/>
                <a:gd name="connsiteY59" fmla="*/ 66935 h 1233065"/>
                <a:gd name="connsiteX60" fmla="*/ 707179 w 1239877"/>
                <a:gd name="connsiteY60" fmla="*/ 66 h 1233065"/>
                <a:gd name="connsiteX61" fmla="*/ 790715 w 1239877"/>
                <a:gd name="connsiteY61" fmla="*/ 17858 h 1233065"/>
                <a:gd name="connsiteX62" fmla="*/ 790715 w 1239877"/>
                <a:gd name="connsiteY62" fmla="*/ 17858 h 1233065"/>
                <a:gd name="connsiteX63" fmla="*/ 530516 w 1239877"/>
                <a:gd name="connsiteY63" fmla="*/ 1033717 h 1233065"/>
                <a:gd name="connsiteX64" fmla="*/ 1042249 w 1239877"/>
                <a:gd name="connsiteY64" fmla="*/ 701822 h 1233065"/>
                <a:gd name="connsiteX65" fmla="*/ 710354 w 1239877"/>
                <a:gd name="connsiteY65" fmla="*/ 190089 h 1233065"/>
                <a:gd name="connsiteX66" fmla="*/ 198687 w 1239877"/>
                <a:gd name="connsiteY66" fmla="*/ 521984 h 1233065"/>
                <a:gd name="connsiteX67" fmla="*/ 530582 w 1239877"/>
                <a:gd name="connsiteY67" fmla="*/ 1033717 h 123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877" h="1233065">
                  <a:moveTo>
                    <a:pt x="790715" y="17858"/>
                  </a:moveTo>
                  <a:lnTo>
                    <a:pt x="806787" y="98285"/>
                  </a:lnTo>
                  <a:cubicBezTo>
                    <a:pt x="831855" y="107347"/>
                    <a:pt x="855930" y="118128"/>
                    <a:pt x="878881" y="130430"/>
                  </a:cubicBezTo>
                  <a:lnTo>
                    <a:pt x="949387" y="88629"/>
                  </a:lnTo>
                  <a:lnTo>
                    <a:pt x="1018504" y="138896"/>
                  </a:lnTo>
                  <a:lnTo>
                    <a:pt x="1000382" y="219257"/>
                  </a:lnTo>
                  <a:cubicBezTo>
                    <a:pt x="1019166" y="237446"/>
                    <a:pt x="1036627" y="257024"/>
                    <a:pt x="1052567" y="277660"/>
                  </a:cubicBezTo>
                  <a:lnTo>
                    <a:pt x="1134714" y="268069"/>
                  </a:lnTo>
                  <a:lnTo>
                    <a:pt x="1177441" y="342081"/>
                  </a:lnTo>
                  <a:lnTo>
                    <a:pt x="1127703" y="408751"/>
                  </a:lnTo>
                  <a:cubicBezTo>
                    <a:pt x="1137294" y="432628"/>
                    <a:pt x="1145230" y="457299"/>
                    <a:pt x="1151381" y="482498"/>
                  </a:cubicBezTo>
                  <a:lnTo>
                    <a:pt x="1231015" y="507367"/>
                  </a:lnTo>
                  <a:lnTo>
                    <a:pt x="1239878" y="592358"/>
                  </a:lnTo>
                  <a:lnTo>
                    <a:pt x="1166462" y="633564"/>
                  </a:lnTo>
                  <a:cubicBezTo>
                    <a:pt x="1165404" y="658632"/>
                    <a:pt x="1162692" y="683897"/>
                    <a:pt x="1158062" y="709229"/>
                  </a:cubicBezTo>
                  <a:lnTo>
                    <a:pt x="1221623" y="765185"/>
                  </a:lnTo>
                  <a:lnTo>
                    <a:pt x="1195167" y="846406"/>
                  </a:lnTo>
                  <a:lnTo>
                    <a:pt x="1110242" y="854277"/>
                  </a:lnTo>
                  <a:cubicBezTo>
                    <a:pt x="1099130" y="876897"/>
                    <a:pt x="1086431" y="898459"/>
                    <a:pt x="1072475" y="919029"/>
                  </a:cubicBezTo>
                  <a:lnTo>
                    <a:pt x="1108191" y="996876"/>
                  </a:lnTo>
                  <a:lnTo>
                    <a:pt x="1050980" y="1060306"/>
                  </a:lnTo>
                  <a:lnTo>
                    <a:pt x="969163" y="1032593"/>
                  </a:lnTo>
                  <a:cubicBezTo>
                    <a:pt x="950247" y="1048268"/>
                    <a:pt x="930272" y="1062621"/>
                    <a:pt x="909372" y="1075650"/>
                  </a:cubicBezTo>
                  <a:lnTo>
                    <a:pt x="910364" y="1162361"/>
                  </a:lnTo>
                  <a:lnTo>
                    <a:pt x="832318" y="1197085"/>
                  </a:lnTo>
                  <a:lnTo>
                    <a:pt x="768359" y="1138021"/>
                  </a:lnTo>
                  <a:cubicBezTo>
                    <a:pt x="745011" y="1144635"/>
                    <a:pt x="721135" y="1149662"/>
                    <a:pt x="696861" y="1153101"/>
                  </a:cubicBezTo>
                  <a:lnTo>
                    <a:pt x="662335" y="1233066"/>
                  </a:lnTo>
                  <a:lnTo>
                    <a:pt x="576881" y="1233066"/>
                  </a:lnTo>
                  <a:lnTo>
                    <a:pt x="542290" y="1152705"/>
                  </a:lnTo>
                  <a:cubicBezTo>
                    <a:pt x="530384" y="1150985"/>
                    <a:pt x="518479" y="1148868"/>
                    <a:pt x="506507" y="1146355"/>
                  </a:cubicBezTo>
                  <a:cubicBezTo>
                    <a:pt x="494536" y="1143776"/>
                    <a:pt x="482829" y="1140865"/>
                    <a:pt x="471254" y="1137558"/>
                  </a:cubicBezTo>
                  <a:lnTo>
                    <a:pt x="406899" y="1196820"/>
                  </a:lnTo>
                  <a:lnTo>
                    <a:pt x="328853" y="1162030"/>
                  </a:lnTo>
                  <a:lnTo>
                    <a:pt x="329977" y="1074923"/>
                  </a:lnTo>
                  <a:cubicBezTo>
                    <a:pt x="309209" y="1061893"/>
                    <a:pt x="289499" y="1047540"/>
                    <a:pt x="270847" y="1031997"/>
                  </a:cubicBezTo>
                  <a:lnTo>
                    <a:pt x="188369" y="1059843"/>
                  </a:lnTo>
                  <a:lnTo>
                    <a:pt x="131224" y="996347"/>
                  </a:lnTo>
                  <a:lnTo>
                    <a:pt x="167469" y="917573"/>
                  </a:lnTo>
                  <a:cubicBezTo>
                    <a:pt x="153778" y="897202"/>
                    <a:pt x="141343" y="875905"/>
                    <a:pt x="130496" y="853880"/>
                  </a:cubicBezTo>
                  <a:lnTo>
                    <a:pt x="44447" y="845810"/>
                  </a:lnTo>
                  <a:lnTo>
                    <a:pt x="18056" y="764523"/>
                  </a:lnTo>
                  <a:lnTo>
                    <a:pt x="82412" y="708039"/>
                  </a:lnTo>
                  <a:cubicBezTo>
                    <a:pt x="78046" y="683633"/>
                    <a:pt x="75334" y="658698"/>
                    <a:pt x="74342" y="633564"/>
                  </a:cubicBezTo>
                  <a:lnTo>
                    <a:pt x="0" y="591763"/>
                  </a:lnTo>
                  <a:lnTo>
                    <a:pt x="8995" y="506838"/>
                  </a:lnTo>
                  <a:lnTo>
                    <a:pt x="89819" y="481638"/>
                  </a:lnTo>
                  <a:cubicBezTo>
                    <a:pt x="95970" y="456637"/>
                    <a:pt x="103709" y="432430"/>
                    <a:pt x="113035" y="409148"/>
                  </a:cubicBezTo>
                  <a:lnTo>
                    <a:pt x="62768" y="341552"/>
                  </a:lnTo>
                  <a:lnTo>
                    <a:pt x="105561" y="267606"/>
                  </a:lnTo>
                  <a:lnTo>
                    <a:pt x="188369" y="277329"/>
                  </a:lnTo>
                  <a:cubicBezTo>
                    <a:pt x="204309" y="256825"/>
                    <a:pt x="221572" y="237578"/>
                    <a:pt x="240092" y="219654"/>
                  </a:cubicBezTo>
                  <a:lnTo>
                    <a:pt x="221903" y="138499"/>
                  </a:lnTo>
                  <a:lnTo>
                    <a:pt x="291020" y="88298"/>
                  </a:lnTo>
                  <a:lnTo>
                    <a:pt x="362122" y="130496"/>
                  </a:lnTo>
                  <a:cubicBezTo>
                    <a:pt x="385139" y="118194"/>
                    <a:pt x="409016" y="107479"/>
                    <a:pt x="433620" y="98484"/>
                  </a:cubicBezTo>
                  <a:lnTo>
                    <a:pt x="449824" y="17726"/>
                  </a:lnTo>
                  <a:lnTo>
                    <a:pt x="533427" y="0"/>
                  </a:lnTo>
                  <a:lnTo>
                    <a:pt x="580784" y="66935"/>
                  </a:lnTo>
                  <a:cubicBezTo>
                    <a:pt x="606777" y="65083"/>
                    <a:pt x="633167" y="65083"/>
                    <a:pt x="659756" y="66935"/>
                  </a:cubicBezTo>
                  <a:lnTo>
                    <a:pt x="707179" y="66"/>
                  </a:lnTo>
                  <a:lnTo>
                    <a:pt x="790715" y="17858"/>
                  </a:lnTo>
                  <a:lnTo>
                    <a:pt x="790715" y="17858"/>
                  </a:lnTo>
                  <a:close/>
                  <a:moveTo>
                    <a:pt x="530516" y="1033717"/>
                  </a:moveTo>
                  <a:cubicBezTo>
                    <a:pt x="763465" y="1083389"/>
                    <a:pt x="992577" y="934770"/>
                    <a:pt x="1042249" y="701822"/>
                  </a:cubicBezTo>
                  <a:cubicBezTo>
                    <a:pt x="1091921" y="468873"/>
                    <a:pt x="943302" y="239761"/>
                    <a:pt x="710354" y="190089"/>
                  </a:cubicBezTo>
                  <a:cubicBezTo>
                    <a:pt x="477405" y="140417"/>
                    <a:pt x="248293" y="289036"/>
                    <a:pt x="198687" y="521984"/>
                  </a:cubicBezTo>
                  <a:cubicBezTo>
                    <a:pt x="149016" y="754933"/>
                    <a:pt x="297634" y="984045"/>
                    <a:pt x="530582" y="1033717"/>
                  </a:cubicBezTo>
                  <a:close/>
                </a:path>
              </a:pathLst>
            </a:custGeom>
            <a:solidFill>
              <a:schemeClr val="bg1"/>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E7EA9CF8-06AA-429A-B946-A6E0E61163DF}"/>
                </a:ext>
              </a:extLst>
            </p:cNvPr>
            <p:cNvSpPr/>
            <p:nvPr/>
          </p:nvSpPr>
          <p:spPr>
            <a:xfrm>
              <a:off x="5659386" y="5806329"/>
              <a:ext cx="287992" cy="385583"/>
            </a:xfrm>
            <a:custGeom>
              <a:avLst/>
              <a:gdLst>
                <a:gd name="connsiteX0" fmla="*/ 19842 w 302727"/>
                <a:gd name="connsiteY0" fmla="*/ 405312 h 405311"/>
                <a:gd name="connsiteX1" fmla="*/ 282819 w 302727"/>
                <a:gd name="connsiteY1" fmla="*/ 405312 h 405311"/>
                <a:gd name="connsiteX2" fmla="*/ 302727 w 302727"/>
                <a:gd name="connsiteY2" fmla="*/ 385403 h 405311"/>
                <a:gd name="connsiteX3" fmla="*/ 302727 w 302727"/>
                <a:gd name="connsiteY3" fmla="*/ 35981 h 405311"/>
                <a:gd name="connsiteX4" fmla="*/ 282819 w 302727"/>
                <a:gd name="connsiteY4" fmla="*/ 16138 h 405311"/>
                <a:gd name="connsiteX5" fmla="*/ 214892 w 302727"/>
                <a:gd name="connsiteY5" fmla="*/ 16138 h 405311"/>
                <a:gd name="connsiteX6" fmla="*/ 214892 w 302727"/>
                <a:gd name="connsiteY6" fmla="*/ 51854 h 405311"/>
                <a:gd name="connsiteX7" fmla="*/ 265622 w 302727"/>
                <a:gd name="connsiteY7" fmla="*/ 51854 h 405311"/>
                <a:gd name="connsiteX8" fmla="*/ 265622 w 302727"/>
                <a:gd name="connsiteY8" fmla="*/ 369596 h 405311"/>
                <a:gd name="connsiteX9" fmla="*/ 37105 w 302727"/>
                <a:gd name="connsiteY9" fmla="*/ 369596 h 405311"/>
                <a:gd name="connsiteX10" fmla="*/ 37105 w 302727"/>
                <a:gd name="connsiteY10" fmla="*/ 51854 h 405311"/>
                <a:gd name="connsiteX11" fmla="*/ 87835 w 302727"/>
                <a:gd name="connsiteY11" fmla="*/ 51854 h 405311"/>
                <a:gd name="connsiteX12" fmla="*/ 87835 w 302727"/>
                <a:gd name="connsiteY12" fmla="*/ 16138 h 405311"/>
                <a:gd name="connsiteX13" fmla="*/ 19908 w 302727"/>
                <a:gd name="connsiteY13" fmla="*/ 16138 h 405311"/>
                <a:gd name="connsiteX14" fmla="*/ 0 w 302727"/>
                <a:gd name="connsiteY14" fmla="*/ 35981 h 405311"/>
                <a:gd name="connsiteX15" fmla="*/ 0 w 302727"/>
                <a:gd name="connsiteY15" fmla="*/ 385403 h 405311"/>
                <a:gd name="connsiteX16" fmla="*/ 19908 w 302727"/>
                <a:gd name="connsiteY16" fmla="*/ 405312 h 405311"/>
                <a:gd name="connsiteX17" fmla="*/ 19908 w 302727"/>
                <a:gd name="connsiteY17" fmla="*/ 405312 h 405311"/>
                <a:gd name="connsiteX18" fmla="*/ 192007 w 302727"/>
                <a:gd name="connsiteY18" fmla="*/ 0 h 405311"/>
                <a:gd name="connsiteX19" fmla="*/ 203780 w 302727"/>
                <a:gd name="connsiteY19" fmla="*/ 3968 h 405311"/>
                <a:gd name="connsiteX20" fmla="*/ 208344 w 302727"/>
                <a:gd name="connsiteY20" fmla="*/ 12831 h 405311"/>
                <a:gd name="connsiteX21" fmla="*/ 208344 w 302727"/>
                <a:gd name="connsiteY21" fmla="*/ 63165 h 405311"/>
                <a:gd name="connsiteX22" fmla="*/ 203780 w 302727"/>
                <a:gd name="connsiteY22" fmla="*/ 72027 h 405311"/>
                <a:gd name="connsiteX23" fmla="*/ 192007 w 302727"/>
                <a:gd name="connsiteY23" fmla="*/ 76062 h 405311"/>
                <a:gd name="connsiteX24" fmla="*/ 110720 w 302727"/>
                <a:gd name="connsiteY24" fmla="*/ 76062 h 405311"/>
                <a:gd name="connsiteX25" fmla="*/ 99013 w 302727"/>
                <a:gd name="connsiteY25" fmla="*/ 72027 h 405311"/>
                <a:gd name="connsiteX26" fmla="*/ 94449 w 302727"/>
                <a:gd name="connsiteY26" fmla="*/ 63165 h 405311"/>
                <a:gd name="connsiteX27" fmla="*/ 94449 w 302727"/>
                <a:gd name="connsiteY27" fmla="*/ 12831 h 405311"/>
                <a:gd name="connsiteX28" fmla="*/ 99013 w 302727"/>
                <a:gd name="connsiteY28" fmla="*/ 3968 h 405311"/>
                <a:gd name="connsiteX29" fmla="*/ 110720 w 302727"/>
                <a:gd name="connsiteY29" fmla="*/ 0 h 405311"/>
                <a:gd name="connsiteX30" fmla="*/ 192007 w 302727"/>
                <a:gd name="connsiteY30" fmla="*/ 0 h 405311"/>
                <a:gd name="connsiteX31" fmla="*/ 121633 w 302727"/>
                <a:gd name="connsiteY31" fmla="*/ 16469 h 405311"/>
                <a:gd name="connsiteX32" fmla="*/ 181094 w 302727"/>
                <a:gd name="connsiteY32" fmla="*/ 16469 h 405311"/>
                <a:gd name="connsiteX33" fmla="*/ 190883 w 302727"/>
                <a:gd name="connsiteY33" fmla="*/ 19842 h 405311"/>
                <a:gd name="connsiteX34" fmla="*/ 190883 w 302727"/>
                <a:gd name="connsiteY34" fmla="*/ 19842 h 405311"/>
                <a:gd name="connsiteX35" fmla="*/ 195314 w 302727"/>
                <a:gd name="connsiteY35" fmla="*/ 28771 h 405311"/>
                <a:gd name="connsiteX36" fmla="*/ 195314 w 302727"/>
                <a:gd name="connsiteY36" fmla="*/ 44777 h 405311"/>
                <a:gd name="connsiteX37" fmla="*/ 190883 w 302727"/>
                <a:gd name="connsiteY37" fmla="*/ 53706 h 405311"/>
                <a:gd name="connsiteX38" fmla="*/ 190883 w 302727"/>
                <a:gd name="connsiteY38" fmla="*/ 53706 h 405311"/>
                <a:gd name="connsiteX39" fmla="*/ 181094 w 302727"/>
                <a:gd name="connsiteY39" fmla="*/ 57080 h 405311"/>
                <a:gd name="connsiteX40" fmla="*/ 121633 w 302727"/>
                <a:gd name="connsiteY40" fmla="*/ 57080 h 405311"/>
                <a:gd name="connsiteX41" fmla="*/ 111844 w 302727"/>
                <a:gd name="connsiteY41" fmla="*/ 53706 h 405311"/>
                <a:gd name="connsiteX42" fmla="*/ 111844 w 302727"/>
                <a:gd name="connsiteY42" fmla="*/ 53706 h 405311"/>
                <a:gd name="connsiteX43" fmla="*/ 107413 w 302727"/>
                <a:gd name="connsiteY43" fmla="*/ 44777 h 405311"/>
                <a:gd name="connsiteX44" fmla="*/ 107413 w 302727"/>
                <a:gd name="connsiteY44" fmla="*/ 28771 h 405311"/>
                <a:gd name="connsiteX45" fmla="*/ 111844 w 302727"/>
                <a:gd name="connsiteY45" fmla="*/ 19842 h 405311"/>
                <a:gd name="connsiteX46" fmla="*/ 111844 w 302727"/>
                <a:gd name="connsiteY46" fmla="*/ 19842 h 405311"/>
                <a:gd name="connsiteX47" fmla="*/ 121633 w 302727"/>
                <a:gd name="connsiteY47" fmla="*/ 16403 h 405311"/>
                <a:gd name="connsiteX48" fmla="*/ 121633 w 302727"/>
                <a:gd name="connsiteY48" fmla="*/ 16403 h 405311"/>
                <a:gd name="connsiteX49" fmla="*/ 75930 w 302727"/>
                <a:gd name="connsiteY49" fmla="*/ 285795 h 405311"/>
                <a:gd name="connsiteX50" fmla="*/ 226731 w 302727"/>
                <a:gd name="connsiteY50" fmla="*/ 285795 h 405311"/>
                <a:gd name="connsiteX51" fmla="*/ 234866 w 302727"/>
                <a:gd name="connsiteY51" fmla="*/ 293997 h 405311"/>
                <a:gd name="connsiteX52" fmla="*/ 234866 w 302727"/>
                <a:gd name="connsiteY52" fmla="*/ 293997 h 405311"/>
                <a:gd name="connsiteX53" fmla="*/ 226731 w 302727"/>
                <a:gd name="connsiteY53" fmla="*/ 302132 h 405311"/>
                <a:gd name="connsiteX54" fmla="*/ 75930 w 302727"/>
                <a:gd name="connsiteY54" fmla="*/ 302132 h 405311"/>
                <a:gd name="connsiteX55" fmla="*/ 67795 w 302727"/>
                <a:gd name="connsiteY55" fmla="*/ 293997 h 405311"/>
                <a:gd name="connsiteX56" fmla="*/ 67795 w 302727"/>
                <a:gd name="connsiteY56" fmla="*/ 293997 h 405311"/>
                <a:gd name="connsiteX57" fmla="*/ 75930 w 302727"/>
                <a:gd name="connsiteY57" fmla="*/ 285795 h 405311"/>
                <a:gd name="connsiteX58" fmla="*/ 75930 w 302727"/>
                <a:gd name="connsiteY58" fmla="*/ 285795 h 405311"/>
                <a:gd name="connsiteX59" fmla="*/ 226930 w 302727"/>
                <a:gd name="connsiteY59" fmla="*/ 255436 h 405311"/>
                <a:gd name="connsiteX60" fmla="*/ 74673 w 302727"/>
                <a:gd name="connsiteY60" fmla="*/ 255436 h 405311"/>
                <a:gd name="connsiteX61" fmla="*/ 74475 w 302727"/>
                <a:gd name="connsiteY61" fmla="*/ 255304 h 405311"/>
                <a:gd name="connsiteX62" fmla="*/ 74078 w 302727"/>
                <a:gd name="connsiteY62" fmla="*/ 255304 h 405311"/>
                <a:gd name="connsiteX63" fmla="*/ 73879 w 302727"/>
                <a:gd name="connsiteY63" fmla="*/ 255172 h 405311"/>
                <a:gd name="connsiteX64" fmla="*/ 73681 w 302727"/>
                <a:gd name="connsiteY64" fmla="*/ 255172 h 405311"/>
                <a:gd name="connsiteX65" fmla="*/ 73483 w 302727"/>
                <a:gd name="connsiteY65" fmla="*/ 255039 h 405311"/>
                <a:gd name="connsiteX66" fmla="*/ 73284 w 302727"/>
                <a:gd name="connsiteY66" fmla="*/ 255039 h 405311"/>
                <a:gd name="connsiteX67" fmla="*/ 73086 w 302727"/>
                <a:gd name="connsiteY67" fmla="*/ 254907 h 405311"/>
                <a:gd name="connsiteX68" fmla="*/ 72887 w 302727"/>
                <a:gd name="connsiteY68" fmla="*/ 254907 h 405311"/>
                <a:gd name="connsiteX69" fmla="*/ 72689 w 302727"/>
                <a:gd name="connsiteY69" fmla="*/ 254775 h 405311"/>
                <a:gd name="connsiteX70" fmla="*/ 72491 w 302727"/>
                <a:gd name="connsiteY70" fmla="*/ 254775 h 405311"/>
                <a:gd name="connsiteX71" fmla="*/ 72491 w 302727"/>
                <a:gd name="connsiteY71" fmla="*/ 254643 h 405311"/>
                <a:gd name="connsiteX72" fmla="*/ 72292 w 302727"/>
                <a:gd name="connsiteY72" fmla="*/ 254643 h 405311"/>
                <a:gd name="connsiteX73" fmla="*/ 72160 w 302727"/>
                <a:gd name="connsiteY73" fmla="*/ 254510 h 405311"/>
                <a:gd name="connsiteX74" fmla="*/ 71961 w 302727"/>
                <a:gd name="connsiteY74" fmla="*/ 254510 h 405311"/>
                <a:gd name="connsiteX75" fmla="*/ 71763 w 302727"/>
                <a:gd name="connsiteY75" fmla="*/ 254312 h 405311"/>
                <a:gd name="connsiteX76" fmla="*/ 71631 w 302727"/>
                <a:gd name="connsiteY76" fmla="*/ 254312 h 405311"/>
                <a:gd name="connsiteX77" fmla="*/ 71631 w 302727"/>
                <a:gd name="connsiteY77" fmla="*/ 254180 h 405311"/>
                <a:gd name="connsiteX78" fmla="*/ 71432 w 302727"/>
                <a:gd name="connsiteY78" fmla="*/ 254180 h 405311"/>
                <a:gd name="connsiteX79" fmla="*/ 71432 w 302727"/>
                <a:gd name="connsiteY79" fmla="*/ 254047 h 405311"/>
                <a:gd name="connsiteX80" fmla="*/ 71300 w 302727"/>
                <a:gd name="connsiteY80" fmla="*/ 254047 h 405311"/>
                <a:gd name="connsiteX81" fmla="*/ 71300 w 302727"/>
                <a:gd name="connsiteY81" fmla="*/ 253915 h 405311"/>
                <a:gd name="connsiteX82" fmla="*/ 71168 w 302727"/>
                <a:gd name="connsiteY82" fmla="*/ 253915 h 405311"/>
                <a:gd name="connsiteX83" fmla="*/ 71168 w 302727"/>
                <a:gd name="connsiteY83" fmla="*/ 253783 h 405311"/>
                <a:gd name="connsiteX84" fmla="*/ 71035 w 302727"/>
                <a:gd name="connsiteY84" fmla="*/ 253650 h 405311"/>
                <a:gd name="connsiteX85" fmla="*/ 71035 w 302727"/>
                <a:gd name="connsiteY85" fmla="*/ 253650 h 405311"/>
                <a:gd name="connsiteX86" fmla="*/ 70903 w 302727"/>
                <a:gd name="connsiteY86" fmla="*/ 253518 h 405311"/>
                <a:gd name="connsiteX87" fmla="*/ 70771 w 302727"/>
                <a:gd name="connsiteY87" fmla="*/ 253386 h 405311"/>
                <a:gd name="connsiteX88" fmla="*/ 70771 w 302727"/>
                <a:gd name="connsiteY88" fmla="*/ 253386 h 405311"/>
                <a:gd name="connsiteX89" fmla="*/ 70639 w 302727"/>
                <a:gd name="connsiteY89" fmla="*/ 253254 h 405311"/>
                <a:gd name="connsiteX90" fmla="*/ 70639 w 302727"/>
                <a:gd name="connsiteY90" fmla="*/ 253254 h 405311"/>
                <a:gd name="connsiteX91" fmla="*/ 70506 w 302727"/>
                <a:gd name="connsiteY91" fmla="*/ 253121 h 405311"/>
                <a:gd name="connsiteX92" fmla="*/ 70506 w 302727"/>
                <a:gd name="connsiteY92" fmla="*/ 253121 h 405311"/>
                <a:gd name="connsiteX93" fmla="*/ 70374 w 302727"/>
                <a:gd name="connsiteY93" fmla="*/ 252989 h 405311"/>
                <a:gd name="connsiteX94" fmla="*/ 70374 w 302727"/>
                <a:gd name="connsiteY94" fmla="*/ 252989 h 405311"/>
                <a:gd name="connsiteX95" fmla="*/ 70242 w 302727"/>
                <a:gd name="connsiteY95" fmla="*/ 252857 h 405311"/>
                <a:gd name="connsiteX96" fmla="*/ 70110 w 302727"/>
                <a:gd name="connsiteY96" fmla="*/ 252725 h 405311"/>
                <a:gd name="connsiteX97" fmla="*/ 69977 w 302727"/>
                <a:gd name="connsiteY97" fmla="*/ 252592 h 405311"/>
                <a:gd name="connsiteX98" fmla="*/ 69977 w 302727"/>
                <a:gd name="connsiteY98" fmla="*/ 252592 h 405311"/>
                <a:gd name="connsiteX99" fmla="*/ 69845 w 302727"/>
                <a:gd name="connsiteY99" fmla="*/ 252460 h 405311"/>
                <a:gd name="connsiteX100" fmla="*/ 69845 w 302727"/>
                <a:gd name="connsiteY100" fmla="*/ 252460 h 405311"/>
                <a:gd name="connsiteX101" fmla="*/ 69713 w 302727"/>
                <a:gd name="connsiteY101" fmla="*/ 252328 h 405311"/>
                <a:gd name="connsiteX102" fmla="*/ 69713 w 302727"/>
                <a:gd name="connsiteY102" fmla="*/ 252328 h 405311"/>
                <a:gd name="connsiteX103" fmla="*/ 69580 w 302727"/>
                <a:gd name="connsiteY103" fmla="*/ 252195 h 405311"/>
                <a:gd name="connsiteX104" fmla="*/ 69448 w 302727"/>
                <a:gd name="connsiteY104" fmla="*/ 252063 h 405311"/>
                <a:gd name="connsiteX105" fmla="*/ 69448 w 302727"/>
                <a:gd name="connsiteY105" fmla="*/ 252063 h 405311"/>
                <a:gd name="connsiteX106" fmla="*/ 69316 w 302727"/>
                <a:gd name="connsiteY106" fmla="*/ 251865 h 405311"/>
                <a:gd name="connsiteX107" fmla="*/ 69183 w 302727"/>
                <a:gd name="connsiteY107" fmla="*/ 251732 h 405311"/>
                <a:gd name="connsiteX108" fmla="*/ 69051 w 302727"/>
                <a:gd name="connsiteY108" fmla="*/ 251600 h 405311"/>
                <a:gd name="connsiteX109" fmla="*/ 69051 w 302727"/>
                <a:gd name="connsiteY109" fmla="*/ 251600 h 405311"/>
                <a:gd name="connsiteX110" fmla="*/ 68919 w 302727"/>
                <a:gd name="connsiteY110" fmla="*/ 251402 h 405311"/>
                <a:gd name="connsiteX111" fmla="*/ 68919 w 302727"/>
                <a:gd name="connsiteY111" fmla="*/ 251269 h 405311"/>
                <a:gd name="connsiteX112" fmla="*/ 68853 w 302727"/>
                <a:gd name="connsiteY112" fmla="*/ 251269 h 405311"/>
                <a:gd name="connsiteX113" fmla="*/ 68720 w 302727"/>
                <a:gd name="connsiteY113" fmla="*/ 251071 h 405311"/>
                <a:gd name="connsiteX114" fmla="*/ 68720 w 302727"/>
                <a:gd name="connsiteY114" fmla="*/ 250873 h 405311"/>
                <a:gd name="connsiteX115" fmla="*/ 68522 w 302727"/>
                <a:gd name="connsiteY115" fmla="*/ 250740 h 405311"/>
                <a:gd name="connsiteX116" fmla="*/ 68522 w 302727"/>
                <a:gd name="connsiteY116" fmla="*/ 250740 h 405311"/>
                <a:gd name="connsiteX117" fmla="*/ 68522 w 302727"/>
                <a:gd name="connsiteY117" fmla="*/ 250542 h 405311"/>
                <a:gd name="connsiteX118" fmla="*/ 68390 w 302727"/>
                <a:gd name="connsiteY118" fmla="*/ 250343 h 405311"/>
                <a:gd name="connsiteX119" fmla="*/ 68390 w 302727"/>
                <a:gd name="connsiteY119" fmla="*/ 250145 h 405311"/>
                <a:gd name="connsiteX120" fmla="*/ 68257 w 302727"/>
                <a:gd name="connsiteY120" fmla="*/ 249947 h 405311"/>
                <a:gd name="connsiteX121" fmla="*/ 68257 w 302727"/>
                <a:gd name="connsiteY121" fmla="*/ 249748 h 405311"/>
                <a:gd name="connsiteX122" fmla="*/ 68125 w 302727"/>
                <a:gd name="connsiteY122" fmla="*/ 249550 h 405311"/>
                <a:gd name="connsiteX123" fmla="*/ 68125 w 302727"/>
                <a:gd name="connsiteY123" fmla="*/ 249351 h 405311"/>
                <a:gd name="connsiteX124" fmla="*/ 67993 w 302727"/>
                <a:gd name="connsiteY124" fmla="*/ 249153 h 405311"/>
                <a:gd name="connsiteX125" fmla="*/ 67993 w 302727"/>
                <a:gd name="connsiteY125" fmla="*/ 248756 h 405311"/>
                <a:gd name="connsiteX126" fmla="*/ 67861 w 302727"/>
                <a:gd name="connsiteY126" fmla="*/ 248558 h 405311"/>
                <a:gd name="connsiteX127" fmla="*/ 67861 w 302727"/>
                <a:gd name="connsiteY127" fmla="*/ 248161 h 405311"/>
                <a:gd name="connsiteX128" fmla="*/ 67728 w 302727"/>
                <a:gd name="connsiteY128" fmla="*/ 247962 h 405311"/>
                <a:gd name="connsiteX129" fmla="*/ 67728 w 302727"/>
                <a:gd name="connsiteY129" fmla="*/ 247103 h 405311"/>
                <a:gd name="connsiteX130" fmla="*/ 75864 w 302727"/>
                <a:gd name="connsiteY130" fmla="*/ 238967 h 405311"/>
                <a:gd name="connsiteX131" fmla="*/ 226665 w 302727"/>
                <a:gd name="connsiteY131" fmla="*/ 238967 h 405311"/>
                <a:gd name="connsiteX132" fmla="*/ 234800 w 302727"/>
                <a:gd name="connsiteY132" fmla="*/ 247103 h 405311"/>
                <a:gd name="connsiteX133" fmla="*/ 234800 w 302727"/>
                <a:gd name="connsiteY133" fmla="*/ 248359 h 405311"/>
                <a:gd name="connsiteX134" fmla="*/ 234668 w 302727"/>
                <a:gd name="connsiteY134" fmla="*/ 248558 h 405311"/>
                <a:gd name="connsiteX135" fmla="*/ 234668 w 302727"/>
                <a:gd name="connsiteY135" fmla="*/ 248955 h 405311"/>
                <a:gd name="connsiteX136" fmla="*/ 234536 w 302727"/>
                <a:gd name="connsiteY136" fmla="*/ 249153 h 405311"/>
                <a:gd name="connsiteX137" fmla="*/ 234536 w 302727"/>
                <a:gd name="connsiteY137" fmla="*/ 249351 h 405311"/>
                <a:gd name="connsiteX138" fmla="*/ 234404 w 302727"/>
                <a:gd name="connsiteY138" fmla="*/ 249550 h 405311"/>
                <a:gd name="connsiteX139" fmla="*/ 234404 w 302727"/>
                <a:gd name="connsiteY139" fmla="*/ 249748 h 405311"/>
                <a:gd name="connsiteX140" fmla="*/ 234271 w 302727"/>
                <a:gd name="connsiteY140" fmla="*/ 249947 h 405311"/>
                <a:gd name="connsiteX141" fmla="*/ 234271 w 302727"/>
                <a:gd name="connsiteY141" fmla="*/ 250145 h 405311"/>
                <a:gd name="connsiteX142" fmla="*/ 234139 w 302727"/>
                <a:gd name="connsiteY142" fmla="*/ 250343 h 405311"/>
                <a:gd name="connsiteX143" fmla="*/ 234139 w 302727"/>
                <a:gd name="connsiteY143" fmla="*/ 250542 h 405311"/>
                <a:gd name="connsiteX144" fmla="*/ 233941 w 302727"/>
                <a:gd name="connsiteY144" fmla="*/ 250740 h 405311"/>
                <a:gd name="connsiteX145" fmla="*/ 233941 w 302727"/>
                <a:gd name="connsiteY145" fmla="*/ 250740 h 405311"/>
                <a:gd name="connsiteX146" fmla="*/ 233941 w 302727"/>
                <a:gd name="connsiteY146" fmla="*/ 250939 h 405311"/>
                <a:gd name="connsiteX147" fmla="*/ 233742 w 302727"/>
                <a:gd name="connsiteY147" fmla="*/ 251137 h 405311"/>
                <a:gd name="connsiteX148" fmla="*/ 233610 w 302727"/>
                <a:gd name="connsiteY148" fmla="*/ 251269 h 405311"/>
                <a:gd name="connsiteX149" fmla="*/ 233610 w 302727"/>
                <a:gd name="connsiteY149" fmla="*/ 251269 h 405311"/>
                <a:gd name="connsiteX150" fmla="*/ 233610 w 302727"/>
                <a:gd name="connsiteY150" fmla="*/ 251468 h 405311"/>
                <a:gd name="connsiteX151" fmla="*/ 233411 w 302727"/>
                <a:gd name="connsiteY151" fmla="*/ 251600 h 405311"/>
                <a:gd name="connsiteX152" fmla="*/ 233411 w 302727"/>
                <a:gd name="connsiteY152" fmla="*/ 251600 h 405311"/>
                <a:gd name="connsiteX153" fmla="*/ 233279 w 302727"/>
                <a:gd name="connsiteY153" fmla="*/ 251732 h 405311"/>
                <a:gd name="connsiteX154" fmla="*/ 233147 w 302727"/>
                <a:gd name="connsiteY154" fmla="*/ 251865 h 405311"/>
                <a:gd name="connsiteX155" fmla="*/ 233015 w 302727"/>
                <a:gd name="connsiteY155" fmla="*/ 251997 h 405311"/>
                <a:gd name="connsiteX156" fmla="*/ 233015 w 302727"/>
                <a:gd name="connsiteY156" fmla="*/ 251997 h 405311"/>
                <a:gd name="connsiteX157" fmla="*/ 232882 w 302727"/>
                <a:gd name="connsiteY157" fmla="*/ 252129 h 405311"/>
                <a:gd name="connsiteX158" fmla="*/ 232750 w 302727"/>
                <a:gd name="connsiteY158" fmla="*/ 252262 h 405311"/>
                <a:gd name="connsiteX159" fmla="*/ 232750 w 302727"/>
                <a:gd name="connsiteY159" fmla="*/ 252262 h 405311"/>
                <a:gd name="connsiteX160" fmla="*/ 232618 w 302727"/>
                <a:gd name="connsiteY160" fmla="*/ 252394 h 405311"/>
                <a:gd name="connsiteX161" fmla="*/ 232618 w 302727"/>
                <a:gd name="connsiteY161" fmla="*/ 252394 h 405311"/>
                <a:gd name="connsiteX162" fmla="*/ 232485 w 302727"/>
                <a:gd name="connsiteY162" fmla="*/ 252526 h 405311"/>
                <a:gd name="connsiteX163" fmla="*/ 232485 w 302727"/>
                <a:gd name="connsiteY163" fmla="*/ 252526 h 405311"/>
                <a:gd name="connsiteX164" fmla="*/ 232353 w 302727"/>
                <a:gd name="connsiteY164" fmla="*/ 252658 h 405311"/>
                <a:gd name="connsiteX165" fmla="*/ 232221 w 302727"/>
                <a:gd name="connsiteY165" fmla="*/ 252791 h 405311"/>
                <a:gd name="connsiteX166" fmla="*/ 232089 w 302727"/>
                <a:gd name="connsiteY166" fmla="*/ 252923 h 405311"/>
                <a:gd name="connsiteX167" fmla="*/ 232089 w 302727"/>
                <a:gd name="connsiteY167" fmla="*/ 252923 h 405311"/>
                <a:gd name="connsiteX168" fmla="*/ 231956 w 302727"/>
                <a:gd name="connsiteY168" fmla="*/ 253055 h 405311"/>
                <a:gd name="connsiteX169" fmla="*/ 231956 w 302727"/>
                <a:gd name="connsiteY169" fmla="*/ 253055 h 405311"/>
                <a:gd name="connsiteX170" fmla="*/ 231824 w 302727"/>
                <a:gd name="connsiteY170" fmla="*/ 253188 h 405311"/>
                <a:gd name="connsiteX171" fmla="*/ 231824 w 302727"/>
                <a:gd name="connsiteY171" fmla="*/ 253188 h 405311"/>
                <a:gd name="connsiteX172" fmla="*/ 231692 w 302727"/>
                <a:gd name="connsiteY172" fmla="*/ 253320 h 405311"/>
                <a:gd name="connsiteX173" fmla="*/ 231692 w 302727"/>
                <a:gd name="connsiteY173" fmla="*/ 253320 h 405311"/>
                <a:gd name="connsiteX174" fmla="*/ 231559 w 302727"/>
                <a:gd name="connsiteY174" fmla="*/ 253452 h 405311"/>
                <a:gd name="connsiteX175" fmla="*/ 231427 w 302727"/>
                <a:gd name="connsiteY175" fmla="*/ 253584 h 405311"/>
                <a:gd name="connsiteX176" fmla="*/ 231427 w 302727"/>
                <a:gd name="connsiteY176" fmla="*/ 253584 h 405311"/>
                <a:gd name="connsiteX177" fmla="*/ 231295 w 302727"/>
                <a:gd name="connsiteY177" fmla="*/ 253717 h 405311"/>
                <a:gd name="connsiteX178" fmla="*/ 231295 w 302727"/>
                <a:gd name="connsiteY178" fmla="*/ 253717 h 405311"/>
                <a:gd name="connsiteX179" fmla="*/ 231163 w 302727"/>
                <a:gd name="connsiteY179" fmla="*/ 253849 h 405311"/>
                <a:gd name="connsiteX180" fmla="*/ 231163 w 302727"/>
                <a:gd name="connsiteY180" fmla="*/ 253849 h 405311"/>
                <a:gd name="connsiteX181" fmla="*/ 231030 w 302727"/>
                <a:gd name="connsiteY181" fmla="*/ 253981 h 405311"/>
                <a:gd name="connsiteX182" fmla="*/ 231030 w 302727"/>
                <a:gd name="connsiteY182" fmla="*/ 253981 h 405311"/>
                <a:gd name="connsiteX183" fmla="*/ 230832 w 302727"/>
                <a:gd name="connsiteY183" fmla="*/ 254114 h 405311"/>
                <a:gd name="connsiteX184" fmla="*/ 230832 w 302727"/>
                <a:gd name="connsiteY184" fmla="*/ 254114 h 405311"/>
                <a:gd name="connsiteX185" fmla="*/ 230700 w 302727"/>
                <a:gd name="connsiteY185" fmla="*/ 254246 h 405311"/>
                <a:gd name="connsiteX186" fmla="*/ 230567 w 302727"/>
                <a:gd name="connsiteY186" fmla="*/ 254378 h 405311"/>
                <a:gd name="connsiteX187" fmla="*/ 230369 w 302727"/>
                <a:gd name="connsiteY187" fmla="*/ 254378 h 405311"/>
                <a:gd name="connsiteX188" fmla="*/ 230171 w 302727"/>
                <a:gd name="connsiteY188" fmla="*/ 254576 h 405311"/>
                <a:gd name="connsiteX189" fmla="*/ 229972 w 302727"/>
                <a:gd name="connsiteY189" fmla="*/ 254576 h 405311"/>
                <a:gd name="connsiteX190" fmla="*/ 229774 w 302727"/>
                <a:gd name="connsiteY190" fmla="*/ 254709 h 405311"/>
                <a:gd name="connsiteX191" fmla="*/ 229575 w 302727"/>
                <a:gd name="connsiteY191" fmla="*/ 254709 h 405311"/>
                <a:gd name="connsiteX192" fmla="*/ 229377 w 302727"/>
                <a:gd name="connsiteY192" fmla="*/ 254841 h 405311"/>
                <a:gd name="connsiteX193" fmla="*/ 229178 w 302727"/>
                <a:gd name="connsiteY193" fmla="*/ 254841 h 405311"/>
                <a:gd name="connsiteX194" fmla="*/ 228980 w 302727"/>
                <a:gd name="connsiteY194" fmla="*/ 254973 h 405311"/>
                <a:gd name="connsiteX195" fmla="*/ 228782 w 302727"/>
                <a:gd name="connsiteY195" fmla="*/ 254973 h 405311"/>
                <a:gd name="connsiteX196" fmla="*/ 228583 w 302727"/>
                <a:gd name="connsiteY196" fmla="*/ 255106 h 405311"/>
                <a:gd name="connsiteX197" fmla="*/ 228385 w 302727"/>
                <a:gd name="connsiteY197" fmla="*/ 255106 h 405311"/>
                <a:gd name="connsiteX198" fmla="*/ 228186 w 302727"/>
                <a:gd name="connsiteY198" fmla="*/ 255238 h 405311"/>
                <a:gd name="connsiteX199" fmla="*/ 227591 w 302727"/>
                <a:gd name="connsiteY199" fmla="*/ 255238 h 405311"/>
                <a:gd name="connsiteX200" fmla="*/ 227591 w 302727"/>
                <a:gd name="connsiteY200" fmla="*/ 255370 h 405311"/>
                <a:gd name="connsiteX201" fmla="*/ 226797 w 302727"/>
                <a:gd name="connsiteY201" fmla="*/ 255370 h 405311"/>
                <a:gd name="connsiteX202" fmla="*/ 234866 w 302727"/>
                <a:gd name="connsiteY202" fmla="*/ 247301 h 405311"/>
                <a:gd name="connsiteX203" fmla="*/ 234866 w 302727"/>
                <a:gd name="connsiteY203" fmla="*/ 247301 h 405311"/>
                <a:gd name="connsiteX204" fmla="*/ 67728 w 302727"/>
                <a:gd name="connsiteY204" fmla="*/ 247301 h 405311"/>
                <a:gd name="connsiteX205" fmla="*/ 67728 w 302727"/>
                <a:gd name="connsiteY205" fmla="*/ 247301 h 405311"/>
                <a:gd name="connsiteX206" fmla="*/ 75864 w 302727"/>
                <a:gd name="connsiteY206" fmla="*/ 192470 h 405311"/>
                <a:gd name="connsiteX207" fmla="*/ 226665 w 302727"/>
                <a:gd name="connsiteY207" fmla="*/ 192470 h 405311"/>
                <a:gd name="connsiteX208" fmla="*/ 234800 w 302727"/>
                <a:gd name="connsiteY208" fmla="*/ 200606 h 405311"/>
                <a:gd name="connsiteX209" fmla="*/ 234800 w 302727"/>
                <a:gd name="connsiteY209" fmla="*/ 200606 h 405311"/>
                <a:gd name="connsiteX210" fmla="*/ 226665 w 302727"/>
                <a:gd name="connsiteY210" fmla="*/ 208807 h 405311"/>
                <a:gd name="connsiteX211" fmla="*/ 75864 w 302727"/>
                <a:gd name="connsiteY211" fmla="*/ 208807 h 405311"/>
                <a:gd name="connsiteX212" fmla="*/ 67728 w 302727"/>
                <a:gd name="connsiteY212" fmla="*/ 200606 h 405311"/>
                <a:gd name="connsiteX213" fmla="*/ 67728 w 302727"/>
                <a:gd name="connsiteY213" fmla="*/ 200606 h 405311"/>
                <a:gd name="connsiteX214" fmla="*/ 75864 w 302727"/>
                <a:gd name="connsiteY214" fmla="*/ 192470 h 405311"/>
                <a:gd name="connsiteX215" fmla="*/ 75864 w 302727"/>
                <a:gd name="connsiteY215" fmla="*/ 192470 h 405311"/>
                <a:gd name="connsiteX216" fmla="*/ 75864 w 302727"/>
                <a:gd name="connsiteY216" fmla="*/ 145841 h 405311"/>
                <a:gd name="connsiteX217" fmla="*/ 226665 w 302727"/>
                <a:gd name="connsiteY217" fmla="*/ 145841 h 405311"/>
                <a:gd name="connsiteX218" fmla="*/ 234800 w 302727"/>
                <a:gd name="connsiteY218" fmla="*/ 153976 h 405311"/>
                <a:gd name="connsiteX219" fmla="*/ 234800 w 302727"/>
                <a:gd name="connsiteY219" fmla="*/ 153976 h 405311"/>
                <a:gd name="connsiteX220" fmla="*/ 226665 w 302727"/>
                <a:gd name="connsiteY220" fmla="*/ 162178 h 405311"/>
                <a:gd name="connsiteX221" fmla="*/ 75864 w 302727"/>
                <a:gd name="connsiteY221" fmla="*/ 162178 h 405311"/>
                <a:gd name="connsiteX222" fmla="*/ 67728 w 302727"/>
                <a:gd name="connsiteY222" fmla="*/ 153976 h 405311"/>
                <a:gd name="connsiteX223" fmla="*/ 67728 w 302727"/>
                <a:gd name="connsiteY223" fmla="*/ 153976 h 405311"/>
                <a:gd name="connsiteX224" fmla="*/ 75864 w 302727"/>
                <a:gd name="connsiteY224" fmla="*/ 145841 h 405311"/>
                <a:gd name="connsiteX225" fmla="*/ 75864 w 302727"/>
                <a:gd name="connsiteY225" fmla="*/ 145841 h 405311"/>
                <a:gd name="connsiteX226" fmla="*/ 75864 w 302727"/>
                <a:gd name="connsiteY226" fmla="*/ 101923 h 405311"/>
                <a:gd name="connsiteX227" fmla="*/ 226665 w 302727"/>
                <a:gd name="connsiteY227" fmla="*/ 101923 h 405311"/>
                <a:gd name="connsiteX228" fmla="*/ 234800 w 302727"/>
                <a:gd name="connsiteY228" fmla="*/ 110125 h 405311"/>
                <a:gd name="connsiteX229" fmla="*/ 234800 w 302727"/>
                <a:gd name="connsiteY229" fmla="*/ 110125 h 405311"/>
                <a:gd name="connsiteX230" fmla="*/ 226665 w 302727"/>
                <a:gd name="connsiteY230" fmla="*/ 118260 h 405311"/>
                <a:gd name="connsiteX231" fmla="*/ 75864 w 302727"/>
                <a:gd name="connsiteY231" fmla="*/ 118260 h 405311"/>
                <a:gd name="connsiteX232" fmla="*/ 67728 w 302727"/>
                <a:gd name="connsiteY232" fmla="*/ 110125 h 405311"/>
                <a:gd name="connsiteX233" fmla="*/ 67728 w 302727"/>
                <a:gd name="connsiteY233" fmla="*/ 110125 h 405311"/>
                <a:gd name="connsiteX234" fmla="*/ 75864 w 302727"/>
                <a:gd name="connsiteY234" fmla="*/ 101923 h 405311"/>
                <a:gd name="connsiteX235" fmla="*/ 75864 w 302727"/>
                <a:gd name="connsiteY235" fmla="*/ 101923 h 405311"/>
                <a:gd name="connsiteX236" fmla="*/ 113895 w 302727"/>
                <a:gd name="connsiteY236" fmla="*/ 51854 h 405311"/>
                <a:gd name="connsiteX237" fmla="*/ 113895 w 302727"/>
                <a:gd name="connsiteY237" fmla="*/ 28837 h 405311"/>
                <a:gd name="connsiteX238" fmla="*/ 115879 w 302727"/>
                <a:gd name="connsiteY238" fmla="*/ 25001 h 405311"/>
                <a:gd name="connsiteX239" fmla="*/ 115879 w 302727"/>
                <a:gd name="connsiteY239" fmla="*/ 25001 h 405311"/>
                <a:gd name="connsiteX240" fmla="*/ 121501 w 302727"/>
                <a:gd name="connsiteY240" fmla="*/ 23149 h 405311"/>
                <a:gd name="connsiteX241" fmla="*/ 180962 w 302727"/>
                <a:gd name="connsiteY241" fmla="*/ 23149 h 405311"/>
                <a:gd name="connsiteX242" fmla="*/ 186584 w 302727"/>
                <a:gd name="connsiteY242" fmla="*/ 25001 h 405311"/>
                <a:gd name="connsiteX243" fmla="*/ 186584 w 302727"/>
                <a:gd name="connsiteY243" fmla="*/ 25001 h 405311"/>
                <a:gd name="connsiteX244" fmla="*/ 188568 w 302727"/>
                <a:gd name="connsiteY244" fmla="*/ 28837 h 405311"/>
                <a:gd name="connsiteX245" fmla="*/ 188568 w 302727"/>
                <a:gd name="connsiteY245" fmla="*/ 51854 h 405311"/>
                <a:gd name="connsiteX246" fmla="*/ 113829 w 302727"/>
                <a:gd name="connsiteY246" fmla="*/ 51854 h 40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02727" h="405311">
                  <a:moveTo>
                    <a:pt x="19842" y="405312"/>
                  </a:moveTo>
                  <a:lnTo>
                    <a:pt x="282819" y="405312"/>
                  </a:lnTo>
                  <a:cubicBezTo>
                    <a:pt x="293732" y="405312"/>
                    <a:pt x="302727" y="396383"/>
                    <a:pt x="302727" y="385403"/>
                  </a:cubicBezTo>
                  <a:lnTo>
                    <a:pt x="302727" y="35981"/>
                  </a:lnTo>
                  <a:cubicBezTo>
                    <a:pt x="302727" y="25067"/>
                    <a:pt x="293798" y="16138"/>
                    <a:pt x="282819" y="16138"/>
                  </a:cubicBezTo>
                  <a:lnTo>
                    <a:pt x="214892" y="16138"/>
                  </a:lnTo>
                  <a:lnTo>
                    <a:pt x="214892" y="51854"/>
                  </a:lnTo>
                  <a:lnTo>
                    <a:pt x="265622" y="51854"/>
                  </a:lnTo>
                  <a:lnTo>
                    <a:pt x="265622" y="369596"/>
                  </a:lnTo>
                  <a:lnTo>
                    <a:pt x="37105" y="369596"/>
                  </a:lnTo>
                  <a:lnTo>
                    <a:pt x="37105" y="51854"/>
                  </a:lnTo>
                  <a:lnTo>
                    <a:pt x="87835" y="51854"/>
                  </a:lnTo>
                  <a:lnTo>
                    <a:pt x="87835" y="16138"/>
                  </a:lnTo>
                  <a:lnTo>
                    <a:pt x="19908" y="16138"/>
                  </a:lnTo>
                  <a:cubicBezTo>
                    <a:pt x="8995" y="16138"/>
                    <a:pt x="0" y="25067"/>
                    <a:pt x="0" y="35981"/>
                  </a:cubicBezTo>
                  <a:lnTo>
                    <a:pt x="0" y="385403"/>
                  </a:lnTo>
                  <a:cubicBezTo>
                    <a:pt x="0" y="396317"/>
                    <a:pt x="8929" y="405312"/>
                    <a:pt x="19908" y="405312"/>
                  </a:cubicBezTo>
                  <a:lnTo>
                    <a:pt x="19908" y="405312"/>
                  </a:lnTo>
                  <a:close/>
                  <a:moveTo>
                    <a:pt x="192007" y="0"/>
                  </a:moveTo>
                  <a:cubicBezTo>
                    <a:pt x="196637" y="0"/>
                    <a:pt x="200738" y="1521"/>
                    <a:pt x="203780" y="3968"/>
                  </a:cubicBezTo>
                  <a:cubicBezTo>
                    <a:pt x="206558" y="6283"/>
                    <a:pt x="208344" y="9458"/>
                    <a:pt x="208344" y="12831"/>
                  </a:cubicBezTo>
                  <a:lnTo>
                    <a:pt x="208344" y="63165"/>
                  </a:lnTo>
                  <a:cubicBezTo>
                    <a:pt x="208344" y="66604"/>
                    <a:pt x="206624" y="69713"/>
                    <a:pt x="203780" y="72027"/>
                  </a:cubicBezTo>
                  <a:cubicBezTo>
                    <a:pt x="200804" y="74475"/>
                    <a:pt x="196637" y="76062"/>
                    <a:pt x="192007" y="76062"/>
                  </a:cubicBezTo>
                  <a:lnTo>
                    <a:pt x="110720" y="76062"/>
                  </a:lnTo>
                  <a:cubicBezTo>
                    <a:pt x="106090" y="76062"/>
                    <a:pt x="101989" y="74541"/>
                    <a:pt x="99013" y="72027"/>
                  </a:cubicBezTo>
                  <a:cubicBezTo>
                    <a:pt x="96169" y="69713"/>
                    <a:pt x="94449" y="66538"/>
                    <a:pt x="94449" y="63165"/>
                  </a:cubicBezTo>
                  <a:lnTo>
                    <a:pt x="94449" y="12831"/>
                  </a:lnTo>
                  <a:cubicBezTo>
                    <a:pt x="94449" y="9392"/>
                    <a:pt x="96169" y="6283"/>
                    <a:pt x="99013" y="3968"/>
                  </a:cubicBezTo>
                  <a:cubicBezTo>
                    <a:pt x="101989" y="1521"/>
                    <a:pt x="106156" y="0"/>
                    <a:pt x="110720" y="0"/>
                  </a:cubicBezTo>
                  <a:lnTo>
                    <a:pt x="192007" y="0"/>
                  </a:lnTo>
                  <a:close/>
                  <a:moveTo>
                    <a:pt x="121633" y="16469"/>
                  </a:moveTo>
                  <a:lnTo>
                    <a:pt x="181094" y="16469"/>
                  </a:lnTo>
                  <a:cubicBezTo>
                    <a:pt x="184864" y="16469"/>
                    <a:pt x="188369" y="17792"/>
                    <a:pt x="190883" y="19842"/>
                  </a:cubicBezTo>
                  <a:lnTo>
                    <a:pt x="190883" y="19842"/>
                  </a:lnTo>
                  <a:cubicBezTo>
                    <a:pt x="193595" y="22091"/>
                    <a:pt x="195314" y="25266"/>
                    <a:pt x="195314" y="28771"/>
                  </a:cubicBezTo>
                  <a:lnTo>
                    <a:pt x="195314" y="44777"/>
                  </a:lnTo>
                  <a:cubicBezTo>
                    <a:pt x="195314" y="48283"/>
                    <a:pt x="193595" y="51458"/>
                    <a:pt x="190883" y="53706"/>
                  </a:cubicBezTo>
                  <a:lnTo>
                    <a:pt x="190883" y="53706"/>
                  </a:lnTo>
                  <a:cubicBezTo>
                    <a:pt x="188369" y="55823"/>
                    <a:pt x="184864" y="57080"/>
                    <a:pt x="181094" y="57080"/>
                  </a:cubicBezTo>
                  <a:lnTo>
                    <a:pt x="121633" y="57080"/>
                  </a:lnTo>
                  <a:cubicBezTo>
                    <a:pt x="117797" y="57080"/>
                    <a:pt x="114358" y="55757"/>
                    <a:pt x="111844" y="53706"/>
                  </a:cubicBezTo>
                  <a:lnTo>
                    <a:pt x="111844" y="53706"/>
                  </a:lnTo>
                  <a:cubicBezTo>
                    <a:pt x="109133" y="51458"/>
                    <a:pt x="107413" y="48283"/>
                    <a:pt x="107413" y="44777"/>
                  </a:cubicBezTo>
                  <a:lnTo>
                    <a:pt x="107413" y="28771"/>
                  </a:lnTo>
                  <a:cubicBezTo>
                    <a:pt x="107413" y="25266"/>
                    <a:pt x="109133" y="22091"/>
                    <a:pt x="111844" y="19842"/>
                  </a:cubicBezTo>
                  <a:lnTo>
                    <a:pt x="111844" y="19842"/>
                  </a:lnTo>
                  <a:cubicBezTo>
                    <a:pt x="114358" y="17726"/>
                    <a:pt x="117863" y="16403"/>
                    <a:pt x="121633" y="16403"/>
                  </a:cubicBezTo>
                  <a:lnTo>
                    <a:pt x="121633" y="16403"/>
                  </a:lnTo>
                  <a:close/>
                  <a:moveTo>
                    <a:pt x="75930" y="285795"/>
                  </a:moveTo>
                  <a:lnTo>
                    <a:pt x="226731" y="285795"/>
                  </a:lnTo>
                  <a:cubicBezTo>
                    <a:pt x="231229" y="285795"/>
                    <a:pt x="234866" y="289499"/>
                    <a:pt x="234866" y="293997"/>
                  </a:cubicBezTo>
                  <a:lnTo>
                    <a:pt x="234866" y="293997"/>
                  </a:lnTo>
                  <a:cubicBezTo>
                    <a:pt x="234866" y="298494"/>
                    <a:pt x="231163" y="302132"/>
                    <a:pt x="226731" y="302132"/>
                  </a:cubicBezTo>
                  <a:lnTo>
                    <a:pt x="75930" y="302132"/>
                  </a:lnTo>
                  <a:cubicBezTo>
                    <a:pt x="71432" y="302132"/>
                    <a:pt x="67795" y="298494"/>
                    <a:pt x="67795" y="293997"/>
                  </a:cubicBezTo>
                  <a:lnTo>
                    <a:pt x="67795" y="293997"/>
                  </a:lnTo>
                  <a:cubicBezTo>
                    <a:pt x="67795" y="289499"/>
                    <a:pt x="71498" y="285795"/>
                    <a:pt x="75930" y="285795"/>
                  </a:cubicBezTo>
                  <a:lnTo>
                    <a:pt x="75930" y="285795"/>
                  </a:lnTo>
                  <a:close/>
                  <a:moveTo>
                    <a:pt x="226930" y="255436"/>
                  </a:moveTo>
                  <a:lnTo>
                    <a:pt x="74673" y="255436"/>
                  </a:lnTo>
                  <a:lnTo>
                    <a:pt x="74475" y="255304"/>
                  </a:lnTo>
                  <a:lnTo>
                    <a:pt x="74078" y="255304"/>
                  </a:lnTo>
                  <a:lnTo>
                    <a:pt x="73879" y="255172"/>
                  </a:lnTo>
                  <a:lnTo>
                    <a:pt x="73681" y="255172"/>
                  </a:lnTo>
                  <a:lnTo>
                    <a:pt x="73483" y="255039"/>
                  </a:lnTo>
                  <a:lnTo>
                    <a:pt x="73284" y="255039"/>
                  </a:lnTo>
                  <a:lnTo>
                    <a:pt x="73086" y="254907"/>
                  </a:lnTo>
                  <a:lnTo>
                    <a:pt x="72887" y="254907"/>
                  </a:lnTo>
                  <a:lnTo>
                    <a:pt x="72689" y="254775"/>
                  </a:lnTo>
                  <a:lnTo>
                    <a:pt x="72491" y="254775"/>
                  </a:lnTo>
                  <a:lnTo>
                    <a:pt x="72491" y="254643"/>
                  </a:lnTo>
                  <a:lnTo>
                    <a:pt x="72292" y="254643"/>
                  </a:lnTo>
                  <a:lnTo>
                    <a:pt x="72160" y="254510"/>
                  </a:lnTo>
                  <a:lnTo>
                    <a:pt x="71961" y="254510"/>
                  </a:lnTo>
                  <a:lnTo>
                    <a:pt x="71763" y="254312"/>
                  </a:lnTo>
                  <a:lnTo>
                    <a:pt x="71631" y="254312"/>
                  </a:lnTo>
                  <a:lnTo>
                    <a:pt x="71631" y="254180"/>
                  </a:lnTo>
                  <a:lnTo>
                    <a:pt x="71432" y="254180"/>
                  </a:lnTo>
                  <a:lnTo>
                    <a:pt x="71432" y="254047"/>
                  </a:lnTo>
                  <a:lnTo>
                    <a:pt x="71300" y="254047"/>
                  </a:lnTo>
                  <a:lnTo>
                    <a:pt x="71300" y="253915"/>
                  </a:lnTo>
                  <a:lnTo>
                    <a:pt x="71168" y="253915"/>
                  </a:lnTo>
                  <a:lnTo>
                    <a:pt x="71168" y="253783"/>
                  </a:lnTo>
                  <a:lnTo>
                    <a:pt x="71035" y="253650"/>
                  </a:lnTo>
                  <a:lnTo>
                    <a:pt x="71035" y="253650"/>
                  </a:lnTo>
                  <a:lnTo>
                    <a:pt x="70903" y="253518"/>
                  </a:lnTo>
                  <a:lnTo>
                    <a:pt x="70771" y="253386"/>
                  </a:lnTo>
                  <a:lnTo>
                    <a:pt x="70771" y="253386"/>
                  </a:lnTo>
                  <a:lnTo>
                    <a:pt x="70639" y="253254"/>
                  </a:lnTo>
                  <a:lnTo>
                    <a:pt x="70639" y="253254"/>
                  </a:lnTo>
                  <a:lnTo>
                    <a:pt x="70506" y="253121"/>
                  </a:lnTo>
                  <a:lnTo>
                    <a:pt x="70506" y="253121"/>
                  </a:lnTo>
                  <a:lnTo>
                    <a:pt x="70374" y="252989"/>
                  </a:lnTo>
                  <a:lnTo>
                    <a:pt x="70374" y="252989"/>
                  </a:lnTo>
                  <a:lnTo>
                    <a:pt x="70242" y="252857"/>
                  </a:lnTo>
                  <a:lnTo>
                    <a:pt x="70110" y="252725"/>
                  </a:lnTo>
                  <a:lnTo>
                    <a:pt x="69977" y="252592"/>
                  </a:lnTo>
                  <a:lnTo>
                    <a:pt x="69977" y="252592"/>
                  </a:lnTo>
                  <a:lnTo>
                    <a:pt x="69845" y="252460"/>
                  </a:lnTo>
                  <a:lnTo>
                    <a:pt x="69845" y="252460"/>
                  </a:lnTo>
                  <a:lnTo>
                    <a:pt x="69713" y="252328"/>
                  </a:lnTo>
                  <a:lnTo>
                    <a:pt x="69713" y="252328"/>
                  </a:lnTo>
                  <a:lnTo>
                    <a:pt x="69580" y="252195"/>
                  </a:lnTo>
                  <a:lnTo>
                    <a:pt x="69448" y="252063"/>
                  </a:lnTo>
                  <a:lnTo>
                    <a:pt x="69448" y="252063"/>
                  </a:lnTo>
                  <a:lnTo>
                    <a:pt x="69316" y="251865"/>
                  </a:lnTo>
                  <a:lnTo>
                    <a:pt x="69183" y="251732"/>
                  </a:lnTo>
                  <a:lnTo>
                    <a:pt x="69051" y="251600"/>
                  </a:lnTo>
                  <a:lnTo>
                    <a:pt x="69051" y="251600"/>
                  </a:lnTo>
                  <a:lnTo>
                    <a:pt x="68919" y="251402"/>
                  </a:lnTo>
                  <a:lnTo>
                    <a:pt x="68919" y="251269"/>
                  </a:lnTo>
                  <a:lnTo>
                    <a:pt x="68853" y="251269"/>
                  </a:lnTo>
                  <a:lnTo>
                    <a:pt x="68720" y="251071"/>
                  </a:lnTo>
                  <a:lnTo>
                    <a:pt x="68720" y="250873"/>
                  </a:lnTo>
                  <a:lnTo>
                    <a:pt x="68522" y="250740"/>
                  </a:lnTo>
                  <a:lnTo>
                    <a:pt x="68522" y="250740"/>
                  </a:lnTo>
                  <a:lnTo>
                    <a:pt x="68522" y="250542"/>
                  </a:lnTo>
                  <a:lnTo>
                    <a:pt x="68390" y="250343"/>
                  </a:lnTo>
                  <a:lnTo>
                    <a:pt x="68390" y="250145"/>
                  </a:lnTo>
                  <a:lnTo>
                    <a:pt x="68257" y="249947"/>
                  </a:lnTo>
                  <a:lnTo>
                    <a:pt x="68257" y="249748"/>
                  </a:lnTo>
                  <a:lnTo>
                    <a:pt x="68125" y="249550"/>
                  </a:lnTo>
                  <a:lnTo>
                    <a:pt x="68125" y="249351"/>
                  </a:lnTo>
                  <a:lnTo>
                    <a:pt x="67993" y="249153"/>
                  </a:lnTo>
                  <a:lnTo>
                    <a:pt x="67993" y="248756"/>
                  </a:lnTo>
                  <a:lnTo>
                    <a:pt x="67861" y="248558"/>
                  </a:lnTo>
                  <a:lnTo>
                    <a:pt x="67861" y="248161"/>
                  </a:lnTo>
                  <a:lnTo>
                    <a:pt x="67728" y="247962"/>
                  </a:lnTo>
                  <a:lnTo>
                    <a:pt x="67728" y="247103"/>
                  </a:lnTo>
                  <a:cubicBezTo>
                    <a:pt x="67728" y="242605"/>
                    <a:pt x="71366" y="238967"/>
                    <a:pt x="75864" y="238967"/>
                  </a:cubicBezTo>
                  <a:lnTo>
                    <a:pt x="226665" y="238967"/>
                  </a:lnTo>
                  <a:cubicBezTo>
                    <a:pt x="231163" y="238967"/>
                    <a:pt x="234800" y="242671"/>
                    <a:pt x="234800" y="247103"/>
                  </a:cubicBezTo>
                  <a:lnTo>
                    <a:pt x="234800" y="248359"/>
                  </a:lnTo>
                  <a:lnTo>
                    <a:pt x="234668" y="248558"/>
                  </a:lnTo>
                  <a:lnTo>
                    <a:pt x="234668" y="248955"/>
                  </a:lnTo>
                  <a:lnTo>
                    <a:pt x="234536" y="249153"/>
                  </a:lnTo>
                  <a:lnTo>
                    <a:pt x="234536" y="249351"/>
                  </a:lnTo>
                  <a:lnTo>
                    <a:pt x="234404" y="249550"/>
                  </a:lnTo>
                  <a:lnTo>
                    <a:pt x="234404" y="249748"/>
                  </a:lnTo>
                  <a:lnTo>
                    <a:pt x="234271" y="249947"/>
                  </a:lnTo>
                  <a:lnTo>
                    <a:pt x="234271" y="250145"/>
                  </a:lnTo>
                  <a:lnTo>
                    <a:pt x="234139" y="250343"/>
                  </a:lnTo>
                  <a:lnTo>
                    <a:pt x="234139" y="250542"/>
                  </a:lnTo>
                  <a:lnTo>
                    <a:pt x="233941" y="250740"/>
                  </a:lnTo>
                  <a:lnTo>
                    <a:pt x="233941" y="250740"/>
                  </a:lnTo>
                  <a:lnTo>
                    <a:pt x="233941" y="250939"/>
                  </a:lnTo>
                  <a:lnTo>
                    <a:pt x="233742" y="251137"/>
                  </a:lnTo>
                  <a:lnTo>
                    <a:pt x="233610" y="251269"/>
                  </a:lnTo>
                  <a:lnTo>
                    <a:pt x="233610" y="251269"/>
                  </a:lnTo>
                  <a:lnTo>
                    <a:pt x="233610" y="251468"/>
                  </a:lnTo>
                  <a:lnTo>
                    <a:pt x="233411" y="251600"/>
                  </a:lnTo>
                  <a:lnTo>
                    <a:pt x="233411" y="251600"/>
                  </a:lnTo>
                  <a:lnTo>
                    <a:pt x="233279" y="251732"/>
                  </a:lnTo>
                  <a:lnTo>
                    <a:pt x="233147" y="251865"/>
                  </a:lnTo>
                  <a:lnTo>
                    <a:pt x="233015" y="251997"/>
                  </a:lnTo>
                  <a:lnTo>
                    <a:pt x="233015" y="251997"/>
                  </a:lnTo>
                  <a:lnTo>
                    <a:pt x="232882" y="252129"/>
                  </a:lnTo>
                  <a:lnTo>
                    <a:pt x="232750" y="252262"/>
                  </a:lnTo>
                  <a:lnTo>
                    <a:pt x="232750" y="252262"/>
                  </a:lnTo>
                  <a:lnTo>
                    <a:pt x="232618" y="252394"/>
                  </a:lnTo>
                  <a:lnTo>
                    <a:pt x="232618" y="252394"/>
                  </a:lnTo>
                  <a:lnTo>
                    <a:pt x="232485" y="252526"/>
                  </a:lnTo>
                  <a:lnTo>
                    <a:pt x="232485" y="252526"/>
                  </a:lnTo>
                  <a:lnTo>
                    <a:pt x="232353" y="252658"/>
                  </a:lnTo>
                  <a:lnTo>
                    <a:pt x="232221" y="252791"/>
                  </a:lnTo>
                  <a:lnTo>
                    <a:pt x="232089" y="252923"/>
                  </a:lnTo>
                  <a:lnTo>
                    <a:pt x="232089" y="252923"/>
                  </a:lnTo>
                  <a:lnTo>
                    <a:pt x="231956" y="253055"/>
                  </a:lnTo>
                  <a:lnTo>
                    <a:pt x="231956" y="253055"/>
                  </a:lnTo>
                  <a:lnTo>
                    <a:pt x="231824" y="253188"/>
                  </a:lnTo>
                  <a:lnTo>
                    <a:pt x="231824" y="253188"/>
                  </a:lnTo>
                  <a:lnTo>
                    <a:pt x="231692" y="253320"/>
                  </a:lnTo>
                  <a:lnTo>
                    <a:pt x="231692" y="253320"/>
                  </a:lnTo>
                  <a:lnTo>
                    <a:pt x="231559" y="253452"/>
                  </a:lnTo>
                  <a:lnTo>
                    <a:pt x="231427" y="253584"/>
                  </a:lnTo>
                  <a:lnTo>
                    <a:pt x="231427" y="253584"/>
                  </a:lnTo>
                  <a:lnTo>
                    <a:pt x="231295" y="253717"/>
                  </a:lnTo>
                  <a:lnTo>
                    <a:pt x="231295" y="253717"/>
                  </a:lnTo>
                  <a:lnTo>
                    <a:pt x="231163" y="253849"/>
                  </a:lnTo>
                  <a:lnTo>
                    <a:pt x="231163" y="253849"/>
                  </a:lnTo>
                  <a:lnTo>
                    <a:pt x="231030" y="253981"/>
                  </a:lnTo>
                  <a:lnTo>
                    <a:pt x="231030" y="253981"/>
                  </a:lnTo>
                  <a:lnTo>
                    <a:pt x="230832" y="254114"/>
                  </a:lnTo>
                  <a:lnTo>
                    <a:pt x="230832" y="254114"/>
                  </a:lnTo>
                  <a:lnTo>
                    <a:pt x="230700" y="254246"/>
                  </a:lnTo>
                  <a:lnTo>
                    <a:pt x="230567" y="254378"/>
                  </a:lnTo>
                  <a:lnTo>
                    <a:pt x="230369" y="254378"/>
                  </a:lnTo>
                  <a:lnTo>
                    <a:pt x="230171" y="254576"/>
                  </a:lnTo>
                  <a:lnTo>
                    <a:pt x="229972" y="254576"/>
                  </a:lnTo>
                  <a:lnTo>
                    <a:pt x="229774" y="254709"/>
                  </a:lnTo>
                  <a:lnTo>
                    <a:pt x="229575" y="254709"/>
                  </a:lnTo>
                  <a:lnTo>
                    <a:pt x="229377" y="254841"/>
                  </a:lnTo>
                  <a:lnTo>
                    <a:pt x="229178" y="254841"/>
                  </a:lnTo>
                  <a:lnTo>
                    <a:pt x="228980" y="254973"/>
                  </a:lnTo>
                  <a:lnTo>
                    <a:pt x="228782" y="254973"/>
                  </a:lnTo>
                  <a:lnTo>
                    <a:pt x="228583" y="255106"/>
                  </a:lnTo>
                  <a:lnTo>
                    <a:pt x="228385" y="255106"/>
                  </a:lnTo>
                  <a:lnTo>
                    <a:pt x="228186" y="255238"/>
                  </a:lnTo>
                  <a:lnTo>
                    <a:pt x="227591" y="255238"/>
                  </a:lnTo>
                  <a:lnTo>
                    <a:pt x="227591" y="255370"/>
                  </a:lnTo>
                  <a:lnTo>
                    <a:pt x="226797" y="255370"/>
                  </a:lnTo>
                  <a:close/>
                  <a:moveTo>
                    <a:pt x="234866" y="247301"/>
                  </a:moveTo>
                  <a:lnTo>
                    <a:pt x="234866" y="247301"/>
                  </a:lnTo>
                  <a:close/>
                  <a:moveTo>
                    <a:pt x="67728" y="247301"/>
                  </a:moveTo>
                  <a:lnTo>
                    <a:pt x="67728" y="247301"/>
                  </a:lnTo>
                  <a:close/>
                  <a:moveTo>
                    <a:pt x="75864" y="192470"/>
                  </a:moveTo>
                  <a:lnTo>
                    <a:pt x="226665" y="192470"/>
                  </a:lnTo>
                  <a:cubicBezTo>
                    <a:pt x="231163" y="192470"/>
                    <a:pt x="234800" y="196174"/>
                    <a:pt x="234800" y="200606"/>
                  </a:cubicBezTo>
                  <a:lnTo>
                    <a:pt x="234800" y="200606"/>
                  </a:lnTo>
                  <a:cubicBezTo>
                    <a:pt x="234800" y="205103"/>
                    <a:pt x="231097" y="208807"/>
                    <a:pt x="226665" y="208807"/>
                  </a:cubicBezTo>
                  <a:lnTo>
                    <a:pt x="75864" y="208807"/>
                  </a:lnTo>
                  <a:cubicBezTo>
                    <a:pt x="71366" y="208807"/>
                    <a:pt x="67728" y="205103"/>
                    <a:pt x="67728" y="200606"/>
                  </a:cubicBezTo>
                  <a:lnTo>
                    <a:pt x="67728" y="200606"/>
                  </a:lnTo>
                  <a:cubicBezTo>
                    <a:pt x="67728" y="196108"/>
                    <a:pt x="71432" y="192470"/>
                    <a:pt x="75864" y="192470"/>
                  </a:cubicBezTo>
                  <a:lnTo>
                    <a:pt x="75864" y="192470"/>
                  </a:lnTo>
                  <a:close/>
                  <a:moveTo>
                    <a:pt x="75864" y="145841"/>
                  </a:moveTo>
                  <a:lnTo>
                    <a:pt x="226665" y="145841"/>
                  </a:lnTo>
                  <a:cubicBezTo>
                    <a:pt x="231163" y="145841"/>
                    <a:pt x="234800" y="149545"/>
                    <a:pt x="234800" y="153976"/>
                  </a:cubicBezTo>
                  <a:lnTo>
                    <a:pt x="234800" y="153976"/>
                  </a:lnTo>
                  <a:cubicBezTo>
                    <a:pt x="234800" y="158474"/>
                    <a:pt x="231097" y="162178"/>
                    <a:pt x="226665" y="162178"/>
                  </a:cubicBezTo>
                  <a:lnTo>
                    <a:pt x="75864" y="162178"/>
                  </a:lnTo>
                  <a:cubicBezTo>
                    <a:pt x="71366" y="162178"/>
                    <a:pt x="67728" y="158540"/>
                    <a:pt x="67728" y="153976"/>
                  </a:cubicBezTo>
                  <a:lnTo>
                    <a:pt x="67728" y="153976"/>
                  </a:lnTo>
                  <a:cubicBezTo>
                    <a:pt x="67728" y="149478"/>
                    <a:pt x="71432" y="145841"/>
                    <a:pt x="75864" y="145841"/>
                  </a:cubicBezTo>
                  <a:lnTo>
                    <a:pt x="75864" y="145841"/>
                  </a:lnTo>
                  <a:close/>
                  <a:moveTo>
                    <a:pt x="75864" y="101923"/>
                  </a:moveTo>
                  <a:lnTo>
                    <a:pt x="226665" y="101923"/>
                  </a:lnTo>
                  <a:cubicBezTo>
                    <a:pt x="231163" y="101923"/>
                    <a:pt x="234800" y="105627"/>
                    <a:pt x="234800" y="110125"/>
                  </a:cubicBezTo>
                  <a:lnTo>
                    <a:pt x="234800" y="110125"/>
                  </a:lnTo>
                  <a:cubicBezTo>
                    <a:pt x="234800" y="114622"/>
                    <a:pt x="231097" y="118260"/>
                    <a:pt x="226665" y="118260"/>
                  </a:cubicBezTo>
                  <a:lnTo>
                    <a:pt x="75864" y="118260"/>
                  </a:lnTo>
                  <a:cubicBezTo>
                    <a:pt x="71366" y="118260"/>
                    <a:pt x="67728" y="114556"/>
                    <a:pt x="67728" y="110125"/>
                  </a:cubicBezTo>
                  <a:lnTo>
                    <a:pt x="67728" y="110125"/>
                  </a:lnTo>
                  <a:cubicBezTo>
                    <a:pt x="67728" y="105627"/>
                    <a:pt x="71432" y="101923"/>
                    <a:pt x="75864" y="101923"/>
                  </a:cubicBezTo>
                  <a:lnTo>
                    <a:pt x="75864" y="101923"/>
                  </a:lnTo>
                  <a:close/>
                  <a:moveTo>
                    <a:pt x="113895" y="51854"/>
                  </a:moveTo>
                  <a:lnTo>
                    <a:pt x="113895" y="28837"/>
                  </a:lnTo>
                  <a:cubicBezTo>
                    <a:pt x="113895" y="27382"/>
                    <a:pt x="114688" y="26060"/>
                    <a:pt x="115879" y="25001"/>
                  </a:cubicBezTo>
                  <a:lnTo>
                    <a:pt x="115879" y="25001"/>
                  </a:lnTo>
                  <a:cubicBezTo>
                    <a:pt x="117268" y="23811"/>
                    <a:pt x="119318" y="23149"/>
                    <a:pt x="121501" y="23149"/>
                  </a:cubicBezTo>
                  <a:lnTo>
                    <a:pt x="180962" y="23149"/>
                  </a:lnTo>
                  <a:cubicBezTo>
                    <a:pt x="183144" y="23149"/>
                    <a:pt x="185129" y="23877"/>
                    <a:pt x="186584" y="25001"/>
                  </a:cubicBezTo>
                  <a:lnTo>
                    <a:pt x="186584" y="25001"/>
                  </a:lnTo>
                  <a:cubicBezTo>
                    <a:pt x="187840" y="25993"/>
                    <a:pt x="188568" y="27382"/>
                    <a:pt x="188568" y="28837"/>
                  </a:cubicBezTo>
                  <a:lnTo>
                    <a:pt x="188568" y="51854"/>
                  </a:lnTo>
                  <a:lnTo>
                    <a:pt x="113829" y="51854"/>
                  </a:lnTo>
                  <a:close/>
                </a:path>
              </a:pathLst>
            </a:custGeom>
            <a:solidFill>
              <a:schemeClr val="bg1"/>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582379D0-0977-45A1-A1C8-89C498026CDF}"/>
                </a:ext>
              </a:extLst>
            </p:cNvPr>
            <p:cNvSpPr/>
            <p:nvPr/>
          </p:nvSpPr>
          <p:spPr>
            <a:xfrm>
              <a:off x="4712305" y="5165327"/>
              <a:ext cx="462665" cy="501724"/>
            </a:xfrm>
            <a:custGeom>
              <a:avLst/>
              <a:gdLst>
                <a:gd name="connsiteX0" fmla="*/ 267325 w 486337"/>
                <a:gd name="connsiteY0" fmla="*/ 527394 h 527394"/>
                <a:gd name="connsiteX1" fmla="*/ 215074 w 486337"/>
                <a:gd name="connsiteY1" fmla="*/ 527394 h 527394"/>
                <a:gd name="connsiteX2" fmla="*/ 215074 w 486337"/>
                <a:gd name="connsiteY2" fmla="*/ 501732 h 527394"/>
                <a:gd name="connsiteX3" fmla="*/ 267325 w 486337"/>
                <a:gd name="connsiteY3" fmla="*/ 501732 h 527394"/>
                <a:gd name="connsiteX4" fmla="*/ 267325 w 486337"/>
                <a:gd name="connsiteY4" fmla="*/ 527394 h 527394"/>
                <a:gd name="connsiteX5" fmla="*/ 267325 w 486337"/>
                <a:gd name="connsiteY5" fmla="*/ 527394 h 527394"/>
                <a:gd name="connsiteX6" fmla="*/ 242787 w 486337"/>
                <a:gd name="connsiteY6" fmla="*/ 109714 h 527394"/>
                <a:gd name="connsiteX7" fmla="*/ 383535 w 486337"/>
                <a:gd name="connsiteY7" fmla="*/ 246824 h 527394"/>
                <a:gd name="connsiteX8" fmla="*/ 331879 w 486337"/>
                <a:gd name="connsiteY8" fmla="*/ 362902 h 527394"/>
                <a:gd name="connsiteX9" fmla="*/ 290871 w 486337"/>
                <a:gd name="connsiteY9" fmla="*/ 433143 h 527394"/>
                <a:gd name="connsiteX10" fmla="*/ 194769 w 486337"/>
                <a:gd name="connsiteY10" fmla="*/ 433143 h 527394"/>
                <a:gd name="connsiteX11" fmla="*/ 153761 w 486337"/>
                <a:gd name="connsiteY11" fmla="*/ 362902 h 527394"/>
                <a:gd name="connsiteX12" fmla="*/ 104883 w 486337"/>
                <a:gd name="connsiteY12" fmla="*/ 277382 h 527394"/>
                <a:gd name="connsiteX13" fmla="*/ 242853 w 486337"/>
                <a:gd name="connsiteY13" fmla="*/ 109780 h 527394"/>
                <a:gd name="connsiteX14" fmla="*/ 242853 w 486337"/>
                <a:gd name="connsiteY14" fmla="*/ 109780 h 527394"/>
                <a:gd name="connsiteX15" fmla="*/ 282207 w 486337"/>
                <a:gd name="connsiteY15" fmla="*/ 395245 h 527394"/>
                <a:gd name="connsiteX16" fmla="*/ 292326 w 486337"/>
                <a:gd name="connsiteY16" fmla="*/ 369780 h 527394"/>
                <a:gd name="connsiteX17" fmla="*/ 343718 w 486337"/>
                <a:gd name="connsiteY17" fmla="*/ 269048 h 527394"/>
                <a:gd name="connsiteX18" fmla="*/ 242787 w 486337"/>
                <a:gd name="connsiteY18" fmla="*/ 147613 h 527394"/>
                <a:gd name="connsiteX19" fmla="*/ 141856 w 486337"/>
                <a:gd name="connsiteY19" fmla="*/ 269048 h 527394"/>
                <a:gd name="connsiteX20" fmla="*/ 193247 w 486337"/>
                <a:gd name="connsiteY20" fmla="*/ 369780 h 527394"/>
                <a:gd name="connsiteX21" fmla="*/ 203367 w 486337"/>
                <a:gd name="connsiteY21" fmla="*/ 395245 h 527394"/>
                <a:gd name="connsiteX22" fmla="*/ 218645 w 486337"/>
                <a:gd name="connsiteY22" fmla="*/ 395245 h 527394"/>
                <a:gd name="connsiteX23" fmla="*/ 216397 w 486337"/>
                <a:gd name="connsiteY23" fmla="*/ 334593 h 527394"/>
                <a:gd name="connsiteX24" fmla="*/ 195893 w 486337"/>
                <a:gd name="connsiteY24" fmla="*/ 268320 h 527394"/>
                <a:gd name="connsiteX25" fmla="*/ 195893 w 486337"/>
                <a:gd name="connsiteY25" fmla="*/ 268320 h 527394"/>
                <a:gd name="connsiteX26" fmla="*/ 209452 w 486337"/>
                <a:gd name="connsiteY26" fmla="*/ 234919 h 527394"/>
                <a:gd name="connsiteX27" fmla="*/ 209452 w 486337"/>
                <a:gd name="connsiteY27" fmla="*/ 234919 h 527394"/>
                <a:gd name="connsiteX28" fmla="*/ 239811 w 486337"/>
                <a:gd name="connsiteY28" fmla="*/ 228040 h 527394"/>
                <a:gd name="connsiteX29" fmla="*/ 271161 w 486337"/>
                <a:gd name="connsiteY29" fmla="*/ 232670 h 527394"/>
                <a:gd name="connsiteX30" fmla="*/ 289549 w 486337"/>
                <a:gd name="connsiteY30" fmla="*/ 268188 h 527394"/>
                <a:gd name="connsiteX31" fmla="*/ 289549 w 486337"/>
                <a:gd name="connsiteY31" fmla="*/ 268188 h 527394"/>
                <a:gd name="connsiteX32" fmla="*/ 268912 w 486337"/>
                <a:gd name="connsiteY32" fmla="*/ 334660 h 527394"/>
                <a:gd name="connsiteX33" fmla="*/ 266664 w 486337"/>
                <a:gd name="connsiteY33" fmla="*/ 395245 h 527394"/>
                <a:gd name="connsiteX34" fmla="*/ 282141 w 486337"/>
                <a:gd name="connsiteY34" fmla="*/ 395245 h 527394"/>
                <a:gd name="connsiteX35" fmla="*/ 235974 w 486337"/>
                <a:gd name="connsiteY35" fmla="*/ 395245 h 527394"/>
                <a:gd name="connsiteX36" fmla="*/ 249533 w 486337"/>
                <a:gd name="connsiteY36" fmla="*/ 395245 h 527394"/>
                <a:gd name="connsiteX37" fmla="*/ 251848 w 486337"/>
                <a:gd name="connsiteY37" fmla="*/ 331617 h 527394"/>
                <a:gd name="connsiteX38" fmla="*/ 271691 w 486337"/>
                <a:gd name="connsiteY38" fmla="*/ 263426 h 527394"/>
                <a:gd name="connsiteX39" fmla="*/ 259190 w 486337"/>
                <a:gd name="connsiteY39" fmla="*/ 250131 h 527394"/>
                <a:gd name="connsiteX40" fmla="*/ 243845 w 486337"/>
                <a:gd name="connsiteY40" fmla="*/ 247420 h 527394"/>
                <a:gd name="connsiteX41" fmla="*/ 228037 w 486337"/>
                <a:gd name="connsiteY41" fmla="*/ 249801 h 527394"/>
                <a:gd name="connsiteX42" fmla="*/ 212957 w 486337"/>
                <a:gd name="connsiteY42" fmla="*/ 264087 h 527394"/>
                <a:gd name="connsiteX43" fmla="*/ 233329 w 486337"/>
                <a:gd name="connsiteY43" fmla="*/ 331948 h 527394"/>
                <a:gd name="connsiteX44" fmla="*/ 235974 w 486337"/>
                <a:gd name="connsiteY44" fmla="*/ 395245 h 527394"/>
                <a:gd name="connsiteX45" fmla="*/ 235974 w 486337"/>
                <a:gd name="connsiteY45" fmla="*/ 395245 h 527394"/>
                <a:gd name="connsiteX46" fmla="*/ 291467 w 486337"/>
                <a:gd name="connsiteY46" fmla="*/ 464825 h 527394"/>
                <a:gd name="connsiteX47" fmla="*/ 194239 w 486337"/>
                <a:gd name="connsiteY47" fmla="*/ 464825 h 527394"/>
                <a:gd name="connsiteX48" fmla="*/ 194239 w 486337"/>
                <a:gd name="connsiteY48" fmla="*/ 439162 h 527394"/>
                <a:gd name="connsiteX49" fmla="*/ 291467 w 486337"/>
                <a:gd name="connsiteY49" fmla="*/ 439162 h 527394"/>
                <a:gd name="connsiteX50" fmla="*/ 291467 w 486337"/>
                <a:gd name="connsiteY50" fmla="*/ 464825 h 527394"/>
                <a:gd name="connsiteX51" fmla="*/ 291467 w 486337"/>
                <a:gd name="connsiteY51" fmla="*/ 464825 h 527394"/>
                <a:gd name="connsiteX52" fmla="*/ 56402 w 486337"/>
                <a:gd name="connsiteY52" fmla="*/ 266071 h 527394"/>
                <a:gd name="connsiteX53" fmla="*/ 13741 w 486337"/>
                <a:gd name="connsiteY53" fmla="*/ 266071 h 527394"/>
                <a:gd name="connsiteX54" fmla="*/ 13741 w 486337"/>
                <a:gd name="connsiteY54" fmla="*/ 222881 h 527394"/>
                <a:gd name="connsiteX55" fmla="*/ 56402 w 486337"/>
                <a:gd name="connsiteY55" fmla="*/ 222881 h 527394"/>
                <a:gd name="connsiteX56" fmla="*/ 56402 w 486337"/>
                <a:gd name="connsiteY56" fmla="*/ 266071 h 527394"/>
                <a:gd name="connsiteX57" fmla="*/ 56402 w 486337"/>
                <a:gd name="connsiteY57" fmla="*/ 266071 h 527394"/>
                <a:gd name="connsiteX58" fmla="*/ 282471 w 486337"/>
                <a:gd name="connsiteY58" fmla="*/ 496110 h 527394"/>
                <a:gd name="connsiteX59" fmla="*/ 199663 w 486337"/>
                <a:gd name="connsiteY59" fmla="*/ 496110 h 527394"/>
                <a:gd name="connsiteX60" fmla="*/ 199663 w 486337"/>
                <a:gd name="connsiteY60" fmla="*/ 470447 h 527394"/>
                <a:gd name="connsiteX61" fmla="*/ 282471 w 486337"/>
                <a:gd name="connsiteY61" fmla="*/ 470447 h 527394"/>
                <a:gd name="connsiteX62" fmla="*/ 282471 w 486337"/>
                <a:gd name="connsiteY62" fmla="*/ 496110 h 527394"/>
                <a:gd name="connsiteX63" fmla="*/ 282471 w 486337"/>
                <a:gd name="connsiteY63" fmla="*/ 496110 h 527394"/>
                <a:gd name="connsiteX64" fmla="*/ 359459 w 486337"/>
                <a:gd name="connsiteY64" fmla="*/ 97346 h 527394"/>
                <a:gd name="connsiteX65" fmla="*/ 390017 w 486337"/>
                <a:gd name="connsiteY65" fmla="*/ 127837 h 527394"/>
                <a:gd name="connsiteX66" fmla="*/ 421301 w 486337"/>
                <a:gd name="connsiteY66" fmla="*/ 96552 h 527394"/>
                <a:gd name="connsiteX67" fmla="*/ 390744 w 486337"/>
                <a:gd name="connsiteY67" fmla="*/ 65995 h 527394"/>
                <a:gd name="connsiteX68" fmla="*/ 359459 w 486337"/>
                <a:gd name="connsiteY68" fmla="*/ 97280 h 527394"/>
                <a:gd name="connsiteX69" fmla="*/ 359459 w 486337"/>
                <a:gd name="connsiteY69" fmla="*/ 97280 h 527394"/>
                <a:gd name="connsiteX70" fmla="*/ 429370 w 486337"/>
                <a:gd name="connsiteY70" fmla="*/ 222881 h 527394"/>
                <a:gd name="connsiteX71" fmla="*/ 472693 w 486337"/>
                <a:gd name="connsiteY71" fmla="*/ 222881 h 527394"/>
                <a:gd name="connsiteX72" fmla="*/ 472693 w 486337"/>
                <a:gd name="connsiteY72" fmla="*/ 266071 h 527394"/>
                <a:gd name="connsiteX73" fmla="*/ 429370 w 486337"/>
                <a:gd name="connsiteY73" fmla="*/ 266071 h 527394"/>
                <a:gd name="connsiteX74" fmla="*/ 429370 w 486337"/>
                <a:gd name="connsiteY74" fmla="*/ 222881 h 527394"/>
                <a:gd name="connsiteX75" fmla="*/ 429370 w 486337"/>
                <a:gd name="connsiteY75" fmla="*/ 222881 h 527394"/>
                <a:gd name="connsiteX76" fmla="*/ 95822 w 486337"/>
                <a:gd name="connsiteY76" fmla="*/ 127903 h 527394"/>
                <a:gd name="connsiteX77" fmla="*/ 126313 w 486337"/>
                <a:gd name="connsiteY77" fmla="*/ 97412 h 527394"/>
                <a:gd name="connsiteX78" fmla="*/ 126313 w 486337"/>
                <a:gd name="connsiteY78" fmla="*/ 97412 h 527394"/>
                <a:gd name="connsiteX79" fmla="*/ 95425 w 486337"/>
                <a:gd name="connsiteY79" fmla="*/ 66458 h 527394"/>
                <a:gd name="connsiteX80" fmla="*/ 95425 w 486337"/>
                <a:gd name="connsiteY80" fmla="*/ 66458 h 527394"/>
                <a:gd name="connsiteX81" fmla="*/ 64868 w 486337"/>
                <a:gd name="connsiteY81" fmla="*/ 96949 h 527394"/>
                <a:gd name="connsiteX82" fmla="*/ 64868 w 486337"/>
                <a:gd name="connsiteY82" fmla="*/ 96949 h 527394"/>
                <a:gd name="connsiteX83" fmla="*/ 95822 w 486337"/>
                <a:gd name="connsiteY83" fmla="*/ 127903 h 527394"/>
                <a:gd name="connsiteX84" fmla="*/ 95822 w 486337"/>
                <a:gd name="connsiteY84" fmla="*/ 127903 h 527394"/>
                <a:gd name="connsiteX85" fmla="*/ 221291 w 486337"/>
                <a:gd name="connsiteY85" fmla="*/ 57992 h 527394"/>
                <a:gd name="connsiteX86" fmla="*/ 221291 w 486337"/>
                <a:gd name="connsiteY86" fmla="*/ 13545 h 527394"/>
                <a:gd name="connsiteX87" fmla="*/ 264481 w 486337"/>
                <a:gd name="connsiteY87" fmla="*/ 13545 h 527394"/>
                <a:gd name="connsiteX88" fmla="*/ 264481 w 486337"/>
                <a:gd name="connsiteY88" fmla="*/ 57992 h 527394"/>
                <a:gd name="connsiteX89" fmla="*/ 221291 w 486337"/>
                <a:gd name="connsiteY89" fmla="*/ 57992 h 5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6337" h="527394">
                  <a:moveTo>
                    <a:pt x="267325" y="527394"/>
                  </a:moveTo>
                  <a:lnTo>
                    <a:pt x="215074" y="527394"/>
                  </a:lnTo>
                  <a:cubicBezTo>
                    <a:pt x="196422" y="527394"/>
                    <a:pt x="196620" y="501732"/>
                    <a:pt x="215074" y="501732"/>
                  </a:cubicBezTo>
                  <a:lnTo>
                    <a:pt x="267325" y="501732"/>
                  </a:lnTo>
                  <a:cubicBezTo>
                    <a:pt x="285911" y="501732"/>
                    <a:pt x="285845" y="527394"/>
                    <a:pt x="267325" y="527394"/>
                  </a:cubicBezTo>
                  <a:lnTo>
                    <a:pt x="267325" y="527394"/>
                  </a:lnTo>
                  <a:close/>
                  <a:moveTo>
                    <a:pt x="242787" y="109714"/>
                  </a:moveTo>
                  <a:cubicBezTo>
                    <a:pt x="319114" y="109714"/>
                    <a:pt x="383535" y="169969"/>
                    <a:pt x="383535" y="246824"/>
                  </a:cubicBezTo>
                  <a:cubicBezTo>
                    <a:pt x="383535" y="317926"/>
                    <a:pt x="350200" y="318653"/>
                    <a:pt x="331879" y="362902"/>
                  </a:cubicBezTo>
                  <a:cubicBezTo>
                    <a:pt x="323016" y="384398"/>
                    <a:pt x="322421" y="433143"/>
                    <a:pt x="290871" y="433143"/>
                  </a:cubicBezTo>
                  <a:lnTo>
                    <a:pt x="194769" y="433143"/>
                  </a:lnTo>
                  <a:cubicBezTo>
                    <a:pt x="163484" y="433143"/>
                    <a:pt x="162293" y="383604"/>
                    <a:pt x="153761" y="362902"/>
                  </a:cubicBezTo>
                  <a:cubicBezTo>
                    <a:pt x="140136" y="329831"/>
                    <a:pt x="112952" y="317728"/>
                    <a:pt x="104883" y="277382"/>
                  </a:cubicBezTo>
                  <a:cubicBezTo>
                    <a:pt x="87620" y="190935"/>
                    <a:pt x="151446" y="109780"/>
                    <a:pt x="242853" y="109780"/>
                  </a:cubicBezTo>
                  <a:lnTo>
                    <a:pt x="242853" y="109780"/>
                  </a:lnTo>
                  <a:close/>
                  <a:moveTo>
                    <a:pt x="282207" y="395245"/>
                  </a:moveTo>
                  <a:cubicBezTo>
                    <a:pt x="287697" y="387903"/>
                    <a:pt x="289813" y="379503"/>
                    <a:pt x="292326" y="369780"/>
                  </a:cubicBezTo>
                  <a:cubicBezTo>
                    <a:pt x="304563" y="321961"/>
                    <a:pt x="336575" y="305359"/>
                    <a:pt x="343718" y="269048"/>
                  </a:cubicBezTo>
                  <a:cubicBezTo>
                    <a:pt x="356417" y="204693"/>
                    <a:pt x="308531" y="147613"/>
                    <a:pt x="242787" y="147613"/>
                  </a:cubicBezTo>
                  <a:cubicBezTo>
                    <a:pt x="177043" y="147613"/>
                    <a:pt x="129355" y="205751"/>
                    <a:pt x="141856" y="269048"/>
                  </a:cubicBezTo>
                  <a:cubicBezTo>
                    <a:pt x="149131" y="305690"/>
                    <a:pt x="180680" y="320704"/>
                    <a:pt x="193247" y="369780"/>
                  </a:cubicBezTo>
                  <a:cubicBezTo>
                    <a:pt x="195761" y="379503"/>
                    <a:pt x="197877" y="387837"/>
                    <a:pt x="203367" y="395245"/>
                  </a:cubicBezTo>
                  <a:lnTo>
                    <a:pt x="218645" y="395245"/>
                  </a:lnTo>
                  <a:cubicBezTo>
                    <a:pt x="218976" y="371500"/>
                    <a:pt x="219175" y="353444"/>
                    <a:pt x="216397" y="334593"/>
                  </a:cubicBezTo>
                  <a:cubicBezTo>
                    <a:pt x="213619" y="315611"/>
                    <a:pt x="207732" y="295769"/>
                    <a:pt x="195893" y="268320"/>
                  </a:cubicBezTo>
                  <a:lnTo>
                    <a:pt x="195893" y="268320"/>
                  </a:lnTo>
                  <a:cubicBezTo>
                    <a:pt x="188287" y="252843"/>
                    <a:pt x="195761" y="241599"/>
                    <a:pt x="209452" y="234919"/>
                  </a:cubicBezTo>
                  <a:lnTo>
                    <a:pt x="209452" y="234919"/>
                  </a:lnTo>
                  <a:cubicBezTo>
                    <a:pt x="217918" y="230752"/>
                    <a:pt x="228765" y="228437"/>
                    <a:pt x="239811" y="228040"/>
                  </a:cubicBezTo>
                  <a:cubicBezTo>
                    <a:pt x="250790" y="227644"/>
                    <a:pt x="262034" y="229165"/>
                    <a:pt x="271161" y="232670"/>
                  </a:cubicBezTo>
                  <a:cubicBezTo>
                    <a:pt x="286771" y="238623"/>
                    <a:pt x="296427" y="250330"/>
                    <a:pt x="289549" y="268188"/>
                  </a:cubicBezTo>
                  <a:lnTo>
                    <a:pt x="289549" y="268188"/>
                  </a:lnTo>
                  <a:cubicBezTo>
                    <a:pt x="277643" y="295769"/>
                    <a:pt x="271757" y="315611"/>
                    <a:pt x="268912" y="334660"/>
                  </a:cubicBezTo>
                  <a:cubicBezTo>
                    <a:pt x="266135" y="353444"/>
                    <a:pt x="266333" y="371500"/>
                    <a:pt x="266664" y="395245"/>
                  </a:cubicBezTo>
                  <a:lnTo>
                    <a:pt x="282141" y="395245"/>
                  </a:lnTo>
                  <a:close/>
                  <a:moveTo>
                    <a:pt x="235974" y="395245"/>
                  </a:moveTo>
                  <a:lnTo>
                    <a:pt x="249533" y="395245"/>
                  </a:lnTo>
                  <a:cubicBezTo>
                    <a:pt x="249203" y="371169"/>
                    <a:pt x="249136" y="351724"/>
                    <a:pt x="251848" y="331617"/>
                  </a:cubicBezTo>
                  <a:cubicBezTo>
                    <a:pt x="254626" y="311312"/>
                    <a:pt x="260380" y="290345"/>
                    <a:pt x="271691" y="263426"/>
                  </a:cubicBezTo>
                  <a:cubicBezTo>
                    <a:pt x="270897" y="257142"/>
                    <a:pt x="265936" y="252645"/>
                    <a:pt x="259190" y="250131"/>
                  </a:cubicBezTo>
                  <a:cubicBezTo>
                    <a:pt x="254626" y="248412"/>
                    <a:pt x="249269" y="247486"/>
                    <a:pt x="243845" y="247420"/>
                  </a:cubicBezTo>
                  <a:cubicBezTo>
                    <a:pt x="238422" y="247420"/>
                    <a:pt x="232932" y="248213"/>
                    <a:pt x="228037" y="249801"/>
                  </a:cubicBezTo>
                  <a:cubicBezTo>
                    <a:pt x="220167" y="252446"/>
                    <a:pt x="214082" y="257209"/>
                    <a:pt x="212957" y="264087"/>
                  </a:cubicBezTo>
                  <a:cubicBezTo>
                    <a:pt x="224466" y="291271"/>
                    <a:pt x="230352" y="311973"/>
                    <a:pt x="233329" y="331948"/>
                  </a:cubicBezTo>
                  <a:cubicBezTo>
                    <a:pt x="236239" y="351790"/>
                    <a:pt x="236305" y="370971"/>
                    <a:pt x="235974" y="395245"/>
                  </a:cubicBezTo>
                  <a:lnTo>
                    <a:pt x="235974" y="395245"/>
                  </a:lnTo>
                  <a:close/>
                  <a:moveTo>
                    <a:pt x="291467" y="464825"/>
                  </a:moveTo>
                  <a:lnTo>
                    <a:pt x="194239" y="464825"/>
                  </a:lnTo>
                  <a:cubicBezTo>
                    <a:pt x="178895" y="464825"/>
                    <a:pt x="178895" y="439162"/>
                    <a:pt x="194239" y="439162"/>
                  </a:cubicBezTo>
                  <a:lnTo>
                    <a:pt x="291467" y="439162"/>
                  </a:lnTo>
                  <a:cubicBezTo>
                    <a:pt x="306811" y="439162"/>
                    <a:pt x="306811" y="464825"/>
                    <a:pt x="291467" y="464825"/>
                  </a:cubicBezTo>
                  <a:lnTo>
                    <a:pt x="291467" y="464825"/>
                  </a:lnTo>
                  <a:close/>
                  <a:moveTo>
                    <a:pt x="56402" y="266071"/>
                  </a:moveTo>
                  <a:lnTo>
                    <a:pt x="13741" y="266071"/>
                  </a:lnTo>
                  <a:cubicBezTo>
                    <a:pt x="-4580" y="266071"/>
                    <a:pt x="-4580" y="222881"/>
                    <a:pt x="13741" y="222881"/>
                  </a:cubicBezTo>
                  <a:lnTo>
                    <a:pt x="56402" y="222881"/>
                  </a:lnTo>
                  <a:cubicBezTo>
                    <a:pt x="75120" y="222881"/>
                    <a:pt x="74061" y="266071"/>
                    <a:pt x="56402" y="266071"/>
                  </a:cubicBezTo>
                  <a:lnTo>
                    <a:pt x="56402" y="266071"/>
                  </a:lnTo>
                  <a:close/>
                  <a:moveTo>
                    <a:pt x="282471" y="496110"/>
                  </a:moveTo>
                  <a:lnTo>
                    <a:pt x="199663" y="496110"/>
                  </a:lnTo>
                  <a:cubicBezTo>
                    <a:pt x="184384" y="496110"/>
                    <a:pt x="184318" y="470447"/>
                    <a:pt x="199663" y="470447"/>
                  </a:cubicBezTo>
                  <a:lnTo>
                    <a:pt x="282471" y="470447"/>
                  </a:lnTo>
                  <a:cubicBezTo>
                    <a:pt x="297816" y="470447"/>
                    <a:pt x="297750" y="496110"/>
                    <a:pt x="282471" y="496110"/>
                  </a:cubicBezTo>
                  <a:lnTo>
                    <a:pt x="282471" y="496110"/>
                  </a:lnTo>
                  <a:close/>
                  <a:moveTo>
                    <a:pt x="359459" y="97346"/>
                  </a:moveTo>
                  <a:cubicBezTo>
                    <a:pt x="346165" y="110772"/>
                    <a:pt x="377781" y="140073"/>
                    <a:pt x="390017" y="127837"/>
                  </a:cubicBezTo>
                  <a:lnTo>
                    <a:pt x="421301" y="96552"/>
                  </a:lnTo>
                  <a:cubicBezTo>
                    <a:pt x="434066" y="83787"/>
                    <a:pt x="403509" y="53230"/>
                    <a:pt x="390744" y="65995"/>
                  </a:cubicBezTo>
                  <a:lnTo>
                    <a:pt x="359459" y="97280"/>
                  </a:lnTo>
                  <a:lnTo>
                    <a:pt x="359459" y="97280"/>
                  </a:lnTo>
                  <a:close/>
                  <a:moveTo>
                    <a:pt x="429370" y="222881"/>
                  </a:moveTo>
                  <a:lnTo>
                    <a:pt x="472693" y="222881"/>
                  </a:lnTo>
                  <a:cubicBezTo>
                    <a:pt x="491411" y="222881"/>
                    <a:pt x="490352" y="266071"/>
                    <a:pt x="472693" y="266071"/>
                  </a:cubicBezTo>
                  <a:lnTo>
                    <a:pt x="429370" y="266071"/>
                  </a:lnTo>
                  <a:cubicBezTo>
                    <a:pt x="411579" y="266071"/>
                    <a:pt x="410917" y="222881"/>
                    <a:pt x="429370" y="222881"/>
                  </a:cubicBezTo>
                  <a:lnTo>
                    <a:pt x="429370" y="222881"/>
                  </a:lnTo>
                  <a:close/>
                  <a:moveTo>
                    <a:pt x="95822" y="127903"/>
                  </a:moveTo>
                  <a:cubicBezTo>
                    <a:pt x="108653" y="140668"/>
                    <a:pt x="139012" y="110111"/>
                    <a:pt x="126313" y="97412"/>
                  </a:cubicBezTo>
                  <a:lnTo>
                    <a:pt x="126313" y="97412"/>
                  </a:lnTo>
                  <a:lnTo>
                    <a:pt x="95425" y="66458"/>
                  </a:lnTo>
                  <a:lnTo>
                    <a:pt x="95425" y="66458"/>
                  </a:lnTo>
                  <a:cubicBezTo>
                    <a:pt x="83056" y="54024"/>
                    <a:pt x="51706" y="83655"/>
                    <a:pt x="64868" y="96949"/>
                  </a:cubicBezTo>
                  <a:lnTo>
                    <a:pt x="64868" y="96949"/>
                  </a:lnTo>
                  <a:lnTo>
                    <a:pt x="95822" y="127903"/>
                  </a:lnTo>
                  <a:lnTo>
                    <a:pt x="95822" y="127903"/>
                  </a:lnTo>
                  <a:close/>
                  <a:moveTo>
                    <a:pt x="221291" y="57992"/>
                  </a:moveTo>
                  <a:lnTo>
                    <a:pt x="221291" y="13545"/>
                  </a:lnTo>
                  <a:cubicBezTo>
                    <a:pt x="221291" y="-3982"/>
                    <a:pt x="264481" y="-5040"/>
                    <a:pt x="264481" y="13545"/>
                  </a:cubicBezTo>
                  <a:lnTo>
                    <a:pt x="264481" y="57992"/>
                  </a:lnTo>
                  <a:cubicBezTo>
                    <a:pt x="264481" y="75652"/>
                    <a:pt x="221291" y="76710"/>
                    <a:pt x="221291" y="57992"/>
                  </a:cubicBezTo>
                  <a:close/>
                </a:path>
              </a:pathLst>
            </a:custGeom>
            <a:solidFill>
              <a:schemeClr val="bg1"/>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6FAE3352-FDCA-4CBE-8158-E031851FFC6C}"/>
                </a:ext>
              </a:extLst>
            </p:cNvPr>
            <p:cNvSpPr/>
            <p:nvPr/>
          </p:nvSpPr>
          <p:spPr>
            <a:xfrm>
              <a:off x="5944121" y="5070392"/>
              <a:ext cx="260873" cy="258293"/>
            </a:xfrm>
            <a:custGeom>
              <a:avLst/>
              <a:gdLst>
                <a:gd name="connsiteX0" fmla="*/ 170379 w 274220"/>
                <a:gd name="connsiteY0" fmla="*/ 216479 h 271508"/>
                <a:gd name="connsiteX1" fmla="*/ 170379 w 274220"/>
                <a:gd name="connsiteY1" fmla="*/ 81552 h 271508"/>
                <a:gd name="connsiteX2" fmla="*/ 149214 w 274220"/>
                <a:gd name="connsiteY2" fmla="*/ 60453 h 271508"/>
                <a:gd name="connsiteX3" fmla="*/ 124940 w 274220"/>
                <a:gd name="connsiteY3" fmla="*/ 60453 h 271508"/>
                <a:gd name="connsiteX4" fmla="*/ 103775 w 274220"/>
                <a:gd name="connsiteY4" fmla="*/ 81552 h 271508"/>
                <a:gd name="connsiteX5" fmla="*/ 103775 w 274220"/>
                <a:gd name="connsiteY5" fmla="*/ 216479 h 271508"/>
                <a:gd name="connsiteX6" fmla="*/ 124940 w 274220"/>
                <a:gd name="connsiteY6" fmla="*/ 237644 h 271508"/>
                <a:gd name="connsiteX7" fmla="*/ 149214 w 274220"/>
                <a:gd name="connsiteY7" fmla="*/ 237644 h 271508"/>
                <a:gd name="connsiteX8" fmla="*/ 170379 w 274220"/>
                <a:gd name="connsiteY8" fmla="*/ 216479 h 271508"/>
                <a:gd name="connsiteX9" fmla="*/ 170379 w 274220"/>
                <a:gd name="connsiteY9" fmla="*/ 216479 h 271508"/>
                <a:gd name="connsiteX10" fmla="*/ 57807 w 274220"/>
                <a:gd name="connsiteY10" fmla="*/ 237644 h 271508"/>
                <a:gd name="connsiteX11" fmla="*/ 33534 w 274220"/>
                <a:gd name="connsiteY11" fmla="*/ 237644 h 271508"/>
                <a:gd name="connsiteX12" fmla="*/ 12368 w 274220"/>
                <a:gd name="connsiteY12" fmla="*/ 216479 h 271508"/>
                <a:gd name="connsiteX13" fmla="*/ 12368 w 274220"/>
                <a:gd name="connsiteY13" fmla="*/ 152719 h 271508"/>
                <a:gd name="connsiteX14" fmla="*/ 33534 w 274220"/>
                <a:gd name="connsiteY14" fmla="*/ 131621 h 271508"/>
                <a:gd name="connsiteX15" fmla="*/ 57807 w 274220"/>
                <a:gd name="connsiteY15" fmla="*/ 131621 h 271508"/>
                <a:gd name="connsiteX16" fmla="*/ 78972 w 274220"/>
                <a:gd name="connsiteY16" fmla="*/ 152719 h 271508"/>
                <a:gd name="connsiteX17" fmla="*/ 78972 w 274220"/>
                <a:gd name="connsiteY17" fmla="*/ 216479 h 271508"/>
                <a:gd name="connsiteX18" fmla="*/ 57807 w 274220"/>
                <a:gd name="connsiteY18" fmla="*/ 237644 h 271508"/>
                <a:gd name="connsiteX19" fmla="*/ 57807 w 274220"/>
                <a:gd name="connsiteY19" fmla="*/ 237644 h 271508"/>
                <a:gd name="connsiteX20" fmla="*/ 240687 w 274220"/>
                <a:gd name="connsiteY20" fmla="*/ 237644 h 271508"/>
                <a:gd name="connsiteX21" fmla="*/ 216413 w 274220"/>
                <a:gd name="connsiteY21" fmla="*/ 237644 h 271508"/>
                <a:gd name="connsiteX22" fmla="*/ 195248 w 274220"/>
                <a:gd name="connsiteY22" fmla="*/ 216479 h 271508"/>
                <a:gd name="connsiteX23" fmla="*/ 195248 w 274220"/>
                <a:gd name="connsiteY23" fmla="*/ 21165 h 271508"/>
                <a:gd name="connsiteX24" fmla="*/ 216413 w 274220"/>
                <a:gd name="connsiteY24" fmla="*/ 0 h 271508"/>
                <a:gd name="connsiteX25" fmla="*/ 240687 w 274220"/>
                <a:gd name="connsiteY25" fmla="*/ 0 h 271508"/>
                <a:gd name="connsiteX26" fmla="*/ 261852 w 274220"/>
                <a:gd name="connsiteY26" fmla="*/ 21165 h 271508"/>
                <a:gd name="connsiteX27" fmla="*/ 261852 w 274220"/>
                <a:gd name="connsiteY27" fmla="*/ 216479 h 271508"/>
                <a:gd name="connsiteX28" fmla="*/ 240687 w 274220"/>
                <a:gd name="connsiteY28" fmla="*/ 237644 h 271508"/>
                <a:gd name="connsiteX29" fmla="*/ 240687 w 274220"/>
                <a:gd name="connsiteY29" fmla="*/ 237644 h 271508"/>
                <a:gd name="connsiteX30" fmla="*/ 0 w 274220"/>
                <a:gd name="connsiteY30" fmla="*/ 268268 h 271508"/>
                <a:gd name="connsiteX31" fmla="*/ 0 w 274220"/>
                <a:gd name="connsiteY31" fmla="*/ 255502 h 271508"/>
                <a:gd name="connsiteX32" fmla="*/ 3241 w 274220"/>
                <a:gd name="connsiteY32" fmla="*/ 252262 h 271508"/>
                <a:gd name="connsiteX33" fmla="*/ 270979 w 274220"/>
                <a:gd name="connsiteY33" fmla="*/ 252262 h 271508"/>
                <a:gd name="connsiteX34" fmla="*/ 274220 w 274220"/>
                <a:gd name="connsiteY34" fmla="*/ 255502 h 271508"/>
                <a:gd name="connsiteX35" fmla="*/ 274220 w 274220"/>
                <a:gd name="connsiteY35" fmla="*/ 268268 h 271508"/>
                <a:gd name="connsiteX36" fmla="*/ 270979 w 274220"/>
                <a:gd name="connsiteY36" fmla="*/ 271509 h 271508"/>
                <a:gd name="connsiteX37" fmla="*/ 3241 w 274220"/>
                <a:gd name="connsiteY37" fmla="*/ 271509 h 271508"/>
                <a:gd name="connsiteX38" fmla="*/ 0 w 274220"/>
                <a:gd name="connsiteY38" fmla="*/ 268268 h 27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4220" h="271508">
                  <a:moveTo>
                    <a:pt x="170379" y="216479"/>
                  </a:moveTo>
                  <a:lnTo>
                    <a:pt x="170379" y="81552"/>
                  </a:lnTo>
                  <a:cubicBezTo>
                    <a:pt x="170379" y="69911"/>
                    <a:pt x="160921" y="60453"/>
                    <a:pt x="149214" y="60453"/>
                  </a:cubicBezTo>
                  <a:lnTo>
                    <a:pt x="124940" y="60453"/>
                  </a:lnTo>
                  <a:cubicBezTo>
                    <a:pt x="113299" y="60453"/>
                    <a:pt x="103775" y="69911"/>
                    <a:pt x="103775" y="81552"/>
                  </a:cubicBezTo>
                  <a:lnTo>
                    <a:pt x="103775" y="216479"/>
                  </a:lnTo>
                  <a:cubicBezTo>
                    <a:pt x="103775" y="228120"/>
                    <a:pt x="113299" y="237644"/>
                    <a:pt x="124940" y="237644"/>
                  </a:cubicBezTo>
                  <a:lnTo>
                    <a:pt x="149214" y="237644"/>
                  </a:lnTo>
                  <a:cubicBezTo>
                    <a:pt x="160855" y="237644"/>
                    <a:pt x="170379" y="228186"/>
                    <a:pt x="170379" y="216479"/>
                  </a:cubicBezTo>
                  <a:lnTo>
                    <a:pt x="170379" y="216479"/>
                  </a:lnTo>
                  <a:close/>
                  <a:moveTo>
                    <a:pt x="57807" y="237644"/>
                  </a:moveTo>
                  <a:lnTo>
                    <a:pt x="33534" y="237644"/>
                  </a:lnTo>
                  <a:cubicBezTo>
                    <a:pt x="21893" y="237644"/>
                    <a:pt x="12368" y="228186"/>
                    <a:pt x="12368" y="216479"/>
                  </a:cubicBezTo>
                  <a:lnTo>
                    <a:pt x="12368" y="152719"/>
                  </a:lnTo>
                  <a:cubicBezTo>
                    <a:pt x="12368" y="141079"/>
                    <a:pt x="21893" y="131621"/>
                    <a:pt x="33534" y="131621"/>
                  </a:cubicBezTo>
                  <a:lnTo>
                    <a:pt x="57807" y="131621"/>
                  </a:lnTo>
                  <a:cubicBezTo>
                    <a:pt x="69448" y="131621"/>
                    <a:pt x="78972" y="141079"/>
                    <a:pt x="78972" y="152719"/>
                  </a:cubicBezTo>
                  <a:lnTo>
                    <a:pt x="78972" y="216479"/>
                  </a:lnTo>
                  <a:cubicBezTo>
                    <a:pt x="78972" y="228120"/>
                    <a:pt x="69514" y="237644"/>
                    <a:pt x="57807" y="237644"/>
                  </a:cubicBezTo>
                  <a:lnTo>
                    <a:pt x="57807" y="237644"/>
                  </a:lnTo>
                  <a:close/>
                  <a:moveTo>
                    <a:pt x="240687" y="237644"/>
                  </a:moveTo>
                  <a:lnTo>
                    <a:pt x="216413" y="237644"/>
                  </a:lnTo>
                  <a:cubicBezTo>
                    <a:pt x="204772" y="237644"/>
                    <a:pt x="195248" y="228186"/>
                    <a:pt x="195248" y="216479"/>
                  </a:cubicBezTo>
                  <a:lnTo>
                    <a:pt x="195248" y="21165"/>
                  </a:lnTo>
                  <a:cubicBezTo>
                    <a:pt x="195248" y="9524"/>
                    <a:pt x="204772" y="0"/>
                    <a:pt x="216413" y="0"/>
                  </a:cubicBezTo>
                  <a:lnTo>
                    <a:pt x="240687" y="0"/>
                  </a:lnTo>
                  <a:cubicBezTo>
                    <a:pt x="252328" y="0"/>
                    <a:pt x="261852" y="9524"/>
                    <a:pt x="261852" y="21165"/>
                  </a:cubicBezTo>
                  <a:lnTo>
                    <a:pt x="261852" y="216479"/>
                  </a:lnTo>
                  <a:cubicBezTo>
                    <a:pt x="261852" y="228120"/>
                    <a:pt x="252328" y="237644"/>
                    <a:pt x="240687" y="237644"/>
                  </a:cubicBezTo>
                  <a:lnTo>
                    <a:pt x="240687" y="237644"/>
                  </a:lnTo>
                  <a:close/>
                  <a:moveTo>
                    <a:pt x="0" y="268268"/>
                  </a:moveTo>
                  <a:lnTo>
                    <a:pt x="0" y="255502"/>
                  </a:lnTo>
                  <a:cubicBezTo>
                    <a:pt x="0" y="253717"/>
                    <a:pt x="1455" y="252262"/>
                    <a:pt x="3241" y="252262"/>
                  </a:cubicBezTo>
                  <a:lnTo>
                    <a:pt x="270979" y="252262"/>
                  </a:lnTo>
                  <a:cubicBezTo>
                    <a:pt x="272765" y="252262"/>
                    <a:pt x="274220" y="253717"/>
                    <a:pt x="274220" y="255502"/>
                  </a:cubicBezTo>
                  <a:lnTo>
                    <a:pt x="274220" y="268268"/>
                  </a:lnTo>
                  <a:cubicBezTo>
                    <a:pt x="274220" y="270054"/>
                    <a:pt x="272765" y="271509"/>
                    <a:pt x="270979" y="271509"/>
                  </a:cubicBezTo>
                  <a:lnTo>
                    <a:pt x="3241" y="271509"/>
                  </a:lnTo>
                  <a:cubicBezTo>
                    <a:pt x="1455" y="271509"/>
                    <a:pt x="0" y="270054"/>
                    <a:pt x="0" y="268268"/>
                  </a:cubicBezTo>
                  <a:close/>
                </a:path>
              </a:pathLst>
            </a:custGeom>
            <a:solidFill>
              <a:schemeClr val="bg1"/>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ECA5CBB-F32F-48F6-BF0E-CCF46F087E9E}"/>
                </a:ext>
              </a:extLst>
            </p:cNvPr>
            <p:cNvSpPr/>
            <p:nvPr/>
          </p:nvSpPr>
          <p:spPr>
            <a:xfrm>
              <a:off x="7316078" y="5160387"/>
              <a:ext cx="310895" cy="323479"/>
            </a:xfrm>
            <a:custGeom>
              <a:avLst/>
              <a:gdLst>
                <a:gd name="connsiteX0" fmla="*/ 229112 w 326802"/>
                <a:gd name="connsiteY0" fmla="*/ 227922 h 340030"/>
                <a:gd name="connsiteX1" fmla="*/ 230435 w 326802"/>
                <a:gd name="connsiteY1" fmla="*/ 226467 h 340030"/>
                <a:gd name="connsiteX2" fmla="*/ 232353 w 326802"/>
                <a:gd name="connsiteY2" fmla="*/ 226334 h 340030"/>
                <a:gd name="connsiteX3" fmla="*/ 233808 w 326802"/>
                <a:gd name="connsiteY3" fmla="*/ 227657 h 340030"/>
                <a:gd name="connsiteX4" fmla="*/ 233941 w 326802"/>
                <a:gd name="connsiteY4" fmla="*/ 227922 h 340030"/>
                <a:gd name="connsiteX5" fmla="*/ 270517 w 326802"/>
                <a:gd name="connsiteY5" fmla="*/ 191346 h 340030"/>
                <a:gd name="connsiteX6" fmla="*/ 273559 w 326802"/>
                <a:gd name="connsiteY6" fmla="*/ 190089 h 340030"/>
                <a:gd name="connsiteX7" fmla="*/ 276601 w 326802"/>
                <a:gd name="connsiteY7" fmla="*/ 191346 h 340030"/>
                <a:gd name="connsiteX8" fmla="*/ 277858 w 326802"/>
                <a:gd name="connsiteY8" fmla="*/ 194388 h 340030"/>
                <a:gd name="connsiteX9" fmla="*/ 276601 w 326802"/>
                <a:gd name="connsiteY9" fmla="*/ 197431 h 340030"/>
                <a:gd name="connsiteX10" fmla="*/ 235198 w 326802"/>
                <a:gd name="connsiteY10" fmla="*/ 238835 h 340030"/>
                <a:gd name="connsiteX11" fmla="*/ 240952 w 326802"/>
                <a:gd name="connsiteY11" fmla="*/ 243134 h 340030"/>
                <a:gd name="connsiteX12" fmla="*/ 243333 w 326802"/>
                <a:gd name="connsiteY12" fmla="*/ 247103 h 340030"/>
                <a:gd name="connsiteX13" fmla="*/ 238240 w 326802"/>
                <a:gd name="connsiteY13" fmla="*/ 253915 h 340030"/>
                <a:gd name="connsiteX14" fmla="*/ 233742 w 326802"/>
                <a:gd name="connsiteY14" fmla="*/ 252791 h 340030"/>
                <a:gd name="connsiteX15" fmla="*/ 227459 w 326802"/>
                <a:gd name="connsiteY15" fmla="*/ 248095 h 340030"/>
                <a:gd name="connsiteX16" fmla="*/ 208080 w 326802"/>
                <a:gd name="connsiteY16" fmla="*/ 302926 h 340030"/>
                <a:gd name="connsiteX17" fmla="*/ 206757 w 326802"/>
                <a:gd name="connsiteY17" fmla="*/ 304381 h 340030"/>
                <a:gd name="connsiteX18" fmla="*/ 203383 w 326802"/>
                <a:gd name="connsiteY18" fmla="*/ 303190 h 340030"/>
                <a:gd name="connsiteX19" fmla="*/ 203251 w 326802"/>
                <a:gd name="connsiteY19" fmla="*/ 301272 h 340030"/>
                <a:gd name="connsiteX20" fmla="*/ 220183 w 326802"/>
                <a:gd name="connsiteY20" fmla="*/ 253452 h 340030"/>
                <a:gd name="connsiteX21" fmla="*/ 218530 w 326802"/>
                <a:gd name="connsiteY21" fmla="*/ 253783 h 340030"/>
                <a:gd name="connsiteX22" fmla="*/ 215487 w 326802"/>
                <a:gd name="connsiteY22" fmla="*/ 252526 h 340030"/>
                <a:gd name="connsiteX23" fmla="*/ 214231 w 326802"/>
                <a:gd name="connsiteY23" fmla="*/ 249484 h 340030"/>
                <a:gd name="connsiteX24" fmla="*/ 215487 w 326802"/>
                <a:gd name="connsiteY24" fmla="*/ 246441 h 340030"/>
                <a:gd name="connsiteX25" fmla="*/ 219588 w 326802"/>
                <a:gd name="connsiteY25" fmla="*/ 242340 h 340030"/>
                <a:gd name="connsiteX26" fmla="*/ 186386 w 326802"/>
                <a:gd name="connsiteY26" fmla="*/ 217538 h 340030"/>
                <a:gd name="connsiteX27" fmla="*/ 184004 w 326802"/>
                <a:gd name="connsiteY27" fmla="*/ 213569 h 340030"/>
                <a:gd name="connsiteX28" fmla="*/ 185129 w 326802"/>
                <a:gd name="connsiteY28" fmla="*/ 209072 h 340030"/>
                <a:gd name="connsiteX29" fmla="*/ 189097 w 326802"/>
                <a:gd name="connsiteY29" fmla="*/ 206690 h 340030"/>
                <a:gd name="connsiteX30" fmla="*/ 193595 w 326802"/>
                <a:gd name="connsiteY30" fmla="*/ 207815 h 340030"/>
                <a:gd name="connsiteX31" fmla="*/ 227393 w 326802"/>
                <a:gd name="connsiteY31" fmla="*/ 233081 h 340030"/>
                <a:gd name="connsiteX32" fmla="*/ 229179 w 326802"/>
                <a:gd name="connsiteY32" fmla="*/ 227988 h 340030"/>
                <a:gd name="connsiteX33" fmla="*/ 229179 w 326802"/>
                <a:gd name="connsiteY33" fmla="*/ 227988 h 340030"/>
                <a:gd name="connsiteX34" fmla="*/ 137044 w 326802"/>
                <a:gd name="connsiteY34" fmla="*/ 180895 h 340030"/>
                <a:gd name="connsiteX35" fmla="*/ 135986 w 326802"/>
                <a:gd name="connsiteY35" fmla="*/ 179705 h 340030"/>
                <a:gd name="connsiteX36" fmla="*/ 133274 w 326802"/>
                <a:gd name="connsiteY36" fmla="*/ 166874 h 340030"/>
                <a:gd name="connsiteX37" fmla="*/ 139558 w 326802"/>
                <a:gd name="connsiteY37" fmla="*/ 149214 h 340030"/>
                <a:gd name="connsiteX38" fmla="*/ 164162 w 326802"/>
                <a:gd name="connsiteY38" fmla="*/ 144716 h 340030"/>
                <a:gd name="connsiteX39" fmla="*/ 175935 w 326802"/>
                <a:gd name="connsiteY39" fmla="*/ 145246 h 340030"/>
                <a:gd name="connsiteX40" fmla="*/ 157746 w 326802"/>
                <a:gd name="connsiteY40" fmla="*/ 157614 h 340030"/>
                <a:gd name="connsiteX41" fmla="*/ 151331 w 326802"/>
                <a:gd name="connsiteY41" fmla="*/ 159135 h 340030"/>
                <a:gd name="connsiteX42" fmla="*/ 148883 w 326802"/>
                <a:gd name="connsiteY42" fmla="*/ 165948 h 340030"/>
                <a:gd name="connsiteX43" fmla="*/ 136978 w 326802"/>
                <a:gd name="connsiteY43" fmla="*/ 180895 h 340030"/>
                <a:gd name="connsiteX44" fmla="*/ 136978 w 326802"/>
                <a:gd name="connsiteY44" fmla="*/ 180895 h 340030"/>
                <a:gd name="connsiteX45" fmla="*/ 232552 w 326802"/>
                <a:gd name="connsiteY45" fmla="*/ 109397 h 340030"/>
                <a:gd name="connsiteX46" fmla="*/ 232552 w 326802"/>
                <a:gd name="connsiteY46" fmla="*/ 132745 h 340030"/>
                <a:gd name="connsiteX47" fmla="*/ 247169 w 326802"/>
                <a:gd name="connsiteY47" fmla="*/ 134531 h 340030"/>
                <a:gd name="connsiteX48" fmla="*/ 247169 w 326802"/>
                <a:gd name="connsiteY48" fmla="*/ 45439 h 340030"/>
                <a:gd name="connsiteX49" fmla="*/ 226268 w 326802"/>
                <a:gd name="connsiteY49" fmla="*/ 24538 h 340030"/>
                <a:gd name="connsiteX50" fmla="*/ 211783 w 326802"/>
                <a:gd name="connsiteY50" fmla="*/ 24538 h 340030"/>
                <a:gd name="connsiteX51" fmla="*/ 211783 w 326802"/>
                <a:gd name="connsiteY51" fmla="*/ 51590 h 340030"/>
                <a:gd name="connsiteX52" fmla="*/ 200539 w 326802"/>
                <a:gd name="connsiteY52" fmla="*/ 62834 h 340030"/>
                <a:gd name="connsiteX53" fmla="*/ 192272 w 326802"/>
                <a:gd name="connsiteY53" fmla="*/ 62834 h 340030"/>
                <a:gd name="connsiteX54" fmla="*/ 181028 w 326802"/>
                <a:gd name="connsiteY54" fmla="*/ 51590 h 340030"/>
                <a:gd name="connsiteX55" fmla="*/ 181028 w 326802"/>
                <a:gd name="connsiteY55" fmla="*/ 24538 h 340030"/>
                <a:gd name="connsiteX56" fmla="*/ 66141 w 326802"/>
                <a:gd name="connsiteY56" fmla="*/ 24538 h 340030"/>
                <a:gd name="connsiteX57" fmla="*/ 66141 w 326802"/>
                <a:gd name="connsiteY57" fmla="*/ 51590 h 340030"/>
                <a:gd name="connsiteX58" fmla="*/ 54897 w 326802"/>
                <a:gd name="connsiteY58" fmla="*/ 62834 h 340030"/>
                <a:gd name="connsiteX59" fmla="*/ 46630 w 326802"/>
                <a:gd name="connsiteY59" fmla="*/ 62834 h 340030"/>
                <a:gd name="connsiteX60" fmla="*/ 35386 w 326802"/>
                <a:gd name="connsiteY60" fmla="*/ 51590 h 340030"/>
                <a:gd name="connsiteX61" fmla="*/ 35386 w 326802"/>
                <a:gd name="connsiteY61" fmla="*/ 24538 h 340030"/>
                <a:gd name="connsiteX62" fmla="*/ 20901 w 326802"/>
                <a:gd name="connsiteY62" fmla="*/ 24538 h 340030"/>
                <a:gd name="connsiteX63" fmla="*/ 0 w 326802"/>
                <a:gd name="connsiteY63" fmla="*/ 45439 h 340030"/>
                <a:gd name="connsiteX64" fmla="*/ 0 w 326802"/>
                <a:gd name="connsiteY64" fmla="*/ 271972 h 340030"/>
                <a:gd name="connsiteX65" fmla="*/ 20901 w 326802"/>
                <a:gd name="connsiteY65" fmla="*/ 292872 h 340030"/>
                <a:gd name="connsiteX66" fmla="*/ 133076 w 326802"/>
                <a:gd name="connsiteY66" fmla="*/ 292872 h 340030"/>
                <a:gd name="connsiteX67" fmla="*/ 128710 w 326802"/>
                <a:gd name="connsiteY67" fmla="*/ 284208 h 340030"/>
                <a:gd name="connsiteX68" fmla="*/ 14617 w 326802"/>
                <a:gd name="connsiteY68" fmla="*/ 284208 h 340030"/>
                <a:gd name="connsiteX69" fmla="*/ 14617 w 326802"/>
                <a:gd name="connsiteY69" fmla="*/ 282157 h 340030"/>
                <a:gd name="connsiteX70" fmla="*/ 127851 w 326802"/>
                <a:gd name="connsiteY70" fmla="*/ 282157 h 340030"/>
                <a:gd name="connsiteX71" fmla="*/ 124610 w 326802"/>
                <a:gd name="connsiteY71" fmla="*/ 273493 h 340030"/>
                <a:gd name="connsiteX72" fmla="*/ 14551 w 326802"/>
                <a:gd name="connsiteY72" fmla="*/ 273493 h 340030"/>
                <a:gd name="connsiteX73" fmla="*/ 14551 w 326802"/>
                <a:gd name="connsiteY73" fmla="*/ 271905 h 340030"/>
                <a:gd name="connsiteX74" fmla="*/ 124080 w 326802"/>
                <a:gd name="connsiteY74" fmla="*/ 271905 h 340030"/>
                <a:gd name="connsiteX75" fmla="*/ 121832 w 326802"/>
                <a:gd name="connsiteY75" fmla="*/ 263241 h 340030"/>
                <a:gd name="connsiteX76" fmla="*/ 17792 w 326802"/>
                <a:gd name="connsiteY76" fmla="*/ 263241 h 340030"/>
                <a:gd name="connsiteX77" fmla="*/ 14551 w 326802"/>
                <a:gd name="connsiteY77" fmla="*/ 260066 h 340030"/>
                <a:gd name="connsiteX78" fmla="*/ 14551 w 326802"/>
                <a:gd name="connsiteY78" fmla="*/ 109529 h 340030"/>
                <a:gd name="connsiteX79" fmla="*/ 17792 w 326802"/>
                <a:gd name="connsiteY79" fmla="*/ 106289 h 340030"/>
                <a:gd name="connsiteX80" fmla="*/ 229443 w 326802"/>
                <a:gd name="connsiteY80" fmla="*/ 106289 h 340030"/>
                <a:gd name="connsiteX81" fmla="*/ 232684 w 326802"/>
                <a:gd name="connsiteY81" fmla="*/ 109529 h 340030"/>
                <a:gd name="connsiteX82" fmla="*/ 232684 w 326802"/>
                <a:gd name="connsiteY82" fmla="*/ 109529 h 340030"/>
                <a:gd name="connsiteX83" fmla="*/ 196240 w 326802"/>
                <a:gd name="connsiteY83" fmla="*/ 0 h 340030"/>
                <a:gd name="connsiteX84" fmla="*/ 196372 w 326802"/>
                <a:gd name="connsiteY84" fmla="*/ 0 h 340030"/>
                <a:gd name="connsiteX85" fmla="*/ 204442 w 326802"/>
                <a:gd name="connsiteY85" fmla="*/ 8003 h 340030"/>
                <a:gd name="connsiteX86" fmla="*/ 204442 w 326802"/>
                <a:gd name="connsiteY86" fmla="*/ 46894 h 340030"/>
                <a:gd name="connsiteX87" fmla="*/ 196372 w 326802"/>
                <a:gd name="connsiteY87" fmla="*/ 54963 h 340030"/>
                <a:gd name="connsiteX88" fmla="*/ 196240 w 326802"/>
                <a:gd name="connsiteY88" fmla="*/ 54963 h 340030"/>
                <a:gd name="connsiteX89" fmla="*/ 188171 w 326802"/>
                <a:gd name="connsiteY89" fmla="*/ 46894 h 340030"/>
                <a:gd name="connsiteX90" fmla="*/ 188171 w 326802"/>
                <a:gd name="connsiteY90" fmla="*/ 8003 h 340030"/>
                <a:gd name="connsiteX91" fmla="*/ 196240 w 326802"/>
                <a:gd name="connsiteY91" fmla="*/ 0 h 340030"/>
                <a:gd name="connsiteX92" fmla="*/ 196240 w 326802"/>
                <a:gd name="connsiteY92" fmla="*/ 0 h 340030"/>
                <a:gd name="connsiteX93" fmla="*/ 50532 w 326802"/>
                <a:gd name="connsiteY93" fmla="*/ 0 h 340030"/>
                <a:gd name="connsiteX94" fmla="*/ 50664 w 326802"/>
                <a:gd name="connsiteY94" fmla="*/ 0 h 340030"/>
                <a:gd name="connsiteX95" fmla="*/ 58667 w 326802"/>
                <a:gd name="connsiteY95" fmla="*/ 8003 h 340030"/>
                <a:gd name="connsiteX96" fmla="*/ 58667 w 326802"/>
                <a:gd name="connsiteY96" fmla="*/ 46894 h 340030"/>
                <a:gd name="connsiteX97" fmla="*/ 50664 w 326802"/>
                <a:gd name="connsiteY97" fmla="*/ 54963 h 340030"/>
                <a:gd name="connsiteX98" fmla="*/ 50532 w 326802"/>
                <a:gd name="connsiteY98" fmla="*/ 54963 h 340030"/>
                <a:gd name="connsiteX99" fmla="*/ 42529 w 326802"/>
                <a:gd name="connsiteY99" fmla="*/ 46894 h 340030"/>
                <a:gd name="connsiteX100" fmla="*/ 42529 w 326802"/>
                <a:gd name="connsiteY100" fmla="*/ 8003 h 340030"/>
                <a:gd name="connsiteX101" fmla="*/ 50532 w 326802"/>
                <a:gd name="connsiteY101" fmla="*/ 0 h 340030"/>
                <a:gd name="connsiteX102" fmla="*/ 50532 w 326802"/>
                <a:gd name="connsiteY102" fmla="*/ 0 h 340030"/>
                <a:gd name="connsiteX103" fmla="*/ 117599 w 326802"/>
                <a:gd name="connsiteY103" fmla="*/ 215818 h 340030"/>
                <a:gd name="connsiteX104" fmla="*/ 117599 w 326802"/>
                <a:gd name="connsiteY104" fmla="*/ 228252 h 340030"/>
                <a:gd name="connsiteX105" fmla="*/ 54964 w 326802"/>
                <a:gd name="connsiteY105" fmla="*/ 228252 h 340030"/>
                <a:gd name="connsiteX106" fmla="*/ 54964 w 326802"/>
                <a:gd name="connsiteY106" fmla="*/ 211386 h 340030"/>
                <a:gd name="connsiteX107" fmla="*/ 59659 w 326802"/>
                <a:gd name="connsiteY107" fmla="*/ 193991 h 340030"/>
                <a:gd name="connsiteX108" fmla="*/ 82015 w 326802"/>
                <a:gd name="connsiteY108" fmla="*/ 186517 h 340030"/>
                <a:gd name="connsiteX109" fmla="*/ 99344 w 326802"/>
                <a:gd name="connsiteY109" fmla="*/ 181755 h 340030"/>
                <a:gd name="connsiteX110" fmla="*/ 101990 w 326802"/>
                <a:gd name="connsiteY110" fmla="*/ 170644 h 340030"/>
                <a:gd name="connsiteX111" fmla="*/ 99344 w 326802"/>
                <a:gd name="connsiteY111" fmla="*/ 159730 h 340030"/>
                <a:gd name="connsiteX112" fmla="*/ 86512 w 326802"/>
                <a:gd name="connsiteY112" fmla="*/ 157415 h 340030"/>
                <a:gd name="connsiteX113" fmla="*/ 73350 w 326802"/>
                <a:gd name="connsiteY113" fmla="*/ 159730 h 340030"/>
                <a:gd name="connsiteX114" fmla="*/ 70639 w 326802"/>
                <a:gd name="connsiteY114" fmla="*/ 171041 h 340030"/>
                <a:gd name="connsiteX115" fmla="*/ 70639 w 326802"/>
                <a:gd name="connsiteY115" fmla="*/ 174546 h 340030"/>
                <a:gd name="connsiteX116" fmla="*/ 55228 w 326802"/>
                <a:gd name="connsiteY116" fmla="*/ 174546 h 340030"/>
                <a:gd name="connsiteX117" fmla="*/ 55228 w 326802"/>
                <a:gd name="connsiteY117" fmla="*/ 171107 h 340030"/>
                <a:gd name="connsiteX118" fmla="*/ 61643 w 326802"/>
                <a:gd name="connsiteY118" fmla="*/ 150140 h 340030"/>
                <a:gd name="connsiteX119" fmla="*/ 86645 w 326802"/>
                <a:gd name="connsiteY119" fmla="*/ 144783 h 340030"/>
                <a:gd name="connsiteX120" fmla="*/ 111183 w 326802"/>
                <a:gd name="connsiteY120" fmla="*/ 150272 h 340030"/>
                <a:gd name="connsiteX121" fmla="*/ 117665 w 326802"/>
                <a:gd name="connsiteY121" fmla="*/ 171041 h 340030"/>
                <a:gd name="connsiteX122" fmla="*/ 112771 w 326802"/>
                <a:gd name="connsiteY122" fmla="*/ 190420 h 340030"/>
                <a:gd name="connsiteX123" fmla="*/ 90084 w 326802"/>
                <a:gd name="connsiteY123" fmla="*/ 198555 h 340030"/>
                <a:gd name="connsiteX124" fmla="*/ 73086 w 326802"/>
                <a:gd name="connsiteY124" fmla="*/ 203053 h 340030"/>
                <a:gd name="connsiteX125" fmla="*/ 70705 w 326802"/>
                <a:gd name="connsiteY125" fmla="*/ 213635 h 340030"/>
                <a:gd name="connsiteX126" fmla="*/ 70705 w 326802"/>
                <a:gd name="connsiteY126" fmla="*/ 215884 h 340030"/>
                <a:gd name="connsiteX127" fmla="*/ 117665 w 326802"/>
                <a:gd name="connsiteY127" fmla="*/ 215884 h 340030"/>
                <a:gd name="connsiteX128" fmla="*/ 281033 w 326802"/>
                <a:gd name="connsiteY128" fmla="*/ 186782 h 340030"/>
                <a:gd name="connsiteX129" fmla="*/ 256362 w 326802"/>
                <a:gd name="connsiteY129" fmla="*/ 170313 h 340030"/>
                <a:gd name="connsiteX130" fmla="*/ 227327 w 326802"/>
                <a:gd name="connsiteY130" fmla="*/ 164559 h 340030"/>
                <a:gd name="connsiteX131" fmla="*/ 198291 w 326802"/>
                <a:gd name="connsiteY131" fmla="*/ 170313 h 340030"/>
                <a:gd name="connsiteX132" fmla="*/ 173620 w 326802"/>
                <a:gd name="connsiteY132" fmla="*/ 186782 h 340030"/>
                <a:gd name="connsiteX133" fmla="*/ 157151 w 326802"/>
                <a:gd name="connsiteY133" fmla="*/ 211453 h 340030"/>
                <a:gd name="connsiteX134" fmla="*/ 151397 w 326802"/>
                <a:gd name="connsiteY134" fmla="*/ 240489 h 340030"/>
                <a:gd name="connsiteX135" fmla="*/ 157151 w 326802"/>
                <a:gd name="connsiteY135" fmla="*/ 269524 h 340030"/>
                <a:gd name="connsiteX136" fmla="*/ 173620 w 326802"/>
                <a:gd name="connsiteY136" fmla="*/ 294195 h 340030"/>
                <a:gd name="connsiteX137" fmla="*/ 198291 w 326802"/>
                <a:gd name="connsiteY137" fmla="*/ 310664 h 340030"/>
                <a:gd name="connsiteX138" fmla="*/ 227327 w 326802"/>
                <a:gd name="connsiteY138" fmla="*/ 316418 h 340030"/>
                <a:gd name="connsiteX139" fmla="*/ 256362 w 326802"/>
                <a:gd name="connsiteY139" fmla="*/ 310664 h 340030"/>
                <a:gd name="connsiteX140" fmla="*/ 281033 w 326802"/>
                <a:gd name="connsiteY140" fmla="*/ 294195 h 340030"/>
                <a:gd name="connsiteX141" fmla="*/ 297568 w 326802"/>
                <a:gd name="connsiteY141" fmla="*/ 269524 h 340030"/>
                <a:gd name="connsiteX142" fmla="*/ 303323 w 326802"/>
                <a:gd name="connsiteY142" fmla="*/ 240489 h 340030"/>
                <a:gd name="connsiteX143" fmla="*/ 297568 w 326802"/>
                <a:gd name="connsiteY143" fmla="*/ 211453 h 340030"/>
                <a:gd name="connsiteX144" fmla="*/ 281033 w 326802"/>
                <a:gd name="connsiteY144" fmla="*/ 186782 h 340030"/>
                <a:gd name="connsiteX145" fmla="*/ 281033 w 326802"/>
                <a:gd name="connsiteY145" fmla="*/ 186782 h 340030"/>
                <a:gd name="connsiteX146" fmla="*/ 156887 w 326802"/>
                <a:gd name="connsiteY146" fmla="*/ 170115 h 340030"/>
                <a:gd name="connsiteX147" fmla="*/ 127719 w 326802"/>
                <a:gd name="connsiteY147" fmla="*/ 240489 h 340030"/>
                <a:gd name="connsiteX148" fmla="*/ 156887 w 326802"/>
                <a:gd name="connsiteY148" fmla="*/ 310862 h 340030"/>
                <a:gd name="connsiteX149" fmla="*/ 227261 w 326802"/>
                <a:gd name="connsiteY149" fmla="*/ 340031 h 340030"/>
                <a:gd name="connsiteX150" fmla="*/ 297634 w 326802"/>
                <a:gd name="connsiteY150" fmla="*/ 310862 h 340030"/>
                <a:gd name="connsiteX151" fmla="*/ 326803 w 326802"/>
                <a:gd name="connsiteY151" fmla="*/ 240489 h 340030"/>
                <a:gd name="connsiteX152" fmla="*/ 297634 w 326802"/>
                <a:gd name="connsiteY152" fmla="*/ 170115 h 340030"/>
                <a:gd name="connsiteX153" fmla="*/ 227261 w 326802"/>
                <a:gd name="connsiteY153" fmla="*/ 140946 h 340030"/>
                <a:gd name="connsiteX154" fmla="*/ 156887 w 326802"/>
                <a:gd name="connsiteY154" fmla="*/ 170115 h 34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26802" h="340030">
                  <a:moveTo>
                    <a:pt x="229112" y="227922"/>
                  </a:moveTo>
                  <a:cubicBezTo>
                    <a:pt x="229311" y="227260"/>
                    <a:pt x="229840" y="226731"/>
                    <a:pt x="230435" y="226467"/>
                  </a:cubicBezTo>
                  <a:cubicBezTo>
                    <a:pt x="231031" y="226202"/>
                    <a:pt x="231692" y="226136"/>
                    <a:pt x="232353" y="226334"/>
                  </a:cubicBezTo>
                  <a:cubicBezTo>
                    <a:pt x="233015" y="226599"/>
                    <a:pt x="233478" y="227062"/>
                    <a:pt x="233808" y="227657"/>
                  </a:cubicBezTo>
                  <a:cubicBezTo>
                    <a:pt x="233808" y="227723"/>
                    <a:pt x="233875" y="227789"/>
                    <a:pt x="233941" y="227922"/>
                  </a:cubicBezTo>
                  <a:lnTo>
                    <a:pt x="270517" y="191346"/>
                  </a:lnTo>
                  <a:cubicBezTo>
                    <a:pt x="271376" y="190486"/>
                    <a:pt x="272435" y="190089"/>
                    <a:pt x="273559" y="190089"/>
                  </a:cubicBezTo>
                  <a:cubicBezTo>
                    <a:pt x="274684" y="190089"/>
                    <a:pt x="275742" y="190486"/>
                    <a:pt x="276601" y="191346"/>
                  </a:cubicBezTo>
                  <a:cubicBezTo>
                    <a:pt x="277395" y="192206"/>
                    <a:pt x="277858" y="193264"/>
                    <a:pt x="277858" y="194388"/>
                  </a:cubicBezTo>
                  <a:cubicBezTo>
                    <a:pt x="277858" y="195513"/>
                    <a:pt x="277395" y="196571"/>
                    <a:pt x="276601" y="197431"/>
                  </a:cubicBezTo>
                  <a:lnTo>
                    <a:pt x="235198" y="238835"/>
                  </a:lnTo>
                  <a:lnTo>
                    <a:pt x="240952" y="243134"/>
                  </a:lnTo>
                  <a:cubicBezTo>
                    <a:pt x="242274" y="244126"/>
                    <a:pt x="243068" y="245581"/>
                    <a:pt x="243333" y="247103"/>
                  </a:cubicBezTo>
                  <a:cubicBezTo>
                    <a:pt x="243796" y="250410"/>
                    <a:pt x="241547" y="253452"/>
                    <a:pt x="238240" y="253915"/>
                  </a:cubicBezTo>
                  <a:cubicBezTo>
                    <a:pt x="236719" y="254114"/>
                    <a:pt x="235065" y="253783"/>
                    <a:pt x="233742" y="252791"/>
                  </a:cubicBezTo>
                  <a:lnTo>
                    <a:pt x="227459" y="248095"/>
                  </a:lnTo>
                  <a:lnTo>
                    <a:pt x="208080" y="302926"/>
                  </a:lnTo>
                  <a:cubicBezTo>
                    <a:pt x="207881" y="303521"/>
                    <a:pt x="207352" y="304050"/>
                    <a:pt x="206757" y="304381"/>
                  </a:cubicBezTo>
                  <a:cubicBezTo>
                    <a:pt x="205500" y="304976"/>
                    <a:pt x="203979" y="304447"/>
                    <a:pt x="203383" y="303190"/>
                  </a:cubicBezTo>
                  <a:cubicBezTo>
                    <a:pt x="203119" y="302595"/>
                    <a:pt x="203053" y="301933"/>
                    <a:pt x="203251" y="301272"/>
                  </a:cubicBezTo>
                  <a:lnTo>
                    <a:pt x="220183" y="253452"/>
                  </a:lnTo>
                  <a:cubicBezTo>
                    <a:pt x="219654" y="253651"/>
                    <a:pt x="219125" y="253783"/>
                    <a:pt x="218530" y="253783"/>
                  </a:cubicBezTo>
                  <a:cubicBezTo>
                    <a:pt x="217471" y="253783"/>
                    <a:pt x="216347" y="253386"/>
                    <a:pt x="215487" y="252526"/>
                  </a:cubicBezTo>
                  <a:cubicBezTo>
                    <a:pt x="214627" y="251666"/>
                    <a:pt x="214231" y="250608"/>
                    <a:pt x="214231" y="249484"/>
                  </a:cubicBezTo>
                  <a:cubicBezTo>
                    <a:pt x="214231" y="248359"/>
                    <a:pt x="214627" y="247301"/>
                    <a:pt x="215487" y="246441"/>
                  </a:cubicBezTo>
                  <a:lnTo>
                    <a:pt x="219588" y="242340"/>
                  </a:lnTo>
                  <a:lnTo>
                    <a:pt x="186386" y="217538"/>
                  </a:lnTo>
                  <a:cubicBezTo>
                    <a:pt x="185063" y="216545"/>
                    <a:pt x="184269" y="215090"/>
                    <a:pt x="184004" y="213569"/>
                  </a:cubicBezTo>
                  <a:cubicBezTo>
                    <a:pt x="183806" y="212048"/>
                    <a:pt x="184137" y="210461"/>
                    <a:pt x="185129" y="209072"/>
                  </a:cubicBezTo>
                  <a:cubicBezTo>
                    <a:pt x="186121" y="207749"/>
                    <a:pt x="187576" y="206955"/>
                    <a:pt x="189097" y="206690"/>
                  </a:cubicBezTo>
                  <a:cubicBezTo>
                    <a:pt x="190618" y="206492"/>
                    <a:pt x="192206" y="206823"/>
                    <a:pt x="193595" y="207815"/>
                  </a:cubicBezTo>
                  <a:lnTo>
                    <a:pt x="227393" y="233081"/>
                  </a:lnTo>
                  <a:lnTo>
                    <a:pt x="229179" y="227988"/>
                  </a:lnTo>
                  <a:lnTo>
                    <a:pt x="229179" y="227988"/>
                  </a:lnTo>
                  <a:close/>
                  <a:moveTo>
                    <a:pt x="137044" y="180895"/>
                  </a:moveTo>
                  <a:cubicBezTo>
                    <a:pt x="136647" y="180499"/>
                    <a:pt x="136317" y="180102"/>
                    <a:pt x="135986" y="179705"/>
                  </a:cubicBezTo>
                  <a:cubicBezTo>
                    <a:pt x="134200" y="177192"/>
                    <a:pt x="133274" y="172959"/>
                    <a:pt x="133274" y="166874"/>
                  </a:cubicBezTo>
                  <a:cubicBezTo>
                    <a:pt x="133274" y="158077"/>
                    <a:pt x="135391" y="152190"/>
                    <a:pt x="139558" y="149214"/>
                  </a:cubicBezTo>
                  <a:cubicBezTo>
                    <a:pt x="143725" y="146238"/>
                    <a:pt x="151926" y="144716"/>
                    <a:pt x="164162" y="144716"/>
                  </a:cubicBezTo>
                  <a:cubicBezTo>
                    <a:pt x="168659" y="144716"/>
                    <a:pt x="172562" y="144915"/>
                    <a:pt x="175935" y="145246"/>
                  </a:cubicBezTo>
                  <a:cubicBezTo>
                    <a:pt x="169453" y="148751"/>
                    <a:pt x="163368" y="152918"/>
                    <a:pt x="157746" y="157614"/>
                  </a:cubicBezTo>
                  <a:cubicBezTo>
                    <a:pt x="154506" y="157878"/>
                    <a:pt x="152323" y="158408"/>
                    <a:pt x="151331" y="159135"/>
                  </a:cubicBezTo>
                  <a:cubicBezTo>
                    <a:pt x="149942" y="160127"/>
                    <a:pt x="149148" y="162376"/>
                    <a:pt x="148883" y="165948"/>
                  </a:cubicBezTo>
                  <a:cubicBezTo>
                    <a:pt x="144518" y="170578"/>
                    <a:pt x="140550" y="175604"/>
                    <a:pt x="136978" y="180895"/>
                  </a:cubicBezTo>
                  <a:lnTo>
                    <a:pt x="136978" y="180895"/>
                  </a:lnTo>
                  <a:close/>
                  <a:moveTo>
                    <a:pt x="232552" y="109397"/>
                  </a:moveTo>
                  <a:lnTo>
                    <a:pt x="232552" y="132745"/>
                  </a:lnTo>
                  <a:cubicBezTo>
                    <a:pt x="237512" y="133009"/>
                    <a:pt x="242341" y="133605"/>
                    <a:pt x="247169" y="134531"/>
                  </a:cubicBezTo>
                  <a:lnTo>
                    <a:pt x="247169" y="45439"/>
                  </a:lnTo>
                  <a:cubicBezTo>
                    <a:pt x="247169" y="33930"/>
                    <a:pt x="237777" y="24538"/>
                    <a:pt x="226268" y="24538"/>
                  </a:cubicBezTo>
                  <a:lnTo>
                    <a:pt x="211783" y="24538"/>
                  </a:lnTo>
                  <a:lnTo>
                    <a:pt x="211783" y="51590"/>
                  </a:lnTo>
                  <a:cubicBezTo>
                    <a:pt x="211783" y="57807"/>
                    <a:pt x="206690" y="62834"/>
                    <a:pt x="200539" y="62834"/>
                  </a:cubicBezTo>
                  <a:lnTo>
                    <a:pt x="192272" y="62834"/>
                  </a:lnTo>
                  <a:cubicBezTo>
                    <a:pt x="186055" y="62834"/>
                    <a:pt x="181028" y="57741"/>
                    <a:pt x="181028" y="51590"/>
                  </a:cubicBezTo>
                  <a:lnTo>
                    <a:pt x="181028" y="24538"/>
                  </a:lnTo>
                  <a:lnTo>
                    <a:pt x="66141" y="24538"/>
                  </a:lnTo>
                  <a:lnTo>
                    <a:pt x="66141" y="51590"/>
                  </a:lnTo>
                  <a:cubicBezTo>
                    <a:pt x="66141" y="57807"/>
                    <a:pt x="61048" y="62834"/>
                    <a:pt x="54897" y="62834"/>
                  </a:cubicBezTo>
                  <a:lnTo>
                    <a:pt x="46630" y="62834"/>
                  </a:lnTo>
                  <a:cubicBezTo>
                    <a:pt x="40412" y="62834"/>
                    <a:pt x="35386" y="57741"/>
                    <a:pt x="35386" y="51590"/>
                  </a:cubicBezTo>
                  <a:lnTo>
                    <a:pt x="35386" y="24538"/>
                  </a:lnTo>
                  <a:lnTo>
                    <a:pt x="20901" y="24538"/>
                  </a:lnTo>
                  <a:cubicBezTo>
                    <a:pt x="9392" y="24538"/>
                    <a:pt x="0" y="33930"/>
                    <a:pt x="0" y="45439"/>
                  </a:cubicBezTo>
                  <a:lnTo>
                    <a:pt x="0" y="271972"/>
                  </a:lnTo>
                  <a:cubicBezTo>
                    <a:pt x="0" y="283480"/>
                    <a:pt x="9392" y="292872"/>
                    <a:pt x="20901" y="292872"/>
                  </a:cubicBezTo>
                  <a:lnTo>
                    <a:pt x="133076" y="292872"/>
                  </a:lnTo>
                  <a:cubicBezTo>
                    <a:pt x="131488" y="290094"/>
                    <a:pt x="130100" y="287184"/>
                    <a:pt x="128710" y="284208"/>
                  </a:cubicBezTo>
                  <a:lnTo>
                    <a:pt x="14617" y="284208"/>
                  </a:lnTo>
                  <a:lnTo>
                    <a:pt x="14617" y="282157"/>
                  </a:lnTo>
                  <a:lnTo>
                    <a:pt x="127851" y="282157"/>
                  </a:lnTo>
                  <a:cubicBezTo>
                    <a:pt x="126660" y="279313"/>
                    <a:pt x="125602" y="276403"/>
                    <a:pt x="124610" y="273493"/>
                  </a:cubicBezTo>
                  <a:lnTo>
                    <a:pt x="14551" y="273493"/>
                  </a:lnTo>
                  <a:lnTo>
                    <a:pt x="14551" y="271905"/>
                  </a:lnTo>
                  <a:lnTo>
                    <a:pt x="124080" y="271905"/>
                  </a:lnTo>
                  <a:cubicBezTo>
                    <a:pt x="123221" y="269061"/>
                    <a:pt x="122493" y="266151"/>
                    <a:pt x="121832" y="263241"/>
                  </a:cubicBezTo>
                  <a:lnTo>
                    <a:pt x="17792" y="263241"/>
                  </a:lnTo>
                  <a:cubicBezTo>
                    <a:pt x="16006" y="263241"/>
                    <a:pt x="14551" y="261786"/>
                    <a:pt x="14551" y="260066"/>
                  </a:cubicBezTo>
                  <a:lnTo>
                    <a:pt x="14551" y="109529"/>
                  </a:lnTo>
                  <a:cubicBezTo>
                    <a:pt x="14551" y="107744"/>
                    <a:pt x="16006" y="106289"/>
                    <a:pt x="17792" y="106289"/>
                  </a:cubicBezTo>
                  <a:lnTo>
                    <a:pt x="229443" y="106289"/>
                  </a:lnTo>
                  <a:cubicBezTo>
                    <a:pt x="231229" y="106289"/>
                    <a:pt x="232684" y="107744"/>
                    <a:pt x="232684" y="109529"/>
                  </a:cubicBezTo>
                  <a:lnTo>
                    <a:pt x="232684" y="109529"/>
                  </a:lnTo>
                  <a:close/>
                  <a:moveTo>
                    <a:pt x="196240" y="0"/>
                  </a:moveTo>
                  <a:lnTo>
                    <a:pt x="196372" y="0"/>
                  </a:lnTo>
                  <a:cubicBezTo>
                    <a:pt x="200804" y="0"/>
                    <a:pt x="204442" y="3638"/>
                    <a:pt x="204442" y="8003"/>
                  </a:cubicBezTo>
                  <a:lnTo>
                    <a:pt x="204442" y="46894"/>
                  </a:lnTo>
                  <a:cubicBezTo>
                    <a:pt x="204442" y="51325"/>
                    <a:pt x="200804" y="54963"/>
                    <a:pt x="196372" y="54963"/>
                  </a:cubicBezTo>
                  <a:lnTo>
                    <a:pt x="196240" y="54963"/>
                  </a:lnTo>
                  <a:cubicBezTo>
                    <a:pt x="191809" y="54963"/>
                    <a:pt x="188171" y="51325"/>
                    <a:pt x="188171" y="46894"/>
                  </a:cubicBezTo>
                  <a:lnTo>
                    <a:pt x="188171" y="8003"/>
                  </a:lnTo>
                  <a:cubicBezTo>
                    <a:pt x="188171" y="3572"/>
                    <a:pt x="191743" y="0"/>
                    <a:pt x="196240" y="0"/>
                  </a:cubicBezTo>
                  <a:lnTo>
                    <a:pt x="196240" y="0"/>
                  </a:lnTo>
                  <a:close/>
                  <a:moveTo>
                    <a:pt x="50532" y="0"/>
                  </a:moveTo>
                  <a:lnTo>
                    <a:pt x="50664" y="0"/>
                  </a:lnTo>
                  <a:cubicBezTo>
                    <a:pt x="55096" y="0"/>
                    <a:pt x="58667" y="3638"/>
                    <a:pt x="58667" y="8003"/>
                  </a:cubicBezTo>
                  <a:lnTo>
                    <a:pt x="58667" y="46894"/>
                  </a:lnTo>
                  <a:cubicBezTo>
                    <a:pt x="58667" y="51325"/>
                    <a:pt x="55096" y="54963"/>
                    <a:pt x="50664" y="54963"/>
                  </a:cubicBezTo>
                  <a:lnTo>
                    <a:pt x="50532" y="54963"/>
                  </a:lnTo>
                  <a:cubicBezTo>
                    <a:pt x="46100" y="54963"/>
                    <a:pt x="42529" y="51325"/>
                    <a:pt x="42529" y="46894"/>
                  </a:cubicBezTo>
                  <a:lnTo>
                    <a:pt x="42529" y="8003"/>
                  </a:lnTo>
                  <a:cubicBezTo>
                    <a:pt x="42529" y="3572"/>
                    <a:pt x="46100" y="0"/>
                    <a:pt x="50532" y="0"/>
                  </a:cubicBezTo>
                  <a:lnTo>
                    <a:pt x="50532" y="0"/>
                  </a:lnTo>
                  <a:close/>
                  <a:moveTo>
                    <a:pt x="117599" y="215818"/>
                  </a:moveTo>
                  <a:lnTo>
                    <a:pt x="117599" y="228252"/>
                  </a:lnTo>
                  <a:lnTo>
                    <a:pt x="54964" y="228252"/>
                  </a:lnTo>
                  <a:lnTo>
                    <a:pt x="54964" y="211386"/>
                  </a:lnTo>
                  <a:cubicBezTo>
                    <a:pt x="54964" y="202656"/>
                    <a:pt x="56551" y="196835"/>
                    <a:pt x="59659" y="193991"/>
                  </a:cubicBezTo>
                  <a:cubicBezTo>
                    <a:pt x="62834" y="191147"/>
                    <a:pt x="70242" y="188634"/>
                    <a:pt x="82015" y="186517"/>
                  </a:cubicBezTo>
                  <a:cubicBezTo>
                    <a:pt x="91804" y="184798"/>
                    <a:pt x="97558" y="183210"/>
                    <a:pt x="99344" y="181755"/>
                  </a:cubicBezTo>
                  <a:cubicBezTo>
                    <a:pt x="101130" y="180300"/>
                    <a:pt x="101990" y="176596"/>
                    <a:pt x="101990" y="170644"/>
                  </a:cubicBezTo>
                  <a:cubicBezTo>
                    <a:pt x="101990" y="164691"/>
                    <a:pt x="101130" y="161252"/>
                    <a:pt x="99344" y="159730"/>
                  </a:cubicBezTo>
                  <a:cubicBezTo>
                    <a:pt x="97558" y="158209"/>
                    <a:pt x="93259" y="157415"/>
                    <a:pt x="86512" y="157415"/>
                  </a:cubicBezTo>
                  <a:cubicBezTo>
                    <a:pt x="79766" y="157415"/>
                    <a:pt x="75136" y="158209"/>
                    <a:pt x="73350" y="159730"/>
                  </a:cubicBezTo>
                  <a:cubicBezTo>
                    <a:pt x="71565" y="161252"/>
                    <a:pt x="70639" y="165022"/>
                    <a:pt x="70639" y="171041"/>
                  </a:cubicBezTo>
                  <a:lnTo>
                    <a:pt x="70639" y="174546"/>
                  </a:lnTo>
                  <a:lnTo>
                    <a:pt x="55228" y="174546"/>
                  </a:lnTo>
                  <a:lnTo>
                    <a:pt x="55228" y="171107"/>
                  </a:lnTo>
                  <a:cubicBezTo>
                    <a:pt x="55228" y="160723"/>
                    <a:pt x="57344" y="153712"/>
                    <a:pt x="61643" y="150140"/>
                  </a:cubicBezTo>
                  <a:cubicBezTo>
                    <a:pt x="65943" y="146568"/>
                    <a:pt x="74210" y="144783"/>
                    <a:pt x="86645" y="144783"/>
                  </a:cubicBezTo>
                  <a:cubicBezTo>
                    <a:pt x="99079" y="144783"/>
                    <a:pt x="106884" y="146634"/>
                    <a:pt x="111183" y="150272"/>
                  </a:cubicBezTo>
                  <a:cubicBezTo>
                    <a:pt x="115482" y="153910"/>
                    <a:pt x="117665" y="160855"/>
                    <a:pt x="117665" y="171041"/>
                  </a:cubicBezTo>
                  <a:cubicBezTo>
                    <a:pt x="117665" y="180697"/>
                    <a:pt x="116011" y="187113"/>
                    <a:pt x="112771" y="190420"/>
                  </a:cubicBezTo>
                  <a:cubicBezTo>
                    <a:pt x="109530" y="193661"/>
                    <a:pt x="101923" y="196373"/>
                    <a:pt x="90084" y="198555"/>
                  </a:cubicBezTo>
                  <a:cubicBezTo>
                    <a:pt x="80295" y="200341"/>
                    <a:pt x="74673" y="201796"/>
                    <a:pt x="73086" y="203053"/>
                  </a:cubicBezTo>
                  <a:cubicBezTo>
                    <a:pt x="71499" y="204309"/>
                    <a:pt x="70705" y="207815"/>
                    <a:pt x="70705" y="213635"/>
                  </a:cubicBezTo>
                  <a:lnTo>
                    <a:pt x="70705" y="215884"/>
                  </a:lnTo>
                  <a:lnTo>
                    <a:pt x="117665" y="215884"/>
                  </a:lnTo>
                  <a:close/>
                  <a:moveTo>
                    <a:pt x="281033" y="186782"/>
                  </a:moveTo>
                  <a:cubicBezTo>
                    <a:pt x="274022" y="179771"/>
                    <a:pt x="265688" y="174149"/>
                    <a:pt x="256362" y="170313"/>
                  </a:cubicBezTo>
                  <a:cubicBezTo>
                    <a:pt x="247433" y="166609"/>
                    <a:pt x="237579" y="164559"/>
                    <a:pt x="227327" y="164559"/>
                  </a:cubicBezTo>
                  <a:cubicBezTo>
                    <a:pt x="217075" y="164559"/>
                    <a:pt x="207220" y="166609"/>
                    <a:pt x="198291" y="170313"/>
                  </a:cubicBezTo>
                  <a:cubicBezTo>
                    <a:pt x="189031" y="174149"/>
                    <a:pt x="180631" y="179771"/>
                    <a:pt x="173620" y="186782"/>
                  </a:cubicBezTo>
                  <a:cubicBezTo>
                    <a:pt x="166609" y="193793"/>
                    <a:pt x="160987" y="202127"/>
                    <a:pt x="157151" y="211453"/>
                  </a:cubicBezTo>
                  <a:cubicBezTo>
                    <a:pt x="153447" y="220382"/>
                    <a:pt x="151397" y="230237"/>
                    <a:pt x="151397" y="240489"/>
                  </a:cubicBezTo>
                  <a:cubicBezTo>
                    <a:pt x="151397" y="250740"/>
                    <a:pt x="153447" y="260595"/>
                    <a:pt x="157151" y="269524"/>
                  </a:cubicBezTo>
                  <a:cubicBezTo>
                    <a:pt x="160987" y="278784"/>
                    <a:pt x="166609" y="287184"/>
                    <a:pt x="173620" y="294195"/>
                  </a:cubicBezTo>
                  <a:cubicBezTo>
                    <a:pt x="180631" y="301206"/>
                    <a:pt x="189031" y="306828"/>
                    <a:pt x="198291" y="310664"/>
                  </a:cubicBezTo>
                  <a:cubicBezTo>
                    <a:pt x="207220" y="314368"/>
                    <a:pt x="217075" y="316418"/>
                    <a:pt x="227327" y="316418"/>
                  </a:cubicBezTo>
                  <a:cubicBezTo>
                    <a:pt x="237579" y="316418"/>
                    <a:pt x="247433" y="314368"/>
                    <a:pt x="256362" y="310664"/>
                  </a:cubicBezTo>
                  <a:cubicBezTo>
                    <a:pt x="265622" y="306828"/>
                    <a:pt x="274022" y="301206"/>
                    <a:pt x="281033" y="294195"/>
                  </a:cubicBezTo>
                  <a:cubicBezTo>
                    <a:pt x="288044" y="287184"/>
                    <a:pt x="293666" y="278784"/>
                    <a:pt x="297568" y="269524"/>
                  </a:cubicBezTo>
                  <a:cubicBezTo>
                    <a:pt x="301272" y="260595"/>
                    <a:pt x="303323" y="250740"/>
                    <a:pt x="303323" y="240489"/>
                  </a:cubicBezTo>
                  <a:cubicBezTo>
                    <a:pt x="303323" y="230237"/>
                    <a:pt x="301272" y="220382"/>
                    <a:pt x="297568" y="211453"/>
                  </a:cubicBezTo>
                  <a:cubicBezTo>
                    <a:pt x="293732" y="202127"/>
                    <a:pt x="288110" y="193793"/>
                    <a:pt x="281033" y="186782"/>
                  </a:cubicBezTo>
                  <a:lnTo>
                    <a:pt x="281033" y="186782"/>
                  </a:lnTo>
                  <a:close/>
                  <a:moveTo>
                    <a:pt x="156887" y="170115"/>
                  </a:moveTo>
                  <a:cubicBezTo>
                    <a:pt x="138896" y="188105"/>
                    <a:pt x="127719" y="213040"/>
                    <a:pt x="127719" y="240489"/>
                  </a:cubicBezTo>
                  <a:cubicBezTo>
                    <a:pt x="127719" y="267937"/>
                    <a:pt x="138896" y="292872"/>
                    <a:pt x="156887" y="310862"/>
                  </a:cubicBezTo>
                  <a:cubicBezTo>
                    <a:pt x="174943" y="328853"/>
                    <a:pt x="199812" y="340031"/>
                    <a:pt x="227261" y="340031"/>
                  </a:cubicBezTo>
                  <a:cubicBezTo>
                    <a:pt x="254709" y="340031"/>
                    <a:pt x="279644" y="328853"/>
                    <a:pt x="297634" y="310862"/>
                  </a:cubicBezTo>
                  <a:cubicBezTo>
                    <a:pt x="315625" y="292872"/>
                    <a:pt x="326803" y="267937"/>
                    <a:pt x="326803" y="240489"/>
                  </a:cubicBezTo>
                  <a:cubicBezTo>
                    <a:pt x="326803" y="213040"/>
                    <a:pt x="315625" y="188105"/>
                    <a:pt x="297634" y="170115"/>
                  </a:cubicBezTo>
                  <a:cubicBezTo>
                    <a:pt x="279644" y="152124"/>
                    <a:pt x="254709" y="140946"/>
                    <a:pt x="227261" y="140946"/>
                  </a:cubicBezTo>
                  <a:cubicBezTo>
                    <a:pt x="199812" y="140946"/>
                    <a:pt x="174877" y="152124"/>
                    <a:pt x="156887" y="170115"/>
                  </a:cubicBezTo>
                  <a:close/>
                </a:path>
              </a:pathLst>
            </a:custGeom>
            <a:solidFill>
              <a:schemeClr val="bg1"/>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9C9A1063-FF79-46D6-B7C9-2AB0DE6919E9}"/>
                </a:ext>
              </a:extLst>
            </p:cNvPr>
            <p:cNvSpPr/>
            <p:nvPr/>
          </p:nvSpPr>
          <p:spPr>
            <a:xfrm>
              <a:off x="4752433" y="6587942"/>
              <a:ext cx="175126" cy="175063"/>
            </a:xfrm>
            <a:custGeom>
              <a:avLst/>
              <a:gdLst>
                <a:gd name="connsiteX0" fmla="*/ 66141 w 184086"/>
                <a:gd name="connsiteY0" fmla="*/ 0 h 184020"/>
                <a:gd name="connsiteX1" fmla="*/ 112903 w 184086"/>
                <a:gd name="connsiteY1" fmla="*/ 19379 h 184020"/>
                <a:gd name="connsiteX2" fmla="*/ 132282 w 184086"/>
                <a:gd name="connsiteY2" fmla="*/ 66141 h 184020"/>
                <a:gd name="connsiteX3" fmla="*/ 125403 w 184086"/>
                <a:gd name="connsiteY3" fmla="*/ 95508 h 184020"/>
                <a:gd name="connsiteX4" fmla="*/ 129173 w 184086"/>
                <a:gd name="connsiteY4" fmla="*/ 98550 h 184020"/>
                <a:gd name="connsiteX5" fmla="*/ 177787 w 184086"/>
                <a:gd name="connsiteY5" fmla="*/ 147164 h 184020"/>
                <a:gd name="connsiteX6" fmla="*/ 177787 w 184086"/>
                <a:gd name="connsiteY6" fmla="*/ 177721 h 184020"/>
                <a:gd name="connsiteX7" fmla="*/ 177787 w 184086"/>
                <a:gd name="connsiteY7" fmla="*/ 177721 h 184020"/>
                <a:gd name="connsiteX8" fmla="*/ 147230 w 184086"/>
                <a:gd name="connsiteY8" fmla="*/ 177721 h 184020"/>
                <a:gd name="connsiteX9" fmla="*/ 98616 w 184086"/>
                <a:gd name="connsiteY9" fmla="*/ 129107 h 184020"/>
                <a:gd name="connsiteX10" fmla="*/ 95574 w 184086"/>
                <a:gd name="connsiteY10" fmla="*/ 125337 h 184020"/>
                <a:gd name="connsiteX11" fmla="*/ 66141 w 184086"/>
                <a:gd name="connsiteY11" fmla="*/ 132216 h 184020"/>
                <a:gd name="connsiteX12" fmla="*/ 19379 w 184086"/>
                <a:gd name="connsiteY12" fmla="*/ 112836 h 184020"/>
                <a:gd name="connsiteX13" fmla="*/ 0 w 184086"/>
                <a:gd name="connsiteY13" fmla="*/ 66141 h 184020"/>
                <a:gd name="connsiteX14" fmla="*/ 19379 w 184086"/>
                <a:gd name="connsiteY14" fmla="*/ 19379 h 184020"/>
                <a:gd name="connsiteX15" fmla="*/ 66141 w 184086"/>
                <a:gd name="connsiteY15" fmla="*/ 0 h 184020"/>
                <a:gd name="connsiteX16" fmla="*/ 66141 w 184086"/>
                <a:gd name="connsiteY16" fmla="*/ 0 h 184020"/>
                <a:gd name="connsiteX17" fmla="*/ 98484 w 184086"/>
                <a:gd name="connsiteY17" fmla="*/ 33732 h 184020"/>
                <a:gd name="connsiteX18" fmla="*/ 66141 w 184086"/>
                <a:gd name="connsiteY18" fmla="*/ 20305 h 184020"/>
                <a:gd name="connsiteX19" fmla="*/ 33798 w 184086"/>
                <a:gd name="connsiteY19" fmla="*/ 33732 h 184020"/>
                <a:gd name="connsiteX20" fmla="*/ 20371 w 184086"/>
                <a:gd name="connsiteY20" fmla="*/ 66141 h 184020"/>
                <a:gd name="connsiteX21" fmla="*/ 33798 w 184086"/>
                <a:gd name="connsiteY21" fmla="*/ 98484 h 184020"/>
                <a:gd name="connsiteX22" fmla="*/ 66141 w 184086"/>
                <a:gd name="connsiteY22" fmla="*/ 111910 h 184020"/>
                <a:gd name="connsiteX23" fmla="*/ 98484 w 184086"/>
                <a:gd name="connsiteY23" fmla="*/ 98484 h 184020"/>
                <a:gd name="connsiteX24" fmla="*/ 111910 w 184086"/>
                <a:gd name="connsiteY24" fmla="*/ 66141 h 184020"/>
                <a:gd name="connsiteX25" fmla="*/ 98484 w 184086"/>
                <a:gd name="connsiteY25" fmla="*/ 33732 h 18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4086" h="184020">
                  <a:moveTo>
                    <a:pt x="66141" y="0"/>
                  </a:moveTo>
                  <a:cubicBezTo>
                    <a:pt x="84396" y="0"/>
                    <a:pt x="100931" y="7408"/>
                    <a:pt x="112903" y="19379"/>
                  </a:cubicBezTo>
                  <a:cubicBezTo>
                    <a:pt x="124874" y="31351"/>
                    <a:pt x="132282" y="47886"/>
                    <a:pt x="132282" y="66141"/>
                  </a:cubicBezTo>
                  <a:cubicBezTo>
                    <a:pt x="132282" y="76657"/>
                    <a:pt x="129835" y="86645"/>
                    <a:pt x="125403" y="95508"/>
                  </a:cubicBezTo>
                  <a:cubicBezTo>
                    <a:pt x="126726" y="96367"/>
                    <a:pt x="128049" y="97359"/>
                    <a:pt x="129173" y="98550"/>
                  </a:cubicBezTo>
                  <a:lnTo>
                    <a:pt x="177787" y="147164"/>
                  </a:lnTo>
                  <a:cubicBezTo>
                    <a:pt x="186187" y="155563"/>
                    <a:pt x="186187" y="169321"/>
                    <a:pt x="177787" y="177721"/>
                  </a:cubicBezTo>
                  <a:lnTo>
                    <a:pt x="177787" y="177721"/>
                  </a:lnTo>
                  <a:cubicBezTo>
                    <a:pt x="169387" y="186121"/>
                    <a:pt x="155630" y="186121"/>
                    <a:pt x="147230" y="177721"/>
                  </a:cubicBezTo>
                  <a:lnTo>
                    <a:pt x="98616" y="129107"/>
                  </a:lnTo>
                  <a:cubicBezTo>
                    <a:pt x="97426" y="127917"/>
                    <a:pt x="96434" y="126660"/>
                    <a:pt x="95574" y="125337"/>
                  </a:cubicBezTo>
                  <a:cubicBezTo>
                    <a:pt x="86711" y="129769"/>
                    <a:pt x="76723" y="132216"/>
                    <a:pt x="66141" y="132216"/>
                  </a:cubicBezTo>
                  <a:cubicBezTo>
                    <a:pt x="47886" y="132216"/>
                    <a:pt x="31351" y="124808"/>
                    <a:pt x="19379" y="112836"/>
                  </a:cubicBezTo>
                  <a:cubicBezTo>
                    <a:pt x="7408" y="100865"/>
                    <a:pt x="0" y="84396"/>
                    <a:pt x="0" y="66141"/>
                  </a:cubicBezTo>
                  <a:cubicBezTo>
                    <a:pt x="0" y="47886"/>
                    <a:pt x="7408" y="31351"/>
                    <a:pt x="19379" y="19379"/>
                  </a:cubicBezTo>
                  <a:cubicBezTo>
                    <a:pt x="31351" y="7408"/>
                    <a:pt x="47886" y="0"/>
                    <a:pt x="66141" y="0"/>
                  </a:cubicBezTo>
                  <a:lnTo>
                    <a:pt x="66141" y="0"/>
                  </a:lnTo>
                  <a:close/>
                  <a:moveTo>
                    <a:pt x="98484" y="33732"/>
                  </a:moveTo>
                  <a:cubicBezTo>
                    <a:pt x="90216" y="25464"/>
                    <a:pt x="78774" y="20305"/>
                    <a:pt x="66141" y="20305"/>
                  </a:cubicBezTo>
                  <a:cubicBezTo>
                    <a:pt x="53508" y="20305"/>
                    <a:pt x="42066" y="25398"/>
                    <a:pt x="33798" y="33732"/>
                  </a:cubicBezTo>
                  <a:cubicBezTo>
                    <a:pt x="25530" y="42000"/>
                    <a:pt x="20371" y="53442"/>
                    <a:pt x="20371" y="66141"/>
                  </a:cubicBezTo>
                  <a:cubicBezTo>
                    <a:pt x="20371" y="78840"/>
                    <a:pt x="25464" y="90216"/>
                    <a:pt x="33798" y="98484"/>
                  </a:cubicBezTo>
                  <a:cubicBezTo>
                    <a:pt x="42066" y="106751"/>
                    <a:pt x="53508" y="111910"/>
                    <a:pt x="66141" y="111910"/>
                  </a:cubicBezTo>
                  <a:cubicBezTo>
                    <a:pt x="78774" y="111910"/>
                    <a:pt x="90216" y="106818"/>
                    <a:pt x="98484" y="98484"/>
                  </a:cubicBezTo>
                  <a:cubicBezTo>
                    <a:pt x="106751" y="90216"/>
                    <a:pt x="111910" y="78774"/>
                    <a:pt x="111910" y="66141"/>
                  </a:cubicBezTo>
                  <a:cubicBezTo>
                    <a:pt x="111910" y="53508"/>
                    <a:pt x="106818" y="42066"/>
                    <a:pt x="98484" y="33732"/>
                  </a:cubicBezTo>
                  <a:close/>
                </a:path>
              </a:pathLst>
            </a:custGeom>
            <a:solidFill>
              <a:schemeClr val="bg1"/>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E9A7C3F-9ABB-480E-ADB8-22052EEC2549}"/>
                </a:ext>
              </a:extLst>
            </p:cNvPr>
            <p:cNvSpPr/>
            <p:nvPr/>
          </p:nvSpPr>
          <p:spPr>
            <a:xfrm>
              <a:off x="5150287" y="6286303"/>
              <a:ext cx="168999" cy="168942"/>
            </a:xfrm>
            <a:custGeom>
              <a:avLst/>
              <a:gdLst>
                <a:gd name="connsiteX0" fmla="*/ 144320 w 177646"/>
                <a:gd name="connsiteY0" fmla="*/ 2572 h 177586"/>
                <a:gd name="connsiteX1" fmla="*/ 161847 w 177646"/>
                <a:gd name="connsiteY1" fmla="*/ 15734 h 177586"/>
                <a:gd name="connsiteX2" fmla="*/ 162111 w 177646"/>
                <a:gd name="connsiteY2" fmla="*/ 15998 h 177586"/>
                <a:gd name="connsiteX3" fmla="*/ 175009 w 177646"/>
                <a:gd name="connsiteY3" fmla="*/ 33195 h 177586"/>
                <a:gd name="connsiteX4" fmla="*/ 177456 w 177646"/>
                <a:gd name="connsiteY4" fmla="*/ 45960 h 177586"/>
                <a:gd name="connsiteX5" fmla="*/ 171636 w 177646"/>
                <a:gd name="connsiteY5" fmla="*/ 57601 h 177586"/>
                <a:gd name="connsiteX6" fmla="*/ 171636 w 177646"/>
                <a:gd name="connsiteY6" fmla="*/ 57601 h 177586"/>
                <a:gd name="connsiteX7" fmla="*/ 71035 w 177646"/>
                <a:gd name="connsiteY7" fmla="*/ 158268 h 177586"/>
                <a:gd name="connsiteX8" fmla="*/ 68588 w 177646"/>
                <a:gd name="connsiteY8" fmla="*/ 159656 h 177586"/>
                <a:gd name="connsiteX9" fmla="*/ 6614 w 177646"/>
                <a:gd name="connsiteY9" fmla="*/ 177382 h 177586"/>
                <a:gd name="connsiteX10" fmla="*/ 198 w 177646"/>
                <a:gd name="connsiteY10" fmla="*/ 173811 h 177586"/>
                <a:gd name="connsiteX11" fmla="*/ 198 w 177646"/>
                <a:gd name="connsiteY11" fmla="*/ 170967 h 177586"/>
                <a:gd name="connsiteX12" fmla="*/ 17924 w 177646"/>
                <a:gd name="connsiteY12" fmla="*/ 108993 h 177586"/>
                <a:gd name="connsiteX13" fmla="*/ 19379 w 177646"/>
                <a:gd name="connsiteY13" fmla="*/ 106545 h 177586"/>
                <a:gd name="connsiteX14" fmla="*/ 119914 w 177646"/>
                <a:gd name="connsiteY14" fmla="*/ 6011 h 177586"/>
                <a:gd name="connsiteX15" fmla="*/ 131554 w 177646"/>
                <a:gd name="connsiteY15" fmla="*/ 191 h 177586"/>
                <a:gd name="connsiteX16" fmla="*/ 144320 w 177646"/>
                <a:gd name="connsiteY16" fmla="*/ 2638 h 177586"/>
                <a:gd name="connsiteX17" fmla="*/ 144320 w 177646"/>
                <a:gd name="connsiteY17" fmla="*/ 2638 h 177586"/>
                <a:gd name="connsiteX18" fmla="*/ 19842 w 177646"/>
                <a:gd name="connsiteY18" fmla="*/ 139880 h 177586"/>
                <a:gd name="connsiteX19" fmla="*/ 38230 w 177646"/>
                <a:gd name="connsiteY19" fmla="*/ 157540 h 177586"/>
                <a:gd name="connsiteX20" fmla="*/ 61180 w 177646"/>
                <a:gd name="connsiteY20" fmla="*/ 150992 h 177586"/>
                <a:gd name="connsiteX21" fmla="*/ 57344 w 177646"/>
                <a:gd name="connsiteY21" fmla="*/ 134854 h 177586"/>
                <a:gd name="connsiteX22" fmla="*/ 37833 w 177646"/>
                <a:gd name="connsiteY22" fmla="*/ 136640 h 177586"/>
                <a:gd name="connsiteX23" fmla="*/ 37039 w 177646"/>
                <a:gd name="connsiteY23" fmla="*/ 136640 h 177586"/>
                <a:gd name="connsiteX24" fmla="*/ 31748 w 177646"/>
                <a:gd name="connsiteY24" fmla="*/ 134325 h 177586"/>
                <a:gd name="connsiteX25" fmla="*/ 24737 w 177646"/>
                <a:gd name="connsiteY25" fmla="*/ 122948 h 177586"/>
                <a:gd name="connsiteX26" fmla="*/ 19842 w 177646"/>
                <a:gd name="connsiteY26" fmla="*/ 139880 h 177586"/>
                <a:gd name="connsiteX27" fmla="*/ 19842 w 177646"/>
                <a:gd name="connsiteY27" fmla="*/ 139880 h 177586"/>
                <a:gd name="connsiteX28" fmla="*/ 167138 w 177646"/>
                <a:gd name="connsiteY28" fmla="*/ 41661 h 177586"/>
                <a:gd name="connsiteX29" fmla="*/ 70109 w 177646"/>
                <a:gd name="connsiteY29" fmla="*/ 138690 h 177586"/>
                <a:gd name="connsiteX30" fmla="*/ 70837 w 177646"/>
                <a:gd name="connsiteY30" fmla="*/ 143717 h 177586"/>
                <a:gd name="connsiteX31" fmla="*/ 164228 w 177646"/>
                <a:gd name="connsiteY31" fmla="*/ 50325 h 177586"/>
                <a:gd name="connsiteX32" fmla="*/ 164228 w 177646"/>
                <a:gd name="connsiteY32" fmla="*/ 50325 h 177586"/>
                <a:gd name="connsiteX33" fmla="*/ 167138 w 177646"/>
                <a:gd name="connsiteY33" fmla="*/ 44571 h 177586"/>
                <a:gd name="connsiteX34" fmla="*/ 167138 w 177646"/>
                <a:gd name="connsiteY34" fmla="*/ 41661 h 177586"/>
                <a:gd name="connsiteX35" fmla="*/ 167138 w 177646"/>
                <a:gd name="connsiteY35" fmla="*/ 41661 h 177586"/>
                <a:gd name="connsiteX36" fmla="*/ 36179 w 177646"/>
                <a:gd name="connsiteY36" fmla="*/ 121890 h 177586"/>
                <a:gd name="connsiteX37" fmla="*/ 143790 w 177646"/>
                <a:gd name="connsiteY37" fmla="*/ 14279 h 177586"/>
                <a:gd name="connsiteX38" fmla="*/ 139293 w 177646"/>
                <a:gd name="connsiteY38" fmla="*/ 11567 h 177586"/>
                <a:gd name="connsiteX39" fmla="*/ 132943 w 177646"/>
                <a:gd name="connsiteY39" fmla="*/ 10310 h 177586"/>
                <a:gd name="connsiteX40" fmla="*/ 127189 w 177646"/>
                <a:gd name="connsiteY40" fmla="*/ 13220 h 177586"/>
                <a:gd name="connsiteX41" fmla="*/ 29433 w 177646"/>
                <a:gd name="connsiteY41" fmla="*/ 110977 h 177586"/>
                <a:gd name="connsiteX42" fmla="*/ 36113 w 177646"/>
                <a:gd name="connsiteY42" fmla="*/ 121890 h 17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646" h="177586">
                  <a:moveTo>
                    <a:pt x="144320" y="2572"/>
                  </a:moveTo>
                  <a:cubicBezTo>
                    <a:pt x="150934" y="6276"/>
                    <a:pt x="156754" y="10641"/>
                    <a:pt x="161847" y="15734"/>
                  </a:cubicBezTo>
                  <a:lnTo>
                    <a:pt x="162111" y="15998"/>
                  </a:lnTo>
                  <a:cubicBezTo>
                    <a:pt x="167072" y="21025"/>
                    <a:pt x="171371" y="26779"/>
                    <a:pt x="175009" y="33195"/>
                  </a:cubicBezTo>
                  <a:cubicBezTo>
                    <a:pt x="177258" y="37230"/>
                    <a:pt x="178051" y="41661"/>
                    <a:pt x="177456" y="45960"/>
                  </a:cubicBezTo>
                  <a:cubicBezTo>
                    <a:pt x="176861" y="50259"/>
                    <a:pt x="174877" y="54294"/>
                    <a:pt x="171636" y="57601"/>
                  </a:cubicBezTo>
                  <a:lnTo>
                    <a:pt x="171636" y="57601"/>
                  </a:lnTo>
                  <a:lnTo>
                    <a:pt x="71035" y="158268"/>
                  </a:lnTo>
                  <a:cubicBezTo>
                    <a:pt x="70374" y="158995"/>
                    <a:pt x="69514" y="159392"/>
                    <a:pt x="68588" y="159656"/>
                  </a:cubicBezTo>
                  <a:lnTo>
                    <a:pt x="6614" y="177382"/>
                  </a:lnTo>
                  <a:cubicBezTo>
                    <a:pt x="3902" y="178176"/>
                    <a:pt x="992" y="176589"/>
                    <a:pt x="198" y="173811"/>
                  </a:cubicBezTo>
                  <a:cubicBezTo>
                    <a:pt x="-66" y="172819"/>
                    <a:pt x="-66" y="171827"/>
                    <a:pt x="198" y="170967"/>
                  </a:cubicBezTo>
                  <a:lnTo>
                    <a:pt x="17924" y="108993"/>
                  </a:lnTo>
                  <a:cubicBezTo>
                    <a:pt x="18189" y="108067"/>
                    <a:pt x="18652" y="107207"/>
                    <a:pt x="19379" y="106545"/>
                  </a:cubicBezTo>
                  <a:lnTo>
                    <a:pt x="119914" y="6011"/>
                  </a:lnTo>
                  <a:cubicBezTo>
                    <a:pt x="123154" y="2770"/>
                    <a:pt x="127255" y="786"/>
                    <a:pt x="131554" y="191"/>
                  </a:cubicBezTo>
                  <a:cubicBezTo>
                    <a:pt x="135854" y="-405"/>
                    <a:pt x="140285" y="389"/>
                    <a:pt x="144320" y="2638"/>
                  </a:cubicBezTo>
                  <a:lnTo>
                    <a:pt x="144320" y="2638"/>
                  </a:lnTo>
                  <a:close/>
                  <a:moveTo>
                    <a:pt x="19842" y="139880"/>
                  </a:moveTo>
                  <a:cubicBezTo>
                    <a:pt x="28176" y="145238"/>
                    <a:pt x="34129" y="151190"/>
                    <a:pt x="38230" y="157540"/>
                  </a:cubicBezTo>
                  <a:lnTo>
                    <a:pt x="61180" y="150992"/>
                  </a:lnTo>
                  <a:lnTo>
                    <a:pt x="57344" y="134854"/>
                  </a:lnTo>
                  <a:lnTo>
                    <a:pt x="37833" y="136640"/>
                  </a:lnTo>
                  <a:lnTo>
                    <a:pt x="37039" y="136640"/>
                  </a:lnTo>
                  <a:cubicBezTo>
                    <a:pt x="34989" y="137036"/>
                    <a:pt x="32872" y="136176"/>
                    <a:pt x="31748" y="134325"/>
                  </a:cubicBezTo>
                  <a:lnTo>
                    <a:pt x="24737" y="122948"/>
                  </a:lnTo>
                  <a:lnTo>
                    <a:pt x="19842" y="139880"/>
                  </a:lnTo>
                  <a:lnTo>
                    <a:pt x="19842" y="139880"/>
                  </a:lnTo>
                  <a:close/>
                  <a:moveTo>
                    <a:pt x="167138" y="41661"/>
                  </a:moveTo>
                  <a:lnTo>
                    <a:pt x="70109" y="138690"/>
                  </a:lnTo>
                  <a:lnTo>
                    <a:pt x="70837" y="143717"/>
                  </a:lnTo>
                  <a:lnTo>
                    <a:pt x="164228" y="50325"/>
                  </a:lnTo>
                  <a:lnTo>
                    <a:pt x="164228" y="50325"/>
                  </a:lnTo>
                  <a:cubicBezTo>
                    <a:pt x="165882" y="48672"/>
                    <a:pt x="166874" y="46688"/>
                    <a:pt x="167138" y="44571"/>
                  </a:cubicBezTo>
                  <a:cubicBezTo>
                    <a:pt x="167270" y="43645"/>
                    <a:pt x="167270" y="42653"/>
                    <a:pt x="167138" y="41661"/>
                  </a:cubicBezTo>
                  <a:lnTo>
                    <a:pt x="167138" y="41661"/>
                  </a:lnTo>
                  <a:close/>
                  <a:moveTo>
                    <a:pt x="36179" y="121890"/>
                  </a:moveTo>
                  <a:lnTo>
                    <a:pt x="143790" y="14279"/>
                  </a:lnTo>
                  <a:cubicBezTo>
                    <a:pt x="142335" y="13353"/>
                    <a:pt x="140814" y="12427"/>
                    <a:pt x="139293" y="11567"/>
                  </a:cubicBezTo>
                  <a:cubicBezTo>
                    <a:pt x="137309" y="10443"/>
                    <a:pt x="135060" y="10046"/>
                    <a:pt x="132943" y="10310"/>
                  </a:cubicBezTo>
                  <a:cubicBezTo>
                    <a:pt x="130827" y="10575"/>
                    <a:pt x="128843" y="11567"/>
                    <a:pt x="127189" y="13220"/>
                  </a:cubicBezTo>
                  <a:lnTo>
                    <a:pt x="29433" y="110977"/>
                  </a:lnTo>
                  <a:lnTo>
                    <a:pt x="36113" y="121890"/>
                  </a:lnTo>
                  <a:close/>
                </a:path>
              </a:pathLst>
            </a:custGeom>
            <a:solidFill>
              <a:schemeClr val="bg1"/>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2" name="Graphic 13">
              <a:extLst>
                <a:ext uri="{FF2B5EF4-FFF2-40B4-BE49-F238E27FC236}">
                  <a16:creationId xmlns:a16="http://schemas.microsoft.com/office/drawing/2014/main" id="{BDC4B8BC-CDA5-403F-BC12-EC2D6F716F6D}"/>
                </a:ext>
              </a:extLst>
            </p:cNvPr>
            <p:cNvGrpSpPr/>
            <p:nvPr/>
          </p:nvGrpSpPr>
          <p:grpSpPr>
            <a:xfrm>
              <a:off x="7607158" y="5984301"/>
              <a:ext cx="484936" cy="484936"/>
              <a:chOff x="12078040" y="818699"/>
              <a:chExt cx="509747" cy="509748"/>
            </a:xfrm>
            <a:solidFill>
              <a:srgbClr val="BCBEC0"/>
            </a:solidFill>
          </p:grpSpPr>
          <p:sp>
            <p:nvSpPr>
              <p:cNvPr id="133" name="Freeform: Shape 132">
                <a:extLst>
                  <a:ext uri="{FF2B5EF4-FFF2-40B4-BE49-F238E27FC236}">
                    <a16:creationId xmlns:a16="http://schemas.microsoft.com/office/drawing/2014/main" id="{0AC1192E-B87B-4551-A220-752BFB7D9082}"/>
                  </a:ext>
                </a:extLst>
              </p:cNvPr>
              <p:cNvSpPr/>
              <p:nvPr/>
            </p:nvSpPr>
            <p:spPr>
              <a:xfrm>
                <a:off x="12122089" y="862815"/>
                <a:ext cx="421582" cy="421582"/>
              </a:xfrm>
              <a:custGeom>
                <a:avLst/>
                <a:gdLst>
                  <a:gd name="connsiteX0" fmla="*/ 210791 w 421582"/>
                  <a:gd name="connsiteY0" fmla="*/ 0 h 421582"/>
                  <a:gd name="connsiteX1" fmla="*/ 0 w 421582"/>
                  <a:gd name="connsiteY1" fmla="*/ 210791 h 421582"/>
                  <a:gd name="connsiteX2" fmla="*/ 210791 w 421582"/>
                  <a:gd name="connsiteY2" fmla="*/ 421582 h 421582"/>
                  <a:gd name="connsiteX3" fmla="*/ 421582 w 421582"/>
                  <a:gd name="connsiteY3" fmla="*/ 210791 h 421582"/>
                  <a:gd name="connsiteX4" fmla="*/ 210791 w 421582"/>
                  <a:gd name="connsiteY4" fmla="*/ 0 h 421582"/>
                  <a:gd name="connsiteX5" fmla="*/ 356235 w 421582"/>
                  <a:gd name="connsiteY5" fmla="*/ 77848 h 421582"/>
                  <a:gd name="connsiteX6" fmla="*/ 309672 w 421582"/>
                  <a:gd name="connsiteY6" fmla="*/ 95838 h 421582"/>
                  <a:gd name="connsiteX7" fmla="*/ 261124 w 421582"/>
                  <a:gd name="connsiteY7" fmla="*/ 20173 h 421582"/>
                  <a:gd name="connsiteX8" fmla="*/ 356235 w 421582"/>
                  <a:gd name="connsiteY8" fmla="*/ 77848 h 421582"/>
                  <a:gd name="connsiteX9" fmla="*/ 217670 w 421582"/>
                  <a:gd name="connsiteY9" fmla="*/ 122295 h 421582"/>
                  <a:gd name="connsiteX10" fmla="*/ 301140 w 421582"/>
                  <a:gd name="connsiteY10" fmla="*/ 112175 h 421582"/>
                  <a:gd name="connsiteX11" fmla="*/ 315096 w 421582"/>
                  <a:gd name="connsiteY11" fmla="*/ 203979 h 421582"/>
                  <a:gd name="connsiteX12" fmla="*/ 217670 w 421582"/>
                  <a:gd name="connsiteY12" fmla="*/ 203979 h 421582"/>
                  <a:gd name="connsiteX13" fmla="*/ 217670 w 421582"/>
                  <a:gd name="connsiteY13" fmla="*/ 122295 h 421582"/>
                  <a:gd name="connsiteX14" fmla="*/ 217670 w 421582"/>
                  <a:gd name="connsiteY14" fmla="*/ 108670 h 421582"/>
                  <a:gd name="connsiteX15" fmla="*/ 217670 w 421582"/>
                  <a:gd name="connsiteY15" fmla="*/ 14154 h 421582"/>
                  <a:gd name="connsiteX16" fmla="*/ 296841 w 421582"/>
                  <a:gd name="connsiteY16" fmla="*/ 99211 h 421582"/>
                  <a:gd name="connsiteX17" fmla="*/ 217670 w 421582"/>
                  <a:gd name="connsiteY17" fmla="*/ 108670 h 421582"/>
                  <a:gd name="connsiteX18" fmla="*/ 204045 w 421582"/>
                  <a:gd name="connsiteY18" fmla="*/ 14154 h 421582"/>
                  <a:gd name="connsiteX19" fmla="*/ 204045 w 421582"/>
                  <a:gd name="connsiteY19" fmla="*/ 108670 h 421582"/>
                  <a:gd name="connsiteX20" fmla="*/ 124874 w 421582"/>
                  <a:gd name="connsiteY20" fmla="*/ 99211 h 421582"/>
                  <a:gd name="connsiteX21" fmla="*/ 204045 w 421582"/>
                  <a:gd name="connsiteY21" fmla="*/ 14154 h 421582"/>
                  <a:gd name="connsiteX22" fmla="*/ 204045 w 421582"/>
                  <a:gd name="connsiteY22" fmla="*/ 122295 h 421582"/>
                  <a:gd name="connsiteX23" fmla="*/ 204045 w 421582"/>
                  <a:gd name="connsiteY23" fmla="*/ 203979 h 421582"/>
                  <a:gd name="connsiteX24" fmla="*/ 106619 w 421582"/>
                  <a:gd name="connsiteY24" fmla="*/ 203979 h 421582"/>
                  <a:gd name="connsiteX25" fmla="*/ 120575 w 421582"/>
                  <a:gd name="connsiteY25" fmla="*/ 112175 h 421582"/>
                  <a:gd name="connsiteX26" fmla="*/ 204045 w 421582"/>
                  <a:gd name="connsiteY26" fmla="*/ 122295 h 421582"/>
                  <a:gd name="connsiteX27" fmla="*/ 92994 w 421582"/>
                  <a:gd name="connsiteY27" fmla="*/ 203979 h 421582"/>
                  <a:gd name="connsiteX28" fmla="*/ 13956 w 421582"/>
                  <a:gd name="connsiteY28" fmla="*/ 203979 h 421582"/>
                  <a:gd name="connsiteX29" fmla="*/ 56484 w 421582"/>
                  <a:gd name="connsiteY29" fmla="*/ 88497 h 421582"/>
                  <a:gd name="connsiteX30" fmla="*/ 107678 w 421582"/>
                  <a:gd name="connsiteY30" fmla="*/ 108802 h 421582"/>
                  <a:gd name="connsiteX31" fmla="*/ 92994 w 421582"/>
                  <a:gd name="connsiteY31" fmla="*/ 203979 h 421582"/>
                  <a:gd name="connsiteX32" fmla="*/ 92994 w 421582"/>
                  <a:gd name="connsiteY32" fmla="*/ 217604 h 421582"/>
                  <a:gd name="connsiteX33" fmla="*/ 107678 w 421582"/>
                  <a:gd name="connsiteY33" fmla="*/ 312781 h 421582"/>
                  <a:gd name="connsiteX34" fmla="*/ 56484 w 421582"/>
                  <a:gd name="connsiteY34" fmla="*/ 333086 h 421582"/>
                  <a:gd name="connsiteX35" fmla="*/ 13956 w 421582"/>
                  <a:gd name="connsiteY35" fmla="*/ 217604 h 421582"/>
                  <a:gd name="connsiteX36" fmla="*/ 92994 w 421582"/>
                  <a:gd name="connsiteY36" fmla="*/ 217604 h 421582"/>
                  <a:gd name="connsiteX37" fmla="*/ 106619 w 421582"/>
                  <a:gd name="connsiteY37" fmla="*/ 217604 h 421582"/>
                  <a:gd name="connsiteX38" fmla="*/ 204045 w 421582"/>
                  <a:gd name="connsiteY38" fmla="*/ 217604 h 421582"/>
                  <a:gd name="connsiteX39" fmla="*/ 204045 w 421582"/>
                  <a:gd name="connsiteY39" fmla="*/ 299288 h 421582"/>
                  <a:gd name="connsiteX40" fmla="*/ 120575 w 421582"/>
                  <a:gd name="connsiteY40" fmla="*/ 309407 h 421582"/>
                  <a:gd name="connsiteX41" fmla="*/ 106619 w 421582"/>
                  <a:gd name="connsiteY41" fmla="*/ 217604 h 421582"/>
                  <a:gd name="connsiteX42" fmla="*/ 204045 w 421582"/>
                  <a:gd name="connsiteY42" fmla="*/ 312913 h 421582"/>
                  <a:gd name="connsiteX43" fmla="*/ 204045 w 421582"/>
                  <a:gd name="connsiteY43" fmla="*/ 407428 h 421582"/>
                  <a:gd name="connsiteX44" fmla="*/ 124874 w 421582"/>
                  <a:gd name="connsiteY44" fmla="*/ 322371 h 421582"/>
                  <a:gd name="connsiteX45" fmla="*/ 204045 w 421582"/>
                  <a:gd name="connsiteY45" fmla="*/ 312913 h 421582"/>
                  <a:gd name="connsiteX46" fmla="*/ 217670 w 421582"/>
                  <a:gd name="connsiteY46" fmla="*/ 407428 h 421582"/>
                  <a:gd name="connsiteX47" fmla="*/ 217670 w 421582"/>
                  <a:gd name="connsiteY47" fmla="*/ 312913 h 421582"/>
                  <a:gd name="connsiteX48" fmla="*/ 296841 w 421582"/>
                  <a:gd name="connsiteY48" fmla="*/ 322371 h 421582"/>
                  <a:gd name="connsiteX49" fmla="*/ 217670 w 421582"/>
                  <a:gd name="connsiteY49" fmla="*/ 407428 h 421582"/>
                  <a:gd name="connsiteX50" fmla="*/ 217670 w 421582"/>
                  <a:gd name="connsiteY50" fmla="*/ 299288 h 421582"/>
                  <a:gd name="connsiteX51" fmla="*/ 217670 w 421582"/>
                  <a:gd name="connsiteY51" fmla="*/ 217604 h 421582"/>
                  <a:gd name="connsiteX52" fmla="*/ 315096 w 421582"/>
                  <a:gd name="connsiteY52" fmla="*/ 217604 h 421582"/>
                  <a:gd name="connsiteX53" fmla="*/ 301140 w 421582"/>
                  <a:gd name="connsiteY53" fmla="*/ 309407 h 421582"/>
                  <a:gd name="connsiteX54" fmla="*/ 217670 w 421582"/>
                  <a:gd name="connsiteY54" fmla="*/ 299288 h 421582"/>
                  <a:gd name="connsiteX55" fmla="*/ 328787 w 421582"/>
                  <a:gd name="connsiteY55" fmla="*/ 217604 h 421582"/>
                  <a:gd name="connsiteX56" fmla="*/ 407825 w 421582"/>
                  <a:gd name="connsiteY56" fmla="*/ 217604 h 421582"/>
                  <a:gd name="connsiteX57" fmla="*/ 365296 w 421582"/>
                  <a:gd name="connsiteY57" fmla="*/ 333086 h 421582"/>
                  <a:gd name="connsiteX58" fmla="*/ 314103 w 421582"/>
                  <a:gd name="connsiteY58" fmla="*/ 312781 h 421582"/>
                  <a:gd name="connsiteX59" fmla="*/ 328787 w 421582"/>
                  <a:gd name="connsiteY59" fmla="*/ 217604 h 421582"/>
                  <a:gd name="connsiteX60" fmla="*/ 328787 w 421582"/>
                  <a:gd name="connsiteY60" fmla="*/ 203979 h 421582"/>
                  <a:gd name="connsiteX61" fmla="*/ 314103 w 421582"/>
                  <a:gd name="connsiteY61" fmla="*/ 108802 h 421582"/>
                  <a:gd name="connsiteX62" fmla="*/ 365296 w 421582"/>
                  <a:gd name="connsiteY62" fmla="*/ 88497 h 421582"/>
                  <a:gd name="connsiteX63" fmla="*/ 407825 w 421582"/>
                  <a:gd name="connsiteY63" fmla="*/ 203979 h 421582"/>
                  <a:gd name="connsiteX64" fmla="*/ 328787 w 421582"/>
                  <a:gd name="connsiteY64" fmla="*/ 203979 h 421582"/>
                  <a:gd name="connsiteX65" fmla="*/ 160590 w 421582"/>
                  <a:gd name="connsiteY65" fmla="*/ 20239 h 421582"/>
                  <a:gd name="connsiteX66" fmla="*/ 112043 w 421582"/>
                  <a:gd name="connsiteY66" fmla="*/ 95904 h 421582"/>
                  <a:gd name="connsiteX67" fmla="*/ 65480 w 421582"/>
                  <a:gd name="connsiteY67" fmla="*/ 77914 h 421582"/>
                  <a:gd name="connsiteX68" fmla="*/ 160590 w 421582"/>
                  <a:gd name="connsiteY68" fmla="*/ 20239 h 421582"/>
                  <a:gd name="connsiteX69" fmla="*/ 65480 w 421582"/>
                  <a:gd name="connsiteY69" fmla="*/ 343735 h 421582"/>
                  <a:gd name="connsiteX70" fmla="*/ 112043 w 421582"/>
                  <a:gd name="connsiteY70" fmla="*/ 325744 h 421582"/>
                  <a:gd name="connsiteX71" fmla="*/ 160590 w 421582"/>
                  <a:gd name="connsiteY71" fmla="*/ 401409 h 421582"/>
                  <a:gd name="connsiteX72" fmla="*/ 65480 w 421582"/>
                  <a:gd name="connsiteY72" fmla="*/ 343735 h 421582"/>
                  <a:gd name="connsiteX73" fmla="*/ 261191 w 421582"/>
                  <a:gd name="connsiteY73" fmla="*/ 401409 h 421582"/>
                  <a:gd name="connsiteX74" fmla="*/ 309738 w 421582"/>
                  <a:gd name="connsiteY74" fmla="*/ 325744 h 421582"/>
                  <a:gd name="connsiteX75" fmla="*/ 356301 w 421582"/>
                  <a:gd name="connsiteY75" fmla="*/ 343735 h 421582"/>
                  <a:gd name="connsiteX76" fmla="*/ 261191 w 421582"/>
                  <a:gd name="connsiteY76" fmla="*/ 401409 h 42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21582" h="421582">
                    <a:moveTo>
                      <a:pt x="210791" y="0"/>
                    </a:moveTo>
                    <a:cubicBezTo>
                      <a:pt x="94581" y="0"/>
                      <a:pt x="0" y="94582"/>
                      <a:pt x="0" y="210791"/>
                    </a:cubicBezTo>
                    <a:cubicBezTo>
                      <a:pt x="0" y="327001"/>
                      <a:pt x="94515" y="421582"/>
                      <a:pt x="210791" y="421582"/>
                    </a:cubicBezTo>
                    <a:cubicBezTo>
                      <a:pt x="327067" y="421582"/>
                      <a:pt x="421582" y="327001"/>
                      <a:pt x="421582" y="210791"/>
                    </a:cubicBezTo>
                    <a:cubicBezTo>
                      <a:pt x="421582" y="94582"/>
                      <a:pt x="327001" y="0"/>
                      <a:pt x="210791" y="0"/>
                    </a:cubicBezTo>
                    <a:close/>
                    <a:moveTo>
                      <a:pt x="356235" y="77848"/>
                    </a:moveTo>
                    <a:cubicBezTo>
                      <a:pt x="342544" y="85057"/>
                      <a:pt x="326802" y="91076"/>
                      <a:pt x="309672" y="95838"/>
                    </a:cubicBezTo>
                    <a:cubicBezTo>
                      <a:pt x="297767" y="63297"/>
                      <a:pt x="280967" y="36907"/>
                      <a:pt x="261124" y="20173"/>
                    </a:cubicBezTo>
                    <a:cubicBezTo>
                      <a:pt x="298230" y="29962"/>
                      <a:pt x="331035" y="50333"/>
                      <a:pt x="356235" y="77848"/>
                    </a:cubicBezTo>
                    <a:close/>
                    <a:moveTo>
                      <a:pt x="217670" y="122295"/>
                    </a:moveTo>
                    <a:cubicBezTo>
                      <a:pt x="246904" y="121832"/>
                      <a:pt x="275279" y="118326"/>
                      <a:pt x="301140" y="112175"/>
                    </a:cubicBezTo>
                    <a:cubicBezTo>
                      <a:pt x="309473" y="139359"/>
                      <a:pt x="314500" y="170644"/>
                      <a:pt x="315096" y="203979"/>
                    </a:cubicBezTo>
                    <a:lnTo>
                      <a:pt x="217670" y="203979"/>
                    </a:lnTo>
                    <a:lnTo>
                      <a:pt x="217670" y="122295"/>
                    </a:lnTo>
                    <a:close/>
                    <a:moveTo>
                      <a:pt x="217670" y="108670"/>
                    </a:moveTo>
                    <a:lnTo>
                      <a:pt x="217670" y="14154"/>
                    </a:lnTo>
                    <a:cubicBezTo>
                      <a:pt x="250476" y="18189"/>
                      <a:pt x="279181" y="50929"/>
                      <a:pt x="296841" y="99211"/>
                    </a:cubicBezTo>
                    <a:cubicBezTo>
                      <a:pt x="272368" y="104966"/>
                      <a:pt x="245515" y="108207"/>
                      <a:pt x="217670" y="108670"/>
                    </a:cubicBezTo>
                    <a:close/>
                    <a:moveTo>
                      <a:pt x="204045" y="14154"/>
                    </a:moveTo>
                    <a:lnTo>
                      <a:pt x="204045" y="108670"/>
                    </a:lnTo>
                    <a:cubicBezTo>
                      <a:pt x="176266" y="108207"/>
                      <a:pt x="149413" y="104966"/>
                      <a:pt x="124874" y="99211"/>
                    </a:cubicBezTo>
                    <a:cubicBezTo>
                      <a:pt x="142467" y="50929"/>
                      <a:pt x="171239" y="18189"/>
                      <a:pt x="204045" y="14154"/>
                    </a:cubicBezTo>
                    <a:close/>
                    <a:moveTo>
                      <a:pt x="204045" y="122295"/>
                    </a:moveTo>
                    <a:lnTo>
                      <a:pt x="204045" y="203979"/>
                    </a:lnTo>
                    <a:lnTo>
                      <a:pt x="106619" y="203979"/>
                    </a:lnTo>
                    <a:cubicBezTo>
                      <a:pt x="107215" y="170644"/>
                      <a:pt x="112241" y="139359"/>
                      <a:pt x="120575" y="112175"/>
                    </a:cubicBezTo>
                    <a:cubicBezTo>
                      <a:pt x="146436" y="118326"/>
                      <a:pt x="174810" y="121832"/>
                      <a:pt x="204045" y="122295"/>
                    </a:cubicBezTo>
                    <a:close/>
                    <a:moveTo>
                      <a:pt x="92994" y="203979"/>
                    </a:moveTo>
                    <a:lnTo>
                      <a:pt x="13956" y="203979"/>
                    </a:lnTo>
                    <a:cubicBezTo>
                      <a:pt x="15477" y="160458"/>
                      <a:pt x="31086" y="120443"/>
                      <a:pt x="56484" y="88497"/>
                    </a:cubicBezTo>
                    <a:cubicBezTo>
                      <a:pt x="71498" y="96632"/>
                      <a:pt x="88761" y="103444"/>
                      <a:pt x="107678" y="108802"/>
                    </a:cubicBezTo>
                    <a:cubicBezTo>
                      <a:pt x="98881" y="137176"/>
                      <a:pt x="93590" y="169519"/>
                      <a:pt x="92994" y="203979"/>
                    </a:cubicBezTo>
                    <a:close/>
                    <a:moveTo>
                      <a:pt x="92994" y="217604"/>
                    </a:moveTo>
                    <a:cubicBezTo>
                      <a:pt x="93590" y="252063"/>
                      <a:pt x="98881" y="284406"/>
                      <a:pt x="107678" y="312781"/>
                    </a:cubicBezTo>
                    <a:cubicBezTo>
                      <a:pt x="88761" y="318138"/>
                      <a:pt x="71498" y="324951"/>
                      <a:pt x="56484" y="333086"/>
                    </a:cubicBezTo>
                    <a:cubicBezTo>
                      <a:pt x="31086" y="301140"/>
                      <a:pt x="15411" y="261125"/>
                      <a:pt x="13956" y="217604"/>
                    </a:cubicBezTo>
                    <a:lnTo>
                      <a:pt x="92994" y="217604"/>
                    </a:lnTo>
                    <a:close/>
                    <a:moveTo>
                      <a:pt x="106619" y="217604"/>
                    </a:moveTo>
                    <a:lnTo>
                      <a:pt x="204045" y="217604"/>
                    </a:lnTo>
                    <a:lnTo>
                      <a:pt x="204045" y="299288"/>
                    </a:lnTo>
                    <a:cubicBezTo>
                      <a:pt x="174810" y="299751"/>
                      <a:pt x="146436" y="303256"/>
                      <a:pt x="120575" y="309407"/>
                    </a:cubicBezTo>
                    <a:cubicBezTo>
                      <a:pt x="112241" y="282223"/>
                      <a:pt x="107215" y="250939"/>
                      <a:pt x="106619" y="217604"/>
                    </a:cubicBezTo>
                    <a:close/>
                    <a:moveTo>
                      <a:pt x="204045" y="312913"/>
                    </a:moveTo>
                    <a:lnTo>
                      <a:pt x="204045" y="407428"/>
                    </a:lnTo>
                    <a:cubicBezTo>
                      <a:pt x="171239" y="403394"/>
                      <a:pt x="142534" y="370654"/>
                      <a:pt x="124874" y="322371"/>
                    </a:cubicBezTo>
                    <a:cubicBezTo>
                      <a:pt x="149346" y="316617"/>
                      <a:pt x="176200" y="313376"/>
                      <a:pt x="204045" y="312913"/>
                    </a:cubicBezTo>
                    <a:close/>
                    <a:moveTo>
                      <a:pt x="217670" y="407428"/>
                    </a:moveTo>
                    <a:lnTo>
                      <a:pt x="217670" y="312913"/>
                    </a:lnTo>
                    <a:cubicBezTo>
                      <a:pt x="245449" y="313376"/>
                      <a:pt x="272368" y="316617"/>
                      <a:pt x="296841" y="322371"/>
                    </a:cubicBezTo>
                    <a:cubicBezTo>
                      <a:pt x="279247" y="370654"/>
                      <a:pt x="250476" y="403394"/>
                      <a:pt x="217670" y="407428"/>
                    </a:cubicBezTo>
                    <a:close/>
                    <a:moveTo>
                      <a:pt x="217670" y="299288"/>
                    </a:moveTo>
                    <a:lnTo>
                      <a:pt x="217670" y="217604"/>
                    </a:lnTo>
                    <a:lnTo>
                      <a:pt x="315096" y="217604"/>
                    </a:lnTo>
                    <a:cubicBezTo>
                      <a:pt x="314500" y="250939"/>
                      <a:pt x="309473" y="282223"/>
                      <a:pt x="301140" y="309407"/>
                    </a:cubicBezTo>
                    <a:cubicBezTo>
                      <a:pt x="275279" y="303256"/>
                      <a:pt x="246904" y="299751"/>
                      <a:pt x="217670" y="299288"/>
                    </a:cubicBezTo>
                    <a:close/>
                    <a:moveTo>
                      <a:pt x="328787" y="217604"/>
                    </a:moveTo>
                    <a:lnTo>
                      <a:pt x="407825" y="217604"/>
                    </a:lnTo>
                    <a:cubicBezTo>
                      <a:pt x="406304" y="261125"/>
                      <a:pt x="390695" y="301140"/>
                      <a:pt x="365296" y="333086"/>
                    </a:cubicBezTo>
                    <a:cubicBezTo>
                      <a:pt x="350283" y="324951"/>
                      <a:pt x="333019" y="318138"/>
                      <a:pt x="314103" y="312781"/>
                    </a:cubicBezTo>
                    <a:cubicBezTo>
                      <a:pt x="322900" y="284406"/>
                      <a:pt x="328191" y="252063"/>
                      <a:pt x="328787" y="217604"/>
                    </a:cubicBezTo>
                    <a:close/>
                    <a:moveTo>
                      <a:pt x="328787" y="203979"/>
                    </a:moveTo>
                    <a:cubicBezTo>
                      <a:pt x="328191" y="169519"/>
                      <a:pt x="322900" y="137176"/>
                      <a:pt x="314103" y="108802"/>
                    </a:cubicBezTo>
                    <a:cubicBezTo>
                      <a:pt x="333019" y="103444"/>
                      <a:pt x="350283" y="96632"/>
                      <a:pt x="365296" y="88497"/>
                    </a:cubicBezTo>
                    <a:cubicBezTo>
                      <a:pt x="390695" y="120443"/>
                      <a:pt x="406370" y="160458"/>
                      <a:pt x="407825" y="203979"/>
                    </a:cubicBezTo>
                    <a:lnTo>
                      <a:pt x="328787" y="203979"/>
                    </a:lnTo>
                    <a:close/>
                    <a:moveTo>
                      <a:pt x="160590" y="20239"/>
                    </a:moveTo>
                    <a:cubicBezTo>
                      <a:pt x="140748" y="36973"/>
                      <a:pt x="123948" y="63363"/>
                      <a:pt x="112043" y="95904"/>
                    </a:cubicBezTo>
                    <a:cubicBezTo>
                      <a:pt x="94912" y="91142"/>
                      <a:pt x="79171" y="85057"/>
                      <a:pt x="65480" y="77914"/>
                    </a:cubicBezTo>
                    <a:cubicBezTo>
                      <a:pt x="90613" y="50399"/>
                      <a:pt x="123485" y="30094"/>
                      <a:pt x="160590" y="20239"/>
                    </a:cubicBezTo>
                    <a:close/>
                    <a:moveTo>
                      <a:pt x="65480" y="343735"/>
                    </a:moveTo>
                    <a:cubicBezTo>
                      <a:pt x="79171" y="336525"/>
                      <a:pt x="94912" y="330506"/>
                      <a:pt x="112043" y="325744"/>
                    </a:cubicBezTo>
                    <a:cubicBezTo>
                      <a:pt x="123948" y="358286"/>
                      <a:pt x="140748" y="384676"/>
                      <a:pt x="160590" y="401409"/>
                    </a:cubicBezTo>
                    <a:cubicBezTo>
                      <a:pt x="123485" y="391621"/>
                      <a:pt x="90679" y="371249"/>
                      <a:pt x="65480" y="343735"/>
                    </a:cubicBezTo>
                    <a:close/>
                    <a:moveTo>
                      <a:pt x="261191" y="401409"/>
                    </a:moveTo>
                    <a:cubicBezTo>
                      <a:pt x="281033" y="384676"/>
                      <a:pt x="297833" y="358286"/>
                      <a:pt x="309738" y="325744"/>
                    </a:cubicBezTo>
                    <a:cubicBezTo>
                      <a:pt x="326868" y="330506"/>
                      <a:pt x="342610" y="336591"/>
                      <a:pt x="356301" y="343735"/>
                    </a:cubicBezTo>
                    <a:cubicBezTo>
                      <a:pt x="331168" y="371249"/>
                      <a:pt x="298296" y="391555"/>
                      <a:pt x="261191" y="401409"/>
                    </a:cubicBezTo>
                    <a:close/>
                  </a:path>
                </a:pathLst>
              </a:custGeom>
              <a:solidFill>
                <a:schemeClr val="bg1"/>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D220FEA4-EE70-4D4C-8767-75A5ED6AB48D}"/>
                  </a:ext>
                </a:extLst>
              </p:cNvPr>
              <p:cNvSpPr/>
              <p:nvPr/>
            </p:nvSpPr>
            <p:spPr>
              <a:xfrm>
                <a:off x="12078040" y="818699"/>
                <a:ext cx="261653" cy="254907"/>
              </a:xfrm>
              <a:custGeom>
                <a:avLst/>
                <a:gdLst>
                  <a:gd name="connsiteX0" fmla="*/ 254841 w 261653"/>
                  <a:gd name="connsiteY0" fmla="*/ 13625 h 254907"/>
                  <a:gd name="connsiteX1" fmla="*/ 261654 w 261653"/>
                  <a:gd name="connsiteY1" fmla="*/ 13625 h 254907"/>
                  <a:gd name="connsiteX2" fmla="*/ 261654 w 261653"/>
                  <a:gd name="connsiteY2" fmla="*/ 0 h 254907"/>
                  <a:gd name="connsiteX3" fmla="*/ 248029 w 261653"/>
                  <a:gd name="connsiteY3" fmla="*/ 0 h 254907"/>
                  <a:gd name="connsiteX4" fmla="*/ 248029 w 261653"/>
                  <a:gd name="connsiteY4" fmla="*/ 198 h 254907"/>
                  <a:gd name="connsiteX5" fmla="*/ 0 w 261653"/>
                  <a:gd name="connsiteY5" fmla="*/ 254907 h 254907"/>
                  <a:gd name="connsiteX6" fmla="*/ 13625 w 261653"/>
                  <a:gd name="connsiteY6" fmla="*/ 254907 h 254907"/>
                  <a:gd name="connsiteX7" fmla="*/ 254841 w 261653"/>
                  <a:gd name="connsiteY7" fmla="*/ 13691 h 25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653" h="254907">
                    <a:moveTo>
                      <a:pt x="254841" y="13625"/>
                    </a:moveTo>
                    <a:lnTo>
                      <a:pt x="261654" y="13625"/>
                    </a:lnTo>
                    <a:lnTo>
                      <a:pt x="261654" y="0"/>
                    </a:lnTo>
                    <a:lnTo>
                      <a:pt x="248029" y="0"/>
                    </a:lnTo>
                    <a:lnTo>
                      <a:pt x="248029" y="198"/>
                    </a:lnTo>
                    <a:cubicBezTo>
                      <a:pt x="110654" y="3836"/>
                      <a:pt x="0" y="116673"/>
                      <a:pt x="0" y="254907"/>
                    </a:cubicBezTo>
                    <a:lnTo>
                      <a:pt x="13625" y="254907"/>
                    </a:lnTo>
                    <a:cubicBezTo>
                      <a:pt x="13625" y="121898"/>
                      <a:pt x="121832" y="13691"/>
                      <a:pt x="254841" y="13691"/>
                    </a:cubicBezTo>
                    <a:close/>
                  </a:path>
                </a:pathLst>
              </a:custGeom>
              <a:solidFill>
                <a:srgbClr val="BCBEC0"/>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CC850040-5DFB-43F0-BA9C-11DE20E41A8F}"/>
                  </a:ext>
                </a:extLst>
              </p:cNvPr>
              <p:cNvSpPr/>
              <p:nvPr/>
            </p:nvSpPr>
            <p:spPr>
              <a:xfrm>
                <a:off x="12326134" y="1073607"/>
                <a:ext cx="261653" cy="254840"/>
              </a:xfrm>
              <a:custGeom>
                <a:avLst/>
                <a:gdLst>
                  <a:gd name="connsiteX0" fmla="*/ 261654 w 261653"/>
                  <a:gd name="connsiteY0" fmla="*/ 0 h 254840"/>
                  <a:gd name="connsiteX1" fmla="*/ 248029 w 261653"/>
                  <a:gd name="connsiteY1" fmla="*/ 0 h 254840"/>
                  <a:gd name="connsiteX2" fmla="*/ 7276 w 261653"/>
                  <a:gd name="connsiteY2" fmla="*/ 241216 h 254840"/>
                  <a:gd name="connsiteX3" fmla="*/ 0 w 261653"/>
                  <a:gd name="connsiteY3" fmla="*/ 241216 h 254840"/>
                  <a:gd name="connsiteX4" fmla="*/ 0 w 261653"/>
                  <a:gd name="connsiteY4" fmla="*/ 254841 h 254840"/>
                  <a:gd name="connsiteX5" fmla="*/ 6813 w 261653"/>
                  <a:gd name="connsiteY5" fmla="*/ 254841 h 254840"/>
                  <a:gd name="connsiteX6" fmla="*/ 6813 w 261653"/>
                  <a:gd name="connsiteY6" fmla="*/ 254841 h 254840"/>
                  <a:gd name="connsiteX7" fmla="*/ 7276 w 261653"/>
                  <a:gd name="connsiteY7" fmla="*/ 254841 h 254840"/>
                  <a:gd name="connsiteX8" fmla="*/ 13625 w 261653"/>
                  <a:gd name="connsiteY8" fmla="*/ 254841 h 254840"/>
                  <a:gd name="connsiteX9" fmla="*/ 13625 w 261653"/>
                  <a:gd name="connsiteY9" fmla="*/ 254709 h 254840"/>
                  <a:gd name="connsiteX10" fmla="*/ 261654 w 261653"/>
                  <a:gd name="connsiteY10" fmla="*/ 0 h 25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653" h="254840">
                    <a:moveTo>
                      <a:pt x="261654" y="0"/>
                    </a:moveTo>
                    <a:lnTo>
                      <a:pt x="248029" y="0"/>
                    </a:lnTo>
                    <a:cubicBezTo>
                      <a:pt x="248029" y="132877"/>
                      <a:pt x="140087" y="240952"/>
                      <a:pt x="7276" y="241216"/>
                    </a:cubicBezTo>
                    <a:lnTo>
                      <a:pt x="0" y="241216"/>
                    </a:lnTo>
                    <a:lnTo>
                      <a:pt x="0" y="254841"/>
                    </a:lnTo>
                    <a:cubicBezTo>
                      <a:pt x="6813" y="254841"/>
                      <a:pt x="0" y="254841"/>
                      <a:pt x="6813" y="254841"/>
                    </a:cubicBezTo>
                    <a:lnTo>
                      <a:pt x="6813" y="254841"/>
                    </a:lnTo>
                    <a:cubicBezTo>
                      <a:pt x="6813" y="254841"/>
                      <a:pt x="7143" y="254841"/>
                      <a:pt x="7276" y="254841"/>
                    </a:cubicBezTo>
                    <a:lnTo>
                      <a:pt x="13625" y="254841"/>
                    </a:lnTo>
                    <a:lnTo>
                      <a:pt x="13625" y="254709"/>
                    </a:lnTo>
                    <a:cubicBezTo>
                      <a:pt x="151000" y="251071"/>
                      <a:pt x="261654" y="138235"/>
                      <a:pt x="261654" y="0"/>
                    </a:cubicBezTo>
                    <a:close/>
                  </a:path>
                </a:pathLst>
              </a:custGeom>
              <a:solidFill>
                <a:srgbClr val="BCBEC0"/>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3CF642DE-F446-44B2-8B54-29D13AEE5245}"/>
                  </a:ext>
                </a:extLst>
              </p:cNvPr>
              <p:cNvSpPr/>
              <p:nvPr/>
            </p:nvSpPr>
            <p:spPr>
              <a:xfrm>
                <a:off x="12526541" y="921681"/>
                <a:ext cx="19048" cy="19048"/>
              </a:xfrm>
              <a:custGeom>
                <a:avLst/>
                <a:gdLst>
                  <a:gd name="connsiteX0" fmla="*/ 7871 w 19048"/>
                  <a:gd name="connsiteY0" fmla="*/ 19049 h 19048"/>
                  <a:gd name="connsiteX1" fmla="*/ 19049 w 19048"/>
                  <a:gd name="connsiteY1" fmla="*/ 11178 h 19048"/>
                  <a:gd name="connsiteX2" fmla="*/ 11178 w 19048"/>
                  <a:gd name="connsiteY2" fmla="*/ 0 h 19048"/>
                  <a:gd name="connsiteX3" fmla="*/ 0 w 19048"/>
                  <a:gd name="connsiteY3" fmla="*/ 7871 h 19048"/>
                  <a:gd name="connsiteX4" fmla="*/ 3902 w 19048"/>
                  <a:gd name="connsiteY4" fmla="*/ 13493 h 19048"/>
                  <a:gd name="connsiteX5" fmla="*/ 7805 w 19048"/>
                  <a:gd name="connsiteY5" fmla="*/ 19049 h 1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48" h="19048">
                    <a:moveTo>
                      <a:pt x="7871" y="19049"/>
                    </a:moveTo>
                    <a:lnTo>
                      <a:pt x="19049" y="11178"/>
                    </a:lnTo>
                    <a:lnTo>
                      <a:pt x="11178" y="0"/>
                    </a:lnTo>
                    <a:lnTo>
                      <a:pt x="0" y="7871"/>
                    </a:lnTo>
                    <a:lnTo>
                      <a:pt x="3902" y="13493"/>
                    </a:lnTo>
                    <a:lnTo>
                      <a:pt x="7805" y="19049"/>
                    </a:lnTo>
                    <a:close/>
                  </a:path>
                </a:pathLst>
              </a:custGeom>
              <a:solidFill>
                <a:srgbClr val="BCBEC0"/>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C401B30C-50E4-41A5-9EB5-C01B22FD8DCE}"/>
                  </a:ext>
                </a:extLst>
              </p:cNvPr>
              <p:cNvSpPr/>
              <p:nvPr/>
            </p:nvSpPr>
            <p:spPr>
              <a:xfrm>
                <a:off x="12546979" y="956273"/>
                <a:ext cx="18254" cy="18254"/>
              </a:xfrm>
              <a:custGeom>
                <a:avLst/>
                <a:gdLst>
                  <a:gd name="connsiteX0" fmla="*/ 6019 w 18254"/>
                  <a:gd name="connsiteY0" fmla="*/ 18255 h 18254"/>
                  <a:gd name="connsiteX1" fmla="*/ 18255 w 18254"/>
                  <a:gd name="connsiteY1" fmla="*/ 12302 h 18254"/>
                  <a:gd name="connsiteX2" fmla="*/ 12302 w 18254"/>
                  <a:gd name="connsiteY2" fmla="*/ 0 h 18254"/>
                  <a:gd name="connsiteX3" fmla="*/ 0 w 18254"/>
                  <a:gd name="connsiteY3" fmla="*/ 5953 h 18254"/>
                  <a:gd name="connsiteX4" fmla="*/ 3043 w 18254"/>
                  <a:gd name="connsiteY4" fmla="*/ 12104 h 18254"/>
                  <a:gd name="connsiteX5" fmla="*/ 6019 w 18254"/>
                  <a:gd name="connsiteY5" fmla="*/ 18255 h 1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54" h="18254">
                    <a:moveTo>
                      <a:pt x="6019" y="18255"/>
                    </a:moveTo>
                    <a:lnTo>
                      <a:pt x="18255" y="12302"/>
                    </a:lnTo>
                    <a:lnTo>
                      <a:pt x="12302" y="0"/>
                    </a:lnTo>
                    <a:lnTo>
                      <a:pt x="0" y="5953"/>
                    </a:lnTo>
                    <a:lnTo>
                      <a:pt x="3043" y="12104"/>
                    </a:lnTo>
                    <a:lnTo>
                      <a:pt x="6019" y="18255"/>
                    </a:lnTo>
                    <a:close/>
                  </a:path>
                </a:pathLst>
              </a:custGeom>
              <a:solidFill>
                <a:srgbClr val="BCBEC0"/>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BAA82645-8AAD-431C-878B-46545257DFCC}"/>
                  </a:ext>
                </a:extLst>
              </p:cNvPr>
              <p:cNvSpPr/>
              <p:nvPr/>
            </p:nvSpPr>
            <p:spPr>
              <a:xfrm>
                <a:off x="12501209" y="891058"/>
                <a:ext cx="19246" cy="19313"/>
              </a:xfrm>
              <a:custGeom>
                <a:avLst/>
                <a:gdLst>
                  <a:gd name="connsiteX0" fmla="*/ 9458 w 19246"/>
                  <a:gd name="connsiteY0" fmla="*/ 19313 h 19313"/>
                  <a:gd name="connsiteX1" fmla="*/ 19247 w 19246"/>
                  <a:gd name="connsiteY1" fmla="*/ 9789 h 19313"/>
                  <a:gd name="connsiteX2" fmla="*/ 9789 w 19246"/>
                  <a:gd name="connsiteY2" fmla="*/ 0 h 19313"/>
                  <a:gd name="connsiteX3" fmla="*/ 0 w 19246"/>
                  <a:gd name="connsiteY3" fmla="*/ 9524 h 19313"/>
                  <a:gd name="connsiteX4" fmla="*/ 4762 w 19246"/>
                  <a:gd name="connsiteY4" fmla="*/ 14419 h 19313"/>
                  <a:gd name="connsiteX5" fmla="*/ 9524 w 19246"/>
                  <a:gd name="connsiteY5" fmla="*/ 19313 h 1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6" h="19313">
                    <a:moveTo>
                      <a:pt x="9458" y="19313"/>
                    </a:moveTo>
                    <a:lnTo>
                      <a:pt x="19247" y="9789"/>
                    </a:lnTo>
                    <a:lnTo>
                      <a:pt x="9789" y="0"/>
                    </a:lnTo>
                    <a:lnTo>
                      <a:pt x="0" y="9524"/>
                    </a:lnTo>
                    <a:lnTo>
                      <a:pt x="4762" y="14419"/>
                    </a:lnTo>
                    <a:lnTo>
                      <a:pt x="9524" y="19313"/>
                    </a:lnTo>
                    <a:close/>
                  </a:path>
                </a:pathLst>
              </a:custGeom>
              <a:solidFill>
                <a:srgbClr val="BCBEC0"/>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F73C596-0551-4F70-9792-F2318394BA29}"/>
                  </a:ext>
                </a:extLst>
              </p:cNvPr>
              <p:cNvSpPr/>
              <p:nvPr/>
            </p:nvSpPr>
            <p:spPr>
              <a:xfrm>
                <a:off x="12562059" y="993841"/>
                <a:ext cx="16932" cy="16998"/>
              </a:xfrm>
              <a:custGeom>
                <a:avLst/>
                <a:gdLst>
                  <a:gd name="connsiteX0" fmla="*/ 1984 w 16932"/>
                  <a:gd name="connsiteY0" fmla="*/ 10450 h 16998"/>
                  <a:gd name="connsiteX1" fmla="*/ 3902 w 16932"/>
                  <a:gd name="connsiteY1" fmla="*/ 16998 h 16998"/>
                  <a:gd name="connsiteX2" fmla="*/ 16932 w 16932"/>
                  <a:gd name="connsiteY2" fmla="*/ 13096 h 16998"/>
                  <a:gd name="connsiteX3" fmla="*/ 13030 w 16932"/>
                  <a:gd name="connsiteY3" fmla="*/ 0 h 16998"/>
                  <a:gd name="connsiteX4" fmla="*/ 0 w 16932"/>
                  <a:gd name="connsiteY4" fmla="*/ 3902 h 16998"/>
                  <a:gd name="connsiteX5" fmla="*/ 1984 w 16932"/>
                  <a:gd name="connsiteY5" fmla="*/ 10450 h 1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2" h="16998">
                    <a:moveTo>
                      <a:pt x="1984" y="10450"/>
                    </a:moveTo>
                    <a:lnTo>
                      <a:pt x="3902" y="16998"/>
                    </a:lnTo>
                    <a:lnTo>
                      <a:pt x="16932" y="13096"/>
                    </a:lnTo>
                    <a:lnTo>
                      <a:pt x="13030" y="0"/>
                    </a:lnTo>
                    <a:lnTo>
                      <a:pt x="0" y="3902"/>
                    </a:lnTo>
                    <a:lnTo>
                      <a:pt x="1984" y="10450"/>
                    </a:lnTo>
                    <a:close/>
                  </a:path>
                </a:pathLst>
              </a:custGeom>
              <a:solidFill>
                <a:srgbClr val="BCBEC0"/>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654FF2D6-EDE9-4331-B6CE-FC2C345FA73F}"/>
                  </a:ext>
                </a:extLst>
              </p:cNvPr>
              <p:cNvSpPr/>
              <p:nvPr/>
            </p:nvSpPr>
            <p:spPr>
              <a:xfrm>
                <a:off x="12571120" y="1033459"/>
                <a:ext cx="15278" cy="15278"/>
              </a:xfrm>
              <a:custGeom>
                <a:avLst/>
                <a:gdLst>
                  <a:gd name="connsiteX0" fmla="*/ 926 w 15278"/>
                  <a:gd name="connsiteY0" fmla="*/ 8532 h 15278"/>
                  <a:gd name="connsiteX1" fmla="*/ 1786 w 15278"/>
                  <a:gd name="connsiteY1" fmla="*/ 15279 h 15278"/>
                  <a:gd name="connsiteX2" fmla="*/ 15279 w 15278"/>
                  <a:gd name="connsiteY2" fmla="*/ 13493 h 15278"/>
                  <a:gd name="connsiteX3" fmla="*/ 13559 w 15278"/>
                  <a:gd name="connsiteY3" fmla="*/ 0 h 15278"/>
                  <a:gd name="connsiteX4" fmla="*/ 0 w 15278"/>
                  <a:gd name="connsiteY4" fmla="*/ 1720 h 15278"/>
                  <a:gd name="connsiteX5" fmla="*/ 926 w 15278"/>
                  <a:gd name="connsiteY5" fmla="*/ 8532 h 1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78" h="15278">
                    <a:moveTo>
                      <a:pt x="926" y="8532"/>
                    </a:moveTo>
                    <a:lnTo>
                      <a:pt x="1786" y="15279"/>
                    </a:lnTo>
                    <a:lnTo>
                      <a:pt x="15279" y="13493"/>
                    </a:lnTo>
                    <a:lnTo>
                      <a:pt x="13559" y="0"/>
                    </a:lnTo>
                    <a:lnTo>
                      <a:pt x="0" y="1720"/>
                    </a:lnTo>
                    <a:lnTo>
                      <a:pt x="926" y="8532"/>
                    </a:lnTo>
                    <a:close/>
                  </a:path>
                </a:pathLst>
              </a:custGeom>
              <a:solidFill>
                <a:srgbClr val="BCBEC0"/>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B9BDBEC3-8AD9-4AF2-8140-6848856DEC7F}"/>
                  </a:ext>
                </a:extLst>
              </p:cNvPr>
              <p:cNvSpPr/>
              <p:nvPr/>
            </p:nvSpPr>
            <p:spPr>
              <a:xfrm>
                <a:off x="12402262" y="829414"/>
                <a:ext cx="17196" cy="17262"/>
              </a:xfrm>
              <a:custGeom>
                <a:avLst/>
                <a:gdLst>
                  <a:gd name="connsiteX0" fmla="*/ 6482 w 17196"/>
                  <a:gd name="connsiteY0" fmla="*/ 15146 h 17262"/>
                  <a:gd name="connsiteX1" fmla="*/ 12898 w 17196"/>
                  <a:gd name="connsiteY1" fmla="*/ 17263 h 17262"/>
                  <a:gd name="connsiteX2" fmla="*/ 17197 w 17196"/>
                  <a:gd name="connsiteY2" fmla="*/ 4299 h 17262"/>
                  <a:gd name="connsiteX3" fmla="*/ 10715 w 17196"/>
                  <a:gd name="connsiteY3" fmla="*/ 2116 h 17262"/>
                  <a:gd name="connsiteX4" fmla="*/ 4299 w 17196"/>
                  <a:gd name="connsiteY4" fmla="*/ 0 h 17262"/>
                  <a:gd name="connsiteX5" fmla="*/ 0 w 17196"/>
                  <a:gd name="connsiteY5" fmla="*/ 12964 h 17262"/>
                  <a:gd name="connsiteX6" fmla="*/ 6482 w 17196"/>
                  <a:gd name="connsiteY6" fmla="*/ 15080 h 17262"/>
                  <a:gd name="connsiteX7" fmla="*/ 6482 w 17196"/>
                  <a:gd name="connsiteY7" fmla="*/ 15080 h 1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 h="17262">
                    <a:moveTo>
                      <a:pt x="6482" y="15146"/>
                    </a:moveTo>
                    <a:lnTo>
                      <a:pt x="12898" y="17263"/>
                    </a:lnTo>
                    <a:lnTo>
                      <a:pt x="17197" y="4299"/>
                    </a:lnTo>
                    <a:lnTo>
                      <a:pt x="10715" y="2116"/>
                    </a:lnTo>
                    <a:lnTo>
                      <a:pt x="4299" y="0"/>
                    </a:lnTo>
                    <a:lnTo>
                      <a:pt x="0" y="12964"/>
                    </a:lnTo>
                    <a:lnTo>
                      <a:pt x="6482" y="15080"/>
                    </a:lnTo>
                    <a:lnTo>
                      <a:pt x="6482" y="15080"/>
                    </a:lnTo>
                    <a:close/>
                  </a:path>
                </a:pathLst>
              </a:custGeom>
              <a:solidFill>
                <a:srgbClr val="BCBEC0"/>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905D90B4-1604-4243-B7C3-8CA8E55DAB7E}"/>
                  </a:ext>
                </a:extLst>
              </p:cNvPr>
              <p:cNvSpPr/>
              <p:nvPr/>
            </p:nvSpPr>
            <p:spPr>
              <a:xfrm>
                <a:off x="12364562" y="820882"/>
                <a:ext cx="15609" cy="15675"/>
              </a:xfrm>
              <a:custGeom>
                <a:avLst/>
                <a:gdLst>
                  <a:gd name="connsiteX0" fmla="*/ 13493 w 15609"/>
                  <a:gd name="connsiteY0" fmla="*/ 15609 h 15675"/>
                  <a:gd name="connsiteX1" fmla="*/ 15610 w 15609"/>
                  <a:gd name="connsiteY1" fmla="*/ 2183 h 15675"/>
                  <a:gd name="connsiteX2" fmla="*/ 2183 w 15609"/>
                  <a:gd name="connsiteY2" fmla="*/ 0 h 15675"/>
                  <a:gd name="connsiteX3" fmla="*/ 0 w 15609"/>
                  <a:gd name="connsiteY3" fmla="*/ 13493 h 15675"/>
                  <a:gd name="connsiteX4" fmla="*/ 6747 w 15609"/>
                  <a:gd name="connsiteY4" fmla="*/ 14617 h 15675"/>
                  <a:gd name="connsiteX5" fmla="*/ 13493 w 15609"/>
                  <a:gd name="connsiteY5" fmla="*/ 15675 h 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9" h="15675">
                    <a:moveTo>
                      <a:pt x="13493" y="15609"/>
                    </a:moveTo>
                    <a:lnTo>
                      <a:pt x="15610" y="2183"/>
                    </a:lnTo>
                    <a:lnTo>
                      <a:pt x="2183" y="0"/>
                    </a:lnTo>
                    <a:lnTo>
                      <a:pt x="0" y="13493"/>
                    </a:lnTo>
                    <a:lnTo>
                      <a:pt x="6747" y="14617"/>
                    </a:lnTo>
                    <a:lnTo>
                      <a:pt x="13493" y="15675"/>
                    </a:lnTo>
                    <a:close/>
                  </a:path>
                </a:pathLst>
              </a:custGeom>
              <a:solidFill>
                <a:srgbClr val="BCBEC0"/>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9047FEB6-907A-4FFC-8E86-037556CAB1B6}"/>
                  </a:ext>
                </a:extLst>
              </p:cNvPr>
              <p:cNvSpPr/>
              <p:nvPr/>
            </p:nvSpPr>
            <p:spPr>
              <a:xfrm>
                <a:off x="12438243" y="844296"/>
                <a:ext cx="18387" cy="18387"/>
              </a:xfrm>
              <a:custGeom>
                <a:avLst/>
                <a:gdLst>
                  <a:gd name="connsiteX0" fmla="*/ 12104 w 18387"/>
                  <a:gd name="connsiteY0" fmla="*/ 18387 h 18387"/>
                  <a:gd name="connsiteX1" fmla="*/ 18387 w 18387"/>
                  <a:gd name="connsiteY1" fmla="*/ 6283 h 18387"/>
                  <a:gd name="connsiteX2" fmla="*/ 6283 w 18387"/>
                  <a:gd name="connsiteY2" fmla="*/ 0 h 18387"/>
                  <a:gd name="connsiteX3" fmla="*/ 0 w 18387"/>
                  <a:gd name="connsiteY3" fmla="*/ 12104 h 18387"/>
                  <a:gd name="connsiteX4" fmla="*/ 6085 w 18387"/>
                  <a:gd name="connsiteY4" fmla="*/ 15212 h 18387"/>
                  <a:gd name="connsiteX5" fmla="*/ 12104 w 18387"/>
                  <a:gd name="connsiteY5" fmla="*/ 18387 h 1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87" h="18387">
                    <a:moveTo>
                      <a:pt x="12104" y="18387"/>
                    </a:moveTo>
                    <a:lnTo>
                      <a:pt x="18387" y="6283"/>
                    </a:lnTo>
                    <a:lnTo>
                      <a:pt x="6283" y="0"/>
                    </a:lnTo>
                    <a:lnTo>
                      <a:pt x="0" y="12104"/>
                    </a:lnTo>
                    <a:lnTo>
                      <a:pt x="6085" y="15212"/>
                    </a:lnTo>
                    <a:lnTo>
                      <a:pt x="12104" y="18387"/>
                    </a:lnTo>
                    <a:close/>
                  </a:path>
                </a:pathLst>
              </a:custGeom>
              <a:solidFill>
                <a:srgbClr val="BCBEC0"/>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169C3728-9FE2-4D3D-A2C7-A6EB6D175CDD}"/>
                  </a:ext>
                </a:extLst>
              </p:cNvPr>
              <p:cNvSpPr/>
              <p:nvPr/>
            </p:nvSpPr>
            <p:spPr>
              <a:xfrm>
                <a:off x="12471446" y="864998"/>
                <a:ext cx="19048" cy="19114"/>
              </a:xfrm>
              <a:custGeom>
                <a:avLst/>
                <a:gdLst>
                  <a:gd name="connsiteX0" fmla="*/ 10913 w 19048"/>
                  <a:gd name="connsiteY0" fmla="*/ 19115 h 19114"/>
                  <a:gd name="connsiteX1" fmla="*/ 19049 w 19048"/>
                  <a:gd name="connsiteY1" fmla="*/ 8202 h 19114"/>
                  <a:gd name="connsiteX2" fmla="*/ 13625 w 19048"/>
                  <a:gd name="connsiteY2" fmla="*/ 4101 h 19114"/>
                  <a:gd name="connsiteX3" fmla="*/ 8135 w 19048"/>
                  <a:gd name="connsiteY3" fmla="*/ 0 h 19114"/>
                  <a:gd name="connsiteX4" fmla="*/ 0 w 19048"/>
                  <a:gd name="connsiteY4" fmla="*/ 10913 h 19114"/>
                  <a:gd name="connsiteX5" fmla="*/ 5424 w 19048"/>
                  <a:gd name="connsiteY5" fmla="*/ 15014 h 19114"/>
                  <a:gd name="connsiteX6" fmla="*/ 10913 w 19048"/>
                  <a:gd name="connsiteY6" fmla="*/ 19049 h 1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8" h="19114">
                    <a:moveTo>
                      <a:pt x="10913" y="19115"/>
                    </a:moveTo>
                    <a:lnTo>
                      <a:pt x="19049" y="8202"/>
                    </a:lnTo>
                    <a:lnTo>
                      <a:pt x="13625" y="4101"/>
                    </a:lnTo>
                    <a:lnTo>
                      <a:pt x="8135" y="0"/>
                    </a:lnTo>
                    <a:lnTo>
                      <a:pt x="0" y="10913"/>
                    </a:lnTo>
                    <a:lnTo>
                      <a:pt x="5424" y="15014"/>
                    </a:lnTo>
                    <a:lnTo>
                      <a:pt x="10913" y="19049"/>
                    </a:lnTo>
                    <a:close/>
                  </a:path>
                </a:pathLst>
              </a:custGeom>
              <a:solidFill>
                <a:srgbClr val="BCBEC0"/>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A88B5D32-71A7-40BE-904F-B1B2397066C7}"/>
                  </a:ext>
                </a:extLst>
              </p:cNvPr>
              <p:cNvSpPr/>
              <p:nvPr/>
            </p:nvSpPr>
            <p:spPr>
              <a:xfrm>
                <a:off x="12285590" y="1310656"/>
                <a:ext cx="15609" cy="15609"/>
              </a:xfrm>
              <a:custGeom>
                <a:avLst/>
                <a:gdLst>
                  <a:gd name="connsiteX0" fmla="*/ 0 w 15609"/>
                  <a:gd name="connsiteY0" fmla="*/ 13493 h 15609"/>
                  <a:gd name="connsiteX1" fmla="*/ 6747 w 15609"/>
                  <a:gd name="connsiteY1" fmla="*/ 14551 h 15609"/>
                  <a:gd name="connsiteX2" fmla="*/ 13427 w 15609"/>
                  <a:gd name="connsiteY2" fmla="*/ 15609 h 15609"/>
                  <a:gd name="connsiteX3" fmla="*/ 15610 w 15609"/>
                  <a:gd name="connsiteY3" fmla="*/ 2183 h 15609"/>
                  <a:gd name="connsiteX4" fmla="*/ 2117 w 15609"/>
                  <a:gd name="connsiteY4" fmla="*/ 0 h 15609"/>
                  <a:gd name="connsiteX5" fmla="*/ 0 w 15609"/>
                  <a:gd name="connsiteY5" fmla="*/ 13493 h 1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9" h="15609">
                    <a:moveTo>
                      <a:pt x="0" y="13493"/>
                    </a:moveTo>
                    <a:lnTo>
                      <a:pt x="6747" y="14551"/>
                    </a:lnTo>
                    <a:lnTo>
                      <a:pt x="13427" y="15609"/>
                    </a:lnTo>
                    <a:lnTo>
                      <a:pt x="15610" y="2183"/>
                    </a:lnTo>
                    <a:lnTo>
                      <a:pt x="2117" y="0"/>
                    </a:lnTo>
                    <a:lnTo>
                      <a:pt x="0" y="13493"/>
                    </a:lnTo>
                    <a:close/>
                  </a:path>
                </a:pathLst>
              </a:custGeom>
              <a:solidFill>
                <a:srgbClr val="BCBEC0"/>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9A95BB3E-6D0C-4663-91E6-D6A8B0879435}"/>
                  </a:ext>
                </a:extLst>
              </p:cNvPr>
              <p:cNvSpPr/>
              <p:nvPr/>
            </p:nvSpPr>
            <p:spPr>
              <a:xfrm>
                <a:off x="12246236" y="1300470"/>
                <a:ext cx="17196" cy="17196"/>
              </a:xfrm>
              <a:custGeom>
                <a:avLst/>
                <a:gdLst>
                  <a:gd name="connsiteX0" fmla="*/ 4299 w 17196"/>
                  <a:gd name="connsiteY0" fmla="*/ 0 h 17196"/>
                  <a:gd name="connsiteX1" fmla="*/ 0 w 17196"/>
                  <a:gd name="connsiteY1" fmla="*/ 12964 h 17196"/>
                  <a:gd name="connsiteX2" fmla="*/ 6482 w 17196"/>
                  <a:gd name="connsiteY2" fmla="*/ 15080 h 17196"/>
                  <a:gd name="connsiteX3" fmla="*/ 12897 w 17196"/>
                  <a:gd name="connsiteY3" fmla="*/ 17197 h 17196"/>
                  <a:gd name="connsiteX4" fmla="*/ 17196 w 17196"/>
                  <a:gd name="connsiteY4" fmla="*/ 4233 h 17196"/>
                  <a:gd name="connsiteX5" fmla="*/ 10715 w 17196"/>
                  <a:gd name="connsiteY5" fmla="*/ 2116 h 17196"/>
                  <a:gd name="connsiteX6" fmla="*/ 4233 w 17196"/>
                  <a:gd name="connsiteY6" fmla="*/ 0 h 1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96" h="17196">
                    <a:moveTo>
                      <a:pt x="4299" y="0"/>
                    </a:moveTo>
                    <a:lnTo>
                      <a:pt x="0" y="12964"/>
                    </a:lnTo>
                    <a:lnTo>
                      <a:pt x="6482" y="15080"/>
                    </a:lnTo>
                    <a:lnTo>
                      <a:pt x="12897" y="17197"/>
                    </a:lnTo>
                    <a:lnTo>
                      <a:pt x="17196" y="4233"/>
                    </a:lnTo>
                    <a:lnTo>
                      <a:pt x="10715" y="2116"/>
                    </a:lnTo>
                    <a:lnTo>
                      <a:pt x="4233" y="0"/>
                    </a:lnTo>
                    <a:close/>
                  </a:path>
                </a:pathLst>
              </a:custGeom>
              <a:solidFill>
                <a:srgbClr val="BCBEC0"/>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E2FBFD89-7496-4D59-B057-CE40EE862FA7}"/>
                  </a:ext>
                </a:extLst>
              </p:cNvPr>
              <p:cNvSpPr/>
              <p:nvPr/>
            </p:nvSpPr>
            <p:spPr>
              <a:xfrm>
                <a:off x="12145371" y="1236776"/>
                <a:ext cx="19313" cy="19313"/>
              </a:xfrm>
              <a:custGeom>
                <a:avLst/>
                <a:gdLst>
                  <a:gd name="connsiteX0" fmla="*/ 0 w 19313"/>
                  <a:gd name="connsiteY0" fmla="*/ 9524 h 19313"/>
                  <a:gd name="connsiteX1" fmla="*/ 4762 w 19313"/>
                  <a:gd name="connsiteY1" fmla="*/ 14419 h 19313"/>
                  <a:gd name="connsiteX2" fmla="*/ 9524 w 19313"/>
                  <a:gd name="connsiteY2" fmla="*/ 19313 h 19313"/>
                  <a:gd name="connsiteX3" fmla="*/ 19313 w 19313"/>
                  <a:gd name="connsiteY3" fmla="*/ 9789 h 19313"/>
                  <a:gd name="connsiteX4" fmla="*/ 9789 w 19313"/>
                  <a:gd name="connsiteY4" fmla="*/ 0 h 19313"/>
                  <a:gd name="connsiteX5" fmla="*/ 0 w 19313"/>
                  <a:gd name="connsiteY5" fmla="*/ 9458 h 1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13" h="19313">
                    <a:moveTo>
                      <a:pt x="0" y="9524"/>
                    </a:moveTo>
                    <a:lnTo>
                      <a:pt x="4762" y="14419"/>
                    </a:lnTo>
                    <a:lnTo>
                      <a:pt x="9524" y="19313"/>
                    </a:lnTo>
                    <a:lnTo>
                      <a:pt x="19313" y="9789"/>
                    </a:lnTo>
                    <a:lnTo>
                      <a:pt x="9789" y="0"/>
                    </a:lnTo>
                    <a:lnTo>
                      <a:pt x="0" y="9458"/>
                    </a:lnTo>
                    <a:close/>
                  </a:path>
                </a:pathLst>
              </a:custGeom>
              <a:solidFill>
                <a:srgbClr val="BCBEC0"/>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526B1A1F-51D7-4165-8F88-CF879FF2699B}"/>
                  </a:ext>
                </a:extLst>
              </p:cNvPr>
              <p:cNvSpPr/>
              <p:nvPr/>
            </p:nvSpPr>
            <p:spPr>
              <a:xfrm>
                <a:off x="12100527" y="1172686"/>
                <a:ext cx="18254" cy="18188"/>
              </a:xfrm>
              <a:custGeom>
                <a:avLst/>
                <a:gdLst>
                  <a:gd name="connsiteX0" fmla="*/ 0 w 18254"/>
                  <a:gd name="connsiteY0" fmla="*/ 5953 h 18188"/>
                  <a:gd name="connsiteX1" fmla="*/ 2976 w 18254"/>
                  <a:gd name="connsiteY1" fmla="*/ 12104 h 18188"/>
                  <a:gd name="connsiteX2" fmla="*/ 5953 w 18254"/>
                  <a:gd name="connsiteY2" fmla="*/ 18189 h 18188"/>
                  <a:gd name="connsiteX3" fmla="*/ 18255 w 18254"/>
                  <a:gd name="connsiteY3" fmla="*/ 12236 h 18188"/>
                  <a:gd name="connsiteX4" fmla="*/ 12302 w 18254"/>
                  <a:gd name="connsiteY4" fmla="*/ 0 h 18188"/>
                  <a:gd name="connsiteX5" fmla="*/ 0 w 18254"/>
                  <a:gd name="connsiteY5" fmla="*/ 5953 h 1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54" h="18188">
                    <a:moveTo>
                      <a:pt x="0" y="5953"/>
                    </a:moveTo>
                    <a:lnTo>
                      <a:pt x="2976" y="12104"/>
                    </a:lnTo>
                    <a:lnTo>
                      <a:pt x="5953" y="18189"/>
                    </a:lnTo>
                    <a:lnTo>
                      <a:pt x="18255" y="12236"/>
                    </a:lnTo>
                    <a:lnTo>
                      <a:pt x="12302" y="0"/>
                    </a:lnTo>
                    <a:lnTo>
                      <a:pt x="0" y="5953"/>
                    </a:lnTo>
                    <a:close/>
                  </a:path>
                </a:pathLst>
              </a:custGeom>
              <a:solidFill>
                <a:srgbClr val="BCBEC0"/>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D2BF7EED-E00A-494F-8DDE-F3E0EFFF0A83}"/>
                  </a:ext>
                </a:extLst>
              </p:cNvPr>
              <p:cNvSpPr/>
              <p:nvPr/>
            </p:nvSpPr>
            <p:spPr>
              <a:xfrm>
                <a:off x="12086770" y="1136374"/>
                <a:ext cx="16932" cy="16932"/>
              </a:xfrm>
              <a:custGeom>
                <a:avLst/>
                <a:gdLst>
                  <a:gd name="connsiteX0" fmla="*/ 13030 w 16932"/>
                  <a:gd name="connsiteY0" fmla="*/ 0 h 16932"/>
                  <a:gd name="connsiteX1" fmla="*/ 0 w 16932"/>
                  <a:gd name="connsiteY1" fmla="*/ 3902 h 16932"/>
                  <a:gd name="connsiteX2" fmla="*/ 1918 w 16932"/>
                  <a:gd name="connsiteY2" fmla="*/ 10450 h 16932"/>
                  <a:gd name="connsiteX3" fmla="*/ 3902 w 16932"/>
                  <a:gd name="connsiteY3" fmla="*/ 16932 h 16932"/>
                  <a:gd name="connsiteX4" fmla="*/ 16932 w 16932"/>
                  <a:gd name="connsiteY4" fmla="*/ 13030 h 16932"/>
                  <a:gd name="connsiteX5" fmla="*/ 13030 w 16932"/>
                  <a:gd name="connsiteY5" fmla="*/ 0 h 1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2" h="16932">
                    <a:moveTo>
                      <a:pt x="13030" y="0"/>
                    </a:moveTo>
                    <a:lnTo>
                      <a:pt x="0" y="3902"/>
                    </a:lnTo>
                    <a:lnTo>
                      <a:pt x="1918" y="10450"/>
                    </a:lnTo>
                    <a:lnTo>
                      <a:pt x="3902" y="16932"/>
                    </a:lnTo>
                    <a:lnTo>
                      <a:pt x="16932" y="13030"/>
                    </a:lnTo>
                    <a:lnTo>
                      <a:pt x="13030" y="0"/>
                    </a:lnTo>
                    <a:close/>
                  </a:path>
                </a:pathLst>
              </a:custGeom>
              <a:solidFill>
                <a:srgbClr val="BCBEC0"/>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4321C41-9C73-4806-B2EE-347CAEAFBD15}"/>
                  </a:ext>
                </a:extLst>
              </p:cNvPr>
              <p:cNvSpPr/>
              <p:nvPr/>
            </p:nvSpPr>
            <p:spPr>
              <a:xfrm>
                <a:off x="12209197" y="1284464"/>
                <a:ext cx="18453" cy="18387"/>
              </a:xfrm>
              <a:custGeom>
                <a:avLst/>
                <a:gdLst>
                  <a:gd name="connsiteX0" fmla="*/ 0 w 18453"/>
                  <a:gd name="connsiteY0" fmla="*/ 12038 h 18387"/>
                  <a:gd name="connsiteX1" fmla="*/ 6019 w 18453"/>
                  <a:gd name="connsiteY1" fmla="*/ 15213 h 18387"/>
                  <a:gd name="connsiteX2" fmla="*/ 12104 w 18453"/>
                  <a:gd name="connsiteY2" fmla="*/ 18387 h 18387"/>
                  <a:gd name="connsiteX3" fmla="*/ 18454 w 18453"/>
                  <a:gd name="connsiteY3" fmla="*/ 6283 h 18387"/>
                  <a:gd name="connsiteX4" fmla="*/ 6350 w 18453"/>
                  <a:gd name="connsiteY4" fmla="*/ 0 h 18387"/>
                  <a:gd name="connsiteX5" fmla="*/ 66 w 18453"/>
                  <a:gd name="connsiteY5" fmla="*/ 12038 h 1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53" h="18387">
                    <a:moveTo>
                      <a:pt x="0" y="12038"/>
                    </a:moveTo>
                    <a:lnTo>
                      <a:pt x="6019" y="15213"/>
                    </a:lnTo>
                    <a:lnTo>
                      <a:pt x="12104" y="18387"/>
                    </a:lnTo>
                    <a:lnTo>
                      <a:pt x="18454" y="6283"/>
                    </a:lnTo>
                    <a:lnTo>
                      <a:pt x="6350" y="0"/>
                    </a:lnTo>
                    <a:lnTo>
                      <a:pt x="66" y="12038"/>
                    </a:lnTo>
                    <a:close/>
                  </a:path>
                </a:pathLst>
              </a:custGeom>
              <a:solidFill>
                <a:srgbClr val="BCBEC0"/>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C49C0646-3CD3-4B26-A56F-443682B5937B}"/>
                  </a:ext>
                </a:extLst>
              </p:cNvPr>
              <p:cNvSpPr/>
              <p:nvPr/>
            </p:nvSpPr>
            <p:spPr>
              <a:xfrm>
                <a:off x="12079296" y="1098476"/>
                <a:ext cx="15278" cy="15278"/>
              </a:xfrm>
              <a:custGeom>
                <a:avLst/>
                <a:gdLst>
                  <a:gd name="connsiteX0" fmla="*/ 13559 w 15278"/>
                  <a:gd name="connsiteY0" fmla="*/ 0 h 15278"/>
                  <a:gd name="connsiteX1" fmla="*/ 0 w 15278"/>
                  <a:gd name="connsiteY1" fmla="*/ 1720 h 15278"/>
                  <a:gd name="connsiteX2" fmla="*/ 859 w 15278"/>
                  <a:gd name="connsiteY2" fmla="*/ 8532 h 15278"/>
                  <a:gd name="connsiteX3" fmla="*/ 1786 w 15278"/>
                  <a:gd name="connsiteY3" fmla="*/ 15279 h 15278"/>
                  <a:gd name="connsiteX4" fmla="*/ 15279 w 15278"/>
                  <a:gd name="connsiteY4" fmla="*/ 13493 h 15278"/>
                  <a:gd name="connsiteX5" fmla="*/ 13559 w 15278"/>
                  <a:gd name="connsiteY5" fmla="*/ 0 h 1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78" h="15278">
                    <a:moveTo>
                      <a:pt x="13559" y="0"/>
                    </a:moveTo>
                    <a:lnTo>
                      <a:pt x="0" y="1720"/>
                    </a:lnTo>
                    <a:lnTo>
                      <a:pt x="859" y="8532"/>
                    </a:lnTo>
                    <a:lnTo>
                      <a:pt x="1786" y="15279"/>
                    </a:lnTo>
                    <a:lnTo>
                      <a:pt x="15279" y="13493"/>
                    </a:lnTo>
                    <a:lnTo>
                      <a:pt x="13559" y="0"/>
                    </a:lnTo>
                    <a:close/>
                  </a:path>
                </a:pathLst>
              </a:custGeom>
              <a:solidFill>
                <a:srgbClr val="BCBEC0"/>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34817F64-DC67-4707-BFBA-E5C854D5C2A1}"/>
                  </a:ext>
                </a:extLst>
              </p:cNvPr>
              <p:cNvSpPr/>
              <p:nvPr/>
            </p:nvSpPr>
            <p:spPr>
              <a:xfrm>
                <a:off x="12120105" y="1206352"/>
                <a:ext cx="19048" cy="19048"/>
              </a:xfrm>
              <a:custGeom>
                <a:avLst/>
                <a:gdLst>
                  <a:gd name="connsiteX0" fmla="*/ 66 w 19048"/>
                  <a:gd name="connsiteY0" fmla="*/ 7871 h 19048"/>
                  <a:gd name="connsiteX1" fmla="*/ 3968 w 19048"/>
                  <a:gd name="connsiteY1" fmla="*/ 13493 h 19048"/>
                  <a:gd name="connsiteX2" fmla="*/ 3968 w 19048"/>
                  <a:gd name="connsiteY2" fmla="*/ 13493 h 19048"/>
                  <a:gd name="connsiteX3" fmla="*/ 7871 w 19048"/>
                  <a:gd name="connsiteY3" fmla="*/ 19049 h 19048"/>
                  <a:gd name="connsiteX4" fmla="*/ 19049 w 19048"/>
                  <a:gd name="connsiteY4" fmla="*/ 11178 h 19048"/>
                  <a:gd name="connsiteX5" fmla="*/ 11178 w 19048"/>
                  <a:gd name="connsiteY5" fmla="*/ 0 h 19048"/>
                  <a:gd name="connsiteX6" fmla="*/ 0 w 19048"/>
                  <a:gd name="connsiteY6" fmla="*/ 7871 h 1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8" h="19048">
                    <a:moveTo>
                      <a:pt x="66" y="7871"/>
                    </a:moveTo>
                    <a:lnTo>
                      <a:pt x="3968" y="13493"/>
                    </a:lnTo>
                    <a:lnTo>
                      <a:pt x="3968" y="13493"/>
                    </a:lnTo>
                    <a:lnTo>
                      <a:pt x="7871" y="19049"/>
                    </a:lnTo>
                    <a:lnTo>
                      <a:pt x="19049" y="11178"/>
                    </a:lnTo>
                    <a:lnTo>
                      <a:pt x="11178" y="0"/>
                    </a:lnTo>
                    <a:lnTo>
                      <a:pt x="0" y="7871"/>
                    </a:lnTo>
                    <a:close/>
                  </a:path>
                </a:pathLst>
              </a:custGeom>
              <a:solidFill>
                <a:srgbClr val="BCBEC0"/>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63015D07-9664-49A2-96C7-C0B2119DF845}"/>
                  </a:ext>
                </a:extLst>
              </p:cNvPr>
              <p:cNvSpPr/>
              <p:nvPr/>
            </p:nvSpPr>
            <p:spPr>
              <a:xfrm>
                <a:off x="12175267" y="1263034"/>
                <a:ext cx="19114" cy="19048"/>
              </a:xfrm>
              <a:custGeom>
                <a:avLst/>
                <a:gdLst>
                  <a:gd name="connsiteX0" fmla="*/ 0 w 19114"/>
                  <a:gd name="connsiteY0" fmla="*/ 10913 h 19048"/>
                  <a:gd name="connsiteX1" fmla="*/ 5424 w 19114"/>
                  <a:gd name="connsiteY1" fmla="*/ 14948 h 19048"/>
                  <a:gd name="connsiteX2" fmla="*/ 10913 w 19114"/>
                  <a:gd name="connsiteY2" fmla="*/ 19049 h 19048"/>
                  <a:gd name="connsiteX3" fmla="*/ 19115 w 19114"/>
                  <a:gd name="connsiteY3" fmla="*/ 8135 h 19048"/>
                  <a:gd name="connsiteX4" fmla="*/ 8136 w 19114"/>
                  <a:gd name="connsiteY4" fmla="*/ 0 h 19048"/>
                  <a:gd name="connsiteX5" fmla="*/ 0 w 19114"/>
                  <a:gd name="connsiteY5" fmla="*/ 10913 h 1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14" h="19048">
                    <a:moveTo>
                      <a:pt x="0" y="10913"/>
                    </a:moveTo>
                    <a:lnTo>
                      <a:pt x="5424" y="14948"/>
                    </a:lnTo>
                    <a:lnTo>
                      <a:pt x="10913" y="19049"/>
                    </a:lnTo>
                    <a:lnTo>
                      <a:pt x="19115" y="8135"/>
                    </a:lnTo>
                    <a:lnTo>
                      <a:pt x="8136" y="0"/>
                    </a:lnTo>
                    <a:lnTo>
                      <a:pt x="0" y="10913"/>
                    </a:lnTo>
                    <a:close/>
                  </a:path>
                </a:pathLst>
              </a:custGeom>
              <a:solidFill>
                <a:srgbClr val="BCBEC0"/>
              </a:solid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4" name="Graphic 13">
              <a:extLst>
                <a:ext uri="{FF2B5EF4-FFF2-40B4-BE49-F238E27FC236}">
                  <a16:creationId xmlns:a16="http://schemas.microsoft.com/office/drawing/2014/main" id="{595ECF04-5944-46EF-B810-4D5170C698F9}"/>
                </a:ext>
              </a:extLst>
            </p:cNvPr>
            <p:cNvGrpSpPr/>
            <p:nvPr/>
          </p:nvGrpSpPr>
          <p:grpSpPr>
            <a:xfrm>
              <a:off x="6742419" y="4995302"/>
              <a:ext cx="257978" cy="289439"/>
              <a:chOff x="13550998" y="-62628"/>
              <a:chExt cx="271177" cy="304248"/>
            </a:xfrm>
            <a:noFill/>
          </p:grpSpPr>
          <p:sp>
            <p:nvSpPr>
              <p:cNvPr id="155" name="Freeform: Shape 154">
                <a:extLst>
                  <a:ext uri="{FF2B5EF4-FFF2-40B4-BE49-F238E27FC236}">
                    <a16:creationId xmlns:a16="http://schemas.microsoft.com/office/drawing/2014/main" id="{6064C943-6B1F-4103-92F7-48C2DA5CB5DA}"/>
                  </a:ext>
                </a:extLst>
              </p:cNvPr>
              <p:cNvSpPr/>
              <p:nvPr/>
            </p:nvSpPr>
            <p:spPr>
              <a:xfrm>
                <a:off x="13550998" y="-62628"/>
                <a:ext cx="158738" cy="304248"/>
              </a:xfrm>
              <a:custGeom>
                <a:avLst/>
                <a:gdLst>
                  <a:gd name="connsiteX0" fmla="*/ 158738 w 158738"/>
                  <a:gd name="connsiteY0" fmla="*/ 191809 h 304248"/>
                  <a:gd name="connsiteX1" fmla="*/ 158738 w 158738"/>
                  <a:gd name="connsiteY1" fmla="*/ 291020 h 304248"/>
                  <a:gd name="connsiteX2" fmla="*/ 145510 w 158738"/>
                  <a:gd name="connsiteY2" fmla="*/ 304248 h 304248"/>
                  <a:gd name="connsiteX3" fmla="*/ 13228 w 158738"/>
                  <a:gd name="connsiteY3" fmla="*/ 304248 h 304248"/>
                  <a:gd name="connsiteX4" fmla="*/ 0 w 158738"/>
                  <a:gd name="connsiteY4" fmla="*/ 291020 h 304248"/>
                  <a:gd name="connsiteX5" fmla="*/ 0 w 158738"/>
                  <a:gd name="connsiteY5" fmla="*/ 13228 h 304248"/>
                  <a:gd name="connsiteX6" fmla="*/ 13228 w 158738"/>
                  <a:gd name="connsiteY6" fmla="*/ 0 h 304248"/>
                  <a:gd name="connsiteX7" fmla="*/ 145510 w 158738"/>
                  <a:gd name="connsiteY7" fmla="*/ 0 h 304248"/>
                  <a:gd name="connsiteX8" fmla="*/ 158738 w 158738"/>
                  <a:gd name="connsiteY8" fmla="*/ 13228 h 304248"/>
                  <a:gd name="connsiteX9" fmla="*/ 158738 w 158738"/>
                  <a:gd name="connsiteY9" fmla="*/ 66141 h 30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38" h="304248">
                    <a:moveTo>
                      <a:pt x="158738" y="191809"/>
                    </a:moveTo>
                    <a:lnTo>
                      <a:pt x="158738" y="291020"/>
                    </a:lnTo>
                    <a:cubicBezTo>
                      <a:pt x="158738" y="298296"/>
                      <a:pt x="152786" y="304248"/>
                      <a:pt x="145510" y="304248"/>
                    </a:cubicBezTo>
                    <a:lnTo>
                      <a:pt x="13228" y="304248"/>
                    </a:lnTo>
                    <a:cubicBezTo>
                      <a:pt x="5953" y="304248"/>
                      <a:pt x="0" y="298296"/>
                      <a:pt x="0" y="291020"/>
                    </a:cubicBezTo>
                    <a:lnTo>
                      <a:pt x="0" y="13228"/>
                    </a:lnTo>
                    <a:cubicBezTo>
                      <a:pt x="0" y="5953"/>
                      <a:pt x="5953" y="0"/>
                      <a:pt x="13228" y="0"/>
                    </a:cubicBezTo>
                    <a:lnTo>
                      <a:pt x="145510" y="0"/>
                    </a:lnTo>
                    <a:cubicBezTo>
                      <a:pt x="152786" y="0"/>
                      <a:pt x="158738" y="5953"/>
                      <a:pt x="158738" y="13228"/>
                    </a:cubicBezTo>
                    <a:lnTo>
                      <a:pt x="158738" y="66141"/>
                    </a:lnTo>
                  </a:path>
                </a:pathLst>
              </a:custGeom>
              <a:noFill/>
              <a:ln w="1983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09D3FDEE-2730-4081-8251-ACF51C154350}"/>
                  </a:ext>
                </a:extLst>
              </p:cNvPr>
              <p:cNvSpPr/>
              <p:nvPr/>
            </p:nvSpPr>
            <p:spPr>
              <a:xfrm>
                <a:off x="13550998" y="201935"/>
                <a:ext cx="158738" cy="6614"/>
              </a:xfrm>
              <a:custGeom>
                <a:avLst/>
                <a:gdLst>
                  <a:gd name="connsiteX0" fmla="*/ 0 w 158738"/>
                  <a:gd name="connsiteY0" fmla="*/ 0 h 6614"/>
                  <a:gd name="connsiteX1" fmla="*/ 158738 w 158738"/>
                  <a:gd name="connsiteY1" fmla="*/ 0 h 6614"/>
                </a:gdLst>
                <a:ahLst/>
                <a:cxnLst>
                  <a:cxn ang="0">
                    <a:pos x="connsiteX0" y="connsiteY0"/>
                  </a:cxn>
                  <a:cxn ang="0">
                    <a:pos x="connsiteX1" y="connsiteY1"/>
                  </a:cxn>
                </a:cxnLst>
                <a:rect l="l" t="t" r="r" b="b"/>
                <a:pathLst>
                  <a:path w="158738" h="6614">
                    <a:moveTo>
                      <a:pt x="0" y="0"/>
                    </a:moveTo>
                    <a:lnTo>
                      <a:pt x="158738" y="0"/>
                    </a:lnTo>
                  </a:path>
                </a:pathLst>
              </a:custGeom>
              <a:ln w="1983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E1575239-A9C5-4039-98D1-F6B7919C8FDC}"/>
                  </a:ext>
                </a:extLst>
              </p:cNvPr>
              <p:cNvSpPr/>
              <p:nvPr/>
            </p:nvSpPr>
            <p:spPr>
              <a:xfrm>
                <a:off x="13617139" y="221777"/>
                <a:ext cx="26456" cy="6614"/>
              </a:xfrm>
              <a:custGeom>
                <a:avLst/>
                <a:gdLst>
                  <a:gd name="connsiteX0" fmla="*/ 0 w 26456"/>
                  <a:gd name="connsiteY0" fmla="*/ 0 h 6614"/>
                  <a:gd name="connsiteX1" fmla="*/ 26456 w 26456"/>
                  <a:gd name="connsiteY1" fmla="*/ 0 h 6614"/>
                </a:gdLst>
                <a:ahLst/>
                <a:cxnLst>
                  <a:cxn ang="0">
                    <a:pos x="connsiteX0" y="connsiteY0"/>
                  </a:cxn>
                  <a:cxn ang="0">
                    <a:pos x="connsiteX1" y="connsiteY1"/>
                  </a:cxn>
                </a:cxnLst>
                <a:rect l="l" t="t" r="r" b="b"/>
                <a:pathLst>
                  <a:path w="26456" h="6614">
                    <a:moveTo>
                      <a:pt x="0" y="0"/>
                    </a:moveTo>
                    <a:lnTo>
                      <a:pt x="26456" y="0"/>
                    </a:lnTo>
                  </a:path>
                </a:pathLst>
              </a:custGeom>
              <a:ln w="1983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6475D447-B53C-4116-BAC3-D582165040F3}"/>
                  </a:ext>
                </a:extLst>
              </p:cNvPr>
              <p:cNvSpPr/>
              <p:nvPr/>
            </p:nvSpPr>
            <p:spPr>
              <a:xfrm>
                <a:off x="13610525" y="3512"/>
                <a:ext cx="211651" cy="158738"/>
              </a:xfrm>
              <a:custGeom>
                <a:avLst/>
                <a:gdLst>
                  <a:gd name="connsiteX0" fmla="*/ 198423 w 211651"/>
                  <a:gd name="connsiteY0" fmla="*/ 0 h 158738"/>
                  <a:gd name="connsiteX1" fmla="*/ 13228 w 211651"/>
                  <a:gd name="connsiteY1" fmla="*/ 0 h 158738"/>
                  <a:gd name="connsiteX2" fmla="*/ 0 w 211651"/>
                  <a:gd name="connsiteY2" fmla="*/ 13228 h 158738"/>
                  <a:gd name="connsiteX3" fmla="*/ 0 w 211651"/>
                  <a:gd name="connsiteY3" fmla="*/ 112440 h 158738"/>
                  <a:gd name="connsiteX4" fmla="*/ 13228 w 211651"/>
                  <a:gd name="connsiteY4" fmla="*/ 125668 h 158738"/>
                  <a:gd name="connsiteX5" fmla="*/ 39685 w 211651"/>
                  <a:gd name="connsiteY5" fmla="*/ 125668 h 158738"/>
                  <a:gd name="connsiteX6" fmla="*/ 59527 w 211651"/>
                  <a:gd name="connsiteY6" fmla="*/ 158738 h 158738"/>
                  <a:gd name="connsiteX7" fmla="*/ 79369 w 211651"/>
                  <a:gd name="connsiteY7" fmla="*/ 125668 h 158738"/>
                  <a:gd name="connsiteX8" fmla="*/ 198423 w 211651"/>
                  <a:gd name="connsiteY8" fmla="*/ 125668 h 158738"/>
                  <a:gd name="connsiteX9" fmla="*/ 211651 w 211651"/>
                  <a:gd name="connsiteY9" fmla="*/ 112440 h 158738"/>
                  <a:gd name="connsiteX10" fmla="*/ 211651 w 211651"/>
                  <a:gd name="connsiteY10" fmla="*/ 13228 h 158738"/>
                  <a:gd name="connsiteX11" fmla="*/ 198423 w 211651"/>
                  <a:gd name="connsiteY11" fmla="*/ 0 h 15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651" h="158738">
                    <a:moveTo>
                      <a:pt x="198423" y="0"/>
                    </a:moveTo>
                    <a:lnTo>
                      <a:pt x="13228" y="0"/>
                    </a:lnTo>
                    <a:cubicBezTo>
                      <a:pt x="5953" y="0"/>
                      <a:pt x="0" y="5953"/>
                      <a:pt x="0" y="13228"/>
                    </a:cubicBezTo>
                    <a:lnTo>
                      <a:pt x="0" y="112440"/>
                    </a:lnTo>
                    <a:cubicBezTo>
                      <a:pt x="0" y="119715"/>
                      <a:pt x="5953" y="125668"/>
                      <a:pt x="13228" y="125668"/>
                    </a:cubicBezTo>
                    <a:lnTo>
                      <a:pt x="39685" y="125668"/>
                    </a:lnTo>
                    <a:lnTo>
                      <a:pt x="59527" y="158738"/>
                    </a:lnTo>
                    <a:lnTo>
                      <a:pt x="79369" y="125668"/>
                    </a:lnTo>
                    <a:lnTo>
                      <a:pt x="198423" y="125668"/>
                    </a:lnTo>
                    <a:cubicBezTo>
                      <a:pt x="205699" y="125668"/>
                      <a:pt x="211651" y="119715"/>
                      <a:pt x="211651" y="112440"/>
                    </a:cubicBezTo>
                    <a:lnTo>
                      <a:pt x="211651" y="13228"/>
                    </a:lnTo>
                    <a:cubicBezTo>
                      <a:pt x="211651" y="5953"/>
                      <a:pt x="205699" y="0"/>
                      <a:pt x="198423" y="0"/>
                    </a:cubicBezTo>
                    <a:close/>
                  </a:path>
                </a:pathLst>
              </a:custGeom>
              <a:noFill/>
              <a:ln w="1983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3F9ACA20-BC47-4490-B36D-C1BE614733DC}"/>
                  </a:ext>
                </a:extLst>
              </p:cNvPr>
              <p:cNvSpPr/>
              <p:nvPr/>
            </p:nvSpPr>
            <p:spPr>
              <a:xfrm>
                <a:off x="13736193" y="43197"/>
                <a:ext cx="46298" cy="46298"/>
              </a:xfrm>
              <a:custGeom>
                <a:avLst/>
                <a:gdLst>
                  <a:gd name="connsiteX0" fmla="*/ 0 w 46298"/>
                  <a:gd name="connsiteY0" fmla="*/ 0 h 46298"/>
                  <a:gd name="connsiteX1" fmla="*/ 46299 w 46298"/>
                  <a:gd name="connsiteY1" fmla="*/ 46299 h 46298"/>
                </a:gdLst>
                <a:ahLst/>
                <a:cxnLst>
                  <a:cxn ang="0">
                    <a:pos x="connsiteX0" y="connsiteY0"/>
                  </a:cxn>
                  <a:cxn ang="0">
                    <a:pos x="connsiteX1" y="connsiteY1"/>
                  </a:cxn>
                </a:cxnLst>
                <a:rect l="l" t="t" r="r" b="b"/>
                <a:pathLst>
                  <a:path w="46298" h="46298">
                    <a:moveTo>
                      <a:pt x="0" y="0"/>
                    </a:moveTo>
                    <a:lnTo>
                      <a:pt x="46299" y="46299"/>
                    </a:lnTo>
                  </a:path>
                </a:pathLst>
              </a:custGeom>
              <a:ln w="1983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517E08FC-3876-4ED7-B6A8-77FFDAD80AE2}"/>
                  </a:ext>
                </a:extLst>
              </p:cNvPr>
              <p:cNvSpPr/>
              <p:nvPr/>
            </p:nvSpPr>
            <p:spPr>
              <a:xfrm>
                <a:off x="13736193" y="43197"/>
                <a:ext cx="46298" cy="46298"/>
              </a:xfrm>
              <a:custGeom>
                <a:avLst/>
                <a:gdLst>
                  <a:gd name="connsiteX0" fmla="*/ 46299 w 46298"/>
                  <a:gd name="connsiteY0" fmla="*/ 0 h 46298"/>
                  <a:gd name="connsiteX1" fmla="*/ 0 w 46298"/>
                  <a:gd name="connsiteY1" fmla="*/ 46299 h 46298"/>
                </a:gdLst>
                <a:ahLst/>
                <a:cxnLst>
                  <a:cxn ang="0">
                    <a:pos x="connsiteX0" y="connsiteY0"/>
                  </a:cxn>
                  <a:cxn ang="0">
                    <a:pos x="connsiteX1" y="connsiteY1"/>
                  </a:cxn>
                </a:cxnLst>
                <a:rect l="l" t="t" r="r" b="b"/>
                <a:pathLst>
                  <a:path w="46298" h="46298">
                    <a:moveTo>
                      <a:pt x="46299" y="0"/>
                    </a:moveTo>
                    <a:lnTo>
                      <a:pt x="0" y="46299"/>
                    </a:lnTo>
                  </a:path>
                </a:pathLst>
              </a:custGeom>
              <a:ln w="1983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E304E93C-097F-46CB-8320-BF4B71E86DBF}"/>
                  </a:ext>
                </a:extLst>
              </p:cNvPr>
              <p:cNvSpPr/>
              <p:nvPr/>
            </p:nvSpPr>
            <p:spPr>
              <a:xfrm>
                <a:off x="13650210" y="43197"/>
                <a:ext cx="52912" cy="46298"/>
              </a:xfrm>
              <a:custGeom>
                <a:avLst/>
                <a:gdLst>
                  <a:gd name="connsiteX0" fmla="*/ 52913 w 52912"/>
                  <a:gd name="connsiteY0" fmla="*/ 0 h 46298"/>
                  <a:gd name="connsiteX1" fmla="*/ 19842 w 52912"/>
                  <a:gd name="connsiteY1" fmla="*/ 46299 h 46298"/>
                  <a:gd name="connsiteX2" fmla="*/ 0 w 52912"/>
                  <a:gd name="connsiteY2" fmla="*/ 26456 h 46298"/>
                </a:gdLst>
                <a:ahLst/>
                <a:cxnLst>
                  <a:cxn ang="0">
                    <a:pos x="connsiteX0" y="connsiteY0"/>
                  </a:cxn>
                  <a:cxn ang="0">
                    <a:pos x="connsiteX1" y="connsiteY1"/>
                  </a:cxn>
                  <a:cxn ang="0">
                    <a:pos x="connsiteX2" y="connsiteY2"/>
                  </a:cxn>
                </a:cxnLst>
                <a:rect l="l" t="t" r="r" b="b"/>
                <a:pathLst>
                  <a:path w="52912" h="46298">
                    <a:moveTo>
                      <a:pt x="52913" y="0"/>
                    </a:moveTo>
                    <a:lnTo>
                      <a:pt x="19842" y="46299"/>
                    </a:lnTo>
                    <a:lnTo>
                      <a:pt x="0" y="26456"/>
                    </a:lnTo>
                  </a:path>
                </a:pathLst>
              </a:custGeom>
              <a:noFill/>
              <a:ln w="1983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Graphic 13">
              <a:extLst>
                <a:ext uri="{FF2B5EF4-FFF2-40B4-BE49-F238E27FC236}">
                  <a16:creationId xmlns:a16="http://schemas.microsoft.com/office/drawing/2014/main" id="{07896CB0-8F42-4AC8-871A-B709232C9FE6}"/>
                </a:ext>
              </a:extLst>
            </p:cNvPr>
            <p:cNvGrpSpPr/>
            <p:nvPr/>
          </p:nvGrpSpPr>
          <p:grpSpPr>
            <a:xfrm>
              <a:off x="6108457" y="6583094"/>
              <a:ext cx="316261" cy="323559"/>
              <a:chOff x="10522537" y="1417804"/>
              <a:chExt cx="332442" cy="340114"/>
            </a:xfrm>
            <a:noFill/>
          </p:grpSpPr>
          <p:sp>
            <p:nvSpPr>
              <p:cNvPr id="163" name="Freeform: Shape 162">
                <a:extLst>
                  <a:ext uri="{FF2B5EF4-FFF2-40B4-BE49-F238E27FC236}">
                    <a16:creationId xmlns:a16="http://schemas.microsoft.com/office/drawing/2014/main" id="{82AE059D-A819-46C3-BB73-3500413766DC}"/>
                  </a:ext>
                </a:extLst>
              </p:cNvPr>
              <p:cNvSpPr/>
              <p:nvPr/>
            </p:nvSpPr>
            <p:spPr>
              <a:xfrm>
                <a:off x="10607528" y="1510534"/>
                <a:ext cx="247451" cy="247385"/>
              </a:xfrm>
              <a:custGeom>
                <a:avLst/>
                <a:gdLst>
                  <a:gd name="connsiteX0" fmla="*/ 177654 w 247451"/>
                  <a:gd name="connsiteY0" fmla="*/ 177655 h 247385"/>
                  <a:gd name="connsiteX1" fmla="*/ 26522 w 247451"/>
                  <a:gd name="connsiteY1" fmla="*/ 247301 h 247385"/>
                  <a:gd name="connsiteX2" fmla="*/ 0 w 247451"/>
                  <a:gd name="connsiteY2" fmla="*/ 194785 h 247385"/>
                  <a:gd name="connsiteX3" fmla="*/ 65546 w 247451"/>
                  <a:gd name="connsiteY3" fmla="*/ 156424 h 247385"/>
                  <a:gd name="connsiteX4" fmla="*/ 87571 w 247451"/>
                  <a:gd name="connsiteY4" fmla="*/ 179374 h 247385"/>
                  <a:gd name="connsiteX5" fmla="*/ 144981 w 247451"/>
                  <a:gd name="connsiteY5" fmla="*/ 144915 h 247385"/>
                  <a:gd name="connsiteX6" fmla="*/ 178845 w 247451"/>
                  <a:gd name="connsiteY6" fmla="*/ 88100 h 247385"/>
                  <a:gd name="connsiteX7" fmla="*/ 156489 w 247451"/>
                  <a:gd name="connsiteY7" fmla="*/ 65546 h 247385"/>
                  <a:gd name="connsiteX8" fmla="*/ 194851 w 247451"/>
                  <a:gd name="connsiteY8" fmla="*/ 0 h 247385"/>
                  <a:gd name="connsiteX9" fmla="*/ 247367 w 247451"/>
                  <a:gd name="connsiteY9" fmla="*/ 26523 h 247385"/>
                  <a:gd name="connsiteX10" fmla="*/ 177721 w 247451"/>
                  <a:gd name="connsiteY10" fmla="*/ 177655 h 24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451" h="247385">
                    <a:moveTo>
                      <a:pt x="177654" y="177655"/>
                    </a:moveTo>
                    <a:cubicBezTo>
                      <a:pt x="119054" y="236255"/>
                      <a:pt x="49606" y="248558"/>
                      <a:pt x="26522" y="247301"/>
                    </a:cubicBezTo>
                    <a:cubicBezTo>
                      <a:pt x="9392" y="224020"/>
                      <a:pt x="7143" y="211717"/>
                      <a:pt x="0" y="194785"/>
                    </a:cubicBezTo>
                    <a:cubicBezTo>
                      <a:pt x="13294" y="178581"/>
                      <a:pt x="49010" y="160590"/>
                      <a:pt x="65546" y="156424"/>
                    </a:cubicBezTo>
                    <a:lnTo>
                      <a:pt x="87571" y="179374"/>
                    </a:lnTo>
                    <a:cubicBezTo>
                      <a:pt x="97558" y="176398"/>
                      <a:pt x="119715" y="170181"/>
                      <a:pt x="144981" y="144915"/>
                    </a:cubicBezTo>
                    <a:cubicBezTo>
                      <a:pt x="170247" y="119649"/>
                      <a:pt x="175869" y="98087"/>
                      <a:pt x="178845" y="88100"/>
                    </a:cubicBezTo>
                    <a:lnTo>
                      <a:pt x="156489" y="65546"/>
                    </a:lnTo>
                    <a:cubicBezTo>
                      <a:pt x="163434" y="41735"/>
                      <a:pt x="180300" y="15874"/>
                      <a:pt x="194851" y="0"/>
                    </a:cubicBezTo>
                    <a:cubicBezTo>
                      <a:pt x="211717" y="7143"/>
                      <a:pt x="224019" y="9326"/>
                      <a:pt x="247367" y="26523"/>
                    </a:cubicBezTo>
                    <a:cubicBezTo>
                      <a:pt x="248624" y="49540"/>
                      <a:pt x="236321" y="119054"/>
                      <a:pt x="177721" y="177655"/>
                    </a:cubicBezTo>
                    <a:close/>
                  </a:path>
                </a:pathLst>
              </a:custGeom>
              <a:grpFill/>
              <a:ln w="1983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1FDCC74D-0BEF-464E-8B53-D541F1ABA361}"/>
                  </a:ext>
                </a:extLst>
              </p:cNvPr>
              <p:cNvSpPr/>
              <p:nvPr/>
            </p:nvSpPr>
            <p:spPr>
              <a:xfrm>
                <a:off x="10638482" y="1564703"/>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936450BF-203F-4895-BF57-2B343D57A348}"/>
                  </a:ext>
                </a:extLst>
              </p:cNvPr>
              <p:cNvSpPr/>
              <p:nvPr/>
            </p:nvSpPr>
            <p:spPr>
              <a:xfrm>
                <a:off x="10638482" y="1595591"/>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29CA4F6C-418D-4805-8129-EAEDFC639048}"/>
                  </a:ext>
                </a:extLst>
              </p:cNvPr>
              <p:cNvSpPr/>
              <p:nvPr/>
            </p:nvSpPr>
            <p:spPr>
              <a:xfrm>
                <a:off x="10638482" y="1626545"/>
                <a:ext cx="54103" cy="6614"/>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grpFill/>
              <a:ln w="1983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F22DDA55-EA3A-4417-8ECF-CF7986680D02}"/>
                  </a:ext>
                </a:extLst>
              </p:cNvPr>
              <p:cNvSpPr/>
              <p:nvPr/>
            </p:nvSpPr>
            <p:spPr>
              <a:xfrm>
                <a:off x="10638482" y="1433281"/>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A4EB43E5-6B3A-4058-8EC9-5B7F8048F712}"/>
                  </a:ext>
                </a:extLst>
              </p:cNvPr>
              <p:cNvSpPr/>
              <p:nvPr/>
            </p:nvSpPr>
            <p:spPr>
              <a:xfrm>
                <a:off x="10638482" y="1464169"/>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C198ED43-3915-441C-8AF1-05B40832EE37}"/>
                  </a:ext>
                </a:extLst>
              </p:cNvPr>
              <p:cNvSpPr/>
              <p:nvPr/>
            </p:nvSpPr>
            <p:spPr>
              <a:xfrm>
                <a:off x="10638482" y="1495123"/>
                <a:ext cx="54103" cy="6614"/>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grpFill/>
              <a:ln w="1983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A95D8A9C-D9C1-4DE4-A5E5-8CE45283EF5B}"/>
                  </a:ext>
                </a:extLst>
              </p:cNvPr>
              <p:cNvSpPr/>
              <p:nvPr/>
            </p:nvSpPr>
            <p:spPr>
              <a:xfrm>
                <a:off x="10545752" y="1572442"/>
                <a:ext cx="46364" cy="46364"/>
              </a:xfrm>
              <a:custGeom>
                <a:avLst/>
                <a:gdLst>
                  <a:gd name="connsiteX0" fmla="*/ 0 w 46364"/>
                  <a:gd name="connsiteY0" fmla="*/ 0 h 46364"/>
                  <a:gd name="connsiteX1" fmla="*/ 46365 w 46364"/>
                  <a:gd name="connsiteY1" fmla="*/ 46365 h 46364"/>
                </a:gdLst>
                <a:ahLst/>
                <a:cxnLst>
                  <a:cxn ang="0">
                    <a:pos x="connsiteX0" y="connsiteY0"/>
                  </a:cxn>
                  <a:cxn ang="0">
                    <a:pos x="connsiteX1" y="connsiteY1"/>
                  </a:cxn>
                </a:cxnLst>
                <a:rect l="l" t="t" r="r" b="b"/>
                <a:pathLst>
                  <a:path w="46364" h="46364">
                    <a:moveTo>
                      <a:pt x="0" y="0"/>
                    </a:moveTo>
                    <a:lnTo>
                      <a:pt x="46365" y="46365"/>
                    </a:lnTo>
                  </a:path>
                </a:pathLst>
              </a:custGeom>
              <a:grpFill/>
              <a:ln w="1983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6ECC8B59-E245-453A-896D-E9F0CC123795}"/>
                  </a:ext>
                </a:extLst>
              </p:cNvPr>
              <p:cNvSpPr/>
              <p:nvPr/>
            </p:nvSpPr>
            <p:spPr>
              <a:xfrm>
                <a:off x="10545752" y="1572442"/>
                <a:ext cx="46364" cy="46364"/>
              </a:xfrm>
              <a:custGeom>
                <a:avLst/>
                <a:gdLst>
                  <a:gd name="connsiteX0" fmla="*/ 46365 w 46364"/>
                  <a:gd name="connsiteY0" fmla="*/ 0 h 46364"/>
                  <a:gd name="connsiteX1" fmla="*/ 0 w 46364"/>
                  <a:gd name="connsiteY1" fmla="*/ 46365 h 46364"/>
                </a:gdLst>
                <a:ahLst/>
                <a:cxnLst>
                  <a:cxn ang="0">
                    <a:pos x="connsiteX0" y="connsiteY0"/>
                  </a:cxn>
                  <a:cxn ang="0">
                    <a:pos x="connsiteX1" y="connsiteY1"/>
                  </a:cxn>
                </a:cxnLst>
                <a:rect l="l" t="t" r="r" b="b"/>
                <a:pathLst>
                  <a:path w="46364" h="46364">
                    <a:moveTo>
                      <a:pt x="46365" y="0"/>
                    </a:moveTo>
                    <a:lnTo>
                      <a:pt x="0" y="46365"/>
                    </a:lnTo>
                  </a:path>
                </a:pathLst>
              </a:custGeom>
              <a:grpFill/>
              <a:ln w="1983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DE23491E-A829-4D69-9E1A-5EC70178C203}"/>
                  </a:ext>
                </a:extLst>
              </p:cNvPr>
              <p:cNvSpPr/>
              <p:nvPr/>
            </p:nvSpPr>
            <p:spPr>
              <a:xfrm>
                <a:off x="10522537" y="1549226"/>
                <a:ext cx="92795" cy="92795"/>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grpFill/>
              <a:ln w="1983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CC155D70-7744-4D2E-A495-1141C67568F3}"/>
                  </a:ext>
                </a:extLst>
              </p:cNvPr>
              <p:cNvSpPr/>
              <p:nvPr/>
            </p:nvSpPr>
            <p:spPr>
              <a:xfrm>
                <a:off x="10545752" y="1441020"/>
                <a:ext cx="46364" cy="46364"/>
              </a:xfrm>
              <a:custGeom>
                <a:avLst/>
                <a:gdLst>
                  <a:gd name="connsiteX0" fmla="*/ 46365 w 46364"/>
                  <a:gd name="connsiteY0" fmla="*/ 0 h 46364"/>
                  <a:gd name="connsiteX1" fmla="*/ 15411 w 46364"/>
                  <a:gd name="connsiteY1" fmla="*/ 46365 h 46364"/>
                  <a:gd name="connsiteX2" fmla="*/ 0 w 46364"/>
                  <a:gd name="connsiteY2" fmla="*/ 23149 h 46364"/>
                </a:gdLst>
                <a:ahLst/>
                <a:cxnLst>
                  <a:cxn ang="0">
                    <a:pos x="connsiteX0" y="connsiteY0"/>
                  </a:cxn>
                  <a:cxn ang="0">
                    <a:pos x="connsiteX1" y="connsiteY1"/>
                  </a:cxn>
                  <a:cxn ang="0">
                    <a:pos x="connsiteX2" y="connsiteY2"/>
                  </a:cxn>
                </a:cxnLst>
                <a:rect l="l" t="t" r="r" b="b"/>
                <a:pathLst>
                  <a:path w="46364" h="46364">
                    <a:moveTo>
                      <a:pt x="46365" y="0"/>
                    </a:moveTo>
                    <a:lnTo>
                      <a:pt x="15411" y="46365"/>
                    </a:lnTo>
                    <a:lnTo>
                      <a:pt x="0" y="23149"/>
                    </a:lnTo>
                  </a:path>
                </a:pathLst>
              </a:custGeom>
              <a:grpFill/>
              <a:ln w="1983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3EE0342C-0CFB-45D1-9B87-3BE050143744}"/>
                  </a:ext>
                </a:extLst>
              </p:cNvPr>
              <p:cNvSpPr/>
              <p:nvPr/>
            </p:nvSpPr>
            <p:spPr>
              <a:xfrm>
                <a:off x="10522537" y="1417804"/>
                <a:ext cx="92795" cy="92795"/>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grpFill/>
              <a:ln w="1983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5" name="Graphic 13">
              <a:extLst>
                <a:ext uri="{FF2B5EF4-FFF2-40B4-BE49-F238E27FC236}">
                  <a16:creationId xmlns:a16="http://schemas.microsoft.com/office/drawing/2014/main" id="{A7AEE4AC-BBFD-4697-9843-F9DDD37FDED6}"/>
                </a:ext>
              </a:extLst>
            </p:cNvPr>
            <p:cNvGrpSpPr/>
            <p:nvPr/>
          </p:nvGrpSpPr>
          <p:grpSpPr>
            <a:xfrm>
              <a:off x="7192753" y="6554869"/>
              <a:ext cx="206760" cy="206760"/>
              <a:chOff x="14071726" y="-371109"/>
              <a:chExt cx="217339" cy="217339"/>
            </a:xfrm>
            <a:noFill/>
          </p:grpSpPr>
          <p:sp>
            <p:nvSpPr>
              <p:cNvPr id="176" name="Freeform: Shape 175">
                <a:extLst>
                  <a:ext uri="{FF2B5EF4-FFF2-40B4-BE49-F238E27FC236}">
                    <a16:creationId xmlns:a16="http://schemas.microsoft.com/office/drawing/2014/main" id="{20757B38-63EF-4402-A49B-26463A06837B}"/>
                  </a:ext>
                </a:extLst>
              </p:cNvPr>
              <p:cNvSpPr/>
              <p:nvPr/>
            </p:nvSpPr>
            <p:spPr>
              <a:xfrm>
                <a:off x="14109889" y="-329573"/>
                <a:ext cx="141078" cy="141078"/>
              </a:xfrm>
              <a:custGeom>
                <a:avLst/>
                <a:gdLst>
                  <a:gd name="connsiteX0" fmla="*/ 136317 w 141078"/>
                  <a:gd name="connsiteY0" fmla="*/ 44513 h 141078"/>
                  <a:gd name="connsiteX1" fmla="*/ 96566 w 141078"/>
                  <a:gd name="connsiteY1" fmla="*/ 44513 h 141078"/>
                  <a:gd name="connsiteX2" fmla="*/ 96566 w 141078"/>
                  <a:gd name="connsiteY2" fmla="*/ 4762 h 141078"/>
                  <a:gd name="connsiteX3" fmla="*/ 91804 w 141078"/>
                  <a:gd name="connsiteY3" fmla="*/ 0 h 141078"/>
                  <a:gd name="connsiteX4" fmla="*/ 49275 w 141078"/>
                  <a:gd name="connsiteY4" fmla="*/ 0 h 141078"/>
                  <a:gd name="connsiteX5" fmla="*/ 44513 w 141078"/>
                  <a:gd name="connsiteY5" fmla="*/ 4762 h 141078"/>
                  <a:gd name="connsiteX6" fmla="*/ 44513 w 141078"/>
                  <a:gd name="connsiteY6" fmla="*/ 44513 h 141078"/>
                  <a:gd name="connsiteX7" fmla="*/ 4762 w 141078"/>
                  <a:gd name="connsiteY7" fmla="*/ 44513 h 141078"/>
                  <a:gd name="connsiteX8" fmla="*/ 0 w 141078"/>
                  <a:gd name="connsiteY8" fmla="*/ 49275 h 141078"/>
                  <a:gd name="connsiteX9" fmla="*/ 0 w 141078"/>
                  <a:gd name="connsiteY9" fmla="*/ 91804 h 141078"/>
                  <a:gd name="connsiteX10" fmla="*/ 4762 w 141078"/>
                  <a:gd name="connsiteY10" fmla="*/ 96566 h 141078"/>
                  <a:gd name="connsiteX11" fmla="*/ 44513 w 141078"/>
                  <a:gd name="connsiteY11" fmla="*/ 96566 h 141078"/>
                  <a:gd name="connsiteX12" fmla="*/ 44513 w 141078"/>
                  <a:gd name="connsiteY12" fmla="*/ 136317 h 141078"/>
                  <a:gd name="connsiteX13" fmla="*/ 49275 w 141078"/>
                  <a:gd name="connsiteY13" fmla="*/ 141079 h 141078"/>
                  <a:gd name="connsiteX14" fmla="*/ 91804 w 141078"/>
                  <a:gd name="connsiteY14" fmla="*/ 141079 h 141078"/>
                  <a:gd name="connsiteX15" fmla="*/ 96566 w 141078"/>
                  <a:gd name="connsiteY15" fmla="*/ 136317 h 141078"/>
                  <a:gd name="connsiteX16" fmla="*/ 96566 w 141078"/>
                  <a:gd name="connsiteY16" fmla="*/ 96566 h 141078"/>
                  <a:gd name="connsiteX17" fmla="*/ 136317 w 141078"/>
                  <a:gd name="connsiteY17" fmla="*/ 96566 h 141078"/>
                  <a:gd name="connsiteX18" fmla="*/ 141079 w 141078"/>
                  <a:gd name="connsiteY18" fmla="*/ 91804 h 141078"/>
                  <a:gd name="connsiteX19" fmla="*/ 141079 w 141078"/>
                  <a:gd name="connsiteY19" fmla="*/ 49275 h 141078"/>
                  <a:gd name="connsiteX20" fmla="*/ 136317 w 141078"/>
                  <a:gd name="connsiteY20" fmla="*/ 44513 h 14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078" h="141078">
                    <a:moveTo>
                      <a:pt x="136317" y="44513"/>
                    </a:moveTo>
                    <a:lnTo>
                      <a:pt x="96566" y="44513"/>
                    </a:lnTo>
                    <a:lnTo>
                      <a:pt x="96566" y="4762"/>
                    </a:lnTo>
                    <a:cubicBezTo>
                      <a:pt x="96566" y="2117"/>
                      <a:pt x="94449" y="0"/>
                      <a:pt x="91804" y="0"/>
                    </a:cubicBezTo>
                    <a:lnTo>
                      <a:pt x="49275" y="0"/>
                    </a:lnTo>
                    <a:cubicBezTo>
                      <a:pt x="46630" y="0"/>
                      <a:pt x="44513" y="2117"/>
                      <a:pt x="44513" y="4762"/>
                    </a:cubicBezTo>
                    <a:lnTo>
                      <a:pt x="44513" y="44513"/>
                    </a:lnTo>
                    <a:lnTo>
                      <a:pt x="4762" y="44513"/>
                    </a:lnTo>
                    <a:cubicBezTo>
                      <a:pt x="2117" y="44513"/>
                      <a:pt x="0" y="46629"/>
                      <a:pt x="0" y="49275"/>
                    </a:cubicBezTo>
                    <a:lnTo>
                      <a:pt x="0" y="91804"/>
                    </a:lnTo>
                    <a:cubicBezTo>
                      <a:pt x="0" y="94449"/>
                      <a:pt x="2117" y="96566"/>
                      <a:pt x="4762" y="96566"/>
                    </a:cubicBezTo>
                    <a:lnTo>
                      <a:pt x="44513" y="96566"/>
                    </a:lnTo>
                    <a:lnTo>
                      <a:pt x="44513" y="136317"/>
                    </a:lnTo>
                    <a:cubicBezTo>
                      <a:pt x="44513" y="138962"/>
                      <a:pt x="46630" y="141079"/>
                      <a:pt x="49275" y="141079"/>
                    </a:cubicBezTo>
                    <a:lnTo>
                      <a:pt x="91804" y="141079"/>
                    </a:lnTo>
                    <a:cubicBezTo>
                      <a:pt x="94449" y="141079"/>
                      <a:pt x="96566" y="138962"/>
                      <a:pt x="96566" y="136317"/>
                    </a:cubicBezTo>
                    <a:lnTo>
                      <a:pt x="96566" y="96566"/>
                    </a:lnTo>
                    <a:lnTo>
                      <a:pt x="136317" y="96566"/>
                    </a:lnTo>
                    <a:cubicBezTo>
                      <a:pt x="138962" y="96566"/>
                      <a:pt x="141079" y="94449"/>
                      <a:pt x="141079" y="91804"/>
                    </a:cubicBezTo>
                    <a:lnTo>
                      <a:pt x="141079" y="49275"/>
                    </a:lnTo>
                    <a:cubicBezTo>
                      <a:pt x="141079" y="46629"/>
                      <a:pt x="138962" y="44513"/>
                      <a:pt x="136317" y="44513"/>
                    </a:cubicBezTo>
                    <a:close/>
                  </a:path>
                </a:pathLst>
              </a:custGeom>
              <a:noFill/>
              <a:ln w="1983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AF977FB4-DB31-45AD-AE08-B33800B8E372}"/>
                  </a:ext>
                </a:extLst>
              </p:cNvPr>
              <p:cNvSpPr/>
              <p:nvPr/>
            </p:nvSpPr>
            <p:spPr>
              <a:xfrm>
                <a:off x="14071726" y="-371109"/>
                <a:ext cx="217339" cy="217339"/>
              </a:xfrm>
              <a:custGeom>
                <a:avLst/>
                <a:gdLst>
                  <a:gd name="connsiteX0" fmla="*/ 108670 w 217339"/>
                  <a:gd name="connsiteY0" fmla="*/ 0 h 217339"/>
                  <a:gd name="connsiteX1" fmla="*/ 0 w 217339"/>
                  <a:gd name="connsiteY1" fmla="*/ 108670 h 217339"/>
                  <a:gd name="connsiteX2" fmla="*/ 108670 w 217339"/>
                  <a:gd name="connsiteY2" fmla="*/ 217339 h 217339"/>
                  <a:gd name="connsiteX3" fmla="*/ 217339 w 217339"/>
                  <a:gd name="connsiteY3" fmla="*/ 108670 h 217339"/>
                  <a:gd name="connsiteX4" fmla="*/ 108670 w 217339"/>
                  <a:gd name="connsiteY4" fmla="*/ 0 h 21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39" h="217339">
                    <a:moveTo>
                      <a:pt x="108670" y="0"/>
                    </a:moveTo>
                    <a:cubicBezTo>
                      <a:pt x="48746" y="0"/>
                      <a:pt x="0" y="48746"/>
                      <a:pt x="0" y="108670"/>
                    </a:cubicBezTo>
                    <a:cubicBezTo>
                      <a:pt x="0" y="168593"/>
                      <a:pt x="48746" y="217339"/>
                      <a:pt x="108670" y="217339"/>
                    </a:cubicBezTo>
                    <a:cubicBezTo>
                      <a:pt x="168593" y="217339"/>
                      <a:pt x="217339" y="168593"/>
                      <a:pt x="217339" y="108670"/>
                    </a:cubicBezTo>
                    <a:cubicBezTo>
                      <a:pt x="217339" y="48746"/>
                      <a:pt x="168593" y="0"/>
                      <a:pt x="108670" y="0"/>
                    </a:cubicBezTo>
                    <a:close/>
                  </a:path>
                </a:pathLst>
              </a:custGeom>
              <a:noFill/>
              <a:ln w="1983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8" name="Graphic 13">
              <a:extLst>
                <a:ext uri="{FF2B5EF4-FFF2-40B4-BE49-F238E27FC236}">
                  <a16:creationId xmlns:a16="http://schemas.microsoft.com/office/drawing/2014/main" id="{1E891E3B-31D1-492D-BA48-6B531D0CD3A8}"/>
                </a:ext>
              </a:extLst>
            </p:cNvPr>
            <p:cNvGrpSpPr/>
            <p:nvPr/>
          </p:nvGrpSpPr>
          <p:grpSpPr>
            <a:xfrm>
              <a:off x="4239463" y="6025989"/>
              <a:ext cx="356325" cy="339210"/>
              <a:chOff x="8577795" y="842642"/>
              <a:chExt cx="374556" cy="356565"/>
            </a:xfrm>
            <a:solidFill>
              <a:schemeClr val="bg1"/>
            </a:solidFill>
          </p:grpSpPr>
          <p:sp>
            <p:nvSpPr>
              <p:cNvPr id="179" name="Freeform: Shape 178">
                <a:extLst>
                  <a:ext uri="{FF2B5EF4-FFF2-40B4-BE49-F238E27FC236}">
                    <a16:creationId xmlns:a16="http://schemas.microsoft.com/office/drawing/2014/main" id="{E408D5C7-DD63-4BA8-BB7D-2810DE1A37CE}"/>
                  </a:ext>
                </a:extLst>
              </p:cNvPr>
              <p:cNvSpPr/>
              <p:nvPr/>
            </p:nvSpPr>
            <p:spPr>
              <a:xfrm>
                <a:off x="8701239" y="842642"/>
                <a:ext cx="127999" cy="178977"/>
              </a:xfrm>
              <a:custGeom>
                <a:avLst/>
                <a:gdLst>
                  <a:gd name="connsiteX0" fmla="*/ 372 w 127999"/>
                  <a:gd name="connsiteY0" fmla="*/ 93193 h 178977"/>
                  <a:gd name="connsiteX1" fmla="*/ 372 w 127999"/>
                  <a:gd name="connsiteY1" fmla="*/ 93920 h 178977"/>
                  <a:gd name="connsiteX2" fmla="*/ 20016 w 127999"/>
                  <a:gd name="connsiteY2" fmla="*/ 151661 h 178977"/>
                  <a:gd name="connsiteX3" fmla="*/ 64000 w 127999"/>
                  <a:gd name="connsiteY3" fmla="*/ 178977 h 178977"/>
                  <a:gd name="connsiteX4" fmla="*/ 107983 w 127999"/>
                  <a:gd name="connsiteY4" fmla="*/ 151661 h 178977"/>
                  <a:gd name="connsiteX5" fmla="*/ 127693 w 127999"/>
                  <a:gd name="connsiteY5" fmla="*/ 93920 h 178977"/>
                  <a:gd name="connsiteX6" fmla="*/ 127693 w 127999"/>
                  <a:gd name="connsiteY6" fmla="*/ 93193 h 178977"/>
                  <a:gd name="connsiteX7" fmla="*/ 127693 w 127999"/>
                  <a:gd name="connsiteY7" fmla="*/ 89092 h 178977"/>
                  <a:gd name="connsiteX8" fmla="*/ 64000 w 127999"/>
                  <a:gd name="connsiteY8" fmla="*/ 0 h 178977"/>
                  <a:gd name="connsiteX9" fmla="*/ 306 w 127999"/>
                  <a:gd name="connsiteY9" fmla="*/ 89092 h 178977"/>
                  <a:gd name="connsiteX10" fmla="*/ 372 w 127999"/>
                  <a:gd name="connsiteY10" fmla="*/ 93193 h 178977"/>
                  <a:gd name="connsiteX11" fmla="*/ 12939 w 127999"/>
                  <a:gd name="connsiteY11" fmla="*/ 79766 h 178977"/>
                  <a:gd name="connsiteX12" fmla="*/ 14460 w 127999"/>
                  <a:gd name="connsiteY12" fmla="*/ 64950 h 178977"/>
                  <a:gd name="connsiteX13" fmla="*/ 18032 w 127999"/>
                  <a:gd name="connsiteY13" fmla="*/ 48614 h 178977"/>
                  <a:gd name="connsiteX14" fmla="*/ 41842 w 127999"/>
                  <a:gd name="connsiteY14" fmla="*/ 46431 h 178977"/>
                  <a:gd name="connsiteX15" fmla="*/ 41842 w 127999"/>
                  <a:gd name="connsiteY15" fmla="*/ 46431 h 178977"/>
                  <a:gd name="connsiteX16" fmla="*/ 64000 w 127999"/>
                  <a:gd name="connsiteY16" fmla="*/ 50465 h 178977"/>
                  <a:gd name="connsiteX17" fmla="*/ 86157 w 127999"/>
                  <a:gd name="connsiteY17" fmla="*/ 46431 h 178977"/>
                  <a:gd name="connsiteX18" fmla="*/ 109967 w 127999"/>
                  <a:gd name="connsiteY18" fmla="*/ 48614 h 178977"/>
                  <a:gd name="connsiteX19" fmla="*/ 113539 w 127999"/>
                  <a:gd name="connsiteY19" fmla="*/ 64950 h 178977"/>
                  <a:gd name="connsiteX20" fmla="*/ 115060 w 127999"/>
                  <a:gd name="connsiteY20" fmla="*/ 79766 h 178977"/>
                  <a:gd name="connsiteX21" fmla="*/ 118698 w 127999"/>
                  <a:gd name="connsiteY21" fmla="*/ 94383 h 178977"/>
                  <a:gd name="connsiteX22" fmla="*/ 100774 w 127999"/>
                  <a:gd name="connsiteY22" fmla="*/ 146370 h 178977"/>
                  <a:gd name="connsiteX23" fmla="*/ 64000 w 127999"/>
                  <a:gd name="connsiteY23" fmla="*/ 170048 h 178977"/>
                  <a:gd name="connsiteX24" fmla="*/ 27225 w 127999"/>
                  <a:gd name="connsiteY24" fmla="*/ 146370 h 178977"/>
                  <a:gd name="connsiteX25" fmla="*/ 9301 w 127999"/>
                  <a:gd name="connsiteY25" fmla="*/ 94383 h 178977"/>
                  <a:gd name="connsiteX26" fmla="*/ 12939 w 127999"/>
                  <a:gd name="connsiteY26" fmla="*/ 79766 h 17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7999" h="178977">
                    <a:moveTo>
                      <a:pt x="372" y="93193"/>
                    </a:moveTo>
                    <a:lnTo>
                      <a:pt x="372" y="93920"/>
                    </a:lnTo>
                    <a:cubicBezTo>
                      <a:pt x="372" y="114424"/>
                      <a:pt x="8243" y="135655"/>
                      <a:pt x="20016" y="151661"/>
                    </a:cubicBezTo>
                    <a:cubicBezTo>
                      <a:pt x="31987" y="167932"/>
                      <a:pt x="47993" y="178977"/>
                      <a:pt x="64000" y="178977"/>
                    </a:cubicBezTo>
                    <a:cubicBezTo>
                      <a:pt x="80006" y="178977"/>
                      <a:pt x="96012" y="167932"/>
                      <a:pt x="107983" y="151661"/>
                    </a:cubicBezTo>
                    <a:cubicBezTo>
                      <a:pt x="119756" y="135655"/>
                      <a:pt x="127693" y="114424"/>
                      <a:pt x="127693" y="93920"/>
                    </a:cubicBezTo>
                    <a:lnTo>
                      <a:pt x="127693" y="93193"/>
                    </a:lnTo>
                    <a:cubicBezTo>
                      <a:pt x="127693" y="91804"/>
                      <a:pt x="127693" y="90481"/>
                      <a:pt x="127693" y="89092"/>
                    </a:cubicBezTo>
                    <a:cubicBezTo>
                      <a:pt x="127693" y="39883"/>
                      <a:pt x="136159" y="0"/>
                      <a:pt x="64000" y="0"/>
                    </a:cubicBezTo>
                    <a:cubicBezTo>
                      <a:pt x="-8160" y="0"/>
                      <a:pt x="306" y="39883"/>
                      <a:pt x="306" y="89092"/>
                    </a:cubicBezTo>
                    <a:cubicBezTo>
                      <a:pt x="306" y="90481"/>
                      <a:pt x="306" y="91870"/>
                      <a:pt x="372" y="93193"/>
                    </a:cubicBezTo>
                    <a:close/>
                    <a:moveTo>
                      <a:pt x="12939" y="79766"/>
                    </a:moveTo>
                    <a:cubicBezTo>
                      <a:pt x="14262" y="74541"/>
                      <a:pt x="14328" y="69646"/>
                      <a:pt x="14460" y="64950"/>
                    </a:cubicBezTo>
                    <a:cubicBezTo>
                      <a:pt x="14592" y="58865"/>
                      <a:pt x="14725" y="53243"/>
                      <a:pt x="18032" y="48614"/>
                    </a:cubicBezTo>
                    <a:cubicBezTo>
                      <a:pt x="23455" y="41206"/>
                      <a:pt x="31921" y="43587"/>
                      <a:pt x="41842" y="46431"/>
                    </a:cubicBezTo>
                    <a:lnTo>
                      <a:pt x="41842" y="46431"/>
                    </a:lnTo>
                    <a:cubicBezTo>
                      <a:pt x="48655" y="48349"/>
                      <a:pt x="55996" y="50465"/>
                      <a:pt x="64000" y="50465"/>
                    </a:cubicBezTo>
                    <a:cubicBezTo>
                      <a:pt x="72003" y="50465"/>
                      <a:pt x="79410" y="48349"/>
                      <a:pt x="86157" y="46431"/>
                    </a:cubicBezTo>
                    <a:cubicBezTo>
                      <a:pt x="96078" y="43587"/>
                      <a:pt x="104610" y="41206"/>
                      <a:pt x="109967" y="48614"/>
                    </a:cubicBezTo>
                    <a:cubicBezTo>
                      <a:pt x="113275" y="53243"/>
                      <a:pt x="113407" y="58865"/>
                      <a:pt x="113539" y="64950"/>
                    </a:cubicBezTo>
                    <a:cubicBezTo>
                      <a:pt x="113671" y="69580"/>
                      <a:pt x="113737" y="74475"/>
                      <a:pt x="115060" y="79766"/>
                    </a:cubicBezTo>
                    <a:lnTo>
                      <a:pt x="118698" y="94383"/>
                    </a:lnTo>
                    <a:cubicBezTo>
                      <a:pt x="118566" y="112836"/>
                      <a:pt x="111356" y="131885"/>
                      <a:pt x="100774" y="146370"/>
                    </a:cubicBezTo>
                    <a:cubicBezTo>
                      <a:pt x="90456" y="160458"/>
                      <a:pt x="76963" y="170048"/>
                      <a:pt x="64000" y="170048"/>
                    </a:cubicBezTo>
                    <a:cubicBezTo>
                      <a:pt x="51036" y="170048"/>
                      <a:pt x="37609" y="160458"/>
                      <a:pt x="27225" y="146370"/>
                    </a:cubicBezTo>
                    <a:cubicBezTo>
                      <a:pt x="16643" y="131885"/>
                      <a:pt x="9367" y="112836"/>
                      <a:pt x="9301" y="94383"/>
                    </a:cubicBezTo>
                    <a:lnTo>
                      <a:pt x="12939" y="79766"/>
                    </a:lnTo>
                    <a:close/>
                  </a:path>
                </a:pathLst>
              </a:custGeom>
              <a:grp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4A682D4A-15BC-492F-8944-094F2E96A0F5}"/>
                  </a:ext>
                </a:extLst>
              </p:cNvPr>
              <p:cNvSpPr/>
              <p:nvPr/>
            </p:nvSpPr>
            <p:spPr>
              <a:xfrm>
                <a:off x="8846195" y="1037820"/>
                <a:ext cx="106156" cy="100605"/>
              </a:xfrm>
              <a:custGeom>
                <a:avLst/>
                <a:gdLst>
                  <a:gd name="connsiteX0" fmla="*/ 0 w 106156"/>
                  <a:gd name="connsiteY0" fmla="*/ 2783 h 100605"/>
                  <a:gd name="connsiteX1" fmla="*/ 46497 w 106156"/>
                  <a:gd name="connsiteY1" fmla="*/ 42798 h 100605"/>
                  <a:gd name="connsiteX2" fmla="*/ 49473 w 106156"/>
                  <a:gd name="connsiteY2" fmla="*/ 59399 h 100605"/>
                  <a:gd name="connsiteX3" fmla="*/ 49473 w 106156"/>
                  <a:gd name="connsiteY3" fmla="*/ 100605 h 100605"/>
                  <a:gd name="connsiteX4" fmla="*/ 93457 w 106156"/>
                  <a:gd name="connsiteY4" fmla="*/ 100605 h 100605"/>
                  <a:gd name="connsiteX5" fmla="*/ 106156 w 106156"/>
                  <a:gd name="connsiteY5" fmla="*/ 87906 h 100605"/>
                  <a:gd name="connsiteX6" fmla="*/ 106156 w 106156"/>
                  <a:gd name="connsiteY6" fmla="*/ 37441 h 100605"/>
                  <a:gd name="connsiteX7" fmla="*/ 0 w 106156"/>
                  <a:gd name="connsiteY7" fmla="*/ 2783 h 10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56" h="100605">
                    <a:moveTo>
                      <a:pt x="0" y="2783"/>
                    </a:moveTo>
                    <a:cubicBezTo>
                      <a:pt x="19247" y="10257"/>
                      <a:pt x="39089" y="22691"/>
                      <a:pt x="46497" y="42798"/>
                    </a:cubicBezTo>
                    <a:cubicBezTo>
                      <a:pt x="48481" y="48155"/>
                      <a:pt x="49473" y="53711"/>
                      <a:pt x="49473" y="59399"/>
                    </a:cubicBezTo>
                    <a:lnTo>
                      <a:pt x="49473" y="100605"/>
                    </a:lnTo>
                    <a:lnTo>
                      <a:pt x="93457" y="100605"/>
                    </a:lnTo>
                    <a:cubicBezTo>
                      <a:pt x="100468" y="100605"/>
                      <a:pt x="106156" y="94917"/>
                      <a:pt x="106156" y="87906"/>
                    </a:cubicBezTo>
                    <a:lnTo>
                      <a:pt x="106156" y="37441"/>
                    </a:lnTo>
                    <a:cubicBezTo>
                      <a:pt x="106156" y="5693"/>
                      <a:pt x="44711" y="-5882"/>
                      <a:pt x="0" y="2783"/>
                    </a:cubicBezTo>
                    <a:close/>
                  </a:path>
                </a:pathLst>
              </a:custGeom>
              <a:grp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0EB14AB-A44A-4015-856B-31BD600DDF86}"/>
                  </a:ext>
                </a:extLst>
              </p:cNvPr>
              <p:cNvSpPr/>
              <p:nvPr/>
            </p:nvSpPr>
            <p:spPr>
              <a:xfrm>
                <a:off x="8645391" y="1043645"/>
                <a:ext cx="239099" cy="155563"/>
              </a:xfrm>
              <a:custGeom>
                <a:avLst/>
                <a:gdLst>
                  <a:gd name="connsiteX0" fmla="*/ 172562 w 239099"/>
                  <a:gd name="connsiteY0" fmla="*/ 0 h 155563"/>
                  <a:gd name="connsiteX1" fmla="*/ 131025 w 239099"/>
                  <a:gd name="connsiteY1" fmla="*/ 112969 h 155563"/>
                  <a:gd name="connsiteX2" fmla="*/ 124742 w 239099"/>
                  <a:gd name="connsiteY2" fmla="*/ 37833 h 155563"/>
                  <a:gd name="connsiteX3" fmla="*/ 125602 w 239099"/>
                  <a:gd name="connsiteY3" fmla="*/ 34063 h 155563"/>
                  <a:gd name="connsiteX4" fmla="*/ 132745 w 239099"/>
                  <a:gd name="connsiteY4" fmla="*/ 20768 h 155563"/>
                  <a:gd name="connsiteX5" fmla="*/ 132811 w 239099"/>
                  <a:gd name="connsiteY5" fmla="*/ 18321 h 155563"/>
                  <a:gd name="connsiteX6" fmla="*/ 130695 w 239099"/>
                  <a:gd name="connsiteY6" fmla="*/ 17064 h 155563"/>
                  <a:gd name="connsiteX7" fmla="*/ 109331 w 239099"/>
                  <a:gd name="connsiteY7" fmla="*/ 17064 h 155563"/>
                  <a:gd name="connsiteX8" fmla="*/ 107214 w 239099"/>
                  <a:gd name="connsiteY8" fmla="*/ 18321 h 155563"/>
                  <a:gd name="connsiteX9" fmla="*/ 107214 w 239099"/>
                  <a:gd name="connsiteY9" fmla="*/ 20768 h 155563"/>
                  <a:gd name="connsiteX10" fmla="*/ 114358 w 239099"/>
                  <a:gd name="connsiteY10" fmla="*/ 34063 h 155563"/>
                  <a:gd name="connsiteX11" fmla="*/ 115218 w 239099"/>
                  <a:gd name="connsiteY11" fmla="*/ 37833 h 155563"/>
                  <a:gd name="connsiteX12" fmla="*/ 108802 w 239099"/>
                  <a:gd name="connsiteY12" fmla="*/ 114291 h 155563"/>
                  <a:gd name="connsiteX13" fmla="*/ 66670 w 239099"/>
                  <a:gd name="connsiteY13" fmla="*/ 0 h 155563"/>
                  <a:gd name="connsiteX14" fmla="*/ 0 w 239099"/>
                  <a:gd name="connsiteY14" fmla="*/ 53508 h 155563"/>
                  <a:gd name="connsiteX15" fmla="*/ 0 w 239099"/>
                  <a:gd name="connsiteY15" fmla="*/ 132017 h 155563"/>
                  <a:gd name="connsiteX16" fmla="*/ 23546 w 239099"/>
                  <a:gd name="connsiteY16" fmla="*/ 155564 h 155563"/>
                  <a:gd name="connsiteX17" fmla="*/ 215553 w 239099"/>
                  <a:gd name="connsiteY17" fmla="*/ 155564 h 155563"/>
                  <a:gd name="connsiteX18" fmla="*/ 239100 w 239099"/>
                  <a:gd name="connsiteY18" fmla="*/ 132017 h 155563"/>
                  <a:gd name="connsiteX19" fmla="*/ 239100 w 239099"/>
                  <a:gd name="connsiteY19" fmla="*/ 53508 h 155563"/>
                  <a:gd name="connsiteX20" fmla="*/ 172429 w 239099"/>
                  <a:gd name="connsiteY20" fmla="*/ 0 h 15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099" h="155563">
                    <a:moveTo>
                      <a:pt x="172562" y="0"/>
                    </a:moveTo>
                    <a:cubicBezTo>
                      <a:pt x="160789" y="47754"/>
                      <a:pt x="149875" y="73350"/>
                      <a:pt x="131025" y="112969"/>
                    </a:cubicBezTo>
                    <a:lnTo>
                      <a:pt x="124742" y="37833"/>
                    </a:lnTo>
                    <a:cubicBezTo>
                      <a:pt x="124610" y="36510"/>
                      <a:pt x="124940" y="35319"/>
                      <a:pt x="125602" y="34063"/>
                    </a:cubicBezTo>
                    <a:lnTo>
                      <a:pt x="132745" y="20768"/>
                    </a:lnTo>
                    <a:cubicBezTo>
                      <a:pt x="133142" y="19974"/>
                      <a:pt x="133274" y="19115"/>
                      <a:pt x="132811" y="18321"/>
                    </a:cubicBezTo>
                    <a:cubicBezTo>
                      <a:pt x="132348" y="17527"/>
                      <a:pt x="131620" y="17064"/>
                      <a:pt x="130695" y="17064"/>
                    </a:cubicBezTo>
                    <a:lnTo>
                      <a:pt x="109331" y="17064"/>
                    </a:lnTo>
                    <a:cubicBezTo>
                      <a:pt x="108405" y="17064"/>
                      <a:pt x="107677" y="17527"/>
                      <a:pt x="107214" y="18321"/>
                    </a:cubicBezTo>
                    <a:cubicBezTo>
                      <a:pt x="106752" y="19115"/>
                      <a:pt x="106818" y="19974"/>
                      <a:pt x="107214" y="20768"/>
                    </a:cubicBezTo>
                    <a:lnTo>
                      <a:pt x="114358" y="34063"/>
                    </a:lnTo>
                    <a:cubicBezTo>
                      <a:pt x="115019" y="35319"/>
                      <a:pt x="115350" y="36444"/>
                      <a:pt x="115218" y="37833"/>
                    </a:cubicBezTo>
                    <a:lnTo>
                      <a:pt x="108802" y="114291"/>
                    </a:lnTo>
                    <a:cubicBezTo>
                      <a:pt x="89621" y="73946"/>
                      <a:pt x="78575" y="48283"/>
                      <a:pt x="66670" y="0"/>
                    </a:cubicBezTo>
                    <a:cubicBezTo>
                      <a:pt x="28904" y="8334"/>
                      <a:pt x="0" y="26192"/>
                      <a:pt x="0" y="53508"/>
                    </a:cubicBezTo>
                    <a:lnTo>
                      <a:pt x="0" y="132017"/>
                    </a:lnTo>
                    <a:cubicBezTo>
                      <a:pt x="0" y="144981"/>
                      <a:pt x="10583" y="155564"/>
                      <a:pt x="23546" y="155564"/>
                    </a:cubicBezTo>
                    <a:lnTo>
                      <a:pt x="215553" y="155564"/>
                    </a:lnTo>
                    <a:cubicBezTo>
                      <a:pt x="228517" y="155564"/>
                      <a:pt x="239100" y="144981"/>
                      <a:pt x="239100" y="132017"/>
                    </a:cubicBezTo>
                    <a:lnTo>
                      <a:pt x="239100" y="53508"/>
                    </a:lnTo>
                    <a:cubicBezTo>
                      <a:pt x="239100" y="26126"/>
                      <a:pt x="210130" y="8334"/>
                      <a:pt x="172429" y="0"/>
                    </a:cubicBezTo>
                    <a:close/>
                  </a:path>
                </a:pathLst>
              </a:custGeom>
              <a:grp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F9D42A0C-C99E-4BE3-8961-D319F42787EA}"/>
                  </a:ext>
                </a:extLst>
              </p:cNvPr>
              <p:cNvSpPr/>
              <p:nvPr/>
            </p:nvSpPr>
            <p:spPr>
              <a:xfrm>
                <a:off x="8577795" y="1037813"/>
                <a:ext cx="106222" cy="100612"/>
              </a:xfrm>
              <a:custGeom>
                <a:avLst/>
                <a:gdLst>
                  <a:gd name="connsiteX0" fmla="*/ 106222 w 106222"/>
                  <a:gd name="connsiteY0" fmla="*/ 2790 h 100612"/>
                  <a:gd name="connsiteX1" fmla="*/ 0 w 106222"/>
                  <a:gd name="connsiteY1" fmla="*/ 37448 h 100612"/>
                  <a:gd name="connsiteX2" fmla="*/ 0 w 106222"/>
                  <a:gd name="connsiteY2" fmla="*/ 87913 h 100612"/>
                  <a:gd name="connsiteX3" fmla="*/ 12699 w 106222"/>
                  <a:gd name="connsiteY3" fmla="*/ 100612 h 100612"/>
                  <a:gd name="connsiteX4" fmla="*/ 56683 w 106222"/>
                  <a:gd name="connsiteY4" fmla="*/ 100612 h 100612"/>
                  <a:gd name="connsiteX5" fmla="*/ 56683 w 106222"/>
                  <a:gd name="connsiteY5" fmla="*/ 59406 h 100612"/>
                  <a:gd name="connsiteX6" fmla="*/ 59659 w 106222"/>
                  <a:gd name="connsiteY6" fmla="*/ 42871 h 100612"/>
                  <a:gd name="connsiteX7" fmla="*/ 106222 w 106222"/>
                  <a:gd name="connsiteY7" fmla="*/ 2856 h 1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22" h="100612">
                    <a:moveTo>
                      <a:pt x="106222" y="2790"/>
                    </a:moveTo>
                    <a:cubicBezTo>
                      <a:pt x="61511" y="-5875"/>
                      <a:pt x="0" y="5634"/>
                      <a:pt x="0" y="37448"/>
                    </a:cubicBezTo>
                    <a:lnTo>
                      <a:pt x="0" y="87913"/>
                    </a:lnTo>
                    <a:cubicBezTo>
                      <a:pt x="0" y="94924"/>
                      <a:pt x="5688" y="100612"/>
                      <a:pt x="12699" y="100612"/>
                    </a:cubicBezTo>
                    <a:lnTo>
                      <a:pt x="56683" y="100612"/>
                    </a:lnTo>
                    <a:lnTo>
                      <a:pt x="56683" y="59406"/>
                    </a:lnTo>
                    <a:cubicBezTo>
                      <a:pt x="56683" y="53718"/>
                      <a:pt x="57675" y="48162"/>
                      <a:pt x="59659" y="42871"/>
                    </a:cubicBezTo>
                    <a:cubicBezTo>
                      <a:pt x="67133" y="22764"/>
                      <a:pt x="86975" y="10330"/>
                      <a:pt x="106222" y="2856"/>
                    </a:cubicBezTo>
                    <a:close/>
                  </a:path>
                </a:pathLst>
              </a:custGeom>
              <a:grp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7F0EB946-A34A-4327-9721-463CA765B31B}"/>
                  </a:ext>
                </a:extLst>
              </p:cNvPr>
              <p:cNvSpPr/>
              <p:nvPr/>
            </p:nvSpPr>
            <p:spPr>
              <a:xfrm>
                <a:off x="8612591" y="912686"/>
                <a:ext cx="82863" cy="116275"/>
              </a:xfrm>
              <a:custGeom>
                <a:avLst/>
                <a:gdLst>
                  <a:gd name="connsiteX0" fmla="*/ 324 w 82863"/>
                  <a:gd name="connsiteY0" fmla="*/ 60717 h 116275"/>
                  <a:gd name="connsiteX1" fmla="*/ 324 w 82863"/>
                  <a:gd name="connsiteY1" fmla="*/ 61180 h 116275"/>
                  <a:gd name="connsiteX2" fmla="*/ 13023 w 82863"/>
                  <a:gd name="connsiteY2" fmla="*/ 98550 h 116275"/>
                  <a:gd name="connsiteX3" fmla="*/ 41464 w 82863"/>
                  <a:gd name="connsiteY3" fmla="*/ 116276 h 116275"/>
                  <a:gd name="connsiteX4" fmla="*/ 69905 w 82863"/>
                  <a:gd name="connsiteY4" fmla="*/ 98550 h 116275"/>
                  <a:gd name="connsiteX5" fmla="*/ 82670 w 82863"/>
                  <a:gd name="connsiteY5" fmla="*/ 61180 h 116275"/>
                  <a:gd name="connsiteX6" fmla="*/ 82670 w 82863"/>
                  <a:gd name="connsiteY6" fmla="*/ 60717 h 116275"/>
                  <a:gd name="connsiteX7" fmla="*/ 82670 w 82863"/>
                  <a:gd name="connsiteY7" fmla="*/ 58072 h 116275"/>
                  <a:gd name="connsiteX8" fmla="*/ 52774 w 82863"/>
                  <a:gd name="connsiteY8" fmla="*/ 992 h 116275"/>
                  <a:gd name="connsiteX9" fmla="*/ 41067 w 82863"/>
                  <a:gd name="connsiteY9" fmla="*/ 0 h 116275"/>
                  <a:gd name="connsiteX10" fmla="*/ 27971 w 82863"/>
                  <a:gd name="connsiteY10" fmla="*/ 1257 h 116275"/>
                  <a:gd name="connsiteX11" fmla="*/ 192 w 82863"/>
                  <a:gd name="connsiteY11" fmla="*/ 58072 h 116275"/>
                  <a:gd name="connsiteX12" fmla="*/ 192 w 82863"/>
                  <a:gd name="connsiteY12" fmla="*/ 60717 h 116275"/>
                  <a:gd name="connsiteX13" fmla="*/ 8460 w 82863"/>
                  <a:gd name="connsiteY13" fmla="*/ 51987 h 116275"/>
                  <a:gd name="connsiteX14" fmla="*/ 9386 w 82863"/>
                  <a:gd name="connsiteY14" fmla="*/ 42396 h 116275"/>
                  <a:gd name="connsiteX15" fmla="*/ 11701 w 82863"/>
                  <a:gd name="connsiteY15" fmla="*/ 31814 h 116275"/>
                  <a:gd name="connsiteX16" fmla="*/ 24929 w 82863"/>
                  <a:gd name="connsiteY16" fmla="*/ 28573 h 116275"/>
                  <a:gd name="connsiteX17" fmla="*/ 41464 w 82863"/>
                  <a:gd name="connsiteY17" fmla="*/ 36708 h 116275"/>
                  <a:gd name="connsiteX18" fmla="*/ 58396 w 82863"/>
                  <a:gd name="connsiteY18" fmla="*/ 28507 h 116275"/>
                  <a:gd name="connsiteX19" fmla="*/ 71227 w 82863"/>
                  <a:gd name="connsiteY19" fmla="*/ 31814 h 116275"/>
                  <a:gd name="connsiteX20" fmla="*/ 73542 w 82863"/>
                  <a:gd name="connsiteY20" fmla="*/ 42396 h 116275"/>
                  <a:gd name="connsiteX21" fmla="*/ 74535 w 82863"/>
                  <a:gd name="connsiteY21" fmla="*/ 51987 h 116275"/>
                  <a:gd name="connsiteX22" fmla="*/ 76849 w 82863"/>
                  <a:gd name="connsiteY22" fmla="*/ 61445 h 116275"/>
                  <a:gd name="connsiteX23" fmla="*/ 65209 w 82863"/>
                  <a:gd name="connsiteY23" fmla="*/ 95111 h 116275"/>
                  <a:gd name="connsiteX24" fmla="*/ 41398 w 82863"/>
                  <a:gd name="connsiteY24" fmla="*/ 110455 h 116275"/>
                  <a:gd name="connsiteX25" fmla="*/ 17587 w 82863"/>
                  <a:gd name="connsiteY25" fmla="*/ 95111 h 116275"/>
                  <a:gd name="connsiteX26" fmla="*/ 5946 w 82863"/>
                  <a:gd name="connsiteY26" fmla="*/ 61445 h 116275"/>
                  <a:gd name="connsiteX27" fmla="*/ 8327 w 82863"/>
                  <a:gd name="connsiteY27" fmla="*/ 51987 h 11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863" h="116275">
                    <a:moveTo>
                      <a:pt x="324" y="60717"/>
                    </a:moveTo>
                    <a:lnTo>
                      <a:pt x="324" y="61180"/>
                    </a:lnTo>
                    <a:cubicBezTo>
                      <a:pt x="324" y="74475"/>
                      <a:pt x="5417" y="88166"/>
                      <a:pt x="13023" y="98550"/>
                    </a:cubicBezTo>
                    <a:cubicBezTo>
                      <a:pt x="20762" y="109066"/>
                      <a:pt x="31146" y="116276"/>
                      <a:pt x="41464" y="116276"/>
                    </a:cubicBezTo>
                    <a:cubicBezTo>
                      <a:pt x="51782" y="116276"/>
                      <a:pt x="62232" y="109133"/>
                      <a:pt x="69905" y="98550"/>
                    </a:cubicBezTo>
                    <a:cubicBezTo>
                      <a:pt x="77511" y="88166"/>
                      <a:pt x="82670" y="74475"/>
                      <a:pt x="82670" y="61180"/>
                    </a:cubicBezTo>
                    <a:lnTo>
                      <a:pt x="82670" y="60717"/>
                    </a:lnTo>
                    <a:cubicBezTo>
                      <a:pt x="82670" y="59858"/>
                      <a:pt x="82670" y="58998"/>
                      <a:pt x="82670" y="58072"/>
                    </a:cubicBezTo>
                    <a:cubicBezTo>
                      <a:pt x="82670" y="29036"/>
                      <a:pt x="87167" y="5093"/>
                      <a:pt x="52774" y="992"/>
                    </a:cubicBezTo>
                    <a:cubicBezTo>
                      <a:pt x="49335" y="331"/>
                      <a:pt x="45433" y="0"/>
                      <a:pt x="41067" y="0"/>
                    </a:cubicBezTo>
                    <a:cubicBezTo>
                      <a:pt x="36107" y="0"/>
                      <a:pt x="31807" y="463"/>
                      <a:pt x="27971" y="1257"/>
                    </a:cubicBezTo>
                    <a:cubicBezTo>
                      <a:pt x="-4107" y="6085"/>
                      <a:pt x="192" y="29631"/>
                      <a:pt x="192" y="58072"/>
                    </a:cubicBezTo>
                    <a:cubicBezTo>
                      <a:pt x="192" y="58998"/>
                      <a:pt x="192" y="59858"/>
                      <a:pt x="192" y="60717"/>
                    </a:cubicBezTo>
                    <a:close/>
                    <a:moveTo>
                      <a:pt x="8460" y="51987"/>
                    </a:moveTo>
                    <a:cubicBezTo>
                      <a:pt x="9320" y="48547"/>
                      <a:pt x="9386" y="45439"/>
                      <a:pt x="9386" y="42396"/>
                    </a:cubicBezTo>
                    <a:cubicBezTo>
                      <a:pt x="9452" y="38428"/>
                      <a:pt x="9518" y="34790"/>
                      <a:pt x="11701" y="31814"/>
                    </a:cubicBezTo>
                    <a:cubicBezTo>
                      <a:pt x="12164" y="30293"/>
                      <a:pt x="17587" y="29234"/>
                      <a:pt x="24929" y="28573"/>
                    </a:cubicBezTo>
                    <a:lnTo>
                      <a:pt x="41464" y="36708"/>
                    </a:lnTo>
                    <a:lnTo>
                      <a:pt x="58396" y="28507"/>
                    </a:lnTo>
                    <a:cubicBezTo>
                      <a:pt x="65738" y="29102"/>
                      <a:pt x="71095" y="30226"/>
                      <a:pt x="71227" y="31814"/>
                    </a:cubicBezTo>
                    <a:cubicBezTo>
                      <a:pt x="73410" y="34790"/>
                      <a:pt x="73476" y="38428"/>
                      <a:pt x="73542" y="42396"/>
                    </a:cubicBezTo>
                    <a:cubicBezTo>
                      <a:pt x="73609" y="45373"/>
                      <a:pt x="73675" y="48547"/>
                      <a:pt x="74535" y="51987"/>
                    </a:cubicBezTo>
                    <a:lnTo>
                      <a:pt x="76849" y="61445"/>
                    </a:lnTo>
                    <a:cubicBezTo>
                      <a:pt x="76783" y="73416"/>
                      <a:pt x="72153" y="85719"/>
                      <a:pt x="65209" y="95111"/>
                    </a:cubicBezTo>
                    <a:cubicBezTo>
                      <a:pt x="58528" y="104238"/>
                      <a:pt x="49798" y="110455"/>
                      <a:pt x="41398" y="110455"/>
                    </a:cubicBezTo>
                    <a:cubicBezTo>
                      <a:pt x="32998" y="110455"/>
                      <a:pt x="24267" y="104238"/>
                      <a:pt x="17587" y="95111"/>
                    </a:cubicBezTo>
                    <a:cubicBezTo>
                      <a:pt x="10709" y="85719"/>
                      <a:pt x="6079" y="73416"/>
                      <a:pt x="5946" y="61445"/>
                    </a:cubicBezTo>
                    <a:lnTo>
                      <a:pt x="8327" y="51987"/>
                    </a:lnTo>
                    <a:close/>
                  </a:path>
                </a:pathLst>
              </a:custGeom>
              <a:grp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BF368DD-D3D3-492B-8AED-483359329E07}"/>
                  </a:ext>
                </a:extLst>
              </p:cNvPr>
              <p:cNvSpPr/>
              <p:nvPr/>
            </p:nvSpPr>
            <p:spPr>
              <a:xfrm>
                <a:off x="8820003" y="912620"/>
                <a:ext cx="112439" cy="116342"/>
              </a:xfrm>
              <a:custGeom>
                <a:avLst/>
                <a:gdLst>
                  <a:gd name="connsiteX0" fmla="*/ 9260 w 112439"/>
                  <a:gd name="connsiteY0" fmla="*/ 85653 h 116342"/>
                  <a:gd name="connsiteX1" fmla="*/ 0 w 112439"/>
                  <a:gd name="connsiteY1" fmla="*/ 110522 h 116342"/>
                  <a:gd name="connsiteX2" fmla="*/ 40015 w 112439"/>
                  <a:gd name="connsiteY2" fmla="*/ 110522 h 116342"/>
                  <a:gd name="connsiteX3" fmla="*/ 56484 w 112439"/>
                  <a:gd name="connsiteY3" fmla="*/ 116342 h 116342"/>
                  <a:gd name="connsiteX4" fmla="*/ 72953 w 112439"/>
                  <a:gd name="connsiteY4" fmla="*/ 110522 h 116342"/>
                  <a:gd name="connsiteX5" fmla="*/ 112440 w 112439"/>
                  <a:gd name="connsiteY5" fmla="*/ 110522 h 116342"/>
                  <a:gd name="connsiteX6" fmla="*/ 103180 w 112439"/>
                  <a:gd name="connsiteY6" fmla="*/ 85653 h 116342"/>
                  <a:gd name="connsiteX7" fmla="*/ 97426 w 112439"/>
                  <a:gd name="connsiteY7" fmla="*/ 28705 h 116342"/>
                  <a:gd name="connsiteX8" fmla="*/ 68985 w 112439"/>
                  <a:gd name="connsiteY8" fmla="*/ 1124 h 116342"/>
                  <a:gd name="connsiteX9" fmla="*/ 56551 w 112439"/>
                  <a:gd name="connsiteY9" fmla="*/ 0 h 116342"/>
                  <a:gd name="connsiteX10" fmla="*/ 44248 w 112439"/>
                  <a:gd name="connsiteY10" fmla="*/ 1124 h 116342"/>
                  <a:gd name="connsiteX11" fmla="*/ 16866 w 112439"/>
                  <a:gd name="connsiteY11" fmla="*/ 22223 h 116342"/>
                  <a:gd name="connsiteX12" fmla="*/ 16866 w 112439"/>
                  <a:gd name="connsiteY12" fmla="*/ 22091 h 116342"/>
                  <a:gd name="connsiteX13" fmla="*/ 9392 w 112439"/>
                  <a:gd name="connsiteY13" fmla="*/ 85586 h 116342"/>
                  <a:gd name="connsiteX14" fmla="*/ 21893 w 112439"/>
                  <a:gd name="connsiteY14" fmla="*/ 58204 h 116342"/>
                  <a:gd name="connsiteX15" fmla="*/ 68985 w 112439"/>
                  <a:gd name="connsiteY15" fmla="*/ 28375 h 116342"/>
                  <a:gd name="connsiteX16" fmla="*/ 86248 w 112439"/>
                  <a:gd name="connsiteY16" fmla="*/ 31946 h 116342"/>
                  <a:gd name="connsiteX17" fmla="*/ 88563 w 112439"/>
                  <a:gd name="connsiteY17" fmla="*/ 42529 h 116342"/>
                  <a:gd name="connsiteX18" fmla="*/ 89555 w 112439"/>
                  <a:gd name="connsiteY18" fmla="*/ 52119 h 116342"/>
                  <a:gd name="connsiteX19" fmla="*/ 91870 w 112439"/>
                  <a:gd name="connsiteY19" fmla="*/ 61577 h 116342"/>
                  <a:gd name="connsiteX20" fmla="*/ 80229 w 112439"/>
                  <a:gd name="connsiteY20" fmla="*/ 95243 h 116342"/>
                  <a:gd name="connsiteX21" fmla="*/ 56418 w 112439"/>
                  <a:gd name="connsiteY21" fmla="*/ 110588 h 116342"/>
                  <a:gd name="connsiteX22" fmla="*/ 32607 w 112439"/>
                  <a:gd name="connsiteY22" fmla="*/ 95243 h 116342"/>
                  <a:gd name="connsiteX23" fmla="*/ 20967 w 112439"/>
                  <a:gd name="connsiteY23" fmla="*/ 61577 h 116342"/>
                  <a:gd name="connsiteX24" fmla="*/ 21827 w 112439"/>
                  <a:gd name="connsiteY24" fmla="*/ 58204 h 1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439" h="116342">
                    <a:moveTo>
                      <a:pt x="9260" y="85653"/>
                    </a:moveTo>
                    <a:cubicBezTo>
                      <a:pt x="13030" y="110059"/>
                      <a:pt x="0" y="110522"/>
                      <a:pt x="0" y="110522"/>
                    </a:cubicBezTo>
                    <a:lnTo>
                      <a:pt x="40015" y="110522"/>
                    </a:lnTo>
                    <a:cubicBezTo>
                      <a:pt x="45240" y="114159"/>
                      <a:pt x="50862" y="116342"/>
                      <a:pt x="56484" y="116342"/>
                    </a:cubicBezTo>
                    <a:cubicBezTo>
                      <a:pt x="62106" y="116342"/>
                      <a:pt x="67728" y="114159"/>
                      <a:pt x="72953" y="110522"/>
                    </a:cubicBezTo>
                    <a:lnTo>
                      <a:pt x="112440" y="110522"/>
                    </a:lnTo>
                    <a:cubicBezTo>
                      <a:pt x="112440" y="110522"/>
                      <a:pt x="99344" y="110059"/>
                      <a:pt x="103180" y="85653"/>
                    </a:cubicBezTo>
                    <a:cubicBezTo>
                      <a:pt x="106024" y="67398"/>
                      <a:pt x="100402" y="40941"/>
                      <a:pt x="97426" y="28705"/>
                    </a:cubicBezTo>
                    <a:cubicBezTo>
                      <a:pt x="95838" y="14286"/>
                      <a:pt x="89753" y="3968"/>
                      <a:pt x="68985" y="1124"/>
                    </a:cubicBezTo>
                    <a:cubicBezTo>
                      <a:pt x="65347" y="397"/>
                      <a:pt x="61180" y="0"/>
                      <a:pt x="56551" y="0"/>
                    </a:cubicBezTo>
                    <a:cubicBezTo>
                      <a:pt x="51921" y="0"/>
                      <a:pt x="47886" y="397"/>
                      <a:pt x="44248" y="1124"/>
                    </a:cubicBezTo>
                    <a:cubicBezTo>
                      <a:pt x="26655" y="3439"/>
                      <a:pt x="19578" y="11244"/>
                      <a:pt x="16866" y="22223"/>
                    </a:cubicBezTo>
                    <a:lnTo>
                      <a:pt x="16866" y="22091"/>
                    </a:lnTo>
                    <a:cubicBezTo>
                      <a:pt x="16866" y="22091"/>
                      <a:pt x="5556" y="61180"/>
                      <a:pt x="9392" y="85586"/>
                    </a:cubicBezTo>
                    <a:close/>
                    <a:moveTo>
                      <a:pt x="21893" y="58204"/>
                    </a:moveTo>
                    <a:cubicBezTo>
                      <a:pt x="66141" y="43455"/>
                      <a:pt x="68853" y="30425"/>
                      <a:pt x="68985" y="28375"/>
                    </a:cubicBezTo>
                    <a:cubicBezTo>
                      <a:pt x="78575" y="28904"/>
                      <a:pt x="86049" y="30094"/>
                      <a:pt x="86248" y="31946"/>
                    </a:cubicBezTo>
                    <a:cubicBezTo>
                      <a:pt x="88430" y="34922"/>
                      <a:pt x="88497" y="38560"/>
                      <a:pt x="88563" y="42529"/>
                    </a:cubicBezTo>
                    <a:cubicBezTo>
                      <a:pt x="88563" y="45505"/>
                      <a:pt x="88695" y="48680"/>
                      <a:pt x="89555" y="52119"/>
                    </a:cubicBezTo>
                    <a:lnTo>
                      <a:pt x="91870" y="61577"/>
                    </a:lnTo>
                    <a:cubicBezTo>
                      <a:pt x="91804" y="73549"/>
                      <a:pt x="87108" y="85851"/>
                      <a:pt x="80229" y="95243"/>
                    </a:cubicBezTo>
                    <a:cubicBezTo>
                      <a:pt x="73549" y="104370"/>
                      <a:pt x="64818" y="110588"/>
                      <a:pt x="56418" y="110588"/>
                    </a:cubicBezTo>
                    <a:cubicBezTo>
                      <a:pt x="48018" y="110588"/>
                      <a:pt x="39288" y="104370"/>
                      <a:pt x="32607" y="95243"/>
                    </a:cubicBezTo>
                    <a:cubicBezTo>
                      <a:pt x="25729" y="85851"/>
                      <a:pt x="21033" y="73549"/>
                      <a:pt x="20967" y="61577"/>
                    </a:cubicBezTo>
                    <a:lnTo>
                      <a:pt x="21827" y="58204"/>
                    </a:lnTo>
                    <a:close/>
                  </a:path>
                </a:pathLst>
              </a:custGeom>
              <a:grpFill/>
              <a:ln w="6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 name="Group 1">
            <a:extLst>
              <a:ext uri="{FF2B5EF4-FFF2-40B4-BE49-F238E27FC236}">
                <a16:creationId xmlns:a16="http://schemas.microsoft.com/office/drawing/2014/main" id="{5A8D7745-ACE4-45B2-B0E4-E5B48A00F9CC}"/>
              </a:ext>
            </a:extLst>
          </p:cNvPr>
          <p:cNvGrpSpPr/>
          <p:nvPr/>
        </p:nvGrpSpPr>
        <p:grpSpPr>
          <a:xfrm>
            <a:off x="623106" y="2653682"/>
            <a:ext cx="5858758" cy="1179151"/>
            <a:chOff x="623106" y="3303387"/>
            <a:chExt cx="5858758" cy="1179151"/>
          </a:xfrm>
        </p:grpSpPr>
        <p:sp>
          <p:nvSpPr>
            <p:cNvPr id="8" name="Title 2">
              <a:extLst>
                <a:ext uri="{FF2B5EF4-FFF2-40B4-BE49-F238E27FC236}">
                  <a16:creationId xmlns:a16="http://schemas.microsoft.com/office/drawing/2014/main" id="{A1C4FFCF-67DF-4955-A0B0-8A517AA71B64}"/>
                </a:ext>
              </a:extLst>
            </p:cNvPr>
            <p:cNvSpPr txBox="1">
              <a:spLocks/>
            </p:cNvSpPr>
            <p:nvPr/>
          </p:nvSpPr>
          <p:spPr>
            <a:xfrm>
              <a:off x="623106" y="3303387"/>
              <a:ext cx="5472894" cy="6670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50" normalizeH="0" baseline="0" noProof="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Thank you for your time.</a:t>
              </a:r>
            </a:p>
          </p:txBody>
        </p:sp>
        <p:sp>
          <p:nvSpPr>
            <p:cNvPr id="9" name="Title 2">
              <a:extLst>
                <a:ext uri="{FF2B5EF4-FFF2-40B4-BE49-F238E27FC236}">
                  <a16:creationId xmlns:a16="http://schemas.microsoft.com/office/drawing/2014/main" id="{B1A74E61-3624-4B4A-8502-B951BA6AE61F}"/>
                </a:ext>
              </a:extLst>
            </p:cNvPr>
            <p:cNvSpPr txBox="1">
              <a:spLocks/>
            </p:cNvSpPr>
            <p:nvPr/>
          </p:nvSpPr>
          <p:spPr>
            <a:xfrm>
              <a:off x="623106" y="3927352"/>
              <a:ext cx="5858758" cy="55518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We look forward to a rewarding partnership!</a:t>
              </a:r>
            </a:p>
          </p:txBody>
        </p:sp>
      </p:grpSp>
      <p:grpSp>
        <p:nvGrpSpPr>
          <p:cNvPr id="11" name="Group 10">
            <a:extLst>
              <a:ext uri="{FF2B5EF4-FFF2-40B4-BE49-F238E27FC236}">
                <a16:creationId xmlns:a16="http://schemas.microsoft.com/office/drawing/2014/main" id="{7B21B6D9-559B-4205-894C-DDA893DF922A}"/>
              </a:ext>
            </a:extLst>
          </p:cNvPr>
          <p:cNvGrpSpPr/>
          <p:nvPr/>
        </p:nvGrpSpPr>
        <p:grpSpPr>
          <a:xfrm>
            <a:off x="719795" y="1012465"/>
            <a:ext cx="1282395" cy="1398978"/>
            <a:chOff x="465766" y="1863532"/>
            <a:chExt cx="3618754" cy="3947736"/>
          </a:xfrm>
          <a:solidFill>
            <a:schemeClr val="bg1"/>
          </a:solidFill>
        </p:grpSpPr>
        <p:pic>
          <p:nvPicPr>
            <p:cNvPr id="12" name="Graphic 11">
              <a:extLst>
                <a:ext uri="{FF2B5EF4-FFF2-40B4-BE49-F238E27FC236}">
                  <a16:creationId xmlns:a16="http://schemas.microsoft.com/office/drawing/2014/main" id="{06D076DC-C80F-402D-AF0B-F186A705A1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5766" y="1863532"/>
              <a:ext cx="3336580" cy="3947736"/>
            </a:xfrm>
            <a:prstGeom prst="rect">
              <a:avLst/>
            </a:prstGeom>
          </p:spPr>
        </p:pic>
        <p:sp>
          <p:nvSpPr>
            <p:cNvPr id="13" name="Title 2">
              <a:extLst>
                <a:ext uri="{FF2B5EF4-FFF2-40B4-BE49-F238E27FC236}">
                  <a16:creationId xmlns:a16="http://schemas.microsoft.com/office/drawing/2014/main" id="{2DA94240-DE58-4B33-84CD-464C8C024F72}"/>
                </a:ext>
              </a:extLst>
            </p:cNvPr>
            <p:cNvSpPr txBox="1">
              <a:spLocks/>
            </p:cNvSpPr>
            <p:nvPr/>
          </p:nvSpPr>
          <p:spPr>
            <a:xfrm>
              <a:off x="2060922" y="3153483"/>
              <a:ext cx="2023598" cy="130477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5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t>
              </a:r>
              <a:endParaRPr kumimoji="0" lang="en-US" sz="4000" b="1" i="0" u="none" strike="noStrike" kern="1200" cap="none" spc="0" normalizeH="0" baseline="0" noProof="0">
                <a:ln>
                  <a:noFill/>
                </a:ln>
                <a:solidFill>
                  <a:prstClr val="white"/>
                </a:solidFill>
                <a:effectLst/>
                <a:uLnTx/>
                <a:uFillTx/>
                <a:latin typeface="Calibri Light" panose="020F0302020204030204"/>
                <a:ea typeface="+mj-ea"/>
                <a:cs typeface="Arial" panose="020B0604020202020204" pitchFamily="34" charset="0"/>
              </a:endParaRPr>
            </a:p>
          </p:txBody>
        </p:sp>
      </p:grpSp>
      <p:grpSp>
        <p:nvGrpSpPr>
          <p:cNvPr id="5" name="Group 4">
            <a:extLst>
              <a:ext uri="{FF2B5EF4-FFF2-40B4-BE49-F238E27FC236}">
                <a16:creationId xmlns:a16="http://schemas.microsoft.com/office/drawing/2014/main" id="{36C8B03B-6A9C-FDB4-CD3A-DAEB79F280D6}"/>
              </a:ext>
            </a:extLst>
          </p:cNvPr>
          <p:cNvGrpSpPr/>
          <p:nvPr/>
        </p:nvGrpSpPr>
        <p:grpSpPr>
          <a:xfrm>
            <a:off x="8090452" y="0"/>
            <a:ext cx="4101548" cy="6858000"/>
            <a:chOff x="8090452" y="0"/>
            <a:chExt cx="4101548" cy="6858000"/>
          </a:xfrm>
        </p:grpSpPr>
        <p:sp>
          <p:nvSpPr>
            <p:cNvPr id="6" name="Rectangle 5">
              <a:extLst>
                <a:ext uri="{FF2B5EF4-FFF2-40B4-BE49-F238E27FC236}">
                  <a16:creationId xmlns:a16="http://schemas.microsoft.com/office/drawing/2014/main" id="{A45F3C26-15BE-4E7F-989A-A2B2A9B3C64A}"/>
                </a:ext>
              </a:extLst>
            </p:cNvPr>
            <p:cNvSpPr/>
            <p:nvPr/>
          </p:nvSpPr>
          <p:spPr>
            <a:xfrm flipH="1">
              <a:off x="8090452" y="0"/>
              <a:ext cx="4101548" cy="6858000"/>
            </a:xfrm>
            <a:prstGeom prst="rect">
              <a:avLst/>
            </a:prstGeom>
            <a:solidFill>
              <a:schemeClr val="bg1"/>
            </a:solidFill>
            <a:ln>
              <a:noFill/>
            </a:ln>
            <a:effectLst>
              <a:outerShdw blurRad="1016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2">
              <a:extLst>
                <a:ext uri="{FF2B5EF4-FFF2-40B4-BE49-F238E27FC236}">
                  <a16:creationId xmlns:a16="http://schemas.microsoft.com/office/drawing/2014/main" id="{7A010607-85C4-454C-9D43-D0A34BD3E81C}"/>
                </a:ext>
              </a:extLst>
            </p:cNvPr>
            <p:cNvSpPr txBox="1">
              <a:spLocks/>
            </p:cNvSpPr>
            <p:nvPr/>
          </p:nvSpPr>
          <p:spPr>
            <a:xfrm>
              <a:off x="8644379" y="4766309"/>
              <a:ext cx="2960158" cy="160230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2000" b="1" spc="-50">
                  <a:solidFill>
                    <a:prstClr val="black">
                      <a:lumMod val="75000"/>
                      <a:lumOff val="25000"/>
                    </a:prstClr>
                  </a:solidFill>
                  <a:latin typeface="Arial" panose="020B0604020202020204" pitchFamily="34" charset="0"/>
                  <a:cs typeface="Arial" panose="020B0604020202020204" pitchFamily="34" charset="0"/>
                </a:rPr>
                <a:t>Lee Castine</a:t>
              </a:r>
              <a:endParaRPr kumimoji="0" lang="en-US" sz="2000" b="1" i="0" u="none" strike="noStrike" kern="1200" cap="none" spc="-50" normalizeH="0" baseline="0" noProof="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endParaRPr>
            </a:p>
            <a:p>
              <a:pPr marL="0" marR="0" lvl="0" indent="0" algn="r" defTabSz="914400" rtl="0" eaLnBrk="1" fontAlgn="auto" latinLnBrk="0" hangingPunct="1">
                <a:lnSpc>
                  <a:spcPct val="100000"/>
                </a:lnSpc>
                <a:spcBef>
                  <a:spcPct val="0"/>
                </a:spcBef>
                <a:spcAft>
                  <a:spcPts val="0"/>
                </a:spcAft>
                <a:buClrTx/>
                <a:buSzTx/>
                <a:buFontTx/>
                <a:buNone/>
                <a:tabLst/>
                <a:defRPr/>
              </a:pPr>
              <a:r>
                <a:rPr lang="en-US" sz="1400" spc="-50">
                  <a:solidFill>
                    <a:srgbClr val="E3530F"/>
                  </a:solidFill>
                  <a:latin typeface="Arial" panose="020B0604020202020204" pitchFamily="34" charset="0"/>
                  <a:cs typeface="Arial" panose="020B0604020202020204" pitchFamily="34" charset="0"/>
                </a:rPr>
                <a:t>VP of Sales</a:t>
              </a:r>
              <a:endParaRPr kumimoji="0" lang="en-US" sz="1400" b="0" i="0" u="none" strike="noStrike" kern="1200" cap="none" spc="-50" normalizeH="0" baseline="0" noProof="0">
                <a:ln>
                  <a:noFill/>
                </a:ln>
                <a:solidFill>
                  <a:srgbClr val="E3530F"/>
                </a:solidFill>
                <a:effectLst/>
                <a:uLnTx/>
                <a:uFillTx/>
                <a:latin typeface="Arial" panose="020B0604020202020204" pitchFamily="34" charset="0"/>
                <a:ea typeface="+mj-ea"/>
                <a:cs typeface="Arial" panose="020B0604020202020204" pitchFamily="34" charset="0"/>
              </a:endParaRP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50" normalizeH="0" baseline="0" noProof="0">
                <a:ln>
                  <a:noFill/>
                </a:ln>
                <a:solidFill>
                  <a:prstClr val="white">
                    <a:lumMod val="65000"/>
                  </a:prstClr>
                </a:solidFill>
                <a:effectLst/>
                <a:uLnTx/>
                <a:uFillTx/>
                <a:latin typeface="Arial" panose="020B0604020202020204" pitchFamily="34" charset="0"/>
                <a:ea typeface="+mj-ea"/>
                <a:cs typeface="Arial" panose="020B0604020202020204" pitchFamily="34" charset="0"/>
              </a:endParaRPr>
            </a:p>
            <a:p>
              <a:pPr marL="0" marR="0" lvl="0" indent="0" algn="r" defTabSz="914400" rtl="0" eaLnBrk="1" fontAlgn="auto" latinLnBrk="0" hangingPunct="1">
                <a:lnSpc>
                  <a:spcPct val="100000"/>
                </a:lnSpc>
                <a:spcBef>
                  <a:spcPct val="0"/>
                </a:spcBef>
                <a:spcAft>
                  <a:spcPts val="0"/>
                </a:spcAft>
                <a:buClrTx/>
                <a:buSzTx/>
                <a:buFontTx/>
                <a:buNone/>
                <a:tabLst/>
                <a:defRPr/>
              </a:pPr>
              <a:r>
                <a:rPr lang="en-US" sz="1600" spc="-50">
                  <a:solidFill>
                    <a:prstClr val="black">
                      <a:lumMod val="50000"/>
                      <a:lumOff val="50000"/>
                    </a:prstClr>
                  </a:solidFill>
                  <a:latin typeface="Arial" panose="020B0604020202020204" pitchFamily="34" charset="0"/>
                  <a:cs typeface="Arial" panose="020B0604020202020204" pitchFamily="34" charset="0"/>
                </a:rPr>
                <a:t>602.620.1460</a:t>
              </a:r>
              <a:endParaRPr kumimoji="0" lang="en-US" sz="16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j-ea"/>
                <a:cs typeface="Arial" panose="020B0604020202020204" pitchFamily="34" charset="0"/>
              </a:endParaRP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j-ea"/>
                  <a:cs typeface="Arial" panose="020B0604020202020204" pitchFamily="34" charset="0"/>
                  <a:hlinkClick r:id="rId6"/>
                </a:rPr>
                <a:t>lee.castine@vensure.com</a:t>
              </a:r>
              <a:endParaRPr kumimoji="0" lang="en-US" sz="16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j-ea"/>
                <a:cs typeface="Arial" panose="020B0604020202020204" pitchFamily="34" charset="0"/>
              </a:endParaRP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j-ea"/>
                  <a:cs typeface="Arial" panose="020B0604020202020204" pitchFamily="34" charset="0"/>
                </a:rPr>
                <a:t>vensurestaffingalliance.com</a:t>
              </a:r>
            </a:p>
          </p:txBody>
        </p:sp>
        <p:pic>
          <p:nvPicPr>
            <p:cNvPr id="20" name="Graphic 19">
              <a:extLst>
                <a:ext uri="{FF2B5EF4-FFF2-40B4-BE49-F238E27FC236}">
                  <a16:creationId xmlns:a16="http://schemas.microsoft.com/office/drawing/2014/main" id="{ABB98D9F-3831-4F37-8658-CC4EAD64E2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44379" y="3144018"/>
              <a:ext cx="2847934" cy="1020323"/>
            </a:xfrm>
            <a:prstGeom prst="rect">
              <a:avLst/>
            </a:prstGeom>
          </p:spPr>
        </p:pic>
        <p:cxnSp>
          <p:nvCxnSpPr>
            <p:cNvPr id="4" name="Straight Connector 3">
              <a:extLst>
                <a:ext uri="{FF2B5EF4-FFF2-40B4-BE49-F238E27FC236}">
                  <a16:creationId xmlns:a16="http://schemas.microsoft.com/office/drawing/2014/main" id="{FE1FB476-019D-A57C-D446-1F28B62DA3C9}"/>
                </a:ext>
              </a:extLst>
            </p:cNvPr>
            <p:cNvCxnSpPr/>
            <p:nvPr/>
          </p:nvCxnSpPr>
          <p:spPr>
            <a:xfrm flipH="1">
              <a:off x="11040533" y="5488021"/>
              <a:ext cx="451780" cy="0"/>
            </a:xfrm>
            <a:prstGeom prst="line">
              <a:avLst/>
            </a:prstGeom>
            <a:ln w="15875">
              <a:solidFill>
                <a:srgbClr val="E3530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71250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890442-BC73-5A33-41B6-8F64B6AC60C1}"/>
              </a:ext>
            </a:extLst>
          </p:cNvPr>
          <p:cNvSpPr>
            <a:spLocks noGrp="1"/>
          </p:cNvSpPr>
          <p:nvPr>
            <p:ph type="body" sz="quarter" idx="11"/>
          </p:nvPr>
        </p:nvSpPr>
        <p:spPr>
          <a:xfrm>
            <a:off x="5120161" y="1959185"/>
            <a:ext cx="4038600" cy="409365"/>
          </a:xfrm>
        </p:spPr>
        <p:txBody>
          <a:bodyPr>
            <a:normAutofit fontScale="92500" lnSpcReduction="20000"/>
          </a:bodyPr>
          <a:lstStyle/>
          <a:p>
            <a:r>
              <a:rPr lang="en-US"/>
              <a:t>Lee Castine</a:t>
            </a:r>
          </a:p>
        </p:txBody>
      </p:sp>
      <p:sp>
        <p:nvSpPr>
          <p:cNvPr id="4" name="Text Placeholder 3">
            <a:extLst>
              <a:ext uri="{FF2B5EF4-FFF2-40B4-BE49-F238E27FC236}">
                <a16:creationId xmlns:a16="http://schemas.microsoft.com/office/drawing/2014/main" id="{2EC8B9D6-1D18-9B5E-F1E1-CAAFD3FD5423}"/>
              </a:ext>
            </a:extLst>
          </p:cNvPr>
          <p:cNvSpPr>
            <a:spLocks noGrp="1"/>
          </p:cNvSpPr>
          <p:nvPr>
            <p:ph type="body" sz="quarter" idx="12"/>
          </p:nvPr>
        </p:nvSpPr>
        <p:spPr>
          <a:xfrm>
            <a:off x="5120161" y="2292350"/>
            <a:ext cx="4231272" cy="288179"/>
          </a:xfrm>
        </p:spPr>
        <p:txBody>
          <a:bodyPr>
            <a:normAutofit fontScale="92500" lnSpcReduction="10000"/>
          </a:bodyPr>
          <a:lstStyle/>
          <a:p>
            <a:r>
              <a:rPr lang="en-US" dirty="0">
                <a:solidFill>
                  <a:schemeClr val="tx1">
                    <a:lumMod val="65000"/>
                    <a:lumOff val="35000"/>
                  </a:schemeClr>
                </a:solidFill>
              </a:rPr>
              <a:t>VP, </a:t>
            </a:r>
            <a:r>
              <a:rPr lang="en-US" sz="1600" dirty="0" err="1">
                <a:solidFill>
                  <a:schemeClr val="tx1">
                    <a:lumMod val="65000"/>
                    <a:lumOff val="35000"/>
                  </a:schemeClr>
                </a:solidFill>
                <a:latin typeface="Arial" panose="020B0604020202020204" pitchFamily="34" charset="0"/>
                <a:cs typeface="Arial" panose="020B0604020202020204" pitchFamily="34" charset="0"/>
              </a:rPr>
              <a:t>VensureHR</a:t>
            </a:r>
            <a:r>
              <a:rPr lang="en-US" sz="1600" dirty="0">
                <a:solidFill>
                  <a:schemeClr val="tx1">
                    <a:lumMod val="65000"/>
                    <a:lumOff val="35000"/>
                  </a:schemeClr>
                </a:solidFill>
                <a:latin typeface="Arial" panose="020B0604020202020204" pitchFamily="34" charset="0"/>
                <a:cs typeface="Arial" panose="020B0604020202020204" pitchFamily="34" charset="0"/>
              </a:rPr>
              <a:t> Staffing Alliance</a:t>
            </a:r>
          </a:p>
          <a:p>
            <a:endParaRPr lang="en-US" dirty="0"/>
          </a:p>
        </p:txBody>
      </p:sp>
      <p:sp>
        <p:nvSpPr>
          <p:cNvPr id="5" name="Text Placeholder 4">
            <a:extLst>
              <a:ext uri="{FF2B5EF4-FFF2-40B4-BE49-F238E27FC236}">
                <a16:creationId xmlns:a16="http://schemas.microsoft.com/office/drawing/2014/main" id="{DDCE0DA5-8D68-B7D7-4E36-DBA1BC8942F7}"/>
              </a:ext>
            </a:extLst>
          </p:cNvPr>
          <p:cNvSpPr>
            <a:spLocks noGrp="1"/>
          </p:cNvSpPr>
          <p:nvPr>
            <p:ph type="body" sz="quarter" idx="13"/>
          </p:nvPr>
        </p:nvSpPr>
        <p:spPr>
          <a:xfrm>
            <a:off x="5120161" y="2829198"/>
            <a:ext cx="4739272" cy="2568302"/>
          </a:xfrm>
        </p:spPr>
        <p:txBody>
          <a:bodyPr>
            <a:noAutofit/>
          </a:bodyPr>
          <a:lstStyle/>
          <a:p>
            <a:pPr>
              <a:lnSpc>
                <a:spcPct val="150000"/>
              </a:lnSpc>
            </a:pPr>
            <a:r>
              <a:rPr lang="en-US" sz="14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Focus on Employee Retention</a:t>
            </a:r>
          </a:p>
          <a:p>
            <a:pPr>
              <a:lnSpc>
                <a:spcPct val="150000"/>
              </a:lnSpc>
            </a:pPr>
            <a:r>
              <a:rPr lang="en-US" sz="14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Embrace Recruitment Process Outsourcing (RPO)</a:t>
            </a:r>
          </a:p>
          <a:p>
            <a:pPr>
              <a:lnSpc>
                <a:spcPct val="150000"/>
              </a:lnSpc>
            </a:pPr>
            <a:r>
              <a:rPr lang="en-US" sz="14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Offer Competitive Benefits</a:t>
            </a:r>
            <a:endParaRPr lang="en-US" sz="1400" kern="0">
              <a:solidFill>
                <a:schemeClr val="tx1">
                  <a:lumMod val="65000"/>
                  <a:lumOff val="35000"/>
                </a:schemeClr>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pPr>
            <a:r>
              <a:rPr lang="en-US" sz="14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Monitor Key Performance Indicators (KPIs)</a:t>
            </a:r>
          </a:p>
          <a:p>
            <a:pPr>
              <a:lnSpc>
                <a:spcPct val="150000"/>
              </a:lnSpc>
            </a:pPr>
            <a:r>
              <a:rPr lang="en-US" sz="14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Stay Informed About Industry Trends</a:t>
            </a:r>
          </a:p>
          <a:p>
            <a:endParaRPr lang="en-US" sz="14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en-US" sz="14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en-US" sz="14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en-US" sz="14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en-US" sz="1400">
              <a:solidFill>
                <a:schemeClr val="tx1">
                  <a:lumMod val="65000"/>
                  <a:lumOff val="35000"/>
                </a:schemeClr>
              </a:solidFill>
            </a:endParaRPr>
          </a:p>
        </p:txBody>
      </p:sp>
      <p:pic>
        <p:nvPicPr>
          <p:cNvPr id="11" name="Picture Placeholder 10" descr="A person in a suit&#10;&#10;Description automatically generated">
            <a:extLst>
              <a:ext uri="{FF2B5EF4-FFF2-40B4-BE49-F238E27FC236}">
                <a16:creationId xmlns:a16="http://schemas.microsoft.com/office/drawing/2014/main" id="{71FFAE49-4AAF-334B-F076-23BCA8BCAC3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 r="24"/>
          <a:stretch>
            <a:fillRect/>
          </a:stretch>
        </p:blipFill>
        <p:spPr>
          <a:xfrm>
            <a:off x="1197801" y="1753307"/>
            <a:ext cx="3278607" cy="3278607"/>
          </a:xfrm>
        </p:spPr>
      </p:pic>
      <p:grpSp>
        <p:nvGrpSpPr>
          <p:cNvPr id="50" name="Group 5">
            <a:extLst>
              <a:ext uri="{FF2B5EF4-FFF2-40B4-BE49-F238E27FC236}">
                <a16:creationId xmlns:a16="http://schemas.microsoft.com/office/drawing/2014/main" id="{451BBB3D-9300-7DB8-62CA-468803BE3E7B}"/>
              </a:ext>
            </a:extLst>
          </p:cNvPr>
          <p:cNvGrpSpPr/>
          <p:nvPr/>
        </p:nvGrpSpPr>
        <p:grpSpPr>
          <a:xfrm>
            <a:off x="-515398" y="-422519"/>
            <a:ext cx="3150722" cy="1774894"/>
            <a:chOff x="1804767" y="-114622"/>
            <a:chExt cx="4200963" cy="2366525"/>
          </a:xfrm>
        </p:grpSpPr>
        <p:sp>
          <p:nvSpPr>
            <p:cNvPr id="51" name="Freeform: Shape 56">
              <a:extLst>
                <a:ext uri="{FF2B5EF4-FFF2-40B4-BE49-F238E27FC236}">
                  <a16:creationId xmlns:a16="http://schemas.microsoft.com/office/drawing/2014/main" id="{6C8A9263-1FD0-E032-E250-5CCA8B5FA7E8}"/>
                </a:ext>
              </a:extLst>
            </p:cNvPr>
            <p:cNvSpPr/>
            <p:nvPr/>
          </p:nvSpPr>
          <p:spPr>
            <a:xfrm>
              <a:off x="3703216" y="907121"/>
              <a:ext cx="1034978" cy="1034911"/>
            </a:xfrm>
            <a:custGeom>
              <a:avLst/>
              <a:gdLst>
                <a:gd name="connsiteX0" fmla="*/ 619278 w 1005408"/>
                <a:gd name="connsiteY0" fmla="*/ 12501 h 1005342"/>
                <a:gd name="connsiteX1" fmla="*/ 636607 w 1005408"/>
                <a:gd name="connsiteY1" fmla="*/ 74938 h 1005342"/>
                <a:gd name="connsiteX2" fmla="*/ 724971 w 1005408"/>
                <a:gd name="connsiteY2" fmla="*/ 113432 h 1005342"/>
                <a:gd name="connsiteX3" fmla="*/ 782447 w 1005408"/>
                <a:gd name="connsiteY3" fmla="*/ 83668 h 1005342"/>
                <a:gd name="connsiteX4" fmla="*/ 848721 w 1005408"/>
                <a:gd name="connsiteY4" fmla="*/ 136515 h 1005342"/>
                <a:gd name="connsiteX5" fmla="*/ 832516 w 1005408"/>
                <a:gd name="connsiteY5" fmla="*/ 199349 h 1005342"/>
                <a:gd name="connsiteX6" fmla="*/ 889662 w 1005408"/>
                <a:gd name="connsiteY6" fmla="*/ 276734 h 1005342"/>
                <a:gd name="connsiteX7" fmla="*/ 954480 w 1005408"/>
                <a:gd name="connsiteY7" fmla="*/ 279710 h 1005342"/>
                <a:gd name="connsiteX8" fmla="*/ 985434 w 1005408"/>
                <a:gd name="connsiteY8" fmla="*/ 358616 h 1005342"/>
                <a:gd name="connsiteX9" fmla="*/ 940061 w 1005408"/>
                <a:gd name="connsiteY9" fmla="*/ 404783 h 1005342"/>
                <a:gd name="connsiteX10" fmla="*/ 950842 w 1005408"/>
                <a:gd name="connsiteY10" fmla="*/ 500555 h 1005342"/>
                <a:gd name="connsiteX11" fmla="*/ 1005409 w 1005408"/>
                <a:gd name="connsiteY11" fmla="*/ 535477 h 1005342"/>
                <a:gd name="connsiteX12" fmla="*/ 992776 w 1005408"/>
                <a:gd name="connsiteY12" fmla="*/ 619278 h 1005342"/>
                <a:gd name="connsiteX13" fmla="*/ 930339 w 1005408"/>
                <a:gd name="connsiteY13" fmla="*/ 636607 h 1005342"/>
                <a:gd name="connsiteX14" fmla="*/ 891844 w 1005408"/>
                <a:gd name="connsiteY14" fmla="*/ 724905 h 1005342"/>
                <a:gd name="connsiteX15" fmla="*/ 921608 w 1005408"/>
                <a:gd name="connsiteY15" fmla="*/ 782381 h 1005342"/>
                <a:gd name="connsiteX16" fmla="*/ 868761 w 1005408"/>
                <a:gd name="connsiteY16" fmla="*/ 848655 h 1005342"/>
                <a:gd name="connsiteX17" fmla="*/ 805927 w 1005408"/>
                <a:gd name="connsiteY17" fmla="*/ 832450 h 1005342"/>
                <a:gd name="connsiteX18" fmla="*/ 728542 w 1005408"/>
                <a:gd name="connsiteY18" fmla="*/ 889596 h 1005342"/>
                <a:gd name="connsiteX19" fmla="*/ 725566 w 1005408"/>
                <a:gd name="connsiteY19" fmla="*/ 954414 h 1005342"/>
                <a:gd name="connsiteX20" fmla="*/ 646660 w 1005408"/>
                <a:gd name="connsiteY20" fmla="*/ 985368 h 1005342"/>
                <a:gd name="connsiteX21" fmla="*/ 600494 w 1005408"/>
                <a:gd name="connsiteY21" fmla="*/ 939995 h 1005342"/>
                <a:gd name="connsiteX22" fmla="*/ 504722 w 1005408"/>
                <a:gd name="connsiteY22" fmla="*/ 950776 h 1005342"/>
                <a:gd name="connsiteX23" fmla="*/ 469799 w 1005408"/>
                <a:gd name="connsiteY23" fmla="*/ 1005342 h 1005342"/>
                <a:gd name="connsiteX24" fmla="*/ 385998 w 1005408"/>
                <a:gd name="connsiteY24" fmla="*/ 992710 h 1005342"/>
                <a:gd name="connsiteX25" fmla="*/ 368670 w 1005408"/>
                <a:gd name="connsiteY25" fmla="*/ 930272 h 1005342"/>
                <a:gd name="connsiteX26" fmla="*/ 280371 w 1005408"/>
                <a:gd name="connsiteY26" fmla="*/ 891779 h 1005342"/>
                <a:gd name="connsiteX27" fmla="*/ 222895 w 1005408"/>
                <a:gd name="connsiteY27" fmla="*/ 921542 h 1005342"/>
                <a:gd name="connsiteX28" fmla="*/ 156622 w 1005408"/>
                <a:gd name="connsiteY28" fmla="*/ 868695 h 1005342"/>
                <a:gd name="connsiteX29" fmla="*/ 172826 w 1005408"/>
                <a:gd name="connsiteY29" fmla="*/ 805861 h 1005342"/>
                <a:gd name="connsiteX30" fmla="*/ 115680 w 1005408"/>
                <a:gd name="connsiteY30" fmla="*/ 728476 h 1005342"/>
                <a:gd name="connsiteX31" fmla="*/ 50862 w 1005408"/>
                <a:gd name="connsiteY31" fmla="*/ 725500 h 1005342"/>
                <a:gd name="connsiteX32" fmla="*/ 19908 w 1005408"/>
                <a:gd name="connsiteY32" fmla="*/ 646660 h 1005342"/>
                <a:gd name="connsiteX33" fmla="*/ 65281 w 1005408"/>
                <a:gd name="connsiteY33" fmla="*/ 600494 h 1005342"/>
                <a:gd name="connsiteX34" fmla="*/ 54566 w 1005408"/>
                <a:gd name="connsiteY34" fmla="*/ 504722 h 1005342"/>
                <a:gd name="connsiteX35" fmla="*/ 0 w 1005408"/>
                <a:gd name="connsiteY35" fmla="*/ 469799 h 1005342"/>
                <a:gd name="connsiteX36" fmla="*/ 12633 w 1005408"/>
                <a:gd name="connsiteY36" fmla="*/ 385999 h 1005342"/>
                <a:gd name="connsiteX37" fmla="*/ 75070 w 1005408"/>
                <a:gd name="connsiteY37" fmla="*/ 368670 h 1005342"/>
                <a:gd name="connsiteX38" fmla="*/ 113564 w 1005408"/>
                <a:gd name="connsiteY38" fmla="*/ 280371 h 1005342"/>
                <a:gd name="connsiteX39" fmla="*/ 83801 w 1005408"/>
                <a:gd name="connsiteY39" fmla="*/ 222829 h 1005342"/>
                <a:gd name="connsiteX40" fmla="*/ 136647 w 1005408"/>
                <a:gd name="connsiteY40" fmla="*/ 156556 h 1005342"/>
                <a:gd name="connsiteX41" fmla="*/ 199481 w 1005408"/>
                <a:gd name="connsiteY41" fmla="*/ 172826 h 1005342"/>
                <a:gd name="connsiteX42" fmla="*/ 276866 w 1005408"/>
                <a:gd name="connsiteY42" fmla="*/ 115681 h 1005342"/>
                <a:gd name="connsiteX43" fmla="*/ 279842 w 1005408"/>
                <a:gd name="connsiteY43" fmla="*/ 50862 h 1005342"/>
                <a:gd name="connsiteX44" fmla="*/ 358748 w 1005408"/>
                <a:gd name="connsiteY44" fmla="*/ 19908 h 1005342"/>
                <a:gd name="connsiteX45" fmla="*/ 404915 w 1005408"/>
                <a:gd name="connsiteY45" fmla="*/ 65281 h 1005342"/>
                <a:gd name="connsiteX46" fmla="*/ 500687 w 1005408"/>
                <a:gd name="connsiteY46" fmla="*/ 54566 h 1005342"/>
                <a:gd name="connsiteX47" fmla="*/ 535609 w 1005408"/>
                <a:gd name="connsiteY47" fmla="*/ 0 h 1005342"/>
                <a:gd name="connsiteX48" fmla="*/ 619410 w 1005408"/>
                <a:gd name="connsiteY48" fmla="*/ 12633 h 1005342"/>
                <a:gd name="connsiteX49" fmla="*/ 619410 w 1005408"/>
                <a:gd name="connsiteY49" fmla="*/ 12633 h 1005342"/>
                <a:gd name="connsiteX50" fmla="*/ 449097 w 1005408"/>
                <a:gd name="connsiteY50" fmla="*/ 857253 h 1005342"/>
                <a:gd name="connsiteX51" fmla="*/ 857253 w 1005408"/>
                <a:gd name="connsiteY51" fmla="*/ 556047 h 1005342"/>
                <a:gd name="connsiteX52" fmla="*/ 555981 w 1005408"/>
                <a:gd name="connsiteY52" fmla="*/ 147891 h 1005342"/>
                <a:gd name="connsiteX53" fmla="*/ 147825 w 1005408"/>
                <a:gd name="connsiteY53" fmla="*/ 449163 h 1005342"/>
                <a:gd name="connsiteX54" fmla="*/ 449031 w 1005408"/>
                <a:gd name="connsiteY54" fmla="*/ 857319 h 100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5408" h="1005342">
                  <a:moveTo>
                    <a:pt x="619278" y="12501"/>
                  </a:moveTo>
                  <a:lnTo>
                    <a:pt x="636607" y="74938"/>
                  </a:lnTo>
                  <a:cubicBezTo>
                    <a:pt x="667825" y="84660"/>
                    <a:pt x="697324" y="97624"/>
                    <a:pt x="724971" y="113432"/>
                  </a:cubicBezTo>
                  <a:lnTo>
                    <a:pt x="782447" y="83668"/>
                  </a:lnTo>
                  <a:lnTo>
                    <a:pt x="848721" y="136515"/>
                  </a:lnTo>
                  <a:lnTo>
                    <a:pt x="832516" y="199349"/>
                  </a:lnTo>
                  <a:cubicBezTo>
                    <a:pt x="854276" y="223027"/>
                    <a:pt x="873391" y="249021"/>
                    <a:pt x="889662" y="276734"/>
                  </a:cubicBezTo>
                  <a:lnTo>
                    <a:pt x="954480" y="279710"/>
                  </a:lnTo>
                  <a:lnTo>
                    <a:pt x="985434" y="358616"/>
                  </a:lnTo>
                  <a:lnTo>
                    <a:pt x="940061" y="404783"/>
                  </a:lnTo>
                  <a:cubicBezTo>
                    <a:pt x="947006" y="435803"/>
                    <a:pt x="950710" y="467815"/>
                    <a:pt x="950842" y="500555"/>
                  </a:cubicBezTo>
                  <a:lnTo>
                    <a:pt x="1005409" y="535477"/>
                  </a:lnTo>
                  <a:lnTo>
                    <a:pt x="992776" y="619278"/>
                  </a:lnTo>
                  <a:lnTo>
                    <a:pt x="930339" y="636607"/>
                  </a:lnTo>
                  <a:cubicBezTo>
                    <a:pt x="920616" y="667825"/>
                    <a:pt x="907586" y="697324"/>
                    <a:pt x="891844" y="724905"/>
                  </a:cubicBezTo>
                  <a:lnTo>
                    <a:pt x="921608" y="782381"/>
                  </a:lnTo>
                  <a:lnTo>
                    <a:pt x="868761" y="848655"/>
                  </a:lnTo>
                  <a:lnTo>
                    <a:pt x="805927" y="832450"/>
                  </a:lnTo>
                  <a:cubicBezTo>
                    <a:pt x="782249" y="854210"/>
                    <a:pt x="756256" y="873325"/>
                    <a:pt x="728542" y="889596"/>
                  </a:cubicBezTo>
                  <a:lnTo>
                    <a:pt x="725566" y="954414"/>
                  </a:lnTo>
                  <a:lnTo>
                    <a:pt x="646660" y="985368"/>
                  </a:lnTo>
                  <a:lnTo>
                    <a:pt x="600494" y="939995"/>
                  </a:lnTo>
                  <a:cubicBezTo>
                    <a:pt x="569474" y="946940"/>
                    <a:pt x="537461" y="950644"/>
                    <a:pt x="504722" y="950776"/>
                  </a:cubicBezTo>
                  <a:lnTo>
                    <a:pt x="469799" y="1005342"/>
                  </a:lnTo>
                  <a:lnTo>
                    <a:pt x="385998" y="992710"/>
                  </a:lnTo>
                  <a:lnTo>
                    <a:pt x="368670" y="930272"/>
                  </a:lnTo>
                  <a:cubicBezTo>
                    <a:pt x="337451" y="920550"/>
                    <a:pt x="307952" y="907586"/>
                    <a:pt x="280371" y="891779"/>
                  </a:cubicBezTo>
                  <a:lnTo>
                    <a:pt x="222895" y="921542"/>
                  </a:lnTo>
                  <a:lnTo>
                    <a:pt x="156622" y="868695"/>
                  </a:lnTo>
                  <a:lnTo>
                    <a:pt x="172826" y="805861"/>
                  </a:lnTo>
                  <a:cubicBezTo>
                    <a:pt x="151066" y="782183"/>
                    <a:pt x="131951" y="756190"/>
                    <a:pt x="115680" y="728476"/>
                  </a:cubicBezTo>
                  <a:lnTo>
                    <a:pt x="50862" y="725500"/>
                  </a:lnTo>
                  <a:lnTo>
                    <a:pt x="19908" y="646660"/>
                  </a:lnTo>
                  <a:lnTo>
                    <a:pt x="65281" y="600494"/>
                  </a:lnTo>
                  <a:cubicBezTo>
                    <a:pt x="58336" y="569474"/>
                    <a:pt x="54632" y="537461"/>
                    <a:pt x="54566" y="504722"/>
                  </a:cubicBezTo>
                  <a:lnTo>
                    <a:pt x="0" y="469799"/>
                  </a:lnTo>
                  <a:lnTo>
                    <a:pt x="12633" y="385999"/>
                  </a:lnTo>
                  <a:lnTo>
                    <a:pt x="75070" y="368670"/>
                  </a:lnTo>
                  <a:cubicBezTo>
                    <a:pt x="84793" y="337451"/>
                    <a:pt x="97822" y="307952"/>
                    <a:pt x="113564" y="280371"/>
                  </a:cubicBezTo>
                  <a:lnTo>
                    <a:pt x="83801" y="222829"/>
                  </a:lnTo>
                  <a:lnTo>
                    <a:pt x="136647" y="156556"/>
                  </a:lnTo>
                  <a:lnTo>
                    <a:pt x="199481" y="172826"/>
                  </a:lnTo>
                  <a:cubicBezTo>
                    <a:pt x="223159" y="151066"/>
                    <a:pt x="249153" y="131951"/>
                    <a:pt x="276866" y="115681"/>
                  </a:cubicBezTo>
                  <a:lnTo>
                    <a:pt x="279842" y="50862"/>
                  </a:lnTo>
                  <a:lnTo>
                    <a:pt x="358748" y="19908"/>
                  </a:lnTo>
                  <a:lnTo>
                    <a:pt x="404915" y="65281"/>
                  </a:lnTo>
                  <a:cubicBezTo>
                    <a:pt x="435935" y="58336"/>
                    <a:pt x="467947" y="54632"/>
                    <a:pt x="500687" y="54566"/>
                  </a:cubicBezTo>
                  <a:lnTo>
                    <a:pt x="535609" y="0"/>
                  </a:lnTo>
                  <a:lnTo>
                    <a:pt x="619410" y="12633"/>
                  </a:lnTo>
                  <a:lnTo>
                    <a:pt x="619410" y="12633"/>
                  </a:lnTo>
                  <a:close/>
                  <a:moveTo>
                    <a:pt x="449097" y="857253"/>
                  </a:moveTo>
                  <a:cubicBezTo>
                    <a:pt x="645006" y="886818"/>
                    <a:pt x="827754" y="751890"/>
                    <a:pt x="857253" y="556047"/>
                  </a:cubicBezTo>
                  <a:cubicBezTo>
                    <a:pt x="886752" y="360137"/>
                    <a:pt x="751890" y="177390"/>
                    <a:pt x="555981" y="147891"/>
                  </a:cubicBezTo>
                  <a:cubicBezTo>
                    <a:pt x="360071" y="118392"/>
                    <a:pt x="177324" y="253254"/>
                    <a:pt x="147825" y="449163"/>
                  </a:cubicBezTo>
                  <a:cubicBezTo>
                    <a:pt x="118326" y="645073"/>
                    <a:pt x="253188" y="827820"/>
                    <a:pt x="449031" y="857319"/>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52" name="Freeform: Shape 58">
              <a:extLst>
                <a:ext uri="{FF2B5EF4-FFF2-40B4-BE49-F238E27FC236}">
                  <a16:creationId xmlns:a16="http://schemas.microsoft.com/office/drawing/2014/main" id="{D8B704BD-E847-7319-F008-91698715480D}"/>
                </a:ext>
              </a:extLst>
            </p:cNvPr>
            <p:cNvSpPr/>
            <p:nvPr/>
          </p:nvSpPr>
          <p:spPr>
            <a:xfrm>
              <a:off x="3645608" y="-114622"/>
              <a:ext cx="530731" cy="542647"/>
            </a:xfrm>
            <a:custGeom>
              <a:avLst/>
              <a:gdLst>
                <a:gd name="connsiteX0" fmla="*/ 349886 w 515568"/>
                <a:gd name="connsiteY0" fmla="*/ 13294 h 527143"/>
                <a:gd name="connsiteX1" fmla="*/ 360997 w 515568"/>
                <a:gd name="connsiteY1" fmla="*/ 69713 h 527143"/>
                <a:gd name="connsiteX2" fmla="*/ 425551 w 515568"/>
                <a:gd name="connsiteY2" fmla="*/ 120840 h 527143"/>
                <a:gd name="connsiteX3" fmla="*/ 484284 w 515568"/>
                <a:gd name="connsiteY3" fmla="*/ 117400 h 527143"/>
                <a:gd name="connsiteX4" fmla="*/ 513188 w 515568"/>
                <a:gd name="connsiteY4" fmla="*/ 175274 h 527143"/>
                <a:gd name="connsiteX5" fmla="*/ 473106 w 515568"/>
                <a:gd name="connsiteY5" fmla="*/ 222564 h 527143"/>
                <a:gd name="connsiteX6" fmla="*/ 472379 w 515568"/>
                <a:gd name="connsiteY6" fmla="*/ 297171 h 527143"/>
                <a:gd name="connsiteX7" fmla="*/ 515569 w 515568"/>
                <a:gd name="connsiteY7" fmla="*/ 345322 h 527143"/>
                <a:gd name="connsiteX8" fmla="*/ 488385 w 515568"/>
                <a:gd name="connsiteY8" fmla="*/ 403989 h 527143"/>
                <a:gd name="connsiteX9" fmla="*/ 419598 w 515568"/>
                <a:gd name="connsiteY9" fmla="*/ 401939 h 527143"/>
                <a:gd name="connsiteX10" fmla="*/ 368736 w 515568"/>
                <a:gd name="connsiteY10" fmla="*/ 442086 h 527143"/>
                <a:gd name="connsiteX11" fmla="*/ 357029 w 515568"/>
                <a:gd name="connsiteY11" fmla="*/ 511865 h 527143"/>
                <a:gd name="connsiteX12" fmla="*/ 294195 w 515568"/>
                <a:gd name="connsiteY12" fmla="*/ 527143 h 527143"/>
                <a:gd name="connsiteX13" fmla="*/ 250608 w 515568"/>
                <a:gd name="connsiteY13" fmla="*/ 469005 h 527143"/>
                <a:gd name="connsiteX14" fmla="*/ 220580 w 515568"/>
                <a:gd name="connsiteY14" fmla="*/ 464839 h 527143"/>
                <a:gd name="connsiteX15" fmla="*/ 191478 w 515568"/>
                <a:gd name="connsiteY15" fmla="*/ 456439 h 527143"/>
                <a:gd name="connsiteX16" fmla="*/ 127983 w 515568"/>
                <a:gd name="connsiteY16" fmla="*/ 491758 h 527143"/>
                <a:gd name="connsiteX17" fmla="*/ 76856 w 515568"/>
                <a:gd name="connsiteY17" fmla="*/ 452140 h 527143"/>
                <a:gd name="connsiteX18" fmla="*/ 94648 w 515568"/>
                <a:gd name="connsiteY18" fmla="*/ 383684 h 527143"/>
                <a:gd name="connsiteX19" fmla="*/ 64554 w 515568"/>
                <a:gd name="connsiteY19" fmla="*/ 326273 h 527143"/>
                <a:gd name="connsiteX20" fmla="*/ 926 w 515568"/>
                <a:gd name="connsiteY20" fmla="*/ 300082 h 527143"/>
                <a:gd name="connsiteX21" fmla="*/ 0 w 515568"/>
                <a:gd name="connsiteY21" fmla="*/ 235396 h 527143"/>
                <a:gd name="connsiteX22" fmla="*/ 59064 w 515568"/>
                <a:gd name="connsiteY22" fmla="*/ 209072 h 527143"/>
                <a:gd name="connsiteX23" fmla="*/ 88827 w 515568"/>
                <a:gd name="connsiteY23" fmla="*/ 140682 h 527143"/>
                <a:gd name="connsiteX24" fmla="*/ 71565 w 515568"/>
                <a:gd name="connsiteY24" fmla="*/ 81221 h 527143"/>
                <a:gd name="connsiteX25" fmla="*/ 121567 w 515568"/>
                <a:gd name="connsiteY25" fmla="*/ 40148 h 527143"/>
                <a:gd name="connsiteX26" fmla="*/ 173818 w 515568"/>
                <a:gd name="connsiteY26" fmla="*/ 67265 h 527143"/>
                <a:gd name="connsiteX27" fmla="*/ 253584 w 515568"/>
                <a:gd name="connsiteY27" fmla="*/ 46960 h 527143"/>
                <a:gd name="connsiteX28" fmla="*/ 286721 w 515568"/>
                <a:gd name="connsiteY28" fmla="*/ 0 h 527143"/>
                <a:gd name="connsiteX29" fmla="*/ 349952 w 515568"/>
                <a:gd name="connsiteY29" fmla="*/ 13493 h 527143"/>
                <a:gd name="connsiteX30" fmla="*/ 349952 w 515568"/>
                <a:gd name="connsiteY30" fmla="*/ 13493 h 527143"/>
                <a:gd name="connsiteX31" fmla="*/ 231295 w 515568"/>
                <a:gd name="connsiteY31" fmla="*/ 414373 h 527143"/>
                <a:gd name="connsiteX32" fmla="*/ 421119 w 515568"/>
                <a:gd name="connsiteY32" fmla="*/ 291285 h 527143"/>
                <a:gd name="connsiteX33" fmla="*/ 298031 w 515568"/>
                <a:gd name="connsiteY33" fmla="*/ 101460 h 527143"/>
                <a:gd name="connsiteX34" fmla="*/ 108207 w 515568"/>
                <a:gd name="connsiteY34" fmla="*/ 224549 h 527143"/>
                <a:gd name="connsiteX35" fmla="*/ 231295 w 515568"/>
                <a:gd name="connsiteY35" fmla="*/ 414373 h 52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5568" h="527143">
                  <a:moveTo>
                    <a:pt x="349886" y="13294"/>
                  </a:moveTo>
                  <a:lnTo>
                    <a:pt x="360997" y="69713"/>
                  </a:lnTo>
                  <a:cubicBezTo>
                    <a:pt x="385999" y="82478"/>
                    <a:pt x="407825" y="100005"/>
                    <a:pt x="425551" y="120840"/>
                  </a:cubicBezTo>
                  <a:lnTo>
                    <a:pt x="484284" y="117400"/>
                  </a:lnTo>
                  <a:lnTo>
                    <a:pt x="513188" y="175274"/>
                  </a:lnTo>
                  <a:lnTo>
                    <a:pt x="473106" y="222564"/>
                  </a:lnTo>
                  <a:cubicBezTo>
                    <a:pt x="477207" y="246640"/>
                    <a:pt x="477207" y="271839"/>
                    <a:pt x="472379" y="297171"/>
                  </a:cubicBezTo>
                  <a:lnTo>
                    <a:pt x="515569" y="345322"/>
                  </a:lnTo>
                  <a:lnTo>
                    <a:pt x="488385" y="403989"/>
                  </a:lnTo>
                  <a:lnTo>
                    <a:pt x="419598" y="401939"/>
                  </a:lnTo>
                  <a:cubicBezTo>
                    <a:pt x="404783" y="417879"/>
                    <a:pt x="387586" y="431371"/>
                    <a:pt x="368736" y="442086"/>
                  </a:cubicBezTo>
                  <a:lnTo>
                    <a:pt x="357029" y="511865"/>
                  </a:lnTo>
                  <a:lnTo>
                    <a:pt x="294195" y="527143"/>
                  </a:lnTo>
                  <a:lnTo>
                    <a:pt x="250608" y="469005"/>
                  </a:lnTo>
                  <a:cubicBezTo>
                    <a:pt x="240687" y="468344"/>
                    <a:pt x="230634" y="466955"/>
                    <a:pt x="220580" y="464839"/>
                  </a:cubicBezTo>
                  <a:cubicBezTo>
                    <a:pt x="210527" y="462722"/>
                    <a:pt x="200870" y="459878"/>
                    <a:pt x="191478" y="456439"/>
                  </a:cubicBezTo>
                  <a:lnTo>
                    <a:pt x="127983" y="491758"/>
                  </a:lnTo>
                  <a:lnTo>
                    <a:pt x="76856" y="452140"/>
                  </a:lnTo>
                  <a:lnTo>
                    <a:pt x="94648" y="383684"/>
                  </a:lnTo>
                  <a:cubicBezTo>
                    <a:pt x="81750" y="366223"/>
                    <a:pt x="71631" y="346909"/>
                    <a:pt x="64554" y="326273"/>
                  </a:cubicBezTo>
                  <a:lnTo>
                    <a:pt x="926" y="300082"/>
                  </a:lnTo>
                  <a:lnTo>
                    <a:pt x="0" y="235396"/>
                  </a:lnTo>
                  <a:lnTo>
                    <a:pt x="59064" y="209072"/>
                  </a:lnTo>
                  <a:cubicBezTo>
                    <a:pt x="65017" y="184004"/>
                    <a:pt x="75268" y="160987"/>
                    <a:pt x="88827" y="140682"/>
                  </a:cubicBezTo>
                  <a:lnTo>
                    <a:pt x="71565" y="81221"/>
                  </a:lnTo>
                  <a:lnTo>
                    <a:pt x="121567" y="40148"/>
                  </a:lnTo>
                  <a:lnTo>
                    <a:pt x="173818" y="67265"/>
                  </a:lnTo>
                  <a:cubicBezTo>
                    <a:pt x="198489" y="55492"/>
                    <a:pt x="225541" y="48415"/>
                    <a:pt x="253584" y="46960"/>
                  </a:cubicBezTo>
                  <a:lnTo>
                    <a:pt x="286721" y="0"/>
                  </a:lnTo>
                  <a:lnTo>
                    <a:pt x="349952" y="13493"/>
                  </a:lnTo>
                  <a:lnTo>
                    <a:pt x="349952" y="13493"/>
                  </a:lnTo>
                  <a:close/>
                  <a:moveTo>
                    <a:pt x="231295" y="414373"/>
                  </a:moveTo>
                  <a:cubicBezTo>
                    <a:pt x="317675" y="432826"/>
                    <a:pt x="402666" y="377665"/>
                    <a:pt x="421119" y="291285"/>
                  </a:cubicBezTo>
                  <a:cubicBezTo>
                    <a:pt x="439507" y="204838"/>
                    <a:pt x="384411" y="119914"/>
                    <a:pt x="298031" y="101460"/>
                  </a:cubicBezTo>
                  <a:cubicBezTo>
                    <a:pt x="211651" y="83073"/>
                    <a:pt x="126660" y="138168"/>
                    <a:pt x="108207" y="224549"/>
                  </a:cubicBezTo>
                  <a:cubicBezTo>
                    <a:pt x="89819" y="310995"/>
                    <a:pt x="144915" y="395920"/>
                    <a:pt x="231295" y="414373"/>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53" name="Freeform: Shape 59">
              <a:extLst>
                <a:ext uri="{FF2B5EF4-FFF2-40B4-BE49-F238E27FC236}">
                  <a16:creationId xmlns:a16="http://schemas.microsoft.com/office/drawing/2014/main" id="{A0A63E25-DE47-86FC-34D7-CCD237C43EFA}"/>
                </a:ext>
              </a:extLst>
            </p:cNvPr>
            <p:cNvSpPr/>
            <p:nvPr/>
          </p:nvSpPr>
          <p:spPr>
            <a:xfrm>
              <a:off x="4116118" y="147670"/>
              <a:ext cx="812063" cy="807024"/>
            </a:xfrm>
            <a:custGeom>
              <a:avLst/>
              <a:gdLst>
                <a:gd name="connsiteX0" fmla="*/ 513849 w 788862"/>
                <a:gd name="connsiteY0" fmla="*/ 16006 h 783968"/>
                <a:gd name="connsiteX1" fmla="*/ 526680 w 788862"/>
                <a:gd name="connsiteY1" fmla="*/ 85256 h 783968"/>
                <a:gd name="connsiteX2" fmla="*/ 594078 w 788862"/>
                <a:gd name="connsiteY2" fmla="*/ 124213 h 783968"/>
                <a:gd name="connsiteX3" fmla="*/ 660483 w 788862"/>
                <a:gd name="connsiteY3" fmla="*/ 100799 h 783968"/>
                <a:gd name="connsiteX4" fmla="*/ 712007 w 788862"/>
                <a:gd name="connsiteY4" fmla="*/ 158077 h 783968"/>
                <a:gd name="connsiteX5" fmla="*/ 681649 w 788862"/>
                <a:gd name="connsiteY5" fmla="*/ 221704 h 783968"/>
                <a:gd name="connsiteX6" fmla="*/ 713330 w 788862"/>
                <a:gd name="connsiteY6" fmla="*/ 292740 h 783968"/>
                <a:gd name="connsiteX7" fmla="*/ 780860 w 788862"/>
                <a:gd name="connsiteY7" fmla="*/ 312847 h 783968"/>
                <a:gd name="connsiteX8" fmla="*/ 788863 w 788862"/>
                <a:gd name="connsiteY8" fmla="*/ 389438 h 783968"/>
                <a:gd name="connsiteX9" fmla="*/ 726889 w 788862"/>
                <a:gd name="connsiteY9" fmla="*/ 423104 h 783968"/>
                <a:gd name="connsiteX10" fmla="*/ 721002 w 788862"/>
                <a:gd name="connsiteY10" fmla="*/ 461598 h 783968"/>
                <a:gd name="connsiteX11" fmla="*/ 710684 w 788862"/>
                <a:gd name="connsiteY11" fmla="*/ 499166 h 783968"/>
                <a:gd name="connsiteX12" fmla="*/ 753544 w 788862"/>
                <a:gd name="connsiteY12" fmla="*/ 555121 h 783968"/>
                <a:gd name="connsiteX13" fmla="*/ 714983 w 788862"/>
                <a:gd name="connsiteY13" fmla="*/ 621791 h 783968"/>
                <a:gd name="connsiteX14" fmla="*/ 645139 w 788862"/>
                <a:gd name="connsiteY14" fmla="*/ 612597 h 783968"/>
                <a:gd name="connsiteX15" fmla="*/ 587265 w 788862"/>
                <a:gd name="connsiteY15" fmla="*/ 664584 h 783968"/>
                <a:gd name="connsiteX16" fmla="*/ 589051 w 788862"/>
                <a:gd name="connsiteY16" fmla="*/ 735091 h 783968"/>
                <a:gd name="connsiteX17" fmla="*/ 518677 w 788862"/>
                <a:gd name="connsiteY17" fmla="*/ 766375 h 783968"/>
                <a:gd name="connsiteX18" fmla="*/ 467616 w 788862"/>
                <a:gd name="connsiteY18" fmla="*/ 717894 h 783968"/>
                <a:gd name="connsiteX19" fmla="*/ 390165 w 788862"/>
                <a:gd name="connsiteY19" fmla="*/ 725963 h 783968"/>
                <a:gd name="connsiteX20" fmla="*/ 350216 w 788862"/>
                <a:gd name="connsiteY20" fmla="*/ 783969 h 783968"/>
                <a:gd name="connsiteX21" fmla="*/ 274948 w 788862"/>
                <a:gd name="connsiteY21" fmla="*/ 767963 h 783968"/>
                <a:gd name="connsiteX22" fmla="*/ 262116 w 788862"/>
                <a:gd name="connsiteY22" fmla="*/ 698713 h 783968"/>
                <a:gd name="connsiteX23" fmla="*/ 194719 w 788862"/>
                <a:gd name="connsiteY23" fmla="*/ 659756 h 783968"/>
                <a:gd name="connsiteX24" fmla="*/ 128313 w 788862"/>
                <a:gd name="connsiteY24" fmla="*/ 683170 h 783968"/>
                <a:gd name="connsiteX25" fmla="*/ 76790 w 788862"/>
                <a:gd name="connsiteY25" fmla="*/ 625892 h 783968"/>
                <a:gd name="connsiteX26" fmla="*/ 107148 w 788862"/>
                <a:gd name="connsiteY26" fmla="*/ 562264 h 783968"/>
                <a:gd name="connsiteX27" fmla="*/ 75533 w 788862"/>
                <a:gd name="connsiteY27" fmla="*/ 491229 h 783968"/>
                <a:gd name="connsiteX28" fmla="*/ 8003 w 788862"/>
                <a:gd name="connsiteY28" fmla="*/ 471122 h 783968"/>
                <a:gd name="connsiteX29" fmla="*/ 0 w 788862"/>
                <a:gd name="connsiteY29" fmla="*/ 394531 h 783968"/>
                <a:gd name="connsiteX30" fmla="*/ 61974 w 788862"/>
                <a:gd name="connsiteY30" fmla="*/ 360865 h 783968"/>
                <a:gd name="connsiteX31" fmla="*/ 67860 w 788862"/>
                <a:gd name="connsiteY31" fmla="*/ 322371 h 783968"/>
                <a:gd name="connsiteX32" fmla="*/ 78178 w 788862"/>
                <a:gd name="connsiteY32" fmla="*/ 284803 h 783968"/>
                <a:gd name="connsiteX33" fmla="*/ 35319 w 788862"/>
                <a:gd name="connsiteY33" fmla="*/ 228848 h 783968"/>
                <a:gd name="connsiteX34" fmla="*/ 73879 w 788862"/>
                <a:gd name="connsiteY34" fmla="*/ 162178 h 783968"/>
                <a:gd name="connsiteX35" fmla="*/ 143724 w 788862"/>
                <a:gd name="connsiteY35" fmla="*/ 171371 h 783968"/>
                <a:gd name="connsiteX36" fmla="*/ 201597 w 788862"/>
                <a:gd name="connsiteY36" fmla="*/ 119384 h 783968"/>
                <a:gd name="connsiteX37" fmla="*/ 199812 w 788862"/>
                <a:gd name="connsiteY37" fmla="*/ 48878 h 783968"/>
                <a:gd name="connsiteX38" fmla="*/ 270186 w 788862"/>
                <a:gd name="connsiteY38" fmla="*/ 17593 h 783968"/>
                <a:gd name="connsiteX39" fmla="*/ 321313 w 788862"/>
                <a:gd name="connsiteY39" fmla="*/ 66075 h 783968"/>
                <a:gd name="connsiteX40" fmla="*/ 398764 w 788862"/>
                <a:gd name="connsiteY40" fmla="*/ 58006 h 783968"/>
                <a:gd name="connsiteX41" fmla="*/ 438713 w 788862"/>
                <a:gd name="connsiteY41" fmla="*/ 0 h 783968"/>
                <a:gd name="connsiteX42" fmla="*/ 514047 w 788862"/>
                <a:gd name="connsiteY42" fmla="*/ 16072 h 783968"/>
                <a:gd name="connsiteX43" fmla="*/ 514047 w 788862"/>
                <a:gd name="connsiteY43" fmla="*/ 16072 h 783968"/>
                <a:gd name="connsiteX44" fmla="*/ 338708 w 788862"/>
                <a:gd name="connsiteY44" fmla="*/ 653208 h 783968"/>
                <a:gd name="connsiteX45" fmla="*/ 655589 w 788862"/>
                <a:gd name="connsiteY45" fmla="*/ 447642 h 783968"/>
                <a:gd name="connsiteX46" fmla="*/ 450023 w 788862"/>
                <a:gd name="connsiteY46" fmla="*/ 130761 h 783968"/>
                <a:gd name="connsiteX47" fmla="*/ 133142 w 788862"/>
                <a:gd name="connsiteY47" fmla="*/ 336327 h 783968"/>
                <a:gd name="connsiteX48" fmla="*/ 338708 w 788862"/>
                <a:gd name="connsiteY48" fmla="*/ 653208 h 7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8862" h="783968">
                  <a:moveTo>
                    <a:pt x="513849" y="16006"/>
                  </a:moveTo>
                  <a:lnTo>
                    <a:pt x="526680" y="85256"/>
                  </a:lnTo>
                  <a:cubicBezTo>
                    <a:pt x="550954" y="95706"/>
                    <a:pt x="573508" y="108802"/>
                    <a:pt x="594078" y="124213"/>
                  </a:cubicBezTo>
                  <a:lnTo>
                    <a:pt x="660483" y="100799"/>
                  </a:lnTo>
                  <a:lnTo>
                    <a:pt x="712007" y="158077"/>
                  </a:lnTo>
                  <a:lnTo>
                    <a:pt x="681649" y="221704"/>
                  </a:lnTo>
                  <a:cubicBezTo>
                    <a:pt x="694877" y="243994"/>
                    <a:pt x="705525" y="267871"/>
                    <a:pt x="713330" y="292740"/>
                  </a:cubicBezTo>
                  <a:lnTo>
                    <a:pt x="780860" y="312847"/>
                  </a:lnTo>
                  <a:lnTo>
                    <a:pt x="788863" y="389438"/>
                  </a:lnTo>
                  <a:lnTo>
                    <a:pt x="726889" y="423104"/>
                  </a:lnTo>
                  <a:cubicBezTo>
                    <a:pt x="725698" y="435869"/>
                    <a:pt x="723714" y="448766"/>
                    <a:pt x="721002" y="461598"/>
                  </a:cubicBezTo>
                  <a:cubicBezTo>
                    <a:pt x="718290" y="474495"/>
                    <a:pt x="714785" y="486996"/>
                    <a:pt x="710684" y="499166"/>
                  </a:cubicBezTo>
                  <a:lnTo>
                    <a:pt x="753544" y="555121"/>
                  </a:lnTo>
                  <a:lnTo>
                    <a:pt x="714983" y="621791"/>
                  </a:lnTo>
                  <a:lnTo>
                    <a:pt x="645139" y="612597"/>
                  </a:lnTo>
                  <a:cubicBezTo>
                    <a:pt x="627876" y="632175"/>
                    <a:pt x="608430" y="649636"/>
                    <a:pt x="587265" y="664584"/>
                  </a:cubicBezTo>
                  <a:lnTo>
                    <a:pt x="589051" y="735091"/>
                  </a:lnTo>
                  <a:lnTo>
                    <a:pt x="518677" y="766375"/>
                  </a:lnTo>
                  <a:lnTo>
                    <a:pt x="467616" y="717894"/>
                  </a:lnTo>
                  <a:cubicBezTo>
                    <a:pt x="442549" y="723516"/>
                    <a:pt x="416556" y="726360"/>
                    <a:pt x="390165" y="725963"/>
                  </a:cubicBezTo>
                  <a:lnTo>
                    <a:pt x="350216" y="783969"/>
                  </a:lnTo>
                  <a:lnTo>
                    <a:pt x="274948" y="767963"/>
                  </a:lnTo>
                  <a:lnTo>
                    <a:pt x="262116" y="698713"/>
                  </a:lnTo>
                  <a:cubicBezTo>
                    <a:pt x="237843" y="688263"/>
                    <a:pt x="215289" y="675167"/>
                    <a:pt x="194719" y="659756"/>
                  </a:cubicBezTo>
                  <a:lnTo>
                    <a:pt x="128313" y="683170"/>
                  </a:lnTo>
                  <a:lnTo>
                    <a:pt x="76790" y="625892"/>
                  </a:lnTo>
                  <a:lnTo>
                    <a:pt x="107148" y="562264"/>
                  </a:lnTo>
                  <a:cubicBezTo>
                    <a:pt x="93920" y="539975"/>
                    <a:pt x="83271" y="516098"/>
                    <a:pt x="75533" y="491229"/>
                  </a:cubicBezTo>
                  <a:lnTo>
                    <a:pt x="8003" y="471122"/>
                  </a:lnTo>
                  <a:lnTo>
                    <a:pt x="0" y="394531"/>
                  </a:lnTo>
                  <a:lnTo>
                    <a:pt x="61974" y="360865"/>
                  </a:lnTo>
                  <a:cubicBezTo>
                    <a:pt x="63231" y="348100"/>
                    <a:pt x="65149" y="335202"/>
                    <a:pt x="67860" y="322371"/>
                  </a:cubicBezTo>
                  <a:cubicBezTo>
                    <a:pt x="70572" y="309474"/>
                    <a:pt x="74078" y="296973"/>
                    <a:pt x="78178" y="284803"/>
                  </a:cubicBezTo>
                  <a:lnTo>
                    <a:pt x="35319" y="228848"/>
                  </a:lnTo>
                  <a:lnTo>
                    <a:pt x="73879" y="162178"/>
                  </a:lnTo>
                  <a:lnTo>
                    <a:pt x="143724" y="171371"/>
                  </a:lnTo>
                  <a:cubicBezTo>
                    <a:pt x="160987" y="151793"/>
                    <a:pt x="180432" y="134332"/>
                    <a:pt x="201597" y="119384"/>
                  </a:cubicBezTo>
                  <a:lnTo>
                    <a:pt x="199812" y="48878"/>
                  </a:lnTo>
                  <a:lnTo>
                    <a:pt x="270186" y="17593"/>
                  </a:lnTo>
                  <a:lnTo>
                    <a:pt x="321313" y="66075"/>
                  </a:lnTo>
                  <a:cubicBezTo>
                    <a:pt x="346380" y="60453"/>
                    <a:pt x="372373" y="57609"/>
                    <a:pt x="398764" y="58006"/>
                  </a:cubicBezTo>
                  <a:lnTo>
                    <a:pt x="438713" y="0"/>
                  </a:lnTo>
                  <a:lnTo>
                    <a:pt x="514047" y="16072"/>
                  </a:lnTo>
                  <a:lnTo>
                    <a:pt x="514047" y="16072"/>
                  </a:lnTo>
                  <a:close/>
                  <a:moveTo>
                    <a:pt x="338708" y="653208"/>
                  </a:moveTo>
                  <a:cubicBezTo>
                    <a:pt x="482961" y="683964"/>
                    <a:pt x="624834" y="591962"/>
                    <a:pt x="655589" y="447642"/>
                  </a:cubicBezTo>
                  <a:cubicBezTo>
                    <a:pt x="686345" y="303389"/>
                    <a:pt x="594342" y="161516"/>
                    <a:pt x="450023" y="130761"/>
                  </a:cubicBezTo>
                  <a:cubicBezTo>
                    <a:pt x="305769" y="100005"/>
                    <a:pt x="163897" y="192007"/>
                    <a:pt x="133142" y="336327"/>
                  </a:cubicBezTo>
                  <a:cubicBezTo>
                    <a:pt x="102386" y="480580"/>
                    <a:pt x="194388" y="622453"/>
                    <a:pt x="338708" y="653208"/>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54" name="Freeform: Shape 60">
              <a:extLst>
                <a:ext uri="{FF2B5EF4-FFF2-40B4-BE49-F238E27FC236}">
                  <a16:creationId xmlns:a16="http://schemas.microsoft.com/office/drawing/2014/main" id="{82929EA8-A357-B430-FF0B-0D39220A98E9}"/>
                </a:ext>
              </a:extLst>
            </p:cNvPr>
            <p:cNvSpPr/>
            <p:nvPr/>
          </p:nvSpPr>
          <p:spPr>
            <a:xfrm>
              <a:off x="2603218" y="159294"/>
              <a:ext cx="1276412" cy="1269195"/>
            </a:xfrm>
            <a:custGeom>
              <a:avLst/>
              <a:gdLst>
                <a:gd name="connsiteX0" fmla="*/ 790847 w 1239944"/>
                <a:gd name="connsiteY0" fmla="*/ 17726 h 1232933"/>
                <a:gd name="connsiteX1" fmla="*/ 806920 w 1239944"/>
                <a:gd name="connsiteY1" fmla="*/ 98153 h 1232933"/>
                <a:gd name="connsiteX2" fmla="*/ 879013 w 1239944"/>
                <a:gd name="connsiteY2" fmla="*/ 130298 h 1232933"/>
                <a:gd name="connsiteX3" fmla="*/ 949519 w 1239944"/>
                <a:gd name="connsiteY3" fmla="*/ 88497 h 1232933"/>
                <a:gd name="connsiteX4" fmla="*/ 1018637 w 1239944"/>
                <a:gd name="connsiteY4" fmla="*/ 138764 h 1232933"/>
                <a:gd name="connsiteX5" fmla="*/ 1000514 w 1239944"/>
                <a:gd name="connsiteY5" fmla="*/ 219125 h 1232933"/>
                <a:gd name="connsiteX6" fmla="*/ 1052699 w 1239944"/>
                <a:gd name="connsiteY6" fmla="*/ 277527 h 1232933"/>
                <a:gd name="connsiteX7" fmla="*/ 1134846 w 1239944"/>
                <a:gd name="connsiteY7" fmla="*/ 267937 h 1232933"/>
                <a:gd name="connsiteX8" fmla="*/ 1177507 w 1239944"/>
                <a:gd name="connsiteY8" fmla="*/ 341949 h 1232933"/>
                <a:gd name="connsiteX9" fmla="*/ 1127769 w 1239944"/>
                <a:gd name="connsiteY9" fmla="*/ 408619 h 1232933"/>
                <a:gd name="connsiteX10" fmla="*/ 1151448 w 1239944"/>
                <a:gd name="connsiteY10" fmla="*/ 482366 h 1232933"/>
                <a:gd name="connsiteX11" fmla="*/ 1231081 w 1239944"/>
                <a:gd name="connsiteY11" fmla="*/ 507235 h 1232933"/>
                <a:gd name="connsiteX12" fmla="*/ 1239944 w 1239944"/>
                <a:gd name="connsiteY12" fmla="*/ 592226 h 1232933"/>
                <a:gd name="connsiteX13" fmla="*/ 1166528 w 1239944"/>
                <a:gd name="connsiteY13" fmla="*/ 633432 h 1232933"/>
                <a:gd name="connsiteX14" fmla="*/ 1158128 w 1239944"/>
                <a:gd name="connsiteY14" fmla="*/ 709097 h 1232933"/>
                <a:gd name="connsiteX15" fmla="*/ 1221689 w 1239944"/>
                <a:gd name="connsiteY15" fmla="*/ 765052 h 1232933"/>
                <a:gd name="connsiteX16" fmla="*/ 1195233 w 1239944"/>
                <a:gd name="connsiteY16" fmla="*/ 846273 h 1232933"/>
                <a:gd name="connsiteX17" fmla="*/ 1110308 w 1239944"/>
                <a:gd name="connsiteY17" fmla="*/ 854144 h 1232933"/>
                <a:gd name="connsiteX18" fmla="*/ 1072542 w 1239944"/>
                <a:gd name="connsiteY18" fmla="*/ 918896 h 1232933"/>
                <a:gd name="connsiteX19" fmla="*/ 1108258 w 1239944"/>
                <a:gd name="connsiteY19" fmla="*/ 996744 h 1232933"/>
                <a:gd name="connsiteX20" fmla="*/ 1051046 w 1239944"/>
                <a:gd name="connsiteY20" fmla="*/ 1060173 h 1232933"/>
                <a:gd name="connsiteX21" fmla="*/ 969229 w 1239944"/>
                <a:gd name="connsiteY21" fmla="*/ 1032460 h 1232933"/>
                <a:gd name="connsiteX22" fmla="*/ 909438 w 1239944"/>
                <a:gd name="connsiteY22" fmla="*/ 1075518 h 1232933"/>
                <a:gd name="connsiteX23" fmla="*/ 910430 w 1239944"/>
                <a:gd name="connsiteY23" fmla="*/ 1162229 h 1232933"/>
                <a:gd name="connsiteX24" fmla="*/ 832384 w 1239944"/>
                <a:gd name="connsiteY24" fmla="*/ 1196953 h 1232933"/>
                <a:gd name="connsiteX25" fmla="*/ 768426 w 1239944"/>
                <a:gd name="connsiteY25" fmla="*/ 1137889 h 1232933"/>
                <a:gd name="connsiteX26" fmla="*/ 696927 w 1239944"/>
                <a:gd name="connsiteY26" fmla="*/ 1152969 h 1232933"/>
                <a:gd name="connsiteX27" fmla="*/ 662402 w 1239944"/>
                <a:gd name="connsiteY27" fmla="*/ 1232934 h 1232933"/>
                <a:gd name="connsiteX28" fmla="*/ 576947 w 1239944"/>
                <a:gd name="connsiteY28" fmla="*/ 1232934 h 1232933"/>
                <a:gd name="connsiteX29" fmla="*/ 542356 w 1239944"/>
                <a:gd name="connsiteY29" fmla="*/ 1152572 h 1232933"/>
                <a:gd name="connsiteX30" fmla="*/ 506574 w 1239944"/>
                <a:gd name="connsiteY30" fmla="*/ 1146223 h 1232933"/>
                <a:gd name="connsiteX31" fmla="*/ 471320 w 1239944"/>
                <a:gd name="connsiteY31" fmla="*/ 1137426 h 1232933"/>
                <a:gd name="connsiteX32" fmla="*/ 406965 w 1239944"/>
                <a:gd name="connsiteY32" fmla="*/ 1196688 h 1232933"/>
                <a:gd name="connsiteX33" fmla="*/ 328919 w 1239944"/>
                <a:gd name="connsiteY33" fmla="*/ 1161898 h 1232933"/>
                <a:gd name="connsiteX34" fmla="*/ 330043 w 1239944"/>
                <a:gd name="connsiteY34" fmla="*/ 1074790 h 1232933"/>
                <a:gd name="connsiteX35" fmla="*/ 270913 w 1239944"/>
                <a:gd name="connsiteY35" fmla="*/ 1031865 h 1232933"/>
                <a:gd name="connsiteX36" fmla="*/ 188436 w 1239944"/>
                <a:gd name="connsiteY36" fmla="*/ 1059710 h 1232933"/>
                <a:gd name="connsiteX37" fmla="*/ 131290 w 1239944"/>
                <a:gd name="connsiteY37" fmla="*/ 996215 h 1232933"/>
                <a:gd name="connsiteX38" fmla="*/ 167535 w 1239944"/>
                <a:gd name="connsiteY38" fmla="*/ 917441 h 1232933"/>
                <a:gd name="connsiteX39" fmla="*/ 130496 w 1239944"/>
                <a:gd name="connsiteY39" fmla="*/ 853747 h 1232933"/>
                <a:gd name="connsiteX40" fmla="*/ 44447 w 1239944"/>
                <a:gd name="connsiteY40" fmla="*/ 845678 h 1232933"/>
                <a:gd name="connsiteX41" fmla="*/ 18056 w 1239944"/>
                <a:gd name="connsiteY41" fmla="*/ 764391 h 1232933"/>
                <a:gd name="connsiteX42" fmla="*/ 82412 w 1239944"/>
                <a:gd name="connsiteY42" fmla="*/ 707907 h 1232933"/>
                <a:gd name="connsiteX43" fmla="*/ 74342 w 1239944"/>
                <a:gd name="connsiteY43" fmla="*/ 633366 h 1232933"/>
                <a:gd name="connsiteX44" fmla="*/ 0 w 1239944"/>
                <a:gd name="connsiteY44" fmla="*/ 591565 h 1232933"/>
                <a:gd name="connsiteX45" fmla="*/ 8995 w 1239944"/>
                <a:gd name="connsiteY45" fmla="*/ 506640 h 1232933"/>
                <a:gd name="connsiteX46" fmla="*/ 89819 w 1239944"/>
                <a:gd name="connsiteY46" fmla="*/ 481440 h 1232933"/>
                <a:gd name="connsiteX47" fmla="*/ 113035 w 1239944"/>
                <a:gd name="connsiteY47" fmla="*/ 408949 h 1232933"/>
                <a:gd name="connsiteX48" fmla="*/ 62768 w 1239944"/>
                <a:gd name="connsiteY48" fmla="*/ 341420 h 1232933"/>
                <a:gd name="connsiteX49" fmla="*/ 105561 w 1239944"/>
                <a:gd name="connsiteY49" fmla="*/ 267474 h 1232933"/>
                <a:gd name="connsiteX50" fmla="*/ 188369 w 1239944"/>
                <a:gd name="connsiteY50" fmla="*/ 277263 h 1232933"/>
                <a:gd name="connsiteX51" fmla="*/ 240092 w 1239944"/>
                <a:gd name="connsiteY51" fmla="*/ 219588 h 1232933"/>
                <a:gd name="connsiteX52" fmla="*/ 221903 w 1239944"/>
                <a:gd name="connsiteY52" fmla="*/ 138433 h 1232933"/>
                <a:gd name="connsiteX53" fmla="*/ 291020 w 1239944"/>
                <a:gd name="connsiteY53" fmla="*/ 88232 h 1232933"/>
                <a:gd name="connsiteX54" fmla="*/ 362122 w 1239944"/>
                <a:gd name="connsiteY54" fmla="*/ 130496 h 1232933"/>
                <a:gd name="connsiteX55" fmla="*/ 433554 w 1239944"/>
                <a:gd name="connsiteY55" fmla="*/ 98484 h 1232933"/>
                <a:gd name="connsiteX56" fmla="*/ 449758 w 1239944"/>
                <a:gd name="connsiteY56" fmla="*/ 17726 h 1232933"/>
                <a:gd name="connsiteX57" fmla="*/ 533361 w 1239944"/>
                <a:gd name="connsiteY57" fmla="*/ 0 h 1232933"/>
                <a:gd name="connsiteX58" fmla="*/ 580718 w 1239944"/>
                <a:gd name="connsiteY58" fmla="*/ 66935 h 1232933"/>
                <a:gd name="connsiteX59" fmla="*/ 659624 w 1239944"/>
                <a:gd name="connsiteY59" fmla="*/ 66935 h 1232933"/>
                <a:gd name="connsiteX60" fmla="*/ 707113 w 1239944"/>
                <a:gd name="connsiteY60" fmla="*/ 0 h 1232933"/>
                <a:gd name="connsiteX61" fmla="*/ 790649 w 1239944"/>
                <a:gd name="connsiteY61" fmla="*/ 17858 h 1232933"/>
                <a:gd name="connsiteX62" fmla="*/ 790649 w 1239944"/>
                <a:gd name="connsiteY62" fmla="*/ 17858 h 1232933"/>
                <a:gd name="connsiteX63" fmla="*/ 530649 w 1239944"/>
                <a:gd name="connsiteY63" fmla="*/ 1033519 h 1232933"/>
                <a:gd name="connsiteX64" fmla="*/ 1042381 w 1239944"/>
                <a:gd name="connsiteY64" fmla="*/ 701623 h 1232933"/>
                <a:gd name="connsiteX65" fmla="*/ 710486 w 1239944"/>
                <a:gd name="connsiteY65" fmla="*/ 189891 h 1232933"/>
                <a:gd name="connsiteX66" fmla="*/ 198754 w 1239944"/>
                <a:gd name="connsiteY66" fmla="*/ 521786 h 1232933"/>
                <a:gd name="connsiteX67" fmla="*/ 530649 w 1239944"/>
                <a:gd name="connsiteY67" fmla="*/ 1033519 h 12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944" h="1232933">
                  <a:moveTo>
                    <a:pt x="790847" y="17726"/>
                  </a:moveTo>
                  <a:lnTo>
                    <a:pt x="806920" y="98153"/>
                  </a:lnTo>
                  <a:cubicBezTo>
                    <a:pt x="831987" y="107214"/>
                    <a:pt x="856062" y="117995"/>
                    <a:pt x="879013" y="130298"/>
                  </a:cubicBezTo>
                  <a:lnTo>
                    <a:pt x="949519" y="88497"/>
                  </a:lnTo>
                  <a:lnTo>
                    <a:pt x="1018637" y="138764"/>
                  </a:lnTo>
                  <a:lnTo>
                    <a:pt x="1000514" y="219125"/>
                  </a:lnTo>
                  <a:cubicBezTo>
                    <a:pt x="1019298" y="237380"/>
                    <a:pt x="1036759" y="256891"/>
                    <a:pt x="1052699" y="277527"/>
                  </a:cubicBezTo>
                  <a:lnTo>
                    <a:pt x="1134846" y="267937"/>
                  </a:lnTo>
                  <a:lnTo>
                    <a:pt x="1177507" y="341949"/>
                  </a:lnTo>
                  <a:lnTo>
                    <a:pt x="1127769" y="408619"/>
                  </a:lnTo>
                  <a:cubicBezTo>
                    <a:pt x="1137360" y="432496"/>
                    <a:pt x="1145297" y="457166"/>
                    <a:pt x="1151448" y="482366"/>
                  </a:cubicBezTo>
                  <a:lnTo>
                    <a:pt x="1231081" y="507235"/>
                  </a:lnTo>
                  <a:lnTo>
                    <a:pt x="1239944" y="592226"/>
                  </a:lnTo>
                  <a:lnTo>
                    <a:pt x="1166528" y="633432"/>
                  </a:lnTo>
                  <a:cubicBezTo>
                    <a:pt x="1165536" y="658499"/>
                    <a:pt x="1162758" y="683765"/>
                    <a:pt x="1158128" y="709097"/>
                  </a:cubicBezTo>
                  <a:lnTo>
                    <a:pt x="1221689" y="765052"/>
                  </a:lnTo>
                  <a:lnTo>
                    <a:pt x="1195233" y="846273"/>
                  </a:lnTo>
                  <a:lnTo>
                    <a:pt x="1110308" y="854144"/>
                  </a:lnTo>
                  <a:cubicBezTo>
                    <a:pt x="1099130" y="876764"/>
                    <a:pt x="1086497" y="898326"/>
                    <a:pt x="1072542" y="918896"/>
                  </a:cubicBezTo>
                  <a:lnTo>
                    <a:pt x="1108258" y="996744"/>
                  </a:lnTo>
                  <a:lnTo>
                    <a:pt x="1051046" y="1060173"/>
                  </a:lnTo>
                  <a:lnTo>
                    <a:pt x="969229" y="1032460"/>
                  </a:lnTo>
                  <a:cubicBezTo>
                    <a:pt x="950313" y="1048136"/>
                    <a:pt x="930339" y="1062554"/>
                    <a:pt x="909438" y="1075518"/>
                  </a:cubicBezTo>
                  <a:lnTo>
                    <a:pt x="910430" y="1162229"/>
                  </a:lnTo>
                  <a:lnTo>
                    <a:pt x="832384" y="1196953"/>
                  </a:lnTo>
                  <a:lnTo>
                    <a:pt x="768426" y="1137889"/>
                  </a:lnTo>
                  <a:cubicBezTo>
                    <a:pt x="745078" y="1144503"/>
                    <a:pt x="721201" y="1149530"/>
                    <a:pt x="696927" y="1152969"/>
                  </a:cubicBezTo>
                  <a:lnTo>
                    <a:pt x="662402" y="1232934"/>
                  </a:lnTo>
                  <a:lnTo>
                    <a:pt x="576947" y="1232934"/>
                  </a:lnTo>
                  <a:lnTo>
                    <a:pt x="542356" y="1152572"/>
                  </a:lnTo>
                  <a:cubicBezTo>
                    <a:pt x="530450" y="1150853"/>
                    <a:pt x="518545" y="1148736"/>
                    <a:pt x="506574" y="1146223"/>
                  </a:cubicBezTo>
                  <a:cubicBezTo>
                    <a:pt x="494668" y="1143709"/>
                    <a:pt x="482895" y="1140733"/>
                    <a:pt x="471320" y="1137426"/>
                  </a:cubicBezTo>
                  <a:lnTo>
                    <a:pt x="406965" y="1196688"/>
                  </a:lnTo>
                  <a:lnTo>
                    <a:pt x="328919" y="1161898"/>
                  </a:lnTo>
                  <a:lnTo>
                    <a:pt x="330043" y="1074790"/>
                  </a:lnTo>
                  <a:cubicBezTo>
                    <a:pt x="309275" y="1061761"/>
                    <a:pt x="289565" y="1047408"/>
                    <a:pt x="270913" y="1031865"/>
                  </a:cubicBezTo>
                  <a:lnTo>
                    <a:pt x="188436" y="1059710"/>
                  </a:lnTo>
                  <a:lnTo>
                    <a:pt x="131290" y="996215"/>
                  </a:lnTo>
                  <a:lnTo>
                    <a:pt x="167535" y="917441"/>
                  </a:lnTo>
                  <a:cubicBezTo>
                    <a:pt x="153778" y="897070"/>
                    <a:pt x="141409" y="875838"/>
                    <a:pt x="130496" y="853747"/>
                  </a:cubicBezTo>
                  <a:lnTo>
                    <a:pt x="44447" y="845678"/>
                  </a:lnTo>
                  <a:lnTo>
                    <a:pt x="18056" y="764391"/>
                  </a:lnTo>
                  <a:lnTo>
                    <a:pt x="82412" y="707907"/>
                  </a:lnTo>
                  <a:cubicBezTo>
                    <a:pt x="78046" y="683501"/>
                    <a:pt x="75335" y="658565"/>
                    <a:pt x="74342" y="633366"/>
                  </a:cubicBezTo>
                  <a:lnTo>
                    <a:pt x="0" y="591565"/>
                  </a:lnTo>
                  <a:lnTo>
                    <a:pt x="8995" y="506640"/>
                  </a:lnTo>
                  <a:lnTo>
                    <a:pt x="89819" y="481440"/>
                  </a:lnTo>
                  <a:cubicBezTo>
                    <a:pt x="95971" y="456439"/>
                    <a:pt x="103709" y="432231"/>
                    <a:pt x="113035" y="408949"/>
                  </a:cubicBezTo>
                  <a:lnTo>
                    <a:pt x="62768" y="341420"/>
                  </a:lnTo>
                  <a:lnTo>
                    <a:pt x="105561" y="267474"/>
                  </a:lnTo>
                  <a:lnTo>
                    <a:pt x="188369" y="277263"/>
                  </a:lnTo>
                  <a:cubicBezTo>
                    <a:pt x="204243" y="256759"/>
                    <a:pt x="221572" y="237512"/>
                    <a:pt x="240092" y="219588"/>
                  </a:cubicBezTo>
                  <a:lnTo>
                    <a:pt x="221903" y="138433"/>
                  </a:lnTo>
                  <a:lnTo>
                    <a:pt x="291020" y="88232"/>
                  </a:lnTo>
                  <a:lnTo>
                    <a:pt x="362122" y="130496"/>
                  </a:lnTo>
                  <a:cubicBezTo>
                    <a:pt x="385073" y="118128"/>
                    <a:pt x="408949" y="107479"/>
                    <a:pt x="433554" y="98484"/>
                  </a:cubicBezTo>
                  <a:lnTo>
                    <a:pt x="449758" y="17726"/>
                  </a:lnTo>
                  <a:lnTo>
                    <a:pt x="533361" y="0"/>
                  </a:lnTo>
                  <a:lnTo>
                    <a:pt x="580718" y="66935"/>
                  </a:lnTo>
                  <a:cubicBezTo>
                    <a:pt x="606711" y="65083"/>
                    <a:pt x="633101" y="65083"/>
                    <a:pt x="659624" y="66935"/>
                  </a:cubicBezTo>
                  <a:lnTo>
                    <a:pt x="707113" y="0"/>
                  </a:lnTo>
                  <a:lnTo>
                    <a:pt x="790649" y="17858"/>
                  </a:lnTo>
                  <a:lnTo>
                    <a:pt x="790649" y="17858"/>
                  </a:lnTo>
                  <a:close/>
                  <a:moveTo>
                    <a:pt x="530649" y="1033519"/>
                  </a:moveTo>
                  <a:cubicBezTo>
                    <a:pt x="763597" y="1083190"/>
                    <a:pt x="992709" y="934572"/>
                    <a:pt x="1042381" y="701623"/>
                  </a:cubicBezTo>
                  <a:cubicBezTo>
                    <a:pt x="1092053" y="468675"/>
                    <a:pt x="943434" y="239563"/>
                    <a:pt x="710486" y="189891"/>
                  </a:cubicBezTo>
                  <a:cubicBezTo>
                    <a:pt x="477538" y="140219"/>
                    <a:pt x="248425" y="288838"/>
                    <a:pt x="198754" y="521786"/>
                  </a:cubicBezTo>
                  <a:cubicBezTo>
                    <a:pt x="149082" y="754734"/>
                    <a:pt x="297700" y="983847"/>
                    <a:pt x="530649" y="1033519"/>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55" name="Freeform: Shape 63">
              <a:extLst>
                <a:ext uri="{FF2B5EF4-FFF2-40B4-BE49-F238E27FC236}">
                  <a16:creationId xmlns:a16="http://schemas.microsoft.com/office/drawing/2014/main" id="{38D2A53B-7CCF-FD58-814C-36D88B4AEEB7}"/>
                </a:ext>
              </a:extLst>
            </p:cNvPr>
            <p:cNvSpPr/>
            <p:nvPr/>
          </p:nvSpPr>
          <p:spPr>
            <a:xfrm rot="21243256">
              <a:off x="2969377" y="1441542"/>
              <a:ext cx="811041" cy="810361"/>
            </a:xfrm>
            <a:custGeom>
              <a:avLst/>
              <a:gdLst>
                <a:gd name="connsiteX0" fmla="*/ 494800 w 787870"/>
                <a:gd name="connsiteY0" fmla="*/ 12236 h 787209"/>
                <a:gd name="connsiteX1" fmla="*/ 511005 w 787870"/>
                <a:gd name="connsiteY1" fmla="*/ 80758 h 787209"/>
                <a:gd name="connsiteX2" fmla="*/ 580255 w 787870"/>
                <a:gd name="connsiteY2" fmla="*/ 116342 h 787209"/>
                <a:gd name="connsiteX3" fmla="*/ 645469 w 787870"/>
                <a:gd name="connsiteY3" fmla="*/ 89687 h 787209"/>
                <a:gd name="connsiteX4" fmla="*/ 699705 w 787870"/>
                <a:gd name="connsiteY4" fmla="*/ 144320 h 787209"/>
                <a:gd name="connsiteX5" fmla="*/ 672521 w 787870"/>
                <a:gd name="connsiteY5" fmla="*/ 209402 h 787209"/>
                <a:gd name="connsiteX6" fmla="*/ 707642 w 787870"/>
                <a:gd name="connsiteY6" fmla="*/ 278850 h 787209"/>
                <a:gd name="connsiteX7" fmla="*/ 776098 w 787870"/>
                <a:gd name="connsiteY7" fmla="*/ 295584 h 787209"/>
                <a:gd name="connsiteX8" fmla="*/ 787871 w 787870"/>
                <a:gd name="connsiteY8" fmla="*/ 371712 h 787209"/>
                <a:gd name="connsiteX9" fmla="*/ 727617 w 787870"/>
                <a:gd name="connsiteY9" fmla="*/ 408354 h 787209"/>
                <a:gd name="connsiteX10" fmla="*/ 723582 w 787870"/>
                <a:gd name="connsiteY10" fmla="*/ 447113 h 787209"/>
                <a:gd name="connsiteX11" fmla="*/ 715116 w 787870"/>
                <a:gd name="connsiteY11" fmla="*/ 485144 h 787209"/>
                <a:gd name="connsiteX12" fmla="*/ 760687 w 787870"/>
                <a:gd name="connsiteY12" fmla="*/ 538917 h 787209"/>
                <a:gd name="connsiteX13" fmla="*/ 725434 w 787870"/>
                <a:gd name="connsiteY13" fmla="*/ 607372 h 787209"/>
                <a:gd name="connsiteX14" fmla="*/ 655192 w 787870"/>
                <a:gd name="connsiteY14" fmla="*/ 601618 h 787209"/>
                <a:gd name="connsiteX15" fmla="*/ 599964 w 787870"/>
                <a:gd name="connsiteY15" fmla="*/ 656383 h 787209"/>
                <a:gd name="connsiteX16" fmla="*/ 605190 w 787870"/>
                <a:gd name="connsiteY16" fmla="*/ 726691 h 787209"/>
                <a:gd name="connsiteX17" fmla="*/ 536469 w 787870"/>
                <a:gd name="connsiteY17" fmla="*/ 761348 h 787209"/>
                <a:gd name="connsiteX18" fmla="*/ 483027 w 787870"/>
                <a:gd name="connsiteY18" fmla="*/ 715447 h 787209"/>
                <a:gd name="connsiteX19" fmla="*/ 406039 w 787870"/>
                <a:gd name="connsiteY19" fmla="*/ 727286 h 787209"/>
                <a:gd name="connsiteX20" fmla="*/ 369000 w 787870"/>
                <a:gd name="connsiteY20" fmla="*/ 787210 h 787209"/>
                <a:gd name="connsiteX21" fmla="*/ 293005 w 787870"/>
                <a:gd name="connsiteY21" fmla="*/ 774907 h 787209"/>
                <a:gd name="connsiteX22" fmla="*/ 276800 w 787870"/>
                <a:gd name="connsiteY22" fmla="*/ 706385 h 787209"/>
                <a:gd name="connsiteX23" fmla="*/ 207550 w 787870"/>
                <a:gd name="connsiteY23" fmla="*/ 670801 h 787209"/>
                <a:gd name="connsiteX24" fmla="*/ 142335 w 787870"/>
                <a:gd name="connsiteY24" fmla="*/ 697456 h 787209"/>
                <a:gd name="connsiteX25" fmla="*/ 88100 w 787870"/>
                <a:gd name="connsiteY25" fmla="*/ 642824 h 787209"/>
                <a:gd name="connsiteX26" fmla="*/ 115284 w 787870"/>
                <a:gd name="connsiteY26" fmla="*/ 577741 h 787209"/>
                <a:gd name="connsiteX27" fmla="*/ 80229 w 787870"/>
                <a:gd name="connsiteY27" fmla="*/ 508359 h 787209"/>
                <a:gd name="connsiteX28" fmla="*/ 11773 w 787870"/>
                <a:gd name="connsiteY28" fmla="*/ 491626 h 787209"/>
                <a:gd name="connsiteX29" fmla="*/ 0 w 787870"/>
                <a:gd name="connsiteY29" fmla="*/ 415564 h 787209"/>
                <a:gd name="connsiteX30" fmla="*/ 60255 w 787870"/>
                <a:gd name="connsiteY30" fmla="*/ 378922 h 787209"/>
                <a:gd name="connsiteX31" fmla="*/ 64223 w 787870"/>
                <a:gd name="connsiteY31" fmla="*/ 340163 h 787209"/>
                <a:gd name="connsiteX32" fmla="*/ 72689 w 787870"/>
                <a:gd name="connsiteY32" fmla="*/ 302132 h 787209"/>
                <a:gd name="connsiteX33" fmla="*/ 27118 w 787870"/>
                <a:gd name="connsiteY33" fmla="*/ 248293 h 787209"/>
                <a:gd name="connsiteX34" fmla="*/ 62371 w 787870"/>
                <a:gd name="connsiteY34" fmla="*/ 179837 h 787209"/>
                <a:gd name="connsiteX35" fmla="*/ 132613 w 787870"/>
                <a:gd name="connsiteY35" fmla="*/ 185591 h 787209"/>
                <a:gd name="connsiteX36" fmla="*/ 187840 w 787870"/>
                <a:gd name="connsiteY36" fmla="*/ 130827 h 787209"/>
                <a:gd name="connsiteX37" fmla="*/ 182615 w 787870"/>
                <a:gd name="connsiteY37" fmla="*/ 60519 h 787209"/>
                <a:gd name="connsiteX38" fmla="*/ 251336 w 787870"/>
                <a:gd name="connsiteY38" fmla="*/ 25861 h 787209"/>
                <a:gd name="connsiteX39" fmla="*/ 304711 w 787870"/>
                <a:gd name="connsiteY39" fmla="*/ 71763 h 787209"/>
                <a:gd name="connsiteX40" fmla="*/ 381699 w 787870"/>
                <a:gd name="connsiteY40" fmla="*/ 59857 h 787209"/>
                <a:gd name="connsiteX41" fmla="*/ 418805 w 787870"/>
                <a:gd name="connsiteY41" fmla="*/ 0 h 787209"/>
                <a:gd name="connsiteX42" fmla="*/ 494800 w 787870"/>
                <a:gd name="connsiteY42" fmla="*/ 12302 h 787209"/>
                <a:gd name="connsiteX43" fmla="*/ 494800 w 787870"/>
                <a:gd name="connsiteY43" fmla="*/ 12302 h 787209"/>
                <a:gd name="connsiteX44" fmla="*/ 351076 w 787870"/>
                <a:gd name="connsiteY44" fmla="*/ 657243 h 787209"/>
                <a:gd name="connsiteX45" fmla="*/ 657507 w 787870"/>
                <a:gd name="connsiteY45" fmla="*/ 436398 h 787209"/>
                <a:gd name="connsiteX46" fmla="*/ 436663 w 787870"/>
                <a:gd name="connsiteY46" fmla="*/ 129967 h 787209"/>
                <a:gd name="connsiteX47" fmla="*/ 130232 w 787870"/>
                <a:gd name="connsiteY47" fmla="*/ 350812 h 787209"/>
                <a:gd name="connsiteX48" fmla="*/ 351076 w 787870"/>
                <a:gd name="connsiteY48" fmla="*/ 657243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7870" h="787209">
                  <a:moveTo>
                    <a:pt x="494800" y="12236"/>
                  </a:moveTo>
                  <a:lnTo>
                    <a:pt x="511005" y="80758"/>
                  </a:lnTo>
                  <a:cubicBezTo>
                    <a:pt x="535742" y="90018"/>
                    <a:pt x="558891" y="101989"/>
                    <a:pt x="580255" y="116342"/>
                  </a:cubicBezTo>
                  <a:lnTo>
                    <a:pt x="645469" y="89687"/>
                  </a:lnTo>
                  <a:lnTo>
                    <a:pt x="699705" y="144320"/>
                  </a:lnTo>
                  <a:lnTo>
                    <a:pt x="672521" y="209402"/>
                  </a:lnTo>
                  <a:cubicBezTo>
                    <a:pt x="686808" y="231030"/>
                    <a:pt x="698647" y="254312"/>
                    <a:pt x="707642" y="278850"/>
                  </a:cubicBezTo>
                  <a:lnTo>
                    <a:pt x="776098" y="295584"/>
                  </a:lnTo>
                  <a:lnTo>
                    <a:pt x="787871" y="371712"/>
                  </a:lnTo>
                  <a:lnTo>
                    <a:pt x="727617" y="408354"/>
                  </a:lnTo>
                  <a:cubicBezTo>
                    <a:pt x="727021" y="421186"/>
                    <a:pt x="725698" y="434149"/>
                    <a:pt x="723582" y="447113"/>
                  </a:cubicBezTo>
                  <a:cubicBezTo>
                    <a:pt x="721466" y="460076"/>
                    <a:pt x="718621" y="472776"/>
                    <a:pt x="715116" y="485144"/>
                  </a:cubicBezTo>
                  <a:lnTo>
                    <a:pt x="760687" y="538917"/>
                  </a:lnTo>
                  <a:lnTo>
                    <a:pt x="725434" y="607372"/>
                  </a:lnTo>
                  <a:lnTo>
                    <a:pt x="655192" y="601618"/>
                  </a:lnTo>
                  <a:cubicBezTo>
                    <a:pt x="638922" y="622056"/>
                    <a:pt x="620336" y="640377"/>
                    <a:pt x="599964" y="656383"/>
                  </a:cubicBezTo>
                  <a:lnTo>
                    <a:pt x="605190" y="726691"/>
                  </a:lnTo>
                  <a:lnTo>
                    <a:pt x="536469" y="761348"/>
                  </a:lnTo>
                  <a:lnTo>
                    <a:pt x="483027" y="715447"/>
                  </a:lnTo>
                  <a:cubicBezTo>
                    <a:pt x="458224" y="722325"/>
                    <a:pt x="432430" y="726360"/>
                    <a:pt x="406039" y="727286"/>
                  </a:cubicBezTo>
                  <a:lnTo>
                    <a:pt x="369000" y="787210"/>
                  </a:lnTo>
                  <a:lnTo>
                    <a:pt x="293005" y="774907"/>
                  </a:lnTo>
                  <a:lnTo>
                    <a:pt x="276800" y="706385"/>
                  </a:lnTo>
                  <a:cubicBezTo>
                    <a:pt x="252063" y="697126"/>
                    <a:pt x="228914" y="685154"/>
                    <a:pt x="207550" y="670801"/>
                  </a:cubicBezTo>
                  <a:lnTo>
                    <a:pt x="142335" y="697456"/>
                  </a:lnTo>
                  <a:lnTo>
                    <a:pt x="88100" y="642824"/>
                  </a:lnTo>
                  <a:lnTo>
                    <a:pt x="115284" y="577741"/>
                  </a:lnTo>
                  <a:cubicBezTo>
                    <a:pt x="100997" y="556113"/>
                    <a:pt x="89224" y="532832"/>
                    <a:pt x="80229" y="508359"/>
                  </a:cubicBezTo>
                  <a:lnTo>
                    <a:pt x="11773" y="491626"/>
                  </a:lnTo>
                  <a:lnTo>
                    <a:pt x="0" y="415564"/>
                  </a:lnTo>
                  <a:lnTo>
                    <a:pt x="60255" y="378922"/>
                  </a:lnTo>
                  <a:cubicBezTo>
                    <a:pt x="60850" y="366090"/>
                    <a:pt x="62106" y="353126"/>
                    <a:pt x="64223" y="340163"/>
                  </a:cubicBezTo>
                  <a:cubicBezTo>
                    <a:pt x="66339" y="327199"/>
                    <a:pt x="69183" y="314500"/>
                    <a:pt x="72689" y="302132"/>
                  </a:cubicBezTo>
                  <a:lnTo>
                    <a:pt x="27118" y="248293"/>
                  </a:lnTo>
                  <a:lnTo>
                    <a:pt x="62371" y="179837"/>
                  </a:lnTo>
                  <a:lnTo>
                    <a:pt x="132613" y="185591"/>
                  </a:lnTo>
                  <a:cubicBezTo>
                    <a:pt x="148883" y="165154"/>
                    <a:pt x="167469" y="146833"/>
                    <a:pt x="187840" y="130827"/>
                  </a:cubicBezTo>
                  <a:lnTo>
                    <a:pt x="182615" y="60519"/>
                  </a:lnTo>
                  <a:lnTo>
                    <a:pt x="251336" y="25861"/>
                  </a:lnTo>
                  <a:lnTo>
                    <a:pt x="304711" y="71763"/>
                  </a:lnTo>
                  <a:cubicBezTo>
                    <a:pt x="329514" y="64884"/>
                    <a:pt x="355309" y="60850"/>
                    <a:pt x="381699" y="59857"/>
                  </a:cubicBezTo>
                  <a:lnTo>
                    <a:pt x="418805" y="0"/>
                  </a:lnTo>
                  <a:lnTo>
                    <a:pt x="494800" y="12302"/>
                  </a:lnTo>
                  <a:lnTo>
                    <a:pt x="494800" y="12302"/>
                  </a:lnTo>
                  <a:close/>
                  <a:moveTo>
                    <a:pt x="351076" y="657243"/>
                  </a:moveTo>
                  <a:cubicBezTo>
                    <a:pt x="496652" y="680855"/>
                    <a:pt x="633895" y="581974"/>
                    <a:pt x="657507" y="436398"/>
                  </a:cubicBezTo>
                  <a:cubicBezTo>
                    <a:pt x="681120" y="290822"/>
                    <a:pt x="582305" y="153579"/>
                    <a:pt x="436663" y="129967"/>
                  </a:cubicBezTo>
                  <a:cubicBezTo>
                    <a:pt x="291086" y="106355"/>
                    <a:pt x="153844" y="205235"/>
                    <a:pt x="130232" y="350812"/>
                  </a:cubicBezTo>
                  <a:cubicBezTo>
                    <a:pt x="106619" y="496388"/>
                    <a:pt x="205434" y="633564"/>
                    <a:pt x="351076" y="657243"/>
                  </a:cubicBezTo>
                  <a:close/>
                </a:path>
              </a:pathLst>
            </a:custGeom>
            <a:solidFill>
              <a:schemeClr val="bg1">
                <a:lumMod val="85000"/>
              </a:schemeClr>
            </a:solidFill>
            <a:ln w="6610" cap="flat">
              <a:solidFill>
                <a:schemeClr val="bg1">
                  <a:lumMod val="85000"/>
                </a:schemeClr>
              </a:solidFill>
              <a:prstDash val="solid"/>
              <a:miter/>
            </a:ln>
          </p:spPr>
          <p:txBody>
            <a:bodyPr rtlCol="0" anchor="ctr"/>
            <a:lstStyle/>
            <a:p>
              <a:endParaRPr lang="en-US" sz="1013"/>
            </a:p>
          </p:txBody>
        </p:sp>
        <p:sp>
          <p:nvSpPr>
            <p:cNvPr id="56" name="Freeform: Shape 64">
              <a:extLst>
                <a:ext uri="{FF2B5EF4-FFF2-40B4-BE49-F238E27FC236}">
                  <a16:creationId xmlns:a16="http://schemas.microsoft.com/office/drawing/2014/main" id="{F5117916-5D31-2919-FC94-B9F656D39BB7}"/>
                </a:ext>
              </a:extLst>
            </p:cNvPr>
            <p:cNvSpPr/>
            <p:nvPr/>
          </p:nvSpPr>
          <p:spPr>
            <a:xfrm>
              <a:off x="1804767" y="610385"/>
              <a:ext cx="806003" cy="812267"/>
            </a:xfrm>
            <a:custGeom>
              <a:avLst/>
              <a:gdLst>
                <a:gd name="connsiteX0" fmla="*/ 392877 w 782976"/>
                <a:gd name="connsiteY0" fmla="*/ 66 h 789061"/>
                <a:gd name="connsiteX1" fmla="*/ 425882 w 782976"/>
                <a:gd name="connsiteY1" fmla="*/ 62305 h 789061"/>
                <a:gd name="connsiteX2" fmla="*/ 501877 w 782976"/>
                <a:gd name="connsiteY2" fmla="*/ 79303 h 789061"/>
                <a:gd name="connsiteX3" fmla="*/ 558230 w 782976"/>
                <a:gd name="connsiteY3" fmla="*/ 37039 h 789061"/>
                <a:gd name="connsiteX4" fmla="*/ 624503 w 782976"/>
                <a:gd name="connsiteY4" fmla="*/ 76261 h 789061"/>
                <a:gd name="connsiteX5" fmla="*/ 614582 w 782976"/>
                <a:gd name="connsiteY5" fmla="*/ 146105 h 789061"/>
                <a:gd name="connsiteX6" fmla="*/ 666039 w 782976"/>
                <a:gd name="connsiteY6" fmla="*/ 204442 h 789061"/>
                <a:gd name="connsiteX7" fmla="*/ 736479 w 782976"/>
                <a:gd name="connsiteY7" fmla="*/ 203383 h 789061"/>
                <a:gd name="connsiteX8" fmla="*/ 767037 w 782976"/>
                <a:gd name="connsiteY8" fmla="*/ 274022 h 789061"/>
                <a:gd name="connsiteX9" fmla="*/ 718026 w 782976"/>
                <a:gd name="connsiteY9" fmla="*/ 324686 h 789061"/>
                <a:gd name="connsiteX10" fmla="*/ 723913 w 782976"/>
                <a:gd name="connsiteY10" fmla="*/ 363180 h 789061"/>
                <a:gd name="connsiteX11" fmla="*/ 725302 w 782976"/>
                <a:gd name="connsiteY11" fmla="*/ 402137 h 789061"/>
                <a:gd name="connsiteX12" fmla="*/ 782976 w 782976"/>
                <a:gd name="connsiteY12" fmla="*/ 442681 h 789061"/>
                <a:gd name="connsiteX13" fmla="*/ 766177 w 782976"/>
                <a:gd name="connsiteY13" fmla="*/ 517818 h 789061"/>
                <a:gd name="connsiteX14" fmla="*/ 696795 w 782976"/>
                <a:gd name="connsiteY14" fmla="*/ 529987 h 789061"/>
                <a:gd name="connsiteX15" fmla="*/ 657176 w 782976"/>
                <a:gd name="connsiteY15" fmla="*/ 596922 h 789061"/>
                <a:gd name="connsiteX16" fmla="*/ 679995 w 782976"/>
                <a:gd name="connsiteY16" fmla="*/ 663658 h 789061"/>
                <a:gd name="connsiteX17" fmla="*/ 622254 w 782976"/>
                <a:gd name="connsiteY17" fmla="*/ 714587 h 789061"/>
                <a:gd name="connsiteX18" fmla="*/ 558957 w 782976"/>
                <a:gd name="connsiteY18" fmla="*/ 683633 h 789061"/>
                <a:gd name="connsiteX19" fmla="*/ 487525 w 782976"/>
                <a:gd name="connsiteY19" fmla="*/ 714521 h 789061"/>
                <a:gd name="connsiteX20" fmla="*/ 466757 w 782976"/>
                <a:gd name="connsiteY20" fmla="*/ 781852 h 789061"/>
                <a:gd name="connsiteX21" fmla="*/ 390099 w 782976"/>
                <a:gd name="connsiteY21" fmla="*/ 789062 h 789061"/>
                <a:gd name="connsiteX22" fmla="*/ 357095 w 782976"/>
                <a:gd name="connsiteY22" fmla="*/ 726823 h 789061"/>
                <a:gd name="connsiteX23" fmla="*/ 281099 w 782976"/>
                <a:gd name="connsiteY23" fmla="*/ 709825 h 789061"/>
                <a:gd name="connsiteX24" fmla="*/ 224747 w 782976"/>
                <a:gd name="connsiteY24" fmla="*/ 752089 h 789061"/>
                <a:gd name="connsiteX25" fmla="*/ 158474 w 782976"/>
                <a:gd name="connsiteY25" fmla="*/ 712867 h 789061"/>
                <a:gd name="connsiteX26" fmla="*/ 168395 w 782976"/>
                <a:gd name="connsiteY26" fmla="*/ 643022 h 789061"/>
                <a:gd name="connsiteX27" fmla="*/ 116937 w 782976"/>
                <a:gd name="connsiteY27" fmla="*/ 584686 h 789061"/>
                <a:gd name="connsiteX28" fmla="*/ 46497 w 782976"/>
                <a:gd name="connsiteY28" fmla="*/ 585744 h 789061"/>
                <a:gd name="connsiteX29" fmla="*/ 15940 w 782976"/>
                <a:gd name="connsiteY29" fmla="*/ 515106 h 789061"/>
                <a:gd name="connsiteX30" fmla="*/ 64950 w 782976"/>
                <a:gd name="connsiteY30" fmla="*/ 464442 h 789061"/>
                <a:gd name="connsiteX31" fmla="*/ 59064 w 782976"/>
                <a:gd name="connsiteY31" fmla="*/ 425948 h 789061"/>
                <a:gd name="connsiteX32" fmla="*/ 57675 w 782976"/>
                <a:gd name="connsiteY32" fmla="*/ 386991 h 789061"/>
                <a:gd name="connsiteX33" fmla="*/ 0 w 782976"/>
                <a:gd name="connsiteY33" fmla="*/ 346446 h 789061"/>
                <a:gd name="connsiteX34" fmla="*/ 16800 w 782976"/>
                <a:gd name="connsiteY34" fmla="*/ 271310 h 789061"/>
                <a:gd name="connsiteX35" fmla="*/ 86182 w 782976"/>
                <a:gd name="connsiteY35" fmla="*/ 259140 h 789061"/>
                <a:gd name="connsiteX36" fmla="*/ 125800 w 782976"/>
                <a:gd name="connsiteY36" fmla="*/ 192206 h 789061"/>
                <a:gd name="connsiteX37" fmla="*/ 102981 w 782976"/>
                <a:gd name="connsiteY37" fmla="*/ 125469 h 789061"/>
                <a:gd name="connsiteX38" fmla="*/ 160722 w 782976"/>
                <a:gd name="connsiteY38" fmla="*/ 74541 h 789061"/>
                <a:gd name="connsiteX39" fmla="*/ 223953 w 782976"/>
                <a:gd name="connsiteY39" fmla="*/ 105495 h 789061"/>
                <a:gd name="connsiteX40" fmla="*/ 295452 w 782976"/>
                <a:gd name="connsiteY40" fmla="*/ 74607 h 789061"/>
                <a:gd name="connsiteX41" fmla="*/ 316220 w 782976"/>
                <a:gd name="connsiteY41" fmla="*/ 7276 h 789061"/>
                <a:gd name="connsiteX42" fmla="*/ 392877 w 782976"/>
                <a:gd name="connsiteY42" fmla="*/ 0 h 789061"/>
                <a:gd name="connsiteX43" fmla="*/ 392877 w 782976"/>
                <a:gd name="connsiteY43" fmla="*/ 0 h 789061"/>
                <a:gd name="connsiteX44" fmla="*/ 416622 w 782976"/>
                <a:gd name="connsiteY44" fmla="*/ 660484 h 789061"/>
                <a:gd name="connsiteX45" fmla="*/ 657375 w 782976"/>
                <a:gd name="connsiteY45" fmla="*/ 369463 h 789061"/>
                <a:gd name="connsiteX46" fmla="*/ 366355 w 782976"/>
                <a:gd name="connsiteY46" fmla="*/ 128710 h 789061"/>
                <a:gd name="connsiteX47" fmla="*/ 125602 w 782976"/>
                <a:gd name="connsiteY47" fmla="*/ 419731 h 789061"/>
                <a:gd name="connsiteX48" fmla="*/ 416622 w 782976"/>
                <a:gd name="connsiteY48" fmla="*/ 660484 h 78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2976" h="789061">
                  <a:moveTo>
                    <a:pt x="392877" y="66"/>
                  </a:moveTo>
                  <a:lnTo>
                    <a:pt x="425882" y="62305"/>
                  </a:lnTo>
                  <a:cubicBezTo>
                    <a:pt x="452140" y="65017"/>
                    <a:pt x="477604" y="70771"/>
                    <a:pt x="501877" y="79303"/>
                  </a:cubicBezTo>
                  <a:lnTo>
                    <a:pt x="558230" y="37039"/>
                  </a:lnTo>
                  <a:lnTo>
                    <a:pt x="624503" y="76261"/>
                  </a:lnTo>
                  <a:lnTo>
                    <a:pt x="614582" y="146105"/>
                  </a:lnTo>
                  <a:cubicBezTo>
                    <a:pt x="633895" y="163434"/>
                    <a:pt x="651158" y="183012"/>
                    <a:pt x="666039" y="204442"/>
                  </a:cubicBezTo>
                  <a:lnTo>
                    <a:pt x="736479" y="203383"/>
                  </a:lnTo>
                  <a:lnTo>
                    <a:pt x="767037" y="274022"/>
                  </a:lnTo>
                  <a:lnTo>
                    <a:pt x="718026" y="324686"/>
                  </a:lnTo>
                  <a:cubicBezTo>
                    <a:pt x="720672" y="337253"/>
                    <a:pt x="722722" y="350084"/>
                    <a:pt x="723913" y="363180"/>
                  </a:cubicBezTo>
                  <a:cubicBezTo>
                    <a:pt x="725169" y="376276"/>
                    <a:pt x="725566" y="389240"/>
                    <a:pt x="725302" y="402137"/>
                  </a:cubicBezTo>
                  <a:lnTo>
                    <a:pt x="782976" y="442681"/>
                  </a:lnTo>
                  <a:lnTo>
                    <a:pt x="766177" y="517818"/>
                  </a:lnTo>
                  <a:lnTo>
                    <a:pt x="696795" y="529987"/>
                  </a:lnTo>
                  <a:cubicBezTo>
                    <a:pt x="686212" y="553864"/>
                    <a:pt x="672852" y="576286"/>
                    <a:pt x="657176" y="596922"/>
                  </a:cubicBezTo>
                  <a:lnTo>
                    <a:pt x="679995" y="663658"/>
                  </a:lnTo>
                  <a:lnTo>
                    <a:pt x="622254" y="714587"/>
                  </a:lnTo>
                  <a:lnTo>
                    <a:pt x="558957" y="683633"/>
                  </a:lnTo>
                  <a:cubicBezTo>
                    <a:pt x="536734" y="696530"/>
                    <a:pt x="512791" y="706981"/>
                    <a:pt x="487525" y="714521"/>
                  </a:cubicBezTo>
                  <a:lnTo>
                    <a:pt x="466757" y="781852"/>
                  </a:lnTo>
                  <a:lnTo>
                    <a:pt x="390099" y="789062"/>
                  </a:lnTo>
                  <a:lnTo>
                    <a:pt x="357095" y="726823"/>
                  </a:lnTo>
                  <a:cubicBezTo>
                    <a:pt x="330837" y="724111"/>
                    <a:pt x="305373" y="718357"/>
                    <a:pt x="281099" y="709825"/>
                  </a:cubicBezTo>
                  <a:lnTo>
                    <a:pt x="224747" y="752089"/>
                  </a:lnTo>
                  <a:lnTo>
                    <a:pt x="158474" y="712867"/>
                  </a:lnTo>
                  <a:lnTo>
                    <a:pt x="168395" y="643022"/>
                  </a:lnTo>
                  <a:cubicBezTo>
                    <a:pt x="149082" y="625693"/>
                    <a:pt x="131819" y="606182"/>
                    <a:pt x="116937" y="584686"/>
                  </a:cubicBezTo>
                  <a:lnTo>
                    <a:pt x="46497" y="585744"/>
                  </a:lnTo>
                  <a:lnTo>
                    <a:pt x="15940" y="515106"/>
                  </a:lnTo>
                  <a:lnTo>
                    <a:pt x="64950" y="464442"/>
                  </a:lnTo>
                  <a:cubicBezTo>
                    <a:pt x="62305" y="451875"/>
                    <a:pt x="60254" y="439044"/>
                    <a:pt x="59064" y="425948"/>
                  </a:cubicBezTo>
                  <a:cubicBezTo>
                    <a:pt x="57807" y="412852"/>
                    <a:pt x="57410" y="399888"/>
                    <a:pt x="57675" y="386991"/>
                  </a:cubicBezTo>
                  <a:lnTo>
                    <a:pt x="0" y="346446"/>
                  </a:lnTo>
                  <a:lnTo>
                    <a:pt x="16800" y="271310"/>
                  </a:lnTo>
                  <a:lnTo>
                    <a:pt x="86182" y="259140"/>
                  </a:lnTo>
                  <a:cubicBezTo>
                    <a:pt x="96764" y="235263"/>
                    <a:pt x="110125" y="212842"/>
                    <a:pt x="125800" y="192206"/>
                  </a:cubicBezTo>
                  <a:lnTo>
                    <a:pt x="102981" y="125469"/>
                  </a:lnTo>
                  <a:lnTo>
                    <a:pt x="160722" y="74541"/>
                  </a:lnTo>
                  <a:lnTo>
                    <a:pt x="223953" y="105495"/>
                  </a:lnTo>
                  <a:cubicBezTo>
                    <a:pt x="246177" y="92597"/>
                    <a:pt x="270120" y="82147"/>
                    <a:pt x="295452" y="74607"/>
                  </a:cubicBezTo>
                  <a:lnTo>
                    <a:pt x="316220" y="7276"/>
                  </a:lnTo>
                  <a:lnTo>
                    <a:pt x="392877" y="0"/>
                  </a:lnTo>
                  <a:lnTo>
                    <a:pt x="392877" y="0"/>
                  </a:lnTo>
                  <a:close/>
                  <a:moveTo>
                    <a:pt x="416622" y="660484"/>
                  </a:moveTo>
                  <a:cubicBezTo>
                    <a:pt x="563455" y="646594"/>
                    <a:pt x="671264" y="516296"/>
                    <a:pt x="657375" y="369463"/>
                  </a:cubicBezTo>
                  <a:cubicBezTo>
                    <a:pt x="643485" y="222630"/>
                    <a:pt x="513188" y="114821"/>
                    <a:pt x="366355" y="128710"/>
                  </a:cubicBezTo>
                  <a:cubicBezTo>
                    <a:pt x="219522" y="142600"/>
                    <a:pt x="111712" y="272898"/>
                    <a:pt x="125602" y="419731"/>
                  </a:cubicBezTo>
                  <a:cubicBezTo>
                    <a:pt x="139491" y="566563"/>
                    <a:pt x="269789" y="674373"/>
                    <a:pt x="416622" y="660484"/>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57" name="Freeform: Shape 65">
              <a:extLst>
                <a:ext uri="{FF2B5EF4-FFF2-40B4-BE49-F238E27FC236}">
                  <a16:creationId xmlns:a16="http://schemas.microsoft.com/office/drawing/2014/main" id="{FD306C1B-1C80-D78D-6E96-88B97F977881}"/>
                </a:ext>
              </a:extLst>
            </p:cNvPr>
            <p:cNvSpPr/>
            <p:nvPr/>
          </p:nvSpPr>
          <p:spPr>
            <a:xfrm rot="2004859">
              <a:off x="2131920" y="65146"/>
              <a:ext cx="544150" cy="540564"/>
            </a:xfrm>
            <a:custGeom>
              <a:avLst/>
              <a:gdLst>
                <a:gd name="connsiteX0" fmla="*/ 385536 w 568084"/>
                <a:gd name="connsiteY0" fmla="*/ 14816 h 580717"/>
                <a:gd name="connsiteX1" fmla="*/ 397772 w 568084"/>
                <a:gd name="connsiteY1" fmla="*/ 76922 h 580717"/>
                <a:gd name="connsiteX2" fmla="*/ 468873 w 568084"/>
                <a:gd name="connsiteY2" fmla="*/ 133208 h 580717"/>
                <a:gd name="connsiteX3" fmla="*/ 533559 w 568084"/>
                <a:gd name="connsiteY3" fmla="*/ 129438 h 580717"/>
                <a:gd name="connsiteX4" fmla="*/ 565373 w 568084"/>
                <a:gd name="connsiteY4" fmla="*/ 193198 h 580717"/>
                <a:gd name="connsiteX5" fmla="*/ 521257 w 568084"/>
                <a:gd name="connsiteY5" fmla="*/ 245251 h 580717"/>
                <a:gd name="connsiteX6" fmla="*/ 520463 w 568084"/>
                <a:gd name="connsiteY6" fmla="*/ 327398 h 580717"/>
                <a:gd name="connsiteX7" fmla="*/ 568085 w 568084"/>
                <a:gd name="connsiteY7" fmla="*/ 380377 h 580717"/>
                <a:gd name="connsiteX8" fmla="*/ 538123 w 568084"/>
                <a:gd name="connsiteY8" fmla="*/ 444996 h 580717"/>
                <a:gd name="connsiteX9" fmla="*/ 462325 w 568084"/>
                <a:gd name="connsiteY9" fmla="*/ 442748 h 580717"/>
                <a:gd name="connsiteX10" fmla="*/ 406304 w 568084"/>
                <a:gd name="connsiteY10" fmla="*/ 486996 h 580717"/>
                <a:gd name="connsiteX11" fmla="*/ 393407 w 568084"/>
                <a:gd name="connsiteY11" fmla="*/ 563852 h 580717"/>
                <a:gd name="connsiteX12" fmla="*/ 324223 w 568084"/>
                <a:gd name="connsiteY12" fmla="*/ 580718 h 580717"/>
                <a:gd name="connsiteX13" fmla="*/ 276205 w 568084"/>
                <a:gd name="connsiteY13" fmla="*/ 516693 h 580717"/>
                <a:gd name="connsiteX14" fmla="*/ 243134 w 568084"/>
                <a:gd name="connsiteY14" fmla="*/ 512063 h 580717"/>
                <a:gd name="connsiteX15" fmla="*/ 211056 w 568084"/>
                <a:gd name="connsiteY15" fmla="*/ 502803 h 580717"/>
                <a:gd name="connsiteX16" fmla="*/ 141079 w 568084"/>
                <a:gd name="connsiteY16" fmla="*/ 541694 h 580717"/>
                <a:gd name="connsiteX17" fmla="*/ 84727 w 568084"/>
                <a:gd name="connsiteY17" fmla="*/ 498107 h 580717"/>
                <a:gd name="connsiteX18" fmla="*/ 104304 w 568084"/>
                <a:gd name="connsiteY18" fmla="*/ 422641 h 580717"/>
                <a:gd name="connsiteX19" fmla="*/ 71168 w 568084"/>
                <a:gd name="connsiteY19" fmla="*/ 359410 h 580717"/>
                <a:gd name="connsiteX20" fmla="*/ 1058 w 568084"/>
                <a:gd name="connsiteY20" fmla="*/ 330572 h 580717"/>
                <a:gd name="connsiteX21" fmla="*/ 0 w 568084"/>
                <a:gd name="connsiteY21" fmla="*/ 259339 h 580717"/>
                <a:gd name="connsiteX22" fmla="*/ 65017 w 568084"/>
                <a:gd name="connsiteY22" fmla="*/ 230369 h 580717"/>
                <a:gd name="connsiteX23" fmla="*/ 97823 w 568084"/>
                <a:gd name="connsiteY23" fmla="*/ 155034 h 580717"/>
                <a:gd name="connsiteX24" fmla="*/ 78774 w 568084"/>
                <a:gd name="connsiteY24" fmla="*/ 89489 h 580717"/>
                <a:gd name="connsiteX25" fmla="*/ 133870 w 568084"/>
                <a:gd name="connsiteY25" fmla="*/ 44314 h 580717"/>
                <a:gd name="connsiteX26" fmla="*/ 191346 w 568084"/>
                <a:gd name="connsiteY26" fmla="*/ 74144 h 580717"/>
                <a:gd name="connsiteX27" fmla="*/ 279247 w 568084"/>
                <a:gd name="connsiteY27" fmla="*/ 51722 h 580717"/>
                <a:gd name="connsiteX28" fmla="*/ 315757 w 568084"/>
                <a:gd name="connsiteY28" fmla="*/ 0 h 580717"/>
                <a:gd name="connsiteX29" fmla="*/ 385470 w 568084"/>
                <a:gd name="connsiteY29" fmla="*/ 14816 h 580717"/>
                <a:gd name="connsiteX30" fmla="*/ 385470 w 568084"/>
                <a:gd name="connsiteY30" fmla="*/ 14816 h 580717"/>
                <a:gd name="connsiteX31" fmla="*/ 254974 w 568084"/>
                <a:gd name="connsiteY31" fmla="*/ 456637 h 580717"/>
                <a:gd name="connsiteX32" fmla="*/ 464045 w 568084"/>
                <a:gd name="connsiteY32" fmla="*/ 321048 h 580717"/>
                <a:gd name="connsiteX33" fmla="*/ 328456 w 568084"/>
                <a:gd name="connsiteY33" fmla="*/ 111977 h 580717"/>
                <a:gd name="connsiteX34" fmla="*/ 119385 w 568084"/>
                <a:gd name="connsiteY34" fmla="*/ 247566 h 580717"/>
                <a:gd name="connsiteX35" fmla="*/ 254974 w 568084"/>
                <a:gd name="connsiteY35" fmla="*/ 456637 h 58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084" h="580717">
                  <a:moveTo>
                    <a:pt x="385536" y="14816"/>
                  </a:moveTo>
                  <a:lnTo>
                    <a:pt x="397772" y="76922"/>
                  </a:lnTo>
                  <a:cubicBezTo>
                    <a:pt x="425352" y="91010"/>
                    <a:pt x="449362" y="110257"/>
                    <a:pt x="468873" y="133208"/>
                  </a:cubicBezTo>
                  <a:lnTo>
                    <a:pt x="533559" y="129438"/>
                  </a:lnTo>
                  <a:lnTo>
                    <a:pt x="565373" y="193198"/>
                  </a:lnTo>
                  <a:lnTo>
                    <a:pt x="521257" y="245251"/>
                  </a:lnTo>
                  <a:cubicBezTo>
                    <a:pt x="525755" y="271773"/>
                    <a:pt x="525755" y="299486"/>
                    <a:pt x="520463" y="327398"/>
                  </a:cubicBezTo>
                  <a:lnTo>
                    <a:pt x="568085" y="380377"/>
                  </a:lnTo>
                  <a:lnTo>
                    <a:pt x="538123" y="444996"/>
                  </a:lnTo>
                  <a:lnTo>
                    <a:pt x="462325" y="442748"/>
                  </a:lnTo>
                  <a:cubicBezTo>
                    <a:pt x="445989" y="460275"/>
                    <a:pt x="427072" y="475223"/>
                    <a:pt x="406304" y="486996"/>
                  </a:cubicBezTo>
                  <a:lnTo>
                    <a:pt x="393407" y="563852"/>
                  </a:lnTo>
                  <a:lnTo>
                    <a:pt x="324223" y="580718"/>
                  </a:lnTo>
                  <a:lnTo>
                    <a:pt x="276205" y="516693"/>
                  </a:lnTo>
                  <a:cubicBezTo>
                    <a:pt x="265225" y="515966"/>
                    <a:pt x="254180" y="514444"/>
                    <a:pt x="243134" y="512063"/>
                  </a:cubicBezTo>
                  <a:cubicBezTo>
                    <a:pt x="232089" y="509682"/>
                    <a:pt x="221374" y="506574"/>
                    <a:pt x="211056" y="502803"/>
                  </a:cubicBezTo>
                  <a:lnTo>
                    <a:pt x="141079" y="541694"/>
                  </a:lnTo>
                  <a:lnTo>
                    <a:pt x="84727" y="498107"/>
                  </a:lnTo>
                  <a:lnTo>
                    <a:pt x="104304" y="422641"/>
                  </a:lnTo>
                  <a:cubicBezTo>
                    <a:pt x="90150" y="403460"/>
                    <a:pt x="78907" y="382096"/>
                    <a:pt x="71168" y="359410"/>
                  </a:cubicBezTo>
                  <a:lnTo>
                    <a:pt x="1058" y="330572"/>
                  </a:lnTo>
                  <a:lnTo>
                    <a:pt x="0" y="259339"/>
                  </a:lnTo>
                  <a:lnTo>
                    <a:pt x="65017" y="230369"/>
                  </a:lnTo>
                  <a:cubicBezTo>
                    <a:pt x="71631" y="202722"/>
                    <a:pt x="82875" y="177390"/>
                    <a:pt x="97823" y="155034"/>
                  </a:cubicBezTo>
                  <a:lnTo>
                    <a:pt x="78774" y="89489"/>
                  </a:lnTo>
                  <a:lnTo>
                    <a:pt x="133870" y="44314"/>
                  </a:lnTo>
                  <a:lnTo>
                    <a:pt x="191346" y="74144"/>
                  </a:lnTo>
                  <a:cubicBezTo>
                    <a:pt x="218530" y="61180"/>
                    <a:pt x="248360" y="53376"/>
                    <a:pt x="279247" y="51722"/>
                  </a:cubicBezTo>
                  <a:lnTo>
                    <a:pt x="315757" y="0"/>
                  </a:lnTo>
                  <a:lnTo>
                    <a:pt x="385470" y="14816"/>
                  </a:lnTo>
                  <a:lnTo>
                    <a:pt x="385470" y="14816"/>
                  </a:lnTo>
                  <a:close/>
                  <a:moveTo>
                    <a:pt x="254974" y="456637"/>
                  </a:moveTo>
                  <a:cubicBezTo>
                    <a:pt x="350150" y="476942"/>
                    <a:pt x="443740" y="416225"/>
                    <a:pt x="464045" y="321048"/>
                  </a:cubicBezTo>
                  <a:cubicBezTo>
                    <a:pt x="484350" y="225871"/>
                    <a:pt x="423633" y="132282"/>
                    <a:pt x="328456" y="111977"/>
                  </a:cubicBezTo>
                  <a:cubicBezTo>
                    <a:pt x="233279" y="91671"/>
                    <a:pt x="139690" y="152389"/>
                    <a:pt x="119385" y="247566"/>
                  </a:cubicBezTo>
                  <a:cubicBezTo>
                    <a:pt x="99079" y="342742"/>
                    <a:pt x="159797" y="436332"/>
                    <a:pt x="254974" y="456637"/>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58" name="Freeform: Shape 67">
              <a:extLst>
                <a:ext uri="{FF2B5EF4-FFF2-40B4-BE49-F238E27FC236}">
                  <a16:creationId xmlns:a16="http://schemas.microsoft.com/office/drawing/2014/main" id="{939A5B80-F1C1-7E0E-9B07-4E7E1976167E}"/>
                </a:ext>
              </a:extLst>
            </p:cNvPr>
            <p:cNvSpPr/>
            <p:nvPr/>
          </p:nvSpPr>
          <p:spPr>
            <a:xfrm>
              <a:off x="5119486" y="1161706"/>
              <a:ext cx="662939" cy="544200"/>
            </a:xfrm>
            <a:custGeom>
              <a:avLst/>
              <a:gdLst>
                <a:gd name="connsiteX0" fmla="*/ 496189 w 643998"/>
                <a:gd name="connsiteY0" fmla="*/ 118855 h 528652"/>
                <a:gd name="connsiteX1" fmla="*/ 515899 w 643998"/>
                <a:gd name="connsiteY1" fmla="*/ 89092 h 528652"/>
                <a:gd name="connsiteX2" fmla="*/ 518347 w 643998"/>
                <a:gd name="connsiteY2" fmla="*/ 86975 h 528652"/>
                <a:gd name="connsiteX3" fmla="*/ 606116 w 643998"/>
                <a:gd name="connsiteY3" fmla="*/ 46762 h 528652"/>
                <a:gd name="connsiteX4" fmla="*/ 612994 w 643998"/>
                <a:gd name="connsiteY4" fmla="*/ 48283 h 528652"/>
                <a:gd name="connsiteX5" fmla="*/ 613457 w 643998"/>
                <a:gd name="connsiteY5" fmla="*/ 55360 h 528652"/>
                <a:gd name="connsiteX6" fmla="*/ 585149 w 643998"/>
                <a:gd name="connsiteY6" fmla="*/ 97690 h 528652"/>
                <a:gd name="connsiteX7" fmla="*/ 639120 w 643998"/>
                <a:gd name="connsiteY7" fmla="*/ 106950 h 528652"/>
                <a:gd name="connsiteX8" fmla="*/ 643948 w 643998"/>
                <a:gd name="connsiteY8" fmla="*/ 111977 h 528652"/>
                <a:gd name="connsiteX9" fmla="*/ 640575 w 643998"/>
                <a:gd name="connsiteY9" fmla="*/ 118062 h 528652"/>
                <a:gd name="connsiteX10" fmla="*/ 551417 w 643998"/>
                <a:gd name="connsiteY10" fmla="*/ 158871 h 528652"/>
                <a:gd name="connsiteX11" fmla="*/ 547978 w 643998"/>
                <a:gd name="connsiteY11" fmla="*/ 159334 h 528652"/>
                <a:gd name="connsiteX12" fmla="*/ 508558 w 643998"/>
                <a:gd name="connsiteY12" fmla="*/ 152389 h 528652"/>
                <a:gd name="connsiteX13" fmla="*/ 383022 w 643998"/>
                <a:gd name="connsiteY13" fmla="*/ 209865 h 528652"/>
                <a:gd name="connsiteX14" fmla="*/ 393406 w 643998"/>
                <a:gd name="connsiteY14" fmla="*/ 232552 h 528652"/>
                <a:gd name="connsiteX15" fmla="*/ 393208 w 643998"/>
                <a:gd name="connsiteY15" fmla="*/ 237049 h 528652"/>
                <a:gd name="connsiteX16" fmla="*/ 389504 w 643998"/>
                <a:gd name="connsiteY16" fmla="*/ 239496 h 528652"/>
                <a:gd name="connsiteX17" fmla="*/ 256495 w 643998"/>
                <a:gd name="connsiteY17" fmla="*/ 254378 h 528652"/>
                <a:gd name="connsiteX18" fmla="*/ 250476 w 643998"/>
                <a:gd name="connsiteY18" fmla="*/ 250939 h 528652"/>
                <a:gd name="connsiteX19" fmla="*/ 251799 w 643998"/>
                <a:gd name="connsiteY19" fmla="*/ 244192 h 528652"/>
                <a:gd name="connsiteX20" fmla="*/ 349026 w 643998"/>
                <a:gd name="connsiteY20" fmla="*/ 154175 h 528652"/>
                <a:gd name="connsiteX21" fmla="*/ 354185 w 643998"/>
                <a:gd name="connsiteY21" fmla="*/ 152720 h 528652"/>
                <a:gd name="connsiteX22" fmla="*/ 358352 w 643998"/>
                <a:gd name="connsiteY22" fmla="*/ 156027 h 528652"/>
                <a:gd name="connsiteX23" fmla="*/ 368141 w 643998"/>
                <a:gd name="connsiteY23" fmla="*/ 177456 h 528652"/>
                <a:gd name="connsiteX24" fmla="*/ 496189 w 643998"/>
                <a:gd name="connsiteY24" fmla="*/ 118855 h 528652"/>
                <a:gd name="connsiteX25" fmla="*/ 496189 w 643998"/>
                <a:gd name="connsiteY25" fmla="*/ 118855 h 528652"/>
                <a:gd name="connsiteX26" fmla="*/ 247566 w 643998"/>
                <a:gd name="connsiteY26" fmla="*/ 135391 h 528652"/>
                <a:gd name="connsiteX27" fmla="*/ 136383 w 643998"/>
                <a:gd name="connsiteY27" fmla="*/ 246573 h 528652"/>
                <a:gd name="connsiteX28" fmla="*/ 247566 w 643998"/>
                <a:gd name="connsiteY28" fmla="*/ 357756 h 528652"/>
                <a:gd name="connsiteX29" fmla="*/ 356566 w 643998"/>
                <a:gd name="connsiteY29" fmla="*/ 268863 h 528652"/>
                <a:gd name="connsiteX30" fmla="*/ 296576 w 643998"/>
                <a:gd name="connsiteY30" fmla="*/ 275543 h 528652"/>
                <a:gd name="connsiteX31" fmla="*/ 247698 w 643998"/>
                <a:gd name="connsiteY31" fmla="*/ 303322 h 528652"/>
                <a:gd name="connsiteX32" fmla="*/ 190751 w 643998"/>
                <a:gd name="connsiteY32" fmla="*/ 246375 h 528652"/>
                <a:gd name="connsiteX33" fmla="*/ 247698 w 643998"/>
                <a:gd name="connsiteY33" fmla="*/ 189428 h 528652"/>
                <a:gd name="connsiteX34" fmla="*/ 268863 w 643998"/>
                <a:gd name="connsiteY34" fmla="*/ 193462 h 528652"/>
                <a:gd name="connsiteX35" fmla="*/ 310598 w 643998"/>
                <a:gd name="connsiteY35" fmla="*/ 154770 h 528652"/>
                <a:gd name="connsiteX36" fmla="*/ 247632 w 643998"/>
                <a:gd name="connsiteY36" fmla="*/ 135258 h 528652"/>
                <a:gd name="connsiteX37" fmla="*/ 247632 w 643998"/>
                <a:gd name="connsiteY37" fmla="*/ 135258 h 528652"/>
                <a:gd name="connsiteX38" fmla="*/ 352465 w 643998"/>
                <a:gd name="connsiteY38" fmla="*/ 472048 h 528652"/>
                <a:gd name="connsiteX39" fmla="*/ 395523 w 643998"/>
                <a:gd name="connsiteY39" fmla="*/ 517090 h 528652"/>
                <a:gd name="connsiteX40" fmla="*/ 447973 w 643998"/>
                <a:gd name="connsiteY40" fmla="*/ 464640 h 528652"/>
                <a:gd name="connsiteX41" fmla="*/ 414241 w 643998"/>
                <a:gd name="connsiteY41" fmla="*/ 430908 h 528652"/>
                <a:gd name="connsiteX42" fmla="*/ 495330 w 643998"/>
                <a:gd name="connsiteY42" fmla="*/ 247632 h 528652"/>
                <a:gd name="connsiteX43" fmla="*/ 488517 w 643998"/>
                <a:gd name="connsiteY43" fmla="*/ 189758 h 528652"/>
                <a:gd name="connsiteX44" fmla="*/ 434149 w 643998"/>
                <a:gd name="connsiteY44" fmla="*/ 214627 h 528652"/>
                <a:gd name="connsiteX45" fmla="*/ 436993 w 643998"/>
                <a:gd name="connsiteY45" fmla="*/ 247301 h 528652"/>
                <a:gd name="connsiteX46" fmla="*/ 247698 w 643998"/>
                <a:gd name="connsiteY46" fmla="*/ 436596 h 528652"/>
                <a:gd name="connsiteX47" fmla="*/ 58403 w 643998"/>
                <a:gd name="connsiteY47" fmla="*/ 247301 h 528652"/>
                <a:gd name="connsiteX48" fmla="*/ 247698 w 643998"/>
                <a:gd name="connsiteY48" fmla="*/ 58006 h 528652"/>
                <a:gd name="connsiteX49" fmla="*/ 399888 w 643998"/>
                <a:gd name="connsiteY49" fmla="*/ 134795 h 528652"/>
                <a:gd name="connsiteX50" fmla="*/ 453727 w 643998"/>
                <a:gd name="connsiteY50" fmla="*/ 110191 h 528652"/>
                <a:gd name="connsiteX51" fmla="*/ 291483 w 643998"/>
                <a:gd name="connsiteY51" fmla="*/ 3836 h 528652"/>
                <a:gd name="connsiteX52" fmla="*/ 247698 w 643998"/>
                <a:gd name="connsiteY52" fmla="*/ 0 h 528652"/>
                <a:gd name="connsiteX53" fmla="*/ 0 w 643998"/>
                <a:gd name="connsiteY53" fmla="*/ 247632 h 528652"/>
                <a:gd name="connsiteX54" fmla="*/ 81486 w 643998"/>
                <a:gd name="connsiteY54" fmla="*/ 431305 h 528652"/>
                <a:gd name="connsiteX55" fmla="*/ 48151 w 643998"/>
                <a:gd name="connsiteY55" fmla="*/ 464640 h 528652"/>
                <a:gd name="connsiteX56" fmla="*/ 100601 w 643998"/>
                <a:gd name="connsiteY56" fmla="*/ 517090 h 528652"/>
                <a:gd name="connsiteX57" fmla="*/ 143460 w 643998"/>
                <a:gd name="connsiteY57" fmla="*/ 472379 h 528652"/>
                <a:gd name="connsiteX58" fmla="*/ 247632 w 643998"/>
                <a:gd name="connsiteY58" fmla="*/ 495330 h 528652"/>
                <a:gd name="connsiteX59" fmla="*/ 352465 w 643998"/>
                <a:gd name="connsiteY59" fmla="*/ 472048 h 52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3998" h="528652">
                  <a:moveTo>
                    <a:pt x="496189" y="118855"/>
                  </a:moveTo>
                  <a:lnTo>
                    <a:pt x="515899" y="89092"/>
                  </a:lnTo>
                  <a:cubicBezTo>
                    <a:pt x="516561" y="88100"/>
                    <a:pt x="517288" y="87505"/>
                    <a:pt x="518347" y="86975"/>
                  </a:cubicBezTo>
                  <a:lnTo>
                    <a:pt x="606116" y="46762"/>
                  </a:lnTo>
                  <a:cubicBezTo>
                    <a:pt x="608497" y="45637"/>
                    <a:pt x="611275" y="46299"/>
                    <a:pt x="612994" y="48283"/>
                  </a:cubicBezTo>
                  <a:cubicBezTo>
                    <a:pt x="614714" y="50333"/>
                    <a:pt x="614912" y="53111"/>
                    <a:pt x="613457" y="55360"/>
                  </a:cubicBezTo>
                  <a:lnTo>
                    <a:pt x="585149" y="97690"/>
                  </a:lnTo>
                  <a:lnTo>
                    <a:pt x="639120" y="106950"/>
                  </a:lnTo>
                  <a:cubicBezTo>
                    <a:pt x="641700" y="107413"/>
                    <a:pt x="643618" y="109397"/>
                    <a:pt x="643948" y="111977"/>
                  </a:cubicBezTo>
                  <a:cubicBezTo>
                    <a:pt x="644279" y="114556"/>
                    <a:pt x="642956" y="117003"/>
                    <a:pt x="640575" y="118062"/>
                  </a:cubicBezTo>
                  <a:lnTo>
                    <a:pt x="551417" y="158871"/>
                  </a:lnTo>
                  <a:cubicBezTo>
                    <a:pt x="550293" y="159400"/>
                    <a:pt x="549168" y="159532"/>
                    <a:pt x="547978" y="159334"/>
                  </a:cubicBezTo>
                  <a:lnTo>
                    <a:pt x="508558" y="152389"/>
                  </a:lnTo>
                  <a:lnTo>
                    <a:pt x="383022" y="209865"/>
                  </a:lnTo>
                  <a:lnTo>
                    <a:pt x="393406" y="232552"/>
                  </a:lnTo>
                  <a:cubicBezTo>
                    <a:pt x="394068" y="234007"/>
                    <a:pt x="394002" y="235594"/>
                    <a:pt x="393208" y="237049"/>
                  </a:cubicBezTo>
                  <a:cubicBezTo>
                    <a:pt x="392414" y="238438"/>
                    <a:pt x="391091" y="239298"/>
                    <a:pt x="389504" y="239496"/>
                  </a:cubicBezTo>
                  <a:cubicBezTo>
                    <a:pt x="345190" y="244457"/>
                    <a:pt x="300875" y="249418"/>
                    <a:pt x="256495" y="254378"/>
                  </a:cubicBezTo>
                  <a:cubicBezTo>
                    <a:pt x="253915" y="254643"/>
                    <a:pt x="251600" y="253320"/>
                    <a:pt x="250476" y="250939"/>
                  </a:cubicBezTo>
                  <a:cubicBezTo>
                    <a:pt x="249418" y="248624"/>
                    <a:pt x="249947" y="245978"/>
                    <a:pt x="251799" y="244192"/>
                  </a:cubicBezTo>
                  <a:cubicBezTo>
                    <a:pt x="284208" y="214231"/>
                    <a:pt x="316617" y="184203"/>
                    <a:pt x="349026" y="154175"/>
                  </a:cubicBezTo>
                  <a:cubicBezTo>
                    <a:pt x="350415" y="152852"/>
                    <a:pt x="352267" y="152389"/>
                    <a:pt x="354185" y="152720"/>
                  </a:cubicBezTo>
                  <a:cubicBezTo>
                    <a:pt x="356103" y="153116"/>
                    <a:pt x="357558" y="154241"/>
                    <a:pt x="358352" y="156027"/>
                  </a:cubicBezTo>
                  <a:lnTo>
                    <a:pt x="368141" y="177456"/>
                  </a:lnTo>
                  <a:lnTo>
                    <a:pt x="496189" y="118855"/>
                  </a:lnTo>
                  <a:lnTo>
                    <a:pt x="496189" y="118855"/>
                  </a:lnTo>
                  <a:close/>
                  <a:moveTo>
                    <a:pt x="247566" y="135391"/>
                  </a:moveTo>
                  <a:cubicBezTo>
                    <a:pt x="186187" y="135391"/>
                    <a:pt x="136383" y="185195"/>
                    <a:pt x="136383" y="246573"/>
                  </a:cubicBezTo>
                  <a:cubicBezTo>
                    <a:pt x="136383" y="307952"/>
                    <a:pt x="186187" y="357756"/>
                    <a:pt x="247566" y="357756"/>
                  </a:cubicBezTo>
                  <a:cubicBezTo>
                    <a:pt x="301338" y="357756"/>
                    <a:pt x="346182" y="319593"/>
                    <a:pt x="356566" y="268863"/>
                  </a:cubicBezTo>
                  <a:lnTo>
                    <a:pt x="296576" y="275543"/>
                  </a:lnTo>
                  <a:cubicBezTo>
                    <a:pt x="286655" y="292211"/>
                    <a:pt x="268466" y="303322"/>
                    <a:pt x="247698" y="303322"/>
                  </a:cubicBezTo>
                  <a:cubicBezTo>
                    <a:pt x="216215" y="303322"/>
                    <a:pt x="190751" y="277858"/>
                    <a:pt x="190751" y="246375"/>
                  </a:cubicBezTo>
                  <a:cubicBezTo>
                    <a:pt x="190751" y="214892"/>
                    <a:pt x="216215" y="189428"/>
                    <a:pt x="247698" y="189428"/>
                  </a:cubicBezTo>
                  <a:cubicBezTo>
                    <a:pt x="255172" y="189428"/>
                    <a:pt x="262315" y="190883"/>
                    <a:pt x="268863" y="193462"/>
                  </a:cubicBezTo>
                  <a:lnTo>
                    <a:pt x="310598" y="154770"/>
                  </a:lnTo>
                  <a:cubicBezTo>
                    <a:pt x="292674" y="142468"/>
                    <a:pt x="270979" y="135258"/>
                    <a:pt x="247632" y="135258"/>
                  </a:cubicBezTo>
                  <a:lnTo>
                    <a:pt x="247632" y="135258"/>
                  </a:lnTo>
                  <a:close/>
                  <a:moveTo>
                    <a:pt x="352465" y="472048"/>
                  </a:moveTo>
                  <a:cubicBezTo>
                    <a:pt x="358881" y="483490"/>
                    <a:pt x="385073" y="506706"/>
                    <a:pt x="395523" y="517090"/>
                  </a:cubicBezTo>
                  <a:cubicBezTo>
                    <a:pt x="429255" y="550888"/>
                    <a:pt x="482498" y="499166"/>
                    <a:pt x="447973" y="464640"/>
                  </a:cubicBezTo>
                  <a:lnTo>
                    <a:pt x="414241" y="430908"/>
                  </a:lnTo>
                  <a:cubicBezTo>
                    <a:pt x="464045" y="385602"/>
                    <a:pt x="495330" y="320254"/>
                    <a:pt x="495330" y="247632"/>
                  </a:cubicBezTo>
                  <a:cubicBezTo>
                    <a:pt x="495330" y="227723"/>
                    <a:pt x="492949" y="208344"/>
                    <a:pt x="488517" y="189758"/>
                  </a:cubicBezTo>
                  <a:lnTo>
                    <a:pt x="434149" y="214627"/>
                  </a:lnTo>
                  <a:cubicBezTo>
                    <a:pt x="436001" y="225276"/>
                    <a:pt x="436993" y="236189"/>
                    <a:pt x="436993" y="247301"/>
                  </a:cubicBezTo>
                  <a:cubicBezTo>
                    <a:pt x="436993" y="351870"/>
                    <a:pt x="352267" y="436596"/>
                    <a:pt x="247698" y="436596"/>
                  </a:cubicBezTo>
                  <a:cubicBezTo>
                    <a:pt x="143129" y="436596"/>
                    <a:pt x="58403" y="351870"/>
                    <a:pt x="58403" y="247301"/>
                  </a:cubicBezTo>
                  <a:cubicBezTo>
                    <a:pt x="58403" y="142732"/>
                    <a:pt x="143129" y="58006"/>
                    <a:pt x="247698" y="58006"/>
                  </a:cubicBezTo>
                  <a:cubicBezTo>
                    <a:pt x="310069" y="58006"/>
                    <a:pt x="365429" y="88232"/>
                    <a:pt x="399888" y="134795"/>
                  </a:cubicBezTo>
                  <a:lnTo>
                    <a:pt x="453727" y="110191"/>
                  </a:lnTo>
                  <a:cubicBezTo>
                    <a:pt x="417019" y="55294"/>
                    <a:pt x="359013" y="15874"/>
                    <a:pt x="291483" y="3836"/>
                  </a:cubicBezTo>
                  <a:cubicBezTo>
                    <a:pt x="276998" y="1257"/>
                    <a:pt x="262381" y="0"/>
                    <a:pt x="247698" y="0"/>
                  </a:cubicBezTo>
                  <a:cubicBezTo>
                    <a:pt x="114622" y="0"/>
                    <a:pt x="0" y="107215"/>
                    <a:pt x="0" y="247632"/>
                  </a:cubicBezTo>
                  <a:cubicBezTo>
                    <a:pt x="0" y="320453"/>
                    <a:pt x="31483" y="385999"/>
                    <a:pt x="81486" y="431305"/>
                  </a:cubicBezTo>
                  <a:lnTo>
                    <a:pt x="48151" y="464640"/>
                  </a:lnTo>
                  <a:cubicBezTo>
                    <a:pt x="13228" y="499563"/>
                    <a:pt x="65612" y="552145"/>
                    <a:pt x="100601" y="517090"/>
                  </a:cubicBezTo>
                  <a:cubicBezTo>
                    <a:pt x="111051" y="506640"/>
                    <a:pt x="136978" y="483821"/>
                    <a:pt x="143460" y="472379"/>
                  </a:cubicBezTo>
                  <a:cubicBezTo>
                    <a:pt x="175141" y="487062"/>
                    <a:pt x="210395" y="495330"/>
                    <a:pt x="247632" y="495330"/>
                  </a:cubicBezTo>
                  <a:cubicBezTo>
                    <a:pt x="284869" y="495330"/>
                    <a:pt x="320651" y="486996"/>
                    <a:pt x="352465" y="472048"/>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59" name="Freeform: Shape 68">
              <a:extLst>
                <a:ext uri="{FF2B5EF4-FFF2-40B4-BE49-F238E27FC236}">
                  <a16:creationId xmlns:a16="http://schemas.microsoft.com/office/drawing/2014/main" id="{F5FB04FD-B67C-06FD-1C0D-C751E46A99D4}"/>
                </a:ext>
              </a:extLst>
            </p:cNvPr>
            <p:cNvSpPr/>
            <p:nvPr/>
          </p:nvSpPr>
          <p:spPr>
            <a:xfrm>
              <a:off x="4729387" y="781627"/>
              <a:ext cx="1276343" cy="1269331"/>
            </a:xfrm>
            <a:custGeom>
              <a:avLst/>
              <a:gdLst>
                <a:gd name="connsiteX0" fmla="*/ 790715 w 1239877"/>
                <a:gd name="connsiteY0" fmla="*/ 17858 h 1233065"/>
                <a:gd name="connsiteX1" fmla="*/ 806787 w 1239877"/>
                <a:gd name="connsiteY1" fmla="*/ 98285 h 1233065"/>
                <a:gd name="connsiteX2" fmla="*/ 878881 w 1239877"/>
                <a:gd name="connsiteY2" fmla="*/ 130430 h 1233065"/>
                <a:gd name="connsiteX3" fmla="*/ 949387 w 1239877"/>
                <a:gd name="connsiteY3" fmla="*/ 88629 h 1233065"/>
                <a:gd name="connsiteX4" fmla="*/ 1018504 w 1239877"/>
                <a:gd name="connsiteY4" fmla="*/ 138896 h 1233065"/>
                <a:gd name="connsiteX5" fmla="*/ 1000382 w 1239877"/>
                <a:gd name="connsiteY5" fmla="*/ 219257 h 1233065"/>
                <a:gd name="connsiteX6" fmla="*/ 1052567 w 1239877"/>
                <a:gd name="connsiteY6" fmla="*/ 277660 h 1233065"/>
                <a:gd name="connsiteX7" fmla="*/ 1134714 w 1239877"/>
                <a:gd name="connsiteY7" fmla="*/ 268069 h 1233065"/>
                <a:gd name="connsiteX8" fmla="*/ 1177441 w 1239877"/>
                <a:gd name="connsiteY8" fmla="*/ 342081 h 1233065"/>
                <a:gd name="connsiteX9" fmla="*/ 1127703 w 1239877"/>
                <a:gd name="connsiteY9" fmla="*/ 408751 h 1233065"/>
                <a:gd name="connsiteX10" fmla="*/ 1151381 w 1239877"/>
                <a:gd name="connsiteY10" fmla="*/ 482498 h 1233065"/>
                <a:gd name="connsiteX11" fmla="*/ 1231015 w 1239877"/>
                <a:gd name="connsiteY11" fmla="*/ 507367 h 1233065"/>
                <a:gd name="connsiteX12" fmla="*/ 1239878 w 1239877"/>
                <a:gd name="connsiteY12" fmla="*/ 592358 h 1233065"/>
                <a:gd name="connsiteX13" fmla="*/ 1166462 w 1239877"/>
                <a:gd name="connsiteY13" fmla="*/ 633564 h 1233065"/>
                <a:gd name="connsiteX14" fmla="*/ 1158062 w 1239877"/>
                <a:gd name="connsiteY14" fmla="*/ 709229 h 1233065"/>
                <a:gd name="connsiteX15" fmla="*/ 1221623 w 1239877"/>
                <a:gd name="connsiteY15" fmla="*/ 765185 h 1233065"/>
                <a:gd name="connsiteX16" fmla="*/ 1195167 w 1239877"/>
                <a:gd name="connsiteY16" fmla="*/ 846406 h 1233065"/>
                <a:gd name="connsiteX17" fmla="*/ 1110242 w 1239877"/>
                <a:gd name="connsiteY17" fmla="*/ 854277 h 1233065"/>
                <a:gd name="connsiteX18" fmla="*/ 1072475 w 1239877"/>
                <a:gd name="connsiteY18" fmla="*/ 919029 h 1233065"/>
                <a:gd name="connsiteX19" fmla="*/ 1108191 w 1239877"/>
                <a:gd name="connsiteY19" fmla="*/ 996876 h 1233065"/>
                <a:gd name="connsiteX20" fmla="*/ 1050980 w 1239877"/>
                <a:gd name="connsiteY20" fmla="*/ 1060306 h 1233065"/>
                <a:gd name="connsiteX21" fmla="*/ 969163 w 1239877"/>
                <a:gd name="connsiteY21" fmla="*/ 1032593 h 1233065"/>
                <a:gd name="connsiteX22" fmla="*/ 909372 w 1239877"/>
                <a:gd name="connsiteY22" fmla="*/ 1075650 h 1233065"/>
                <a:gd name="connsiteX23" fmla="*/ 910364 w 1239877"/>
                <a:gd name="connsiteY23" fmla="*/ 1162361 h 1233065"/>
                <a:gd name="connsiteX24" fmla="*/ 832318 w 1239877"/>
                <a:gd name="connsiteY24" fmla="*/ 1197085 h 1233065"/>
                <a:gd name="connsiteX25" fmla="*/ 768359 w 1239877"/>
                <a:gd name="connsiteY25" fmla="*/ 1138021 h 1233065"/>
                <a:gd name="connsiteX26" fmla="*/ 696861 w 1239877"/>
                <a:gd name="connsiteY26" fmla="*/ 1153101 h 1233065"/>
                <a:gd name="connsiteX27" fmla="*/ 662335 w 1239877"/>
                <a:gd name="connsiteY27" fmla="*/ 1233066 h 1233065"/>
                <a:gd name="connsiteX28" fmla="*/ 576881 w 1239877"/>
                <a:gd name="connsiteY28" fmla="*/ 1233066 h 1233065"/>
                <a:gd name="connsiteX29" fmla="*/ 542290 w 1239877"/>
                <a:gd name="connsiteY29" fmla="*/ 1152705 h 1233065"/>
                <a:gd name="connsiteX30" fmla="*/ 506507 w 1239877"/>
                <a:gd name="connsiteY30" fmla="*/ 1146355 h 1233065"/>
                <a:gd name="connsiteX31" fmla="*/ 471254 w 1239877"/>
                <a:gd name="connsiteY31" fmla="*/ 1137558 h 1233065"/>
                <a:gd name="connsiteX32" fmla="*/ 406899 w 1239877"/>
                <a:gd name="connsiteY32" fmla="*/ 1196820 h 1233065"/>
                <a:gd name="connsiteX33" fmla="*/ 328853 w 1239877"/>
                <a:gd name="connsiteY33" fmla="*/ 1162030 h 1233065"/>
                <a:gd name="connsiteX34" fmla="*/ 329977 w 1239877"/>
                <a:gd name="connsiteY34" fmla="*/ 1074923 h 1233065"/>
                <a:gd name="connsiteX35" fmla="*/ 270847 w 1239877"/>
                <a:gd name="connsiteY35" fmla="*/ 1031997 h 1233065"/>
                <a:gd name="connsiteX36" fmla="*/ 188369 w 1239877"/>
                <a:gd name="connsiteY36" fmla="*/ 1059843 h 1233065"/>
                <a:gd name="connsiteX37" fmla="*/ 131224 w 1239877"/>
                <a:gd name="connsiteY37" fmla="*/ 996347 h 1233065"/>
                <a:gd name="connsiteX38" fmla="*/ 167469 w 1239877"/>
                <a:gd name="connsiteY38" fmla="*/ 917573 h 1233065"/>
                <a:gd name="connsiteX39" fmla="*/ 130496 w 1239877"/>
                <a:gd name="connsiteY39" fmla="*/ 853880 h 1233065"/>
                <a:gd name="connsiteX40" fmla="*/ 44447 w 1239877"/>
                <a:gd name="connsiteY40" fmla="*/ 845810 h 1233065"/>
                <a:gd name="connsiteX41" fmla="*/ 18056 w 1239877"/>
                <a:gd name="connsiteY41" fmla="*/ 764523 h 1233065"/>
                <a:gd name="connsiteX42" fmla="*/ 82412 w 1239877"/>
                <a:gd name="connsiteY42" fmla="*/ 708039 h 1233065"/>
                <a:gd name="connsiteX43" fmla="*/ 74342 w 1239877"/>
                <a:gd name="connsiteY43" fmla="*/ 633564 h 1233065"/>
                <a:gd name="connsiteX44" fmla="*/ 0 w 1239877"/>
                <a:gd name="connsiteY44" fmla="*/ 591763 h 1233065"/>
                <a:gd name="connsiteX45" fmla="*/ 8995 w 1239877"/>
                <a:gd name="connsiteY45" fmla="*/ 506838 h 1233065"/>
                <a:gd name="connsiteX46" fmla="*/ 89819 w 1239877"/>
                <a:gd name="connsiteY46" fmla="*/ 481638 h 1233065"/>
                <a:gd name="connsiteX47" fmla="*/ 113035 w 1239877"/>
                <a:gd name="connsiteY47" fmla="*/ 409148 h 1233065"/>
                <a:gd name="connsiteX48" fmla="*/ 62768 w 1239877"/>
                <a:gd name="connsiteY48" fmla="*/ 341552 h 1233065"/>
                <a:gd name="connsiteX49" fmla="*/ 105561 w 1239877"/>
                <a:gd name="connsiteY49" fmla="*/ 267606 h 1233065"/>
                <a:gd name="connsiteX50" fmla="*/ 188369 w 1239877"/>
                <a:gd name="connsiteY50" fmla="*/ 277329 h 1233065"/>
                <a:gd name="connsiteX51" fmla="*/ 240092 w 1239877"/>
                <a:gd name="connsiteY51" fmla="*/ 219654 h 1233065"/>
                <a:gd name="connsiteX52" fmla="*/ 221903 w 1239877"/>
                <a:gd name="connsiteY52" fmla="*/ 138499 h 1233065"/>
                <a:gd name="connsiteX53" fmla="*/ 291020 w 1239877"/>
                <a:gd name="connsiteY53" fmla="*/ 88298 h 1233065"/>
                <a:gd name="connsiteX54" fmla="*/ 362122 w 1239877"/>
                <a:gd name="connsiteY54" fmla="*/ 130496 h 1233065"/>
                <a:gd name="connsiteX55" fmla="*/ 433620 w 1239877"/>
                <a:gd name="connsiteY55" fmla="*/ 98484 h 1233065"/>
                <a:gd name="connsiteX56" fmla="*/ 449824 w 1239877"/>
                <a:gd name="connsiteY56" fmla="*/ 17726 h 1233065"/>
                <a:gd name="connsiteX57" fmla="*/ 533427 w 1239877"/>
                <a:gd name="connsiteY57" fmla="*/ 0 h 1233065"/>
                <a:gd name="connsiteX58" fmla="*/ 580784 w 1239877"/>
                <a:gd name="connsiteY58" fmla="*/ 66935 h 1233065"/>
                <a:gd name="connsiteX59" fmla="*/ 659756 w 1239877"/>
                <a:gd name="connsiteY59" fmla="*/ 66935 h 1233065"/>
                <a:gd name="connsiteX60" fmla="*/ 707179 w 1239877"/>
                <a:gd name="connsiteY60" fmla="*/ 66 h 1233065"/>
                <a:gd name="connsiteX61" fmla="*/ 790715 w 1239877"/>
                <a:gd name="connsiteY61" fmla="*/ 17858 h 1233065"/>
                <a:gd name="connsiteX62" fmla="*/ 790715 w 1239877"/>
                <a:gd name="connsiteY62" fmla="*/ 17858 h 1233065"/>
                <a:gd name="connsiteX63" fmla="*/ 530516 w 1239877"/>
                <a:gd name="connsiteY63" fmla="*/ 1033717 h 1233065"/>
                <a:gd name="connsiteX64" fmla="*/ 1042249 w 1239877"/>
                <a:gd name="connsiteY64" fmla="*/ 701822 h 1233065"/>
                <a:gd name="connsiteX65" fmla="*/ 710354 w 1239877"/>
                <a:gd name="connsiteY65" fmla="*/ 190089 h 1233065"/>
                <a:gd name="connsiteX66" fmla="*/ 198687 w 1239877"/>
                <a:gd name="connsiteY66" fmla="*/ 521984 h 1233065"/>
                <a:gd name="connsiteX67" fmla="*/ 530582 w 1239877"/>
                <a:gd name="connsiteY67" fmla="*/ 1033717 h 123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877" h="1233065">
                  <a:moveTo>
                    <a:pt x="790715" y="17858"/>
                  </a:moveTo>
                  <a:lnTo>
                    <a:pt x="806787" y="98285"/>
                  </a:lnTo>
                  <a:cubicBezTo>
                    <a:pt x="831855" y="107347"/>
                    <a:pt x="855930" y="118128"/>
                    <a:pt x="878881" y="130430"/>
                  </a:cubicBezTo>
                  <a:lnTo>
                    <a:pt x="949387" y="88629"/>
                  </a:lnTo>
                  <a:lnTo>
                    <a:pt x="1018504" y="138896"/>
                  </a:lnTo>
                  <a:lnTo>
                    <a:pt x="1000382" y="219257"/>
                  </a:lnTo>
                  <a:cubicBezTo>
                    <a:pt x="1019166" y="237446"/>
                    <a:pt x="1036627" y="257024"/>
                    <a:pt x="1052567" y="277660"/>
                  </a:cubicBezTo>
                  <a:lnTo>
                    <a:pt x="1134714" y="268069"/>
                  </a:lnTo>
                  <a:lnTo>
                    <a:pt x="1177441" y="342081"/>
                  </a:lnTo>
                  <a:lnTo>
                    <a:pt x="1127703" y="408751"/>
                  </a:lnTo>
                  <a:cubicBezTo>
                    <a:pt x="1137294" y="432628"/>
                    <a:pt x="1145230" y="457299"/>
                    <a:pt x="1151381" y="482498"/>
                  </a:cubicBezTo>
                  <a:lnTo>
                    <a:pt x="1231015" y="507367"/>
                  </a:lnTo>
                  <a:lnTo>
                    <a:pt x="1239878" y="592358"/>
                  </a:lnTo>
                  <a:lnTo>
                    <a:pt x="1166462" y="633564"/>
                  </a:lnTo>
                  <a:cubicBezTo>
                    <a:pt x="1165404" y="658632"/>
                    <a:pt x="1162692" y="683897"/>
                    <a:pt x="1158062" y="709229"/>
                  </a:cubicBezTo>
                  <a:lnTo>
                    <a:pt x="1221623" y="765185"/>
                  </a:lnTo>
                  <a:lnTo>
                    <a:pt x="1195167" y="846406"/>
                  </a:lnTo>
                  <a:lnTo>
                    <a:pt x="1110242" y="854277"/>
                  </a:lnTo>
                  <a:cubicBezTo>
                    <a:pt x="1099130" y="876897"/>
                    <a:pt x="1086431" y="898459"/>
                    <a:pt x="1072475" y="919029"/>
                  </a:cubicBezTo>
                  <a:lnTo>
                    <a:pt x="1108191" y="996876"/>
                  </a:lnTo>
                  <a:lnTo>
                    <a:pt x="1050980" y="1060306"/>
                  </a:lnTo>
                  <a:lnTo>
                    <a:pt x="969163" y="1032593"/>
                  </a:lnTo>
                  <a:cubicBezTo>
                    <a:pt x="950247" y="1048268"/>
                    <a:pt x="930272" y="1062621"/>
                    <a:pt x="909372" y="1075650"/>
                  </a:cubicBezTo>
                  <a:lnTo>
                    <a:pt x="910364" y="1162361"/>
                  </a:lnTo>
                  <a:lnTo>
                    <a:pt x="832318" y="1197085"/>
                  </a:lnTo>
                  <a:lnTo>
                    <a:pt x="768359" y="1138021"/>
                  </a:lnTo>
                  <a:cubicBezTo>
                    <a:pt x="745011" y="1144635"/>
                    <a:pt x="721135" y="1149662"/>
                    <a:pt x="696861" y="1153101"/>
                  </a:cubicBezTo>
                  <a:lnTo>
                    <a:pt x="662335" y="1233066"/>
                  </a:lnTo>
                  <a:lnTo>
                    <a:pt x="576881" y="1233066"/>
                  </a:lnTo>
                  <a:lnTo>
                    <a:pt x="542290" y="1152705"/>
                  </a:lnTo>
                  <a:cubicBezTo>
                    <a:pt x="530384" y="1150985"/>
                    <a:pt x="518479" y="1148868"/>
                    <a:pt x="506507" y="1146355"/>
                  </a:cubicBezTo>
                  <a:cubicBezTo>
                    <a:pt x="494536" y="1143776"/>
                    <a:pt x="482829" y="1140865"/>
                    <a:pt x="471254" y="1137558"/>
                  </a:cubicBezTo>
                  <a:lnTo>
                    <a:pt x="406899" y="1196820"/>
                  </a:lnTo>
                  <a:lnTo>
                    <a:pt x="328853" y="1162030"/>
                  </a:lnTo>
                  <a:lnTo>
                    <a:pt x="329977" y="1074923"/>
                  </a:lnTo>
                  <a:cubicBezTo>
                    <a:pt x="309209" y="1061893"/>
                    <a:pt x="289499" y="1047540"/>
                    <a:pt x="270847" y="1031997"/>
                  </a:cubicBezTo>
                  <a:lnTo>
                    <a:pt x="188369" y="1059843"/>
                  </a:lnTo>
                  <a:lnTo>
                    <a:pt x="131224" y="996347"/>
                  </a:lnTo>
                  <a:lnTo>
                    <a:pt x="167469" y="917573"/>
                  </a:lnTo>
                  <a:cubicBezTo>
                    <a:pt x="153778" y="897202"/>
                    <a:pt x="141343" y="875905"/>
                    <a:pt x="130496" y="853880"/>
                  </a:cubicBezTo>
                  <a:lnTo>
                    <a:pt x="44447" y="845810"/>
                  </a:lnTo>
                  <a:lnTo>
                    <a:pt x="18056" y="764523"/>
                  </a:lnTo>
                  <a:lnTo>
                    <a:pt x="82412" y="708039"/>
                  </a:lnTo>
                  <a:cubicBezTo>
                    <a:pt x="78046" y="683633"/>
                    <a:pt x="75334" y="658698"/>
                    <a:pt x="74342" y="633564"/>
                  </a:cubicBezTo>
                  <a:lnTo>
                    <a:pt x="0" y="591763"/>
                  </a:lnTo>
                  <a:lnTo>
                    <a:pt x="8995" y="506838"/>
                  </a:lnTo>
                  <a:lnTo>
                    <a:pt x="89819" y="481638"/>
                  </a:lnTo>
                  <a:cubicBezTo>
                    <a:pt x="95970" y="456637"/>
                    <a:pt x="103709" y="432430"/>
                    <a:pt x="113035" y="409148"/>
                  </a:cubicBezTo>
                  <a:lnTo>
                    <a:pt x="62768" y="341552"/>
                  </a:lnTo>
                  <a:lnTo>
                    <a:pt x="105561" y="267606"/>
                  </a:lnTo>
                  <a:lnTo>
                    <a:pt x="188369" y="277329"/>
                  </a:lnTo>
                  <a:cubicBezTo>
                    <a:pt x="204309" y="256825"/>
                    <a:pt x="221572" y="237578"/>
                    <a:pt x="240092" y="219654"/>
                  </a:cubicBezTo>
                  <a:lnTo>
                    <a:pt x="221903" y="138499"/>
                  </a:lnTo>
                  <a:lnTo>
                    <a:pt x="291020" y="88298"/>
                  </a:lnTo>
                  <a:lnTo>
                    <a:pt x="362122" y="130496"/>
                  </a:lnTo>
                  <a:cubicBezTo>
                    <a:pt x="385139" y="118194"/>
                    <a:pt x="409016" y="107479"/>
                    <a:pt x="433620" y="98484"/>
                  </a:cubicBezTo>
                  <a:lnTo>
                    <a:pt x="449824" y="17726"/>
                  </a:lnTo>
                  <a:lnTo>
                    <a:pt x="533427" y="0"/>
                  </a:lnTo>
                  <a:lnTo>
                    <a:pt x="580784" y="66935"/>
                  </a:lnTo>
                  <a:cubicBezTo>
                    <a:pt x="606777" y="65083"/>
                    <a:pt x="633167" y="65083"/>
                    <a:pt x="659756" y="66935"/>
                  </a:cubicBezTo>
                  <a:lnTo>
                    <a:pt x="707179" y="66"/>
                  </a:lnTo>
                  <a:lnTo>
                    <a:pt x="790715" y="17858"/>
                  </a:lnTo>
                  <a:lnTo>
                    <a:pt x="790715" y="17858"/>
                  </a:lnTo>
                  <a:close/>
                  <a:moveTo>
                    <a:pt x="530516" y="1033717"/>
                  </a:moveTo>
                  <a:cubicBezTo>
                    <a:pt x="763465" y="1083389"/>
                    <a:pt x="992577" y="934770"/>
                    <a:pt x="1042249" y="701822"/>
                  </a:cubicBezTo>
                  <a:cubicBezTo>
                    <a:pt x="1091921" y="468873"/>
                    <a:pt x="943302" y="239761"/>
                    <a:pt x="710354" y="190089"/>
                  </a:cubicBezTo>
                  <a:cubicBezTo>
                    <a:pt x="477405" y="140417"/>
                    <a:pt x="248293" y="289036"/>
                    <a:pt x="198687" y="521984"/>
                  </a:cubicBezTo>
                  <a:cubicBezTo>
                    <a:pt x="149016" y="754933"/>
                    <a:pt x="297634" y="984045"/>
                    <a:pt x="530582" y="1033717"/>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60" name="Freeform: Shape 69">
              <a:extLst>
                <a:ext uri="{FF2B5EF4-FFF2-40B4-BE49-F238E27FC236}">
                  <a16:creationId xmlns:a16="http://schemas.microsoft.com/office/drawing/2014/main" id="{862A2C53-8576-19C5-956F-DA0FD2EAD433}"/>
                </a:ext>
              </a:extLst>
            </p:cNvPr>
            <p:cNvSpPr/>
            <p:nvPr/>
          </p:nvSpPr>
          <p:spPr>
            <a:xfrm>
              <a:off x="4064754" y="1215892"/>
              <a:ext cx="311631" cy="417231"/>
            </a:xfrm>
            <a:custGeom>
              <a:avLst/>
              <a:gdLst>
                <a:gd name="connsiteX0" fmla="*/ 19842 w 302727"/>
                <a:gd name="connsiteY0" fmla="*/ 405312 h 405311"/>
                <a:gd name="connsiteX1" fmla="*/ 282819 w 302727"/>
                <a:gd name="connsiteY1" fmla="*/ 405312 h 405311"/>
                <a:gd name="connsiteX2" fmla="*/ 302727 w 302727"/>
                <a:gd name="connsiteY2" fmla="*/ 385403 h 405311"/>
                <a:gd name="connsiteX3" fmla="*/ 302727 w 302727"/>
                <a:gd name="connsiteY3" fmla="*/ 35981 h 405311"/>
                <a:gd name="connsiteX4" fmla="*/ 282819 w 302727"/>
                <a:gd name="connsiteY4" fmla="*/ 16138 h 405311"/>
                <a:gd name="connsiteX5" fmla="*/ 214892 w 302727"/>
                <a:gd name="connsiteY5" fmla="*/ 16138 h 405311"/>
                <a:gd name="connsiteX6" fmla="*/ 214892 w 302727"/>
                <a:gd name="connsiteY6" fmla="*/ 51854 h 405311"/>
                <a:gd name="connsiteX7" fmla="*/ 265622 w 302727"/>
                <a:gd name="connsiteY7" fmla="*/ 51854 h 405311"/>
                <a:gd name="connsiteX8" fmla="*/ 265622 w 302727"/>
                <a:gd name="connsiteY8" fmla="*/ 369596 h 405311"/>
                <a:gd name="connsiteX9" fmla="*/ 37105 w 302727"/>
                <a:gd name="connsiteY9" fmla="*/ 369596 h 405311"/>
                <a:gd name="connsiteX10" fmla="*/ 37105 w 302727"/>
                <a:gd name="connsiteY10" fmla="*/ 51854 h 405311"/>
                <a:gd name="connsiteX11" fmla="*/ 87835 w 302727"/>
                <a:gd name="connsiteY11" fmla="*/ 51854 h 405311"/>
                <a:gd name="connsiteX12" fmla="*/ 87835 w 302727"/>
                <a:gd name="connsiteY12" fmla="*/ 16138 h 405311"/>
                <a:gd name="connsiteX13" fmla="*/ 19908 w 302727"/>
                <a:gd name="connsiteY13" fmla="*/ 16138 h 405311"/>
                <a:gd name="connsiteX14" fmla="*/ 0 w 302727"/>
                <a:gd name="connsiteY14" fmla="*/ 35981 h 405311"/>
                <a:gd name="connsiteX15" fmla="*/ 0 w 302727"/>
                <a:gd name="connsiteY15" fmla="*/ 385403 h 405311"/>
                <a:gd name="connsiteX16" fmla="*/ 19908 w 302727"/>
                <a:gd name="connsiteY16" fmla="*/ 405312 h 405311"/>
                <a:gd name="connsiteX17" fmla="*/ 19908 w 302727"/>
                <a:gd name="connsiteY17" fmla="*/ 405312 h 405311"/>
                <a:gd name="connsiteX18" fmla="*/ 192007 w 302727"/>
                <a:gd name="connsiteY18" fmla="*/ 0 h 405311"/>
                <a:gd name="connsiteX19" fmla="*/ 203780 w 302727"/>
                <a:gd name="connsiteY19" fmla="*/ 3968 h 405311"/>
                <a:gd name="connsiteX20" fmla="*/ 208344 w 302727"/>
                <a:gd name="connsiteY20" fmla="*/ 12831 h 405311"/>
                <a:gd name="connsiteX21" fmla="*/ 208344 w 302727"/>
                <a:gd name="connsiteY21" fmla="*/ 63165 h 405311"/>
                <a:gd name="connsiteX22" fmla="*/ 203780 w 302727"/>
                <a:gd name="connsiteY22" fmla="*/ 72027 h 405311"/>
                <a:gd name="connsiteX23" fmla="*/ 192007 w 302727"/>
                <a:gd name="connsiteY23" fmla="*/ 76062 h 405311"/>
                <a:gd name="connsiteX24" fmla="*/ 110720 w 302727"/>
                <a:gd name="connsiteY24" fmla="*/ 76062 h 405311"/>
                <a:gd name="connsiteX25" fmla="*/ 99013 w 302727"/>
                <a:gd name="connsiteY25" fmla="*/ 72027 h 405311"/>
                <a:gd name="connsiteX26" fmla="*/ 94449 w 302727"/>
                <a:gd name="connsiteY26" fmla="*/ 63165 h 405311"/>
                <a:gd name="connsiteX27" fmla="*/ 94449 w 302727"/>
                <a:gd name="connsiteY27" fmla="*/ 12831 h 405311"/>
                <a:gd name="connsiteX28" fmla="*/ 99013 w 302727"/>
                <a:gd name="connsiteY28" fmla="*/ 3968 h 405311"/>
                <a:gd name="connsiteX29" fmla="*/ 110720 w 302727"/>
                <a:gd name="connsiteY29" fmla="*/ 0 h 405311"/>
                <a:gd name="connsiteX30" fmla="*/ 192007 w 302727"/>
                <a:gd name="connsiteY30" fmla="*/ 0 h 405311"/>
                <a:gd name="connsiteX31" fmla="*/ 121633 w 302727"/>
                <a:gd name="connsiteY31" fmla="*/ 16469 h 405311"/>
                <a:gd name="connsiteX32" fmla="*/ 181094 w 302727"/>
                <a:gd name="connsiteY32" fmla="*/ 16469 h 405311"/>
                <a:gd name="connsiteX33" fmla="*/ 190883 w 302727"/>
                <a:gd name="connsiteY33" fmla="*/ 19842 h 405311"/>
                <a:gd name="connsiteX34" fmla="*/ 190883 w 302727"/>
                <a:gd name="connsiteY34" fmla="*/ 19842 h 405311"/>
                <a:gd name="connsiteX35" fmla="*/ 195314 w 302727"/>
                <a:gd name="connsiteY35" fmla="*/ 28771 h 405311"/>
                <a:gd name="connsiteX36" fmla="*/ 195314 w 302727"/>
                <a:gd name="connsiteY36" fmla="*/ 44777 h 405311"/>
                <a:gd name="connsiteX37" fmla="*/ 190883 w 302727"/>
                <a:gd name="connsiteY37" fmla="*/ 53706 h 405311"/>
                <a:gd name="connsiteX38" fmla="*/ 190883 w 302727"/>
                <a:gd name="connsiteY38" fmla="*/ 53706 h 405311"/>
                <a:gd name="connsiteX39" fmla="*/ 181094 w 302727"/>
                <a:gd name="connsiteY39" fmla="*/ 57080 h 405311"/>
                <a:gd name="connsiteX40" fmla="*/ 121633 w 302727"/>
                <a:gd name="connsiteY40" fmla="*/ 57080 h 405311"/>
                <a:gd name="connsiteX41" fmla="*/ 111844 w 302727"/>
                <a:gd name="connsiteY41" fmla="*/ 53706 h 405311"/>
                <a:gd name="connsiteX42" fmla="*/ 111844 w 302727"/>
                <a:gd name="connsiteY42" fmla="*/ 53706 h 405311"/>
                <a:gd name="connsiteX43" fmla="*/ 107413 w 302727"/>
                <a:gd name="connsiteY43" fmla="*/ 44777 h 405311"/>
                <a:gd name="connsiteX44" fmla="*/ 107413 w 302727"/>
                <a:gd name="connsiteY44" fmla="*/ 28771 h 405311"/>
                <a:gd name="connsiteX45" fmla="*/ 111844 w 302727"/>
                <a:gd name="connsiteY45" fmla="*/ 19842 h 405311"/>
                <a:gd name="connsiteX46" fmla="*/ 111844 w 302727"/>
                <a:gd name="connsiteY46" fmla="*/ 19842 h 405311"/>
                <a:gd name="connsiteX47" fmla="*/ 121633 w 302727"/>
                <a:gd name="connsiteY47" fmla="*/ 16403 h 405311"/>
                <a:gd name="connsiteX48" fmla="*/ 121633 w 302727"/>
                <a:gd name="connsiteY48" fmla="*/ 16403 h 405311"/>
                <a:gd name="connsiteX49" fmla="*/ 75930 w 302727"/>
                <a:gd name="connsiteY49" fmla="*/ 285795 h 405311"/>
                <a:gd name="connsiteX50" fmla="*/ 226731 w 302727"/>
                <a:gd name="connsiteY50" fmla="*/ 285795 h 405311"/>
                <a:gd name="connsiteX51" fmla="*/ 234866 w 302727"/>
                <a:gd name="connsiteY51" fmla="*/ 293997 h 405311"/>
                <a:gd name="connsiteX52" fmla="*/ 234866 w 302727"/>
                <a:gd name="connsiteY52" fmla="*/ 293997 h 405311"/>
                <a:gd name="connsiteX53" fmla="*/ 226731 w 302727"/>
                <a:gd name="connsiteY53" fmla="*/ 302132 h 405311"/>
                <a:gd name="connsiteX54" fmla="*/ 75930 w 302727"/>
                <a:gd name="connsiteY54" fmla="*/ 302132 h 405311"/>
                <a:gd name="connsiteX55" fmla="*/ 67795 w 302727"/>
                <a:gd name="connsiteY55" fmla="*/ 293997 h 405311"/>
                <a:gd name="connsiteX56" fmla="*/ 67795 w 302727"/>
                <a:gd name="connsiteY56" fmla="*/ 293997 h 405311"/>
                <a:gd name="connsiteX57" fmla="*/ 75930 w 302727"/>
                <a:gd name="connsiteY57" fmla="*/ 285795 h 405311"/>
                <a:gd name="connsiteX58" fmla="*/ 75930 w 302727"/>
                <a:gd name="connsiteY58" fmla="*/ 285795 h 405311"/>
                <a:gd name="connsiteX59" fmla="*/ 226930 w 302727"/>
                <a:gd name="connsiteY59" fmla="*/ 255436 h 405311"/>
                <a:gd name="connsiteX60" fmla="*/ 74673 w 302727"/>
                <a:gd name="connsiteY60" fmla="*/ 255436 h 405311"/>
                <a:gd name="connsiteX61" fmla="*/ 74475 w 302727"/>
                <a:gd name="connsiteY61" fmla="*/ 255304 h 405311"/>
                <a:gd name="connsiteX62" fmla="*/ 74078 w 302727"/>
                <a:gd name="connsiteY62" fmla="*/ 255304 h 405311"/>
                <a:gd name="connsiteX63" fmla="*/ 73879 w 302727"/>
                <a:gd name="connsiteY63" fmla="*/ 255172 h 405311"/>
                <a:gd name="connsiteX64" fmla="*/ 73681 w 302727"/>
                <a:gd name="connsiteY64" fmla="*/ 255172 h 405311"/>
                <a:gd name="connsiteX65" fmla="*/ 73483 w 302727"/>
                <a:gd name="connsiteY65" fmla="*/ 255039 h 405311"/>
                <a:gd name="connsiteX66" fmla="*/ 73284 w 302727"/>
                <a:gd name="connsiteY66" fmla="*/ 255039 h 405311"/>
                <a:gd name="connsiteX67" fmla="*/ 73086 w 302727"/>
                <a:gd name="connsiteY67" fmla="*/ 254907 h 405311"/>
                <a:gd name="connsiteX68" fmla="*/ 72887 w 302727"/>
                <a:gd name="connsiteY68" fmla="*/ 254907 h 405311"/>
                <a:gd name="connsiteX69" fmla="*/ 72689 w 302727"/>
                <a:gd name="connsiteY69" fmla="*/ 254775 h 405311"/>
                <a:gd name="connsiteX70" fmla="*/ 72491 w 302727"/>
                <a:gd name="connsiteY70" fmla="*/ 254775 h 405311"/>
                <a:gd name="connsiteX71" fmla="*/ 72491 w 302727"/>
                <a:gd name="connsiteY71" fmla="*/ 254643 h 405311"/>
                <a:gd name="connsiteX72" fmla="*/ 72292 w 302727"/>
                <a:gd name="connsiteY72" fmla="*/ 254643 h 405311"/>
                <a:gd name="connsiteX73" fmla="*/ 72160 w 302727"/>
                <a:gd name="connsiteY73" fmla="*/ 254510 h 405311"/>
                <a:gd name="connsiteX74" fmla="*/ 71961 w 302727"/>
                <a:gd name="connsiteY74" fmla="*/ 254510 h 405311"/>
                <a:gd name="connsiteX75" fmla="*/ 71763 w 302727"/>
                <a:gd name="connsiteY75" fmla="*/ 254312 h 405311"/>
                <a:gd name="connsiteX76" fmla="*/ 71631 w 302727"/>
                <a:gd name="connsiteY76" fmla="*/ 254312 h 405311"/>
                <a:gd name="connsiteX77" fmla="*/ 71631 w 302727"/>
                <a:gd name="connsiteY77" fmla="*/ 254180 h 405311"/>
                <a:gd name="connsiteX78" fmla="*/ 71432 w 302727"/>
                <a:gd name="connsiteY78" fmla="*/ 254180 h 405311"/>
                <a:gd name="connsiteX79" fmla="*/ 71432 w 302727"/>
                <a:gd name="connsiteY79" fmla="*/ 254047 h 405311"/>
                <a:gd name="connsiteX80" fmla="*/ 71300 w 302727"/>
                <a:gd name="connsiteY80" fmla="*/ 254047 h 405311"/>
                <a:gd name="connsiteX81" fmla="*/ 71300 w 302727"/>
                <a:gd name="connsiteY81" fmla="*/ 253915 h 405311"/>
                <a:gd name="connsiteX82" fmla="*/ 71168 w 302727"/>
                <a:gd name="connsiteY82" fmla="*/ 253915 h 405311"/>
                <a:gd name="connsiteX83" fmla="*/ 71168 w 302727"/>
                <a:gd name="connsiteY83" fmla="*/ 253783 h 405311"/>
                <a:gd name="connsiteX84" fmla="*/ 71035 w 302727"/>
                <a:gd name="connsiteY84" fmla="*/ 253650 h 405311"/>
                <a:gd name="connsiteX85" fmla="*/ 71035 w 302727"/>
                <a:gd name="connsiteY85" fmla="*/ 253650 h 405311"/>
                <a:gd name="connsiteX86" fmla="*/ 70903 w 302727"/>
                <a:gd name="connsiteY86" fmla="*/ 253518 h 405311"/>
                <a:gd name="connsiteX87" fmla="*/ 70771 w 302727"/>
                <a:gd name="connsiteY87" fmla="*/ 253386 h 405311"/>
                <a:gd name="connsiteX88" fmla="*/ 70771 w 302727"/>
                <a:gd name="connsiteY88" fmla="*/ 253386 h 405311"/>
                <a:gd name="connsiteX89" fmla="*/ 70639 w 302727"/>
                <a:gd name="connsiteY89" fmla="*/ 253254 h 405311"/>
                <a:gd name="connsiteX90" fmla="*/ 70639 w 302727"/>
                <a:gd name="connsiteY90" fmla="*/ 253254 h 405311"/>
                <a:gd name="connsiteX91" fmla="*/ 70506 w 302727"/>
                <a:gd name="connsiteY91" fmla="*/ 253121 h 405311"/>
                <a:gd name="connsiteX92" fmla="*/ 70506 w 302727"/>
                <a:gd name="connsiteY92" fmla="*/ 253121 h 405311"/>
                <a:gd name="connsiteX93" fmla="*/ 70374 w 302727"/>
                <a:gd name="connsiteY93" fmla="*/ 252989 h 405311"/>
                <a:gd name="connsiteX94" fmla="*/ 70374 w 302727"/>
                <a:gd name="connsiteY94" fmla="*/ 252989 h 405311"/>
                <a:gd name="connsiteX95" fmla="*/ 70242 w 302727"/>
                <a:gd name="connsiteY95" fmla="*/ 252857 h 405311"/>
                <a:gd name="connsiteX96" fmla="*/ 70110 w 302727"/>
                <a:gd name="connsiteY96" fmla="*/ 252725 h 405311"/>
                <a:gd name="connsiteX97" fmla="*/ 69977 w 302727"/>
                <a:gd name="connsiteY97" fmla="*/ 252592 h 405311"/>
                <a:gd name="connsiteX98" fmla="*/ 69977 w 302727"/>
                <a:gd name="connsiteY98" fmla="*/ 252592 h 405311"/>
                <a:gd name="connsiteX99" fmla="*/ 69845 w 302727"/>
                <a:gd name="connsiteY99" fmla="*/ 252460 h 405311"/>
                <a:gd name="connsiteX100" fmla="*/ 69845 w 302727"/>
                <a:gd name="connsiteY100" fmla="*/ 252460 h 405311"/>
                <a:gd name="connsiteX101" fmla="*/ 69713 w 302727"/>
                <a:gd name="connsiteY101" fmla="*/ 252328 h 405311"/>
                <a:gd name="connsiteX102" fmla="*/ 69713 w 302727"/>
                <a:gd name="connsiteY102" fmla="*/ 252328 h 405311"/>
                <a:gd name="connsiteX103" fmla="*/ 69580 w 302727"/>
                <a:gd name="connsiteY103" fmla="*/ 252195 h 405311"/>
                <a:gd name="connsiteX104" fmla="*/ 69448 w 302727"/>
                <a:gd name="connsiteY104" fmla="*/ 252063 h 405311"/>
                <a:gd name="connsiteX105" fmla="*/ 69448 w 302727"/>
                <a:gd name="connsiteY105" fmla="*/ 252063 h 405311"/>
                <a:gd name="connsiteX106" fmla="*/ 69316 w 302727"/>
                <a:gd name="connsiteY106" fmla="*/ 251865 h 405311"/>
                <a:gd name="connsiteX107" fmla="*/ 69183 w 302727"/>
                <a:gd name="connsiteY107" fmla="*/ 251732 h 405311"/>
                <a:gd name="connsiteX108" fmla="*/ 69051 w 302727"/>
                <a:gd name="connsiteY108" fmla="*/ 251600 h 405311"/>
                <a:gd name="connsiteX109" fmla="*/ 69051 w 302727"/>
                <a:gd name="connsiteY109" fmla="*/ 251600 h 405311"/>
                <a:gd name="connsiteX110" fmla="*/ 68919 w 302727"/>
                <a:gd name="connsiteY110" fmla="*/ 251402 h 405311"/>
                <a:gd name="connsiteX111" fmla="*/ 68919 w 302727"/>
                <a:gd name="connsiteY111" fmla="*/ 251269 h 405311"/>
                <a:gd name="connsiteX112" fmla="*/ 68853 w 302727"/>
                <a:gd name="connsiteY112" fmla="*/ 251269 h 405311"/>
                <a:gd name="connsiteX113" fmla="*/ 68720 w 302727"/>
                <a:gd name="connsiteY113" fmla="*/ 251071 h 405311"/>
                <a:gd name="connsiteX114" fmla="*/ 68720 w 302727"/>
                <a:gd name="connsiteY114" fmla="*/ 250873 h 405311"/>
                <a:gd name="connsiteX115" fmla="*/ 68522 w 302727"/>
                <a:gd name="connsiteY115" fmla="*/ 250740 h 405311"/>
                <a:gd name="connsiteX116" fmla="*/ 68522 w 302727"/>
                <a:gd name="connsiteY116" fmla="*/ 250740 h 405311"/>
                <a:gd name="connsiteX117" fmla="*/ 68522 w 302727"/>
                <a:gd name="connsiteY117" fmla="*/ 250542 h 405311"/>
                <a:gd name="connsiteX118" fmla="*/ 68390 w 302727"/>
                <a:gd name="connsiteY118" fmla="*/ 250343 h 405311"/>
                <a:gd name="connsiteX119" fmla="*/ 68390 w 302727"/>
                <a:gd name="connsiteY119" fmla="*/ 250145 h 405311"/>
                <a:gd name="connsiteX120" fmla="*/ 68257 w 302727"/>
                <a:gd name="connsiteY120" fmla="*/ 249947 h 405311"/>
                <a:gd name="connsiteX121" fmla="*/ 68257 w 302727"/>
                <a:gd name="connsiteY121" fmla="*/ 249748 h 405311"/>
                <a:gd name="connsiteX122" fmla="*/ 68125 w 302727"/>
                <a:gd name="connsiteY122" fmla="*/ 249550 h 405311"/>
                <a:gd name="connsiteX123" fmla="*/ 68125 w 302727"/>
                <a:gd name="connsiteY123" fmla="*/ 249351 h 405311"/>
                <a:gd name="connsiteX124" fmla="*/ 67993 w 302727"/>
                <a:gd name="connsiteY124" fmla="*/ 249153 h 405311"/>
                <a:gd name="connsiteX125" fmla="*/ 67993 w 302727"/>
                <a:gd name="connsiteY125" fmla="*/ 248756 h 405311"/>
                <a:gd name="connsiteX126" fmla="*/ 67861 w 302727"/>
                <a:gd name="connsiteY126" fmla="*/ 248558 h 405311"/>
                <a:gd name="connsiteX127" fmla="*/ 67861 w 302727"/>
                <a:gd name="connsiteY127" fmla="*/ 248161 h 405311"/>
                <a:gd name="connsiteX128" fmla="*/ 67728 w 302727"/>
                <a:gd name="connsiteY128" fmla="*/ 247962 h 405311"/>
                <a:gd name="connsiteX129" fmla="*/ 67728 w 302727"/>
                <a:gd name="connsiteY129" fmla="*/ 247103 h 405311"/>
                <a:gd name="connsiteX130" fmla="*/ 75864 w 302727"/>
                <a:gd name="connsiteY130" fmla="*/ 238967 h 405311"/>
                <a:gd name="connsiteX131" fmla="*/ 226665 w 302727"/>
                <a:gd name="connsiteY131" fmla="*/ 238967 h 405311"/>
                <a:gd name="connsiteX132" fmla="*/ 234800 w 302727"/>
                <a:gd name="connsiteY132" fmla="*/ 247103 h 405311"/>
                <a:gd name="connsiteX133" fmla="*/ 234800 w 302727"/>
                <a:gd name="connsiteY133" fmla="*/ 248359 h 405311"/>
                <a:gd name="connsiteX134" fmla="*/ 234668 w 302727"/>
                <a:gd name="connsiteY134" fmla="*/ 248558 h 405311"/>
                <a:gd name="connsiteX135" fmla="*/ 234668 w 302727"/>
                <a:gd name="connsiteY135" fmla="*/ 248955 h 405311"/>
                <a:gd name="connsiteX136" fmla="*/ 234536 w 302727"/>
                <a:gd name="connsiteY136" fmla="*/ 249153 h 405311"/>
                <a:gd name="connsiteX137" fmla="*/ 234536 w 302727"/>
                <a:gd name="connsiteY137" fmla="*/ 249351 h 405311"/>
                <a:gd name="connsiteX138" fmla="*/ 234404 w 302727"/>
                <a:gd name="connsiteY138" fmla="*/ 249550 h 405311"/>
                <a:gd name="connsiteX139" fmla="*/ 234404 w 302727"/>
                <a:gd name="connsiteY139" fmla="*/ 249748 h 405311"/>
                <a:gd name="connsiteX140" fmla="*/ 234271 w 302727"/>
                <a:gd name="connsiteY140" fmla="*/ 249947 h 405311"/>
                <a:gd name="connsiteX141" fmla="*/ 234271 w 302727"/>
                <a:gd name="connsiteY141" fmla="*/ 250145 h 405311"/>
                <a:gd name="connsiteX142" fmla="*/ 234139 w 302727"/>
                <a:gd name="connsiteY142" fmla="*/ 250343 h 405311"/>
                <a:gd name="connsiteX143" fmla="*/ 234139 w 302727"/>
                <a:gd name="connsiteY143" fmla="*/ 250542 h 405311"/>
                <a:gd name="connsiteX144" fmla="*/ 233941 w 302727"/>
                <a:gd name="connsiteY144" fmla="*/ 250740 h 405311"/>
                <a:gd name="connsiteX145" fmla="*/ 233941 w 302727"/>
                <a:gd name="connsiteY145" fmla="*/ 250740 h 405311"/>
                <a:gd name="connsiteX146" fmla="*/ 233941 w 302727"/>
                <a:gd name="connsiteY146" fmla="*/ 250939 h 405311"/>
                <a:gd name="connsiteX147" fmla="*/ 233742 w 302727"/>
                <a:gd name="connsiteY147" fmla="*/ 251137 h 405311"/>
                <a:gd name="connsiteX148" fmla="*/ 233610 w 302727"/>
                <a:gd name="connsiteY148" fmla="*/ 251269 h 405311"/>
                <a:gd name="connsiteX149" fmla="*/ 233610 w 302727"/>
                <a:gd name="connsiteY149" fmla="*/ 251269 h 405311"/>
                <a:gd name="connsiteX150" fmla="*/ 233610 w 302727"/>
                <a:gd name="connsiteY150" fmla="*/ 251468 h 405311"/>
                <a:gd name="connsiteX151" fmla="*/ 233411 w 302727"/>
                <a:gd name="connsiteY151" fmla="*/ 251600 h 405311"/>
                <a:gd name="connsiteX152" fmla="*/ 233411 w 302727"/>
                <a:gd name="connsiteY152" fmla="*/ 251600 h 405311"/>
                <a:gd name="connsiteX153" fmla="*/ 233279 w 302727"/>
                <a:gd name="connsiteY153" fmla="*/ 251732 h 405311"/>
                <a:gd name="connsiteX154" fmla="*/ 233147 w 302727"/>
                <a:gd name="connsiteY154" fmla="*/ 251865 h 405311"/>
                <a:gd name="connsiteX155" fmla="*/ 233015 w 302727"/>
                <a:gd name="connsiteY155" fmla="*/ 251997 h 405311"/>
                <a:gd name="connsiteX156" fmla="*/ 233015 w 302727"/>
                <a:gd name="connsiteY156" fmla="*/ 251997 h 405311"/>
                <a:gd name="connsiteX157" fmla="*/ 232882 w 302727"/>
                <a:gd name="connsiteY157" fmla="*/ 252129 h 405311"/>
                <a:gd name="connsiteX158" fmla="*/ 232750 w 302727"/>
                <a:gd name="connsiteY158" fmla="*/ 252262 h 405311"/>
                <a:gd name="connsiteX159" fmla="*/ 232750 w 302727"/>
                <a:gd name="connsiteY159" fmla="*/ 252262 h 405311"/>
                <a:gd name="connsiteX160" fmla="*/ 232618 w 302727"/>
                <a:gd name="connsiteY160" fmla="*/ 252394 h 405311"/>
                <a:gd name="connsiteX161" fmla="*/ 232618 w 302727"/>
                <a:gd name="connsiteY161" fmla="*/ 252394 h 405311"/>
                <a:gd name="connsiteX162" fmla="*/ 232485 w 302727"/>
                <a:gd name="connsiteY162" fmla="*/ 252526 h 405311"/>
                <a:gd name="connsiteX163" fmla="*/ 232485 w 302727"/>
                <a:gd name="connsiteY163" fmla="*/ 252526 h 405311"/>
                <a:gd name="connsiteX164" fmla="*/ 232353 w 302727"/>
                <a:gd name="connsiteY164" fmla="*/ 252658 h 405311"/>
                <a:gd name="connsiteX165" fmla="*/ 232221 w 302727"/>
                <a:gd name="connsiteY165" fmla="*/ 252791 h 405311"/>
                <a:gd name="connsiteX166" fmla="*/ 232089 w 302727"/>
                <a:gd name="connsiteY166" fmla="*/ 252923 h 405311"/>
                <a:gd name="connsiteX167" fmla="*/ 232089 w 302727"/>
                <a:gd name="connsiteY167" fmla="*/ 252923 h 405311"/>
                <a:gd name="connsiteX168" fmla="*/ 231956 w 302727"/>
                <a:gd name="connsiteY168" fmla="*/ 253055 h 405311"/>
                <a:gd name="connsiteX169" fmla="*/ 231956 w 302727"/>
                <a:gd name="connsiteY169" fmla="*/ 253055 h 405311"/>
                <a:gd name="connsiteX170" fmla="*/ 231824 w 302727"/>
                <a:gd name="connsiteY170" fmla="*/ 253188 h 405311"/>
                <a:gd name="connsiteX171" fmla="*/ 231824 w 302727"/>
                <a:gd name="connsiteY171" fmla="*/ 253188 h 405311"/>
                <a:gd name="connsiteX172" fmla="*/ 231692 w 302727"/>
                <a:gd name="connsiteY172" fmla="*/ 253320 h 405311"/>
                <a:gd name="connsiteX173" fmla="*/ 231692 w 302727"/>
                <a:gd name="connsiteY173" fmla="*/ 253320 h 405311"/>
                <a:gd name="connsiteX174" fmla="*/ 231559 w 302727"/>
                <a:gd name="connsiteY174" fmla="*/ 253452 h 405311"/>
                <a:gd name="connsiteX175" fmla="*/ 231427 w 302727"/>
                <a:gd name="connsiteY175" fmla="*/ 253584 h 405311"/>
                <a:gd name="connsiteX176" fmla="*/ 231427 w 302727"/>
                <a:gd name="connsiteY176" fmla="*/ 253584 h 405311"/>
                <a:gd name="connsiteX177" fmla="*/ 231295 w 302727"/>
                <a:gd name="connsiteY177" fmla="*/ 253717 h 405311"/>
                <a:gd name="connsiteX178" fmla="*/ 231295 w 302727"/>
                <a:gd name="connsiteY178" fmla="*/ 253717 h 405311"/>
                <a:gd name="connsiteX179" fmla="*/ 231163 w 302727"/>
                <a:gd name="connsiteY179" fmla="*/ 253849 h 405311"/>
                <a:gd name="connsiteX180" fmla="*/ 231163 w 302727"/>
                <a:gd name="connsiteY180" fmla="*/ 253849 h 405311"/>
                <a:gd name="connsiteX181" fmla="*/ 231030 w 302727"/>
                <a:gd name="connsiteY181" fmla="*/ 253981 h 405311"/>
                <a:gd name="connsiteX182" fmla="*/ 231030 w 302727"/>
                <a:gd name="connsiteY182" fmla="*/ 253981 h 405311"/>
                <a:gd name="connsiteX183" fmla="*/ 230832 w 302727"/>
                <a:gd name="connsiteY183" fmla="*/ 254114 h 405311"/>
                <a:gd name="connsiteX184" fmla="*/ 230832 w 302727"/>
                <a:gd name="connsiteY184" fmla="*/ 254114 h 405311"/>
                <a:gd name="connsiteX185" fmla="*/ 230700 w 302727"/>
                <a:gd name="connsiteY185" fmla="*/ 254246 h 405311"/>
                <a:gd name="connsiteX186" fmla="*/ 230567 w 302727"/>
                <a:gd name="connsiteY186" fmla="*/ 254378 h 405311"/>
                <a:gd name="connsiteX187" fmla="*/ 230369 w 302727"/>
                <a:gd name="connsiteY187" fmla="*/ 254378 h 405311"/>
                <a:gd name="connsiteX188" fmla="*/ 230171 w 302727"/>
                <a:gd name="connsiteY188" fmla="*/ 254576 h 405311"/>
                <a:gd name="connsiteX189" fmla="*/ 229972 w 302727"/>
                <a:gd name="connsiteY189" fmla="*/ 254576 h 405311"/>
                <a:gd name="connsiteX190" fmla="*/ 229774 w 302727"/>
                <a:gd name="connsiteY190" fmla="*/ 254709 h 405311"/>
                <a:gd name="connsiteX191" fmla="*/ 229575 w 302727"/>
                <a:gd name="connsiteY191" fmla="*/ 254709 h 405311"/>
                <a:gd name="connsiteX192" fmla="*/ 229377 w 302727"/>
                <a:gd name="connsiteY192" fmla="*/ 254841 h 405311"/>
                <a:gd name="connsiteX193" fmla="*/ 229178 w 302727"/>
                <a:gd name="connsiteY193" fmla="*/ 254841 h 405311"/>
                <a:gd name="connsiteX194" fmla="*/ 228980 w 302727"/>
                <a:gd name="connsiteY194" fmla="*/ 254973 h 405311"/>
                <a:gd name="connsiteX195" fmla="*/ 228782 w 302727"/>
                <a:gd name="connsiteY195" fmla="*/ 254973 h 405311"/>
                <a:gd name="connsiteX196" fmla="*/ 228583 w 302727"/>
                <a:gd name="connsiteY196" fmla="*/ 255106 h 405311"/>
                <a:gd name="connsiteX197" fmla="*/ 228385 w 302727"/>
                <a:gd name="connsiteY197" fmla="*/ 255106 h 405311"/>
                <a:gd name="connsiteX198" fmla="*/ 228186 w 302727"/>
                <a:gd name="connsiteY198" fmla="*/ 255238 h 405311"/>
                <a:gd name="connsiteX199" fmla="*/ 227591 w 302727"/>
                <a:gd name="connsiteY199" fmla="*/ 255238 h 405311"/>
                <a:gd name="connsiteX200" fmla="*/ 227591 w 302727"/>
                <a:gd name="connsiteY200" fmla="*/ 255370 h 405311"/>
                <a:gd name="connsiteX201" fmla="*/ 226797 w 302727"/>
                <a:gd name="connsiteY201" fmla="*/ 255370 h 405311"/>
                <a:gd name="connsiteX202" fmla="*/ 234866 w 302727"/>
                <a:gd name="connsiteY202" fmla="*/ 247301 h 405311"/>
                <a:gd name="connsiteX203" fmla="*/ 234866 w 302727"/>
                <a:gd name="connsiteY203" fmla="*/ 247301 h 405311"/>
                <a:gd name="connsiteX204" fmla="*/ 67728 w 302727"/>
                <a:gd name="connsiteY204" fmla="*/ 247301 h 405311"/>
                <a:gd name="connsiteX205" fmla="*/ 67728 w 302727"/>
                <a:gd name="connsiteY205" fmla="*/ 247301 h 405311"/>
                <a:gd name="connsiteX206" fmla="*/ 75864 w 302727"/>
                <a:gd name="connsiteY206" fmla="*/ 192470 h 405311"/>
                <a:gd name="connsiteX207" fmla="*/ 226665 w 302727"/>
                <a:gd name="connsiteY207" fmla="*/ 192470 h 405311"/>
                <a:gd name="connsiteX208" fmla="*/ 234800 w 302727"/>
                <a:gd name="connsiteY208" fmla="*/ 200606 h 405311"/>
                <a:gd name="connsiteX209" fmla="*/ 234800 w 302727"/>
                <a:gd name="connsiteY209" fmla="*/ 200606 h 405311"/>
                <a:gd name="connsiteX210" fmla="*/ 226665 w 302727"/>
                <a:gd name="connsiteY210" fmla="*/ 208807 h 405311"/>
                <a:gd name="connsiteX211" fmla="*/ 75864 w 302727"/>
                <a:gd name="connsiteY211" fmla="*/ 208807 h 405311"/>
                <a:gd name="connsiteX212" fmla="*/ 67728 w 302727"/>
                <a:gd name="connsiteY212" fmla="*/ 200606 h 405311"/>
                <a:gd name="connsiteX213" fmla="*/ 67728 w 302727"/>
                <a:gd name="connsiteY213" fmla="*/ 200606 h 405311"/>
                <a:gd name="connsiteX214" fmla="*/ 75864 w 302727"/>
                <a:gd name="connsiteY214" fmla="*/ 192470 h 405311"/>
                <a:gd name="connsiteX215" fmla="*/ 75864 w 302727"/>
                <a:gd name="connsiteY215" fmla="*/ 192470 h 405311"/>
                <a:gd name="connsiteX216" fmla="*/ 75864 w 302727"/>
                <a:gd name="connsiteY216" fmla="*/ 145841 h 405311"/>
                <a:gd name="connsiteX217" fmla="*/ 226665 w 302727"/>
                <a:gd name="connsiteY217" fmla="*/ 145841 h 405311"/>
                <a:gd name="connsiteX218" fmla="*/ 234800 w 302727"/>
                <a:gd name="connsiteY218" fmla="*/ 153976 h 405311"/>
                <a:gd name="connsiteX219" fmla="*/ 234800 w 302727"/>
                <a:gd name="connsiteY219" fmla="*/ 153976 h 405311"/>
                <a:gd name="connsiteX220" fmla="*/ 226665 w 302727"/>
                <a:gd name="connsiteY220" fmla="*/ 162178 h 405311"/>
                <a:gd name="connsiteX221" fmla="*/ 75864 w 302727"/>
                <a:gd name="connsiteY221" fmla="*/ 162178 h 405311"/>
                <a:gd name="connsiteX222" fmla="*/ 67728 w 302727"/>
                <a:gd name="connsiteY222" fmla="*/ 153976 h 405311"/>
                <a:gd name="connsiteX223" fmla="*/ 67728 w 302727"/>
                <a:gd name="connsiteY223" fmla="*/ 153976 h 405311"/>
                <a:gd name="connsiteX224" fmla="*/ 75864 w 302727"/>
                <a:gd name="connsiteY224" fmla="*/ 145841 h 405311"/>
                <a:gd name="connsiteX225" fmla="*/ 75864 w 302727"/>
                <a:gd name="connsiteY225" fmla="*/ 145841 h 405311"/>
                <a:gd name="connsiteX226" fmla="*/ 75864 w 302727"/>
                <a:gd name="connsiteY226" fmla="*/ 101923 h 405311"/>
                <a:gd name="connsiteX227" fmla="*/ 226665 w 302727"/>
                <a:gd name="connsiteY227" fmla="*/ 101923 h 405311"/>
                <a:gd name="connsiteX228" fmla="*/ 234800 w 302727"/>
                <a:gd name="connsiteY228" fmla="*/ 110125 h 405311"/>
                <a:gd name="connsiteX229" fmla="*/ 234800 w 302727"/>
                <a:gd name="connsiteY229" fmla="*/ 110125 h 405311"/>
                <a:gd name="connsiteX230" fmla="*/ 226665 w 302727"/>
                <a:gd name="connsiteY230" fmla="*/ 118260 h 405311"/>
                <a:gd name="connsiteX231" fmla="*/ 75864 w 302727"/>
                <a:gd name="connsiteY231" fmla="*/ 118260 h 405311"/>
                <a:gd name="connsiteX232" fmla="*/ 67728 w 302727"/>
                <a:gd name="connsiteY232" fmla="*/ 110125 h 405311"/>
                <a:gd name="connsiteX233" fmla="*/ 67728 w 302727"/>
                <a:gd name="connsiteY233" fmla="*/ 110125 h 405311"/>
                <a:gd name="connsiteX234" fmla="*/ 75864 w 302727"/>
                <a:gd name="connsiteY234" fmla="*/ 101923 h 405311"/>
                <a:gd name="connsiteX235" fmla="*/ 75864 w 302727"/>
                <a:gd name="connsiteY235" fmla="*/ 101923 h 405311"/>
                <a:gd name="connsiteX236" fmla="*/ 113895 w 302727"/>
                <a:gd name="connsiteY236" fmla="*/ 51854 h 405311"/>
                <a:gd name="connsiteX237" fmla="*/ 113895 w 302727"/>
                <a:gd name="connsiteY237" fmla="*/ 28837 h 405311"/>
                <a:gd name="connsiteX238" fmla="*/ 115879 w 302727"/>
                <a:gd name="connsiteY238" fmla="*/ 25001 h 405311"/>
                <a:gd name="connsiteX239" fmla="*/ 115879 w 302727"/>
                <a:gd name="connsiteY239" fmla="*/ 25001 h 405311"/>
                <a:gd name="connsiteX240" fmla="*/ 121501 w 302727"/>
                <a:gd name="connsiteY240" fmla="*/ 23149 h 405311"/>
                <a:gd name="connsiteX241" fmla="*/ 180962 w 302727"/>
                <a:gd name="connsiteY241" fmla="*/ 23149 h 405311"/>
                <a:gd name="connsiteX242" fmla="*/ 186584 w 302727"/>
                <a:gd name="connsiteY242" fmla="*/ 25001 h 405311"/>
                <a:gd name="connsiteX243" fmla="*/ 186584 w 302727"/>
                <a:gd name="connsiteY243" fmla="*/ 25001 h 405311"/>
                <a:gd name="connsiteX244" fmla="*/ 188568 w 302727"/>
                <a:gd name="connsiteY244" fmla="*/ 28837 h 405311"/>
                <a:gd name="connsiteX245" fmla="*/ 188568 w 302727"/>
                <a:gd name="connsiteY245" fmla="*/ 51854 h 405311"/>
                <a:gd name="connsiteX246" fmla="*/ 113829 w 302727"/>
                <a:gd name="connsiteY246" fmla="*/ 51854 h 40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02727" h="405311">
                  <a:moveTo>
                    <a:pt x="19842" y="405312"/>
                  </a:moveTo>
                  <a:lnTo>
                    <a:pt x="282819" y="405312"/>
                  </a:lnTo>
                  <a:cubicBezTo>
                    <a:pt x="293732" y="405312"/>
                    <a:pt x="302727" y="396383"/>
                    <a:pt x="302727" y="385403"/>
                  </a:cubicBezTo>
                  <a:lnTo>
                    <a:pt x="302727" y="35981"/>
                  </a:lnTo>
                  <a:cubicBezTo>
                    <a:pt x="302727" y="25067"/>
                    <a:pt x="293798" y="16138"/>
                    <a:pt x="282819" y="16138"/>
                  </a:cubicBezTo>
                  <a:lnTo>
                    <a:pt x="214892" y="16138"/>
                  </a:lnTo>
                  <a:lnTo>
                    <a:pt x="214892" y="51854"/>
                  </a:lnTo>
                  <a:lnTo>
                    <a:pt x="265622" y="51854"/>
                  </a:lnTo>
                  <a:lnTo>
                    <a:pt x="265622" y="369596"/>
                  </a:lnTo>
                  <a:lnTo>
                    <a:pt x="37105" y="369596"/>
                  </a:lnTo>
                  <a:lnTo>
                    <a:pt x="37105" y="51854"/>
                  </a:lnTo>
                  <a:lnTo>
                    <a:pt x="87835" y="51854"/>
                  </a:lnTo>
                  <a:lnTo>
                    <a:pt x="87835" y="16138"/>
                  </a:lnTo>
                  <a:lnTo>
                    <a:pt x="19908" y="16138"/>
                  </a:lnTo>
                  <a:cubicBezTo>
                    <a:pt x="8995" y="16138"/>
                    <a:pt x="0" y="25067"/>
                    <a:pt x="0" y="35981"/>
                  </a:cubicBezTo>
                  <a:lnTo>
                    <a:pt x="0" y="385403"/>
                  </a:lnTo>
                  <a:cubicBezTo>
                    <a:pt x="0" y="396317"/>
                    <a:pt x="8929" y="405312"/>
                    <a:pt x="19908" y="405312"/>
                  </a:cubicBezTo>
                  <a:lnTo>
                    <a:pt x="19908" y="405312"/>
                  </a:lnTo>
                  <a:close/>
                  <a:moveTo>
                    <a:pt x="192007" y="0"/>
                  </a:moveTo>
                  <a:cubicBezTo>
                    <a:pt x="196637" y="0"/>
                    <a:pt x="200738" y="1521"/>
                    <a:pt x="203780" y="3968"/>
                  </a:cubicBezTo>
                  <a:cubicBezTo>
                    <a:pt x="206558" y="6283"/>
                    <a:pt x="208344" y="9458"/>
                    <a:pt x="208344" y="12831"/>
                  </a:cubicBezTo>
                  <a:lnTo>
                    <a:pt x="208344" y="63165"/>
                  </a:lnTo>
                  <a:cubicBezTo>
                    <a:pt x="208344" y="66604"/>
                    <a:pt x="206624" y="69713"/>
                    <a:pt x="203780" y="72027"/>
                  </a:cubicBezTo>
                  <a:cubicBezTo>
                    <a:pt x="200804" y="74475"/>
                    <a:pt x="196637" y="76062"/>
                    <a:pt x="192007" y="76062"/>
                  </a:cubicBezTo>
                  <a:lnTo>
                    <a:pt x="110720" y="76062"/>
                  </a:lnTo>
                  <a:cubicBezTo>
                    <a:pt x="106090" y="76062"/>
                    <a:pt x="101989" y="74541"/>
                    <a:pt x="99013" y="72027"/>
                  </a:cubicBezTo>
                  <a:cubicBezTo>
                    <a:pt x="96169" y="69713"/>
                    <a:pt x="94449" y="66538"/>
                    <a:pt x="94449" y="63165"/>
                  </a:cubicBezTo>
                  <a:lnTo>
                    <a:pt x="94449" y="12831"/>
                  </a:lnTo>
                  <a:cubicBezTo>
                    <a:pt x="94449" y="9392"/>
                    <a:pt x="96169" y="6283"/>
                    <a:pt x="99013" y="3968"/>
                  </a:cubicBezTo>
                  <a:cubicBezTo>
                    <a:pt x="101989" y="1521"/>
                    <a:pt x="106156" y="0"/>
                    <a:pt x="110720" y="0"/>
                  </a:cubicBezTo>
                  <a:lnTo>
                    <a:pt x="192007" y="0"/>
                  </a:lnTo>
                  <a:close/>
                  <a:moveTo>
                    <a:pt x="121633" y="16469"/>
                  </a:moveTo>
                  <a:lnTo>
                    <a:pt x="181094" y="16469"/>
                  </a:lnTo>
                  <a:cubicBezTo>
                    <a:pt x="184864" y="16469"/>
                    <a:pt x="188369" y="17792"/>
                    <a:pt x="190883" y="19842"/>
                  </a:cubicBezTo>
                  <a:lnTo>
                    <a:pt x="190883" y="19842"/>
                  </a:lnTo>
                  <a:cubicBezTo>
                    <a:pt x="193595" y="22091"/>
                    <a:pt x="195314" y="25266"/>
                    <a:pt x="195314" y="28771"/>
                  </a:cubicBezTo>
                  <a:lnTo>
                    <a:pt x="195314" y="44777"/>
                  </a:lnTo>
                  <a:cubicBezTo>
                    <a:pt x="195314" y="48283"/>
                    <a:pt x="193595" y="51458"/>
                    <a:pt x="190883" y="53706"/>
                  </a:cubicBezTo>
                  <a:lnTo>
                    <a:pt x="190883" y="53706"/>
                  </a:lnTo>
                  <a:cubicBezTo>
                    <a:pt x="188369" y="55823"/>
                    <a:pt x="184864" y="57080"/>
                    <a:pt x="181094" y="57080"/>
                  </a:cubicBezTo>
                  <a:lnTo>
                    <a:pt x="121633" y="57080"/>
                  </a:lnTo>
                  <a:cubicBezTo>
                    <a:pt x="117797" y="57080"/>
                    <a:pt x="114358" y="55757"/>
                    <a:pt x="111844" y="53706"/>
                  </a:cubicBezTo>
                  <a:lnTo>
                    <a:pt x="111844" y="53706"/>
                  </a:lnTo>
                  <a:cubicBezTo>
                    <a:pt x="109133" y="51458"/>
                    <a:pt x="107413" y="48283"/>
                    <a:pt x="107413" y="44777"/>
                  </a:cubicBezTo>
                  <a:lnTo>
                    <a:pt x="107413" y="28771"/>
                  </a:lnTo>
                  <a:cubicBezTo>
                    <a:pt x="107413" y="25266"/>
                    <a:pt x="109133" y="22091"/>
                    <a:pt x="111844" y="19842"/>
                  </a:cubicBezTo>
                  <a:lnTo>
                    <a:pt x="111844" y="19842"/>
                  </a:lnTo>
                  <a:cubicBezTo>
                    <a:pt x="114358" y="17726"/>
                    <a:pt x="117863" y="16403"/>
                    <a:pt x="121633" y="16403"/>
                  </a:cubicBezTo>
                  <a:lnTo>
                    <a:pt x="121633" y="16403"/>
                  </a:lnTo>
                  <a:close/>
                  <a:moveTo>
                    <a:pt x="75930" y="285795"/>
                  </a:moveTo>
                  <a:lnTo>
                    <a:pt x="226731" y="285795"/>
                  </a:lnTo>
                  <a:cubicBezTo>
                    <a:pt x="231229" y="285795"/>
                    <a:pt x="234866" y="289499"/>
                    <a:pt x="234866" y="293997"/>
                  </a:cubicBezTo>
                  <a:lnTo>
                    <a:pt x="234866" y="293997"/>
                  </a:lnTo>
                  <a:cubicBezTo>
                    <a:pt x="234866" y="298494"/>
                    <a:pt x="231163" y="302132"/>
                    <a:pt x="226731" y="302132"/>
                  </a:cubicBezTo>
                  <a:lnTo>
                    <a:pt x="75930" y="302132"/>
                  </a:lnTo>
                  <a:cubicBezTo>
                    <a:pt x="71432" y="302132"/>
                    <a:pt x="67795" y="298494"/>
                    <a:pt x="67795" y="293997"/>
                  </a:cubicBezTo>
                  <a:lnTo>
                    <a:pt x="67795" y="293997"/>
                  </a:lnTo>
                  <a:cubicBezTo>
                    <a:pt x="67795" y="289499"/>
                    <a:pt x="71498" y="285795"/>
                    <a:pt x="75930" y="285795"/>
                  </a:cubicBezTo>
                  <a:lnTo>
                    <a:pt x="75930" y="285795"/>
                  </a:lnTo>
                  <a:close/>
                  <a:moveTo>
                    <a:pt x="226930" y="255436"/>
                  </a:moveTo>
                  <a:lnTo>
                    <a:pt x="74673" y="255436"/>
                  </a:lnTo>
                  <a:lnTo>
                    <a:pt x="74475" y="255304"/>
                  </a:lnTo>
                  <a:lnTo>
                    <a:pt x="74078" y="255304"/>
                  </a:lnTo>
                  <a:lnTo>
                    <a:pt x="73879" y="255172"/>
                  </a:lnTo>
                  <a:lnTo>
                    <a:pt x="73681" y="255172"/>
                  </a:lnTo>
                  <a:lnTo>
                    <a:pt x="73483" y="255039"/>
                  </a:lnTo>
                  <a:lnTo>
                    <a:pt x="73284" y="255039"/>
                  </a:lnTo>
                  <a:lnTo>
                    <a:pt x="73086" y="254907"/>
                  </a:lnTo>
                  <a:lnTo>
                    <a:pt x="72887" y="254907"/>
                  </a:lnTo>
                  <a:lnTo>
                    <a:pt x="72689" y="254775"/>
                  </a:lnTo>
                  <a:lnTo>
                    <a:pt x="72491" y="254775"/>
                  </a:lnTo>
                  <a:lnTo>
                    <a:pt x="72491" y="254643"/>
                  </a:lnTo>
                  <a:lnTo>
                    <a:pt x="72292" y="254643"/>
                  </a:lnTo>
                  <a:lnTo>
                    <a:pt x="72160" y="254510"/>
                  </a:lnTo>
                  <a:lnTo>
                    <a:pt x="71961" y="254510"/>
                  </a:lnTo>
                  <a:lnTo>
                    <a:pt x="71763" y="254312"/>
                  </a:lnTo>
                  <a:lnTo>
                    <a:pt x="71631" y="254312"/>
                  </a:lnTo>
                  <a:lnTo>
                    <a:pt x="71631" y="254180"/>
                  </a:lnTo>
                  <a:lnTo>
                    <a:pt x="71432" y="254180"/>
                  </a:lnTo>
                  <a:lnTo>
                    <a:pt x="71432" y="254047"/>
                  </a:lnTo>
                  <a:lnTo>
                    <a:pt x="71300" y="254047"/>
                  </a:lnTo>
                  <a:lnTo>
                    <a:pt x="71300" y="253915"/>
                  </a:lnTo>
                  <a:lnTo>
                    <a:pt x="71168" y="253915"/>
                  </a:lnTo>
                  <a:lnTo>
                    <a:pt x="71168" y="253783"/>
                  </a:lnTo>
                  <a:lnTo>
                    <a:pt x="71035" y="253650"/>
                  </a:lnTo>
                  <a:lnTo>
                    <a:pt x="71035" y="253650"/>
                  </a:lnTo>
                  <a:lnTo>
                    <a:pt x="70903" y="253518"/>
                  </a:lnTo>
                  <a:lnTo>
                    <a:pt x="70771" y="253386"/>
                  </a:lnTo>
                  <a:lnTo>
                    <a:pt x="70771" y="253386"/>
                  </a:lnTo>
                  <a:lnTo>
                    <a:pt x="70639" y="253254"/>
                  </a:lnTo>
                  <a:lnTo>
                    <a:pt x="70639" y="253254"/>
                  </a:lnTo>
                  <a:lnTo>
                    <a:pt x="70506" y="253121"/>
                  </a:lnTo>
                  <a:lnTo>
                    <a:pt x="70506" y="253121"/>
                  </a:lnTo>
                  <a:lnTo>
                    <a:pt x="70374" y="252989"/>
                  </a:lnTo>
                  <a:lnTo>
                    <a:pt x="70374" y="252989"/>
                  </a:lnTo>
                  <a:lnTo>
                    <a:pt x="70242" y="252857"/>
                  </a:lnTo>
                  <a:lnTo>
                    <a:pt x="70110" y="252725"/>
                  </a:lnTo>
                  <a:lnTo>
                    <a:pt x="69977" y="252592"/>
                  </a:lnTo>
                  <a:lnTo>
                    <a:pt x="69977" y="252592"/>
                  </a:lnTo>
                  <a:lnTo>
                    <a:pt x="69845" y="252460"/>
                  </a:lnTo>
                  <a:lnTo>
                    <a:pt x="69845" y="252460"/>
                  </a:lnTo>
                  <a:lnTo>
                    <a:pt x="69713" y="252328"/>
                  </a:lnTo>
                  <a:lnTo>
                    <a:pt x="69713" y="252328"/>
                  </a:lnTo>
                  <a:lnTo>
                    <a:pt x="69580" y="252195"/>
                  </a:lnTo>
                  <a:lnTo>
                    <a:pt x="69448" y="252063"/>
                  </a:lnTo>
                  <a:lnTo>
                    <a:pt x="69448" y="252063"/>
                  </a:lnTo>
                  <a:lnTo>
                    <a:pt x="69316" y="251865"/>
                  </a:lnTo>
                  <a:lnTo>
                    <a:pt x="69183" y="251732"/>
                  </a:lnTo>
                  <a:lnTo>
                    <a:pt x="69051" y="251600"/>
                  </a:lnTo>
                  <a:lnTo>
                    <a:pt x="69051" y="251600"/>
                  </a:lnTo>
                  <a:lnTo>
                    <a:pt x="68919" y="251402"/>
                  </a:lnTo>
                  <a:lnTo>
                    <a:pt x="68919" y="251269"/>
                  </a:lnTo>
                  <a:lnTo>
                    <a:pt x="68853" y="251269"/>
                  </a:lnTo>
                  <a:lnTo>
                    <a:pt x="68720" y="251071"/>
                  </a:lnTo>
                  <a:lnTo>
                    <a:pt x="68720" y="250873"/>
                  </a:lnTo>
                  <a:lnTo>
                    <a:pt x="68522" y="250740"/>
                  </a:lnTo>
                  <a:lnTo>
                    <a:pt x="68522" y="250740"/>
                  </a:lnTo>
                  <a:lnTo>
                    <a:pt x="68522" y="250542"/>
                  </a:lnTo>
                  <a:lnTo>
                    <a:pt x="68390" y="250343"/>
                  </a:lnTo>
                  <a:lnTo>
                    <a:pt x="68390" y="250145"/>
                  </a:lnTo>
                  <a:lnTo>
                    <a:pt x="68257" y="249947"/>
                  </a:lnTo>
                  <a:lnTo>
                    <a:pt x="68257" y="249748"/>
                  </a:lnTo>
                  <a:lnTo>
                    <a:pt x="68125" y="249550"/>
                  </a:lnTo>
                  <a:lnTo>
                    <a:pt x="68125" y="249351"/>
                  </a:lnTo>
                  <a:lnTo>
                    <a:pt x="67993" y="249153"/>
                  </a:lnTo>
                  <a:lnTo>
                    <a:pt x="67993" y="248756"/>
                  </a:lnTo>
                  <a:lnTo>
                    <a:pt x="67861" y="248558"/>
                  </a:lnTo>
                  <a:lnTo>
                    <a:pt x="67861" y="248161"/>
                  </a:lnTo>
                  <a:lnTo>
                    <a:pt x="67728" y="247962"/>
                  </a:lnTo>
                  <a:lnTo>
                    <a:pt x="67728" y="247103"/>
                  </a:lnTo>
                  <a:cubicBezTo>
                    <a:pt x="67728" y="242605"/>
                    <a:pt x="71366" y="238967"/>
                    <a:pt x="75864" y="238967"/>
                  </a:cubicBezTo>
                  <a:lnTo>
                    <a:pt x="226665" y="238967"/>
                  </a:lnTo>
                  <a:cubicBezTo>
                    <a:pt x="231163" y="238967"/>
                    <a:pt x="234800" y="242671"/>
                    <a:pt x="234800" y="247103"/>
                  </a:cubicBezTo>
                  <a:lnTo>
                    <a:pt x="234800" y="248359"/>
                  </a:lnTo>
                  <a:lnTo>
                    <a:pt x="234668" y="248558"/>
                  </a:lnTo>
                  <a:lnTo>
                    <a:pt x="234668" y="248955"/>
                  </a:lnTo>
                  <a:lnTo>
                    <a:pt x="234536" y="249153"/>
                  </a:lnTo>
                  <a:lnTo>
                    <a:pt x="234536" y="249351"/>
                  </a:lnTo>
                  <a:lnTo>
                    <a:pt x="234404" y="249550"/>
                  </a:lnTo>
                  <a:lnTo>
                    <a:pt x="234404" y="249748"/>
                  </a:lnTo>
                  <a:lnTo>
                    <a:pt x="234271" y="249947"/>
                  </a:lnTo>
                  <a:lnTo>
                    <a:pt x="234271" y="250145"/>
                  </a:lnTo>
                  <a:lnTo>
                    <a:pt x="234139" y="250343"/>
                  </a:lnTo>
                  <a:lnTo>
                    <a:pt x="234139" y="250542"/>
                  </a:lnTo>
                  <a:lnTo>
                    <a:pt x="233941" y="250740"/>
                  </a:lnTo>
                  <a:lnTo>
                    <a:pt x="233941" y="250740"/>
                  </a:lnTo>
                  <a:lnTo>
                    <a:pt x="233941" y="250939"/>
                  </a:lnTo>
                  <a:lnTo>
                    <a:pt x="233742" y="251137"/>
                  </a:lnTo>
                  <a:lnTo>
                    <a:pt x="233610" y="251269"/>
                  </a:lnTo>
                  <a:lnTo>
                    <a:pt x="233610" y="251269"/>
                  </a:lnTo>
                  <a:lnTo>
                    <a:pt x="233610" y="251468"/>
                  </a:lnTo>
                  <a:lnTo>
                    <a:pt x="233411" y="251600"/>
                  </a:lnTo>
                  <a:lnTo>
                    <a:pt x="233411" y="251600"/>
                  </a:lnTo>
                  <a:lnTo>
                    <a:pt x="233279" y="251732"/>
                  </a:lnTo>
                  <a:lnTo>
                    <a:pt x="233147" y="251865"/>
                  </a:lnTo>
                  <a:lnTo>
                    <a:pt x="233015" y="251997"/>
                  </a:lnTo>
                  <a:lnTo>
                    <a:pt x="233015" y="251997"/>
                  </a:lnTo>
                  <a:lnTo>
                    <a:pt x="232882" y="252129"/>
                  </a:lnTo>
                  <a:lnTo>
                    <a:pt x="232750" y="252262"/>
                  </a:lnTo>
                  <a:lnTo>
                    <a:pt x="232750" y="252262"/>
                  </a:lnTo>
                  <a:lnTo>
                    <a:pt x="232618" y="252394"/>
                  </a:lnTo>
                  <a:lnTo>
                    <a:pt x="232618" y="252394"/>
                  </a:lnTo>
                  <a:lnTo>
                    <a:pt x="232485" y="252526"/>
                  </a:lnTo>
                  <a:lnTo>
                    <a:pt x="232485" y="252526"/>
                  </a:lnTo>
                  <a:lnTo>
                    <a:pt x="232353" y="252658"/>
                  </a:lnTo>
                  <a:lnTo>
                    <a:pt x="232221" y="252791"/>
                  </a:lnTo>
                  <a:lnTo>
                    <a:pt x="232089" y="252923"/>
                  </a:lnTo>
                  <a:lnTo>
                    <a:pt x="232089" y="252923"/>
                  </a:lnTo>
                  <a:lnTo>
                    <a:pt x="231956" y="253055"/>
                  </a:lnTo>
                  <a:lnTo>
                    <a:pt x="231956" y="253055"/>
                  </a:lnTo>
                  <a:lnTo>
                    <a:pt x="231824" y="253188"/>
                  </a:lnTo>
                  <a:lnTo>
                    <a:pt x="231824" y="253188"/>
                  </a:lnTo>
                  <a:lnTo>
                    <a:pt x="231692" y="253320"/>
                  </a:lnTo>
                  <a:lnTo>
                    <a:pt x="231692" y="253320"/>
                  </a:lnTo>
                  <a:lnTo>
                    <a:pt x="231559" y="253452"/>
                  </a:lnTo>
                  <a:lnTo>
                    <a:pt x="231427" y="253584"/>
                  </a:lnTo>
                  <a:lnTo>
                    <a:pt x="231427" y="253584"/>
                  </a:lnTo>
                  <a:lnTo>
                    <a:pt x="231295" y="253717"/>
                  </a:lnTo>
                  <a:lnTo>
                    <a:pt x="231295" y="253717"/>
                  </a:lnTo>
                  <a:lnTo>
                    <a:pt x="231163" y="253849"/>
                  </a:lnTo>
                  <a:lnTo>
                    <a:pt x="231163" y="253849"/>
                  </a:lnTo>
                  <a:lnTo>
                    <a:pt x="231030" y="253981"/>
                  </a:lnTo>
                  <a:lnTo>
                    <a:pt x="231030" y="253981"/>
                  </a:lnTo>
                  <a:lnTo>
                    <a:pt x="230832" y="254114"/>
                  </a:lnTo>
                  <a:lnTo>
                    <a:pt x="230832" y="254114"/>
                  </a:lnTo>
                  <a:lnTo>
                    <a:pt x="230700" y="254246"/>
                  </a:lnTo>
                  <a:lnTo>
                    <a:pt x="230567" y="254378"/>
                  </a:lnTo>
                  <a:lnTo>
                    <a:pt x="230369" y="254378"/>
                  </a:lnTo>
                  <a:lnTo>
                    <a:pt x="230171" y="254576"/>
                  </a:lnTo>
                  <a:lnTo>
                    <a:pt x="229972" y="254576"/>
                  </a:lnTo>
                  <a:lnTo>
                    <a:pt x="229774" y="254709"/>
                  </a:lnTo>
                  <a:lnTo>
                    <a:pt x="229575" y="254709"/>
                  </a:lnTo>
                  <a:lnTo>
                    <a:pt x="229377" y="254841"/>
                  </a:lnTo>
                  <a:lnTo>
                    <a:pt x="229178" y="254841"/>
                  </a:lnTo>
                  <a:lnTo>
                    <a:pt x="228980" y="254973"/>
                  </a:lnTo>
                  <a:lnTo>
                    <a:pt x="228782" y="254973"/>
                  </a:lnTo>
                  <a:lnTo>
                    <a:pt x="228583" y="255106"/>
                  </a:lnTo>
                  <a:lnTo>
                    <a:pt x="228385" y="255106"/>
                  </a:lnTo>
                  <a:lnTo>
                    <a:pt x="228186" y="255238"/>
                  </a:lnTo>
                  <a:lnTo>
                    <a:pt x="227591" y="255238"/>
                  </a:lnTo>
                  <a:lnTo>
                    <a:pt x="227591" y="255370"/>
                  </a:lnTo>
                  <a:lnTo>
                    <a:pt x="226797" y="255370"/>
                  </a:lnTo>
                  <a:close/>
                  <a:moveTo>
                    <a:pt x="234866" y="247301"/>
                  </a:moveTo>
                  <a:lnTo>
                    <a:pt x="234866" y="247301"/>
                  </a:lnTo>
                  <a:close/>
                  <a:moveTo>
                    <a:pt x="67728" y="247301"/>
                  </a:moveTo>
                  <a:lnTo>
                    <a:pt x="67728" y="247301"/>
                  </a:lnTo>
                  <a:close/>
                  <a:moveTo>
                    <a:pt x="75864" y="192470"/>
                  </a:moveTo>
                  <a:lnTo>
                    <a:pt x="226665" y="192470"/>
                  </a:lnTo>
                  <a:cubicBezTo>
                    <a:pt x="231163" y="192470"/>
                    <a:pt x="234800" y="196174"/>
                    <a:pt x="234800" y="200606"/>
                  </a:cubicBezTo>
                  <a:lnTo>
                    <a:pt x="234800" y="200606"/>
                  </a:lnTo>
                  <a:cubicBezTo>
                    <a:pt x="234800" y="205103"/>
                    <a:pt x="231097" y="208807"/>
                    <a:pt x="226665" y="208807"/>
                  </a:cubicBezTo>
                  <a:lnTo>
                    <a:pt x="75864" y="208807"/>
                  </a:lnTo>
                  <a:cubicBezTo>
                    <a:pt x="71366" y="208807"/>
                    <a:pt x="67728" y="205103"/>
                    <a:pt x="67728" y="200606"/>
                  </a:cubicBezTo>
                  <a:lnTo>
                    <a:pt x="67728" y="200606"/>
                  </a:lnTo>
                  <a:cubicBezTo>
                    <a:pt x="67728" y="196108"/>
                    <a:pt x="71432" y="192470"/>
                    <a:pt x="75864" y="192470"/>
                  </a:cubicBezTo>
                  <a:lnTo>
                    <a:pt x="75864" y="192470"/>
                  </a:lnTo>
                  <a:close/>
                  <a:moveTo>
                    <a:pt x="75864" y="145841"/>
                  </a:moveTo>
                  <a:lnTo>
                    <a:pt x="226665" y="145841"/>
                  </a:lnTo>
                  <a:cubicBezTo>
                    <a:pt x="231163" y="145841"/>
                    <a:pt x="234800" y="149545"/>
                    <a:pt x="234800" y="153976"/>
                  </a:cubicBezTo>
                  <a:lnTo>
                    <a:pt x="234800" y="153976"/>
                  </a:lnTo>
                  <a:cubicBezTo>
                    <a:pt x="234800" y="158474"/>
                    <a:pt x="231097" y="162178"/>
                    <a:pt x="226665" y="162178"/>
                  </a:cubicBezTo>
                  <a:lnTo>
                    <a:pt x="75864" y="162178"/>
                  </a:lnTo>
                  <a:cubicBezTo>
                    <a:pt x="71366" y="162178"/>
                    <a:pt x="67728" y="158540"/>
                    <a:pt x="67728" y="153976"/>
                  </a:cubicBezTo>
                  <a:lnTo>
                    <a:pt x="67728" y="153976"/>
                  </a:lnTo>
                  <a:cubicBezTo>
                    <a:pt x="67728" y="149478"/>
                    <a:pt x="71432" y="145841"/>
                    <a:pt x="75864" y="145841"/>
                  </a:cubicBezTo>
                  <a:lnTo>
                    <a:pt x="75864" y="145841"/>
                  </a:lnTo>
                  <a:close/>
                  <a:moveTo>
                    <a:pt x="75864" y="101923"/>
                  </a:moveTo>
                  <a:lnTo>
                    <a:pt x="226665" y="101923"/>
                  </a:lnTo>
                  <a:cubicBezTo>
                    <a:pt x="231163" y="101923"/>
                    <a:pt x="234800" y="105627"/>
                    <a:pt x="234800" y="110125"/>
                  </a:cubicBezTo>
                  <a:lnTo>
                    <a:pt x="234800" y="110125"/>
                  </a:lnTo>
                  <a:cubicBezTo>
                    <a:pt x="234800" y="114622"/>
                    <a:pt x="231097" y="118260"/>
                    <a:pt x="226665" y="118260"/>
                  </a:cubicBezTo>
                  <a:lnTo>
                    <a:pt x="75864" y="118260"/>
                  </a:lnTo>
                  <a:cubicBezTo>
                    <a:pt x="71366" y="118260"/>
                    <a:pt x="67728" y="114556"/>
                    <a:pt x="67728" y="110125"/>
                  </a:cubicBezTo>
                  <a:lnTo>
                    <a:pt x="67728" y="110125"/>
                  </a:lnTo>
                  <a:cubicBezTo>
                    <a:pt x="67728" y="105627"/>
                    <a:pt x="71432" y="101923"/>
                    <a:pt x="75864" y="101923"/>
                  </a:cubicBezTo>
                  <a:lnTo>
                    <a:pt x="75864" y="101923"/>
                  </a:lnTo>
                  <a:close/>
                  <a:moveTo>
                    <a:pt x="113895" y="51854"/>
                  </a:moveTo>
                  <a:lnTo>
                    <a:pt x="113895" y="28837"/>
                  </a:lnTo>
                  <a:cubicBezTo>
                    <a:pt x="113895" y="27382"/>
                    <a:pt x="114688" y="26060"/>
                    <a:pt x="115879" y="25001"/>
                  </a:cubicBezTo>
                  <a:lnTo>
                    <a:pt x="115879" y="25001"/>
                  </a:lnTo>
                  <a:cubicBezTo>
                    <a:pt x="117268" y="23811"/>
                    <a:pt x="119318" y="23149"/>
                    <a:pt x="121501" y="23149"/>
                  </a:cubicBezTo>
                  <a:lnTo>
                    <a:pt x="180962" y="23149"/>
                  </a:lnTo>
                  <a:cubicBezTo>
                    <a:pt x="183144" y="23149"/>
                    <a:pt x="185129" y="23877"/>
                    <a:pt x="186584" y="25001"/>
                  </a:cubicBezTo>
                  <a:lnTo>
                    <a:pt x="186584" y="25001"/>
                  </a:lnTo>
                  <a:cubicBezTo>
                    <a:pt x="187840" y="25993"/>
                    <a:pt x="188568" y="27382"/>
                    <a:pt x="188568" y="28837"/>
                  </a:cubicBezTo>
                  <a:lnTo>
                    <a:pt x="188568" y="51854"/>
                  </a:lnTo>
                  <a:lnTo>
                    <a:pt x="113829" y="51854"/>
                  </a:lnTo>
                  <a:close/>
                </a:path>
              </a:pathLst>
            </a:custGeom>
            <a:solidFill>
              <a:schemeClr val="bg1">
                <a:lumMod val="85000"/>
              </a:schemeClr>
            </a:solidFill>
            <a:ln w="6610" cap="flat">
              <a:noFill/>
              <a:prstDash val="solid"/>
              <a:miter/>
            </a:ln>
          </p:spPr>
          <p:txBody>
            <a:bodyPr rtlCol="0" anchor="ctr"/>
            <a:lstStyle/>
            <a:p>
              <a:endParaRPr lang="en-US" sz="1013"/>
            </a:p>
          </p:txBody>
        </p:sp>
        <p:sp>
          <p:nvSpPr>
            <p:cNvPr id="61" name="Freeform: Shape 70">
              <a:extLst>
                <a:ext uri="{FF2B5EF4-FFF2-40B4-BE49-F238E27FC236}">
                  <a16:creationId xmlns:a16="http://schemas.microsoft.com/office/drawing/2014/main" id="{8E3D1960-0380-F60D-97E1-9768197F0BEB}"/>
                </a:ext>
              </a:extLst>
            </p:cNvPr>
            <p:cNvSpPr/>
            <p:nvPr/>
          </p:nvSpPr>
          <p:spPr>
            <a:xfrm>
              <a:off x="2991258" y="522276"/>
              <a:ext cx="500640" cy="542905"/>
            </a:xfrm>
            <a:custGeom>
              <a:avLst/>
              <a:gdLst>
                <a:gd name="connsiteX0" fmla="*/ 267325 w 486337"/>
                <a:gd name="connsiteY0" fmla="*/ 527394 h 527394"/>
                <a:gd name="connsiteX1" fmla="*/ 215074 w 486337"/>
                <a:gd name="connsiteY1" fmla="*/ 527394 h 527394"/>
                <a:gd name="connsiteX2" fmla="*/ 215074 w 486337"/>
                <a:gd name="connsiteY2" fmla="*/ 501732 h 527394"/>
                <a:gd name="connsiteX3" fmla="*/ 267325 w 486337"/>
                <a:gd name="connsiteY3" fmla="*/ 501732 h 527394"/>
                <a:gd name="connsiteX4" fmla="*/ 267325 w 486337"/>
                <a:gd name="connsiteY4" fmla="*/ 527394 h 527394"/>
                <a:gd name="connsiteX5" fmla="*/ 267325 w 486337"/>
                <a:gd name="connsiteY5" fmla="*/ 527394 h 527394"/>
                <a:gd name="connsiteX6" fmla="*/ 242787 w 486337"/>
                <a:gd name="connsiteY6" fmla="*/ 109714 h 527394"/>
                <a:gd name="connsiteX7" fmla="*/ 383535 w 486337"/>
                <a:gd name="connsiteY7" fmla="*/ 246824 h 527394"/>
                <a:gd name="connsiteX8" fmla="*/ 331879 w 486337"/>
                <a:gd name="connsiteY8" fmla="*/ 362902 h 527394"/>
                <a:gd name="connsiteX9" fmla="*/ 290871 w 486337"/>
                <a:gd name="connsiteY9" fmla="*/ 433143 h 527394"/>
                <a:gd name="connsiteX10" fmla="*/ 194769 w 486337"/>
                <a:gd name="connsiteY10" fmla="*/ 433143 h 527394"/>
                <a:gd name="connsiteX11" fmla="*/ 153761 w 486337"/>
                <a:gd name="connsiteY11" fmla="*/ 362902 h 527394"/>
                <a:gd name="connsiteX12" fmla="*/ 104883 w 486337"/>
                <a:gd name="connsiteY12" fmla="*/ 277382 h 527394"/>
                <a:gd name="connsiteX13" fmla="*/ 242853 w 486337"/>
                <a:gd name="connsiteY13" fmla="*/ 109780 h 527394"/>
                <a:gd name="connsiteX14" fmla="*/ 242853 w 486337"/>
                <a:gd name="connsiteY14" fmla="*/ 109780 h 527394"/>
                <a:gd name="connsiteX15" fmla="*/ 282207 w 486337"/>
                <a:gd name="connsiteY15" fmla="*/ 395245 h 527394"/>
                <a:gd name="connsiteX16" fmla="*/ 292326 w 486337"/>
                <a:gd name="connsiteY16" fmla="*/ 369780 h 527394"/>
                <a:gd name="connsiteX17" fmla="*/ 343718 w 486337"/>
                <a:gd name="connsiteY17" fmla="*/ 269048 h 527394"/>
                <a:gd name="connsiteX18" fmla="*/ 242787 w 486337"/>
                <a:gd name="connsiteY18" fmla="*/ 147613 h 527394"/>
                <a:gd name="connsiteX19" fmla="*/ 141856 w 486337"/>
                <a:gd name="connsiteY19" fmla="*/ 269048 h 527394"/>
                <a:gd name="connsiteX20" fmla="*/ 193247 w 486337"/>
                <a:gd name="connsiteY20" fmla="*/ 369780 h 527394"/>
                <a:gd name="connsiteX21" fmla="*/ 203367 w 486337"/>
                <a:gd name="connsiteY21" fmla="*/ 395245 h 527394"/>
                <a:gd name="connsiteX22" fmla="*/ 218645 w 486337"/>
                <a:gd name="connsiteY22" fmla="*/ 395245 h 527394"/>
                <a:gd name="connsiteX23" fmla="*/ 216397 w 486337"/>
                <a:gd name="connsiteY23" fmla="*/ 334593 h 527394"/>
                <a:gd name="connsiteX24" fmla="*/ 195893 w 486337"/>
                <a:gd name="connsiteY24" fmla="*/ 268320 h 527394"/>
                <a:gd name="connsiteX25" fmla="*/ 195893 w 486337"/>
                <a:gd name="connsiteY25" fmla="*/ 268320 h 527394"/>
                <a:gd name="connsiteX26" fmla="*/ 209452 w 486337"/>
                <a:gd name="connsiteY26" fmla="*/ 234919 h 527394"/>
                <a:gd name="connsiteX27" fmla="*/ 209452 w 486337"/>
                <a:gd name="connsiteY27" fmla="*/ 234919 h 527394"/>
                <a:gd name="connsiteX28" fmla="*/ 239811 w 486337"/>
                <a:gd name="connsiteY28" fmla="*/ 228040 h 527394"/>
                <a:gd name="connsiteX29" fmla="*/ 271161 w 486337"/>
                <a:gd name="connsiteY29" fmla="*/ 232670 h 527394"/>
                <a:gd name="connsiteX30" fmla="*/ 289549 w 486337"/>
                <a:gd name="connsiteY30" fmla="*/ 268188 h 527394"/>
                <a:gd name="connsiteX31" fmla="*/ 289549 w 486337"/>
                <a:gd name="connsiteY31" fmla="*/ 268188 h 527394"/>
                <a:gd name="connsiteX32" fmla="*/ 268912 w 486337"/>
                <a:gd name="connsiteY32" fmla="*/ 334660 h 527394"/>
                <a:gd name="connsiteX33" fmla="*/ 266664 w 486337"/>
                <a:gd name="connsiteY33" fmla="*/ 395245 h 527394"/>
                <a:gd name="connsiteX34" fmla="*/ 282141 w 486337"/>
                <a:gd name="connsiteY34" fmla="*/ 395245 h 527394"/>
                <a:gd name="connsiteX35" fmla="*/ 235974 w 486337"/>
                <a:gd name="connsiteY35" fmla="*/ 395245 h 527394"/>
                <a:gd name="connsiteX36" fmla="*/ 249533 w 486337"/>
                <a:gd name="connsiteY36" fmla="*/ 395245 h 527394"/>
                <a:gd name="connsiteX37" fmla="*/ 251848 w 486337"/>
                <a:gd name="connsiteY37" fmla="*/ 331617 h 527394"/>
                <a:gd name="connsiteX38" fmla="*/ 271691 w 486337"/>
                <a:gd name="connsiteY38" fmla="*/ 263426 h 527394"/>
                <a:gd name="connsiteX39" fmla="*/ 259190 w 486337"/>
                <a:gd name="connsiteY39" fmla="*/ 250131 h 527394"/>
                <a:gd name="connsiteX40" fmla="*/ 243845 w 486337"/>
                <a:gd name="connsiteY40" fmla="*/ 247420 h 527394"/>
                <a:gd name="connsiteX41" fmla="*/ 228037 w 486337"/>
                <a:gd name="connsiteY41" fmla="*/ 249801 h 527394"/>
                <a:gd name="connsiteX42" fmla="*/ 212957 w 486337"/>
                <a:gd name="connsiteY42" fmla="*/ 264087 h 527394"/>
                <a:gd name="connsiteX43" fmla="*/ 233329 w 486337"/>
                <a:gd name="connsiteY43" fmla="*/ 331948 h 527394"/>
                <a:gd name="connsiteX44" fmla="*/ 235974 w 486337"/>
                <a:gd name="connsiteY44" fmla="*/ 395245 h 527394"/>
                <a:gd name="connsiteX45" fmla="*/ 235974 w 486337"/>
                <a:gd name="connsiteY45" fmla="*/ 395245 h 527394"/>
                <a:gd name="connsiteX46" fmla="*/ 291467 w 486337"/>
                <a:gd name="connsiteY46" fmla="*/ 464825 h 527394"/>
                <a:gd name="connsiteX47" fmla="*/ 194239 w 486337"/>
                <a:gd name="connsiteY47" fmla="*/ 464825 h 527394"/>
                <a:gd name="connsiteX48" fmla="*/ 194239 w 486337"/>
                <a:gd name="connsiteY48" fmla="*/ 439162 h 527394"/>
                <a:gd name="connsiteX49" fmla="*/ 291467 w 486337"/>
                <a:gd name="connsiteY49" fmla="*/ 439162 h 527394"/>
                <a:gd name="connsiteX50" fmla="*/ 291467 w 486337"/>
                <a:gd name="connsiteY50" fmla="*/ 464825 h 527394"/>
                <a:gd name="connsiteX51" fmla="*/ 291467 w 486337"/>
                <a:gd name="connsiteY51" fmla="*/ 464825 h 527394"/>
                <a:gd name="connsiteX52" fmla="*/ 56402 w 486337"/>
                <a:gd name="connsiteY52" fmla="*/ 266071 h 527394"/>
                <a:gd name="connsiteX53" fmla="*/ 13741 w 486337"/>
                <a:gd name="connsiteY53" fmla="*/ 266071 h 527394"/>
                <a:gd name="connsiteX54" fmla="*/ 13741 w 486337"/>
                <a:gd name="connsiteY54" fmla="*/ 222881 h 527394"/>
                <a:gd name="connsiteX55" fmla="*/ 56402 w 486337"/>
                <a:gd name="connsiteY55" fmla="*/ 222881 h 527394"/>
                <a:gd name="connsiteX56" fmla="*/ 56402 w 486337"/>
                <a:gd name="connsiteY56" fmla="*/ 266071 h 527394"/>
                <a:gd name="connsiteX57" fmla="*/ 56402 w 486337"/>
                <a:gd name="connsiteY57" fmla="*/ 266071 h 527394"/>
                <a:gd name="connsiteX58" fmla="*/ 282471 w 486337"/>
                <a:gd name="connsiteY58" fmla="*/ 496110 h 527394"/>
                <a:gd name="connsiteX59" fmla="*/ 199663 w 486337"/>
                <a:gd name="connsiteY59" fmla="*/ 496110 h 527394"/>
                <a:gd name="connsiteX60" fmla="*/ 199663 w 486337"/>
                <a:gd name="connsiteY60" fmla="*/ 470447 h 527394"/>
                <a:gd name="connsiteX61" fmla="*/ 282471 w 486337"/>
                <a:gd name="connsiteY61" fmla="*/ 470447 h 527394"/>
                <a:gd name="connsiteX62" fmla="*/ 282471 w 486337"/>
                <a:gd name="connsiteY62" fmla="*/ 496110 h 527394"/>
                <a:gd name="connsiteX63" fmla="*/ 282471 w 486337"/>
                <a:gd name="connsiteY63" fmla="*/ 496110 h 527394"/>
                <a:gd name="connsiteX64" fmla="*/ 359459 w 486337"/>
                <a:gd name="connsiteY64" fmla="*/ 97346 h 527394"/>
                <a:gd name="connsiteX65" fmla="*/ 390017 w 486337"/>
                <a:gd name="connsiteY65" fmla="*/ 127837 h 527394"/>
                <a:gd name="connsiteX66" fmla="*/ 421301 w 486337"/>
                <a:gd name="connsiteY66" fmla="*/ 96552 h 527394"/>
                <a:gd name="connsiteX67" fmla="*/ 390744 w 486337"/>
                <a:gd name="connsiteY67" fmla="*/ 65995 h 527394"/>
                <a:gd name="connsiteX68" fmla="*/ 359459 w 486337"/>
                <a:gd name="connsiteY68" fmla="*/ 97280 h 527394"/>
                <a:gd name="connsiteX69" fmla="*/ 359459 w 486337"/>
                <a:gd name="connsiteY69" fmla="*/ 97280 h 527394"/>
                <a:gd name="connsiteX70" fmla="*/ 429370 w 486337"/>
                <a:gd name="connsiteY70" fmla="*/ 222881 h 527394"/>
                <a:gd name="connsiteX71" fmla="*/ 472693 w 486337"/>
                <a:gd name="connsiteY71" fmla="*/ 222881 h 527394"/>
                <a:gd name="connsiteX72" fmla="*/ 472693 w 486337"/>
                <a:gd name="connsiteY72" fmla="*/ 266071 h 527394"/>
                <a:gd name="connsiteX73" fmla="*/ 429370 w 486337"/>
                <a:gd name="connsiteY73" fmla="*/ 266071 h 527394"/>
                <a:gd name="connsiteX74" fmla="*/ 429370 w 486337"/>
                <a:gd name="connsiteY74" fmla="*/ 222881 h 527394"/>
                <a:gd name="connsiteX75" fmla="*/ 429370 w 486337"/>
                <a:gd name="connsiteY75" fmla="*/ 222881 h 527394"/>
                <a:gd name="connsiteX76" fmla="*/ 95822 w 486337"/>
                <a:gd name="connsiteY76" fmla="*/ 127903 h 527394"/>
                <a:gd name="connsiteX77" fmla="*/ 126313 w 486337"/>
                <a:gd name="connsiteY77" fmla="*/ 97412 h 527394"/>
                <a:gd name="connsiteX78" fmla="*/ 126313 w 486337"/>
                <a:gd name="connsiteY78" fmla="*/ 97412 h 527394"/>
                <a:gd name="connsiteX79" fmla="*/ 95425 w 486337"/>
                <a:gd name="connsiteY79" fmla="*/ 66458 h 527394"/>
                <a:gd name="connsiteX80" fmla="*/ 95425 w 486337"/>
                <a:gd name="connsiteY80" fmla="*/ 66458 h 527394"/>
                <a:gd name="connsiteX81" fmla="*/ 64868 w 486337"/>
                <a:gd name="connsiteY81" fmla="*/ 96949 h 527394"/>
                <a:gd name="connsiteX82" fmla="*/ 64868 w 486337"/>
                <a:gd name="connsiteY82" fmla="*/ 96949 h 527394"/>
                <a:gd name="connsiteX83" fmla="*/ 95822 w 486337"/>
                <a:gd name="connsiteY83" fmla="*/ 127903 h 527394"/>
                <a:gd name="connsiteX84" fmla="*/ 95822 w 486337"/>
                <a:gd name="connsiteY84" fmla="*/ 127903 h 527394"/>
                <a:gd name="connsiteX85" fmla="*/ 221291 w 486337"/>
                <a:gd name="connsiteY85" fmla="*/ 57992 h 527394"/>
                <a:gd name="connsiteX86" fmla="*/ 221291 w 486337"/>
                <a:gd name="connsiteY86" fmla="*/ 13545 h 527394"/>
                <a:gd name="connsiteX87" fmla="*/ 264481 w 486337"/>
                <a:gd name="connsiteY87" fmla="*/ 13545 h 527394"/>
                <a:gd name="connsiteX88" fmla="*/ 264481 w 486337"/>
                <a:gd name="connsiteY88" fmla="*/ 57992 h 527394"/>
                <a:gd name="connsiteX89" fmla="*/ 221291 w 486337"/>
                <a:gd name="connsiteY89" fmla="*/ 57992 h 5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6337" h="527394">
                  <a:moveTo>
                    <a:pt x="267325" y="527394"/>
                  </a:moveTo>
                  <a:lnTo>
                    <a:pt x="215074" y="527394"/>
                  </a:lnTo>
                  <a:cubicBezTo>
                    <a:pt x="196422" y="527394"/>
                    <a:pt x="196620" y="501732"/>
                    <a:pt x="215074" y="501732"/>
                  </a:cubicBezTo>
                  <a:lnTo>
                    <a:pt x="267325" y="501732"/>
                  </a:lnTo>
                  <a:cubicBezTo>
                    <a:pt x="285911" y="501732"/>
                    <a:pt x="285845" y="527394"/>
                    <a:pt x="267325" y="527394"/>
                  </a:cubicBezTo>
                  <a:lnTo>
                    <a:pt x="267325" y="527394"/>
                  </a:lnTo>
                  <a:close/>
                  <a:moveTo>
                    <a:pt x="242787" y="109714"/>
                  </a:moveTo>
                  <a:cubicBezTo>
                    <a:pt x="319114" y="109714"/>
                    <a:pt x="383535" y="169969"/>
                    <a:pt x="383535" y="246824"/>
                  </a:cubicBezTo>
                  <a:cubicBezTo>
                    <a:pt x="383535" y="317926"/>
                    <a:pt x="350200" y="318653"/>
                    <a:pt x="331879" y="362902"/>
                  </a:cubicBezTo>
                  <a:cubicBezTo>
                    <a:pt x="323016" y="384398"/>
                    <a:pt x="322421" y="433143"/>
                    <a:pt x="290871" y="433143"/>
                  </a:cubicBezTo>
                  <a:lnTo>
                    <a:pt x="194769" y="433143"/>
                  </a:lnTo>
                  <a:cubicBezTo>
                    <a:pt x="163484" y="433143"/>
                    <a:pt x="162293" y="383604"/>
                    <a:pt x="153761" y="362902"/>
                  </a:cubicBezTo>
                  <a:cubicBezTo>
                    <a:pt x="140136" y="329831"/>
                    <a:pt x="112952" y="317728"/>
                    <a:pt x="104883" y="277382"/>
                  </a:cubicBezTo>
                  <a:cubicBezTo>
                    <a:pt x="87620" y="190935"/>
                    <a:pt x="151446" y="109780"/>
                    <a:pt x="242853" y="109780"/>
                  </a:cubicBezTo>
                  <a:lnTo>
                    <a:pt x="242853" y="109780"/>
                  </a:lnTo>
                  <a:close/>
                  <a:moveTo>
                    <a:pt x="282207" y="395245"/>
                  </a:moveTo>
                  <a:cubicBezTo>
                    <a:pt x="287697" y="387903"/>
                    <a:pt x="289813" y="379503"/>
                    <a:pt x="292326" y="369780"/>
                  </a:cubicBezTo>
                  <a:cubicBezTo>
                    <a:pt x="304563" y="321961"/>
                    <a:pt x="336575" y="305359"/>
                    <a:pt x="343718" y="269048"/>
                  </a:cubicBezTo>
                  <a:cubicBezTo>
                    <a:pt x="356417" y="204693"/>
                    <a:pt x="308531" y="147613"/>
                    <a:pt x="242787" y="147613"/>
                  </a:cubicBezTo>
                  <a:cubicBezTo>
                    <a:pt x="177043" y="147613"/>
                    <a:pt x="129355" y="205751"/>
                    <a:pt x="141856" y="269048"/>
                  </a:cubicBezTo>
                  <a:cubicBezTo>
                    <a:pt x="149131" y="305690"/>
                    <a:pt x="180680" y="320704"/>
                    <a:pt x="193247" y="369780"/>
                  </a:cubicBezTo>
                  <a:cubicBezTo>
                    <a:pt x="195761" y="379503"/>
                    <a:pt x="197877" y="387837"/>
                    <a:pt x="203367" y="395245"/>
                  </a:cubicBezTo>
                  <a:lnTo>
                    <a:pt x="218645" y="395245"/>
                  </a:lnTo>
                  <a:cubicBezTo>
                    <a:pt x="218976" y="371500"/>
                    <a:pt x="219175" y="353444"/>
                    <a:pt x="216397" y="334593"/>
                  </a:cubicBezTo>
                  <a:cubicBezTo>
                    <a:pt x="213619" y="315611"/>
                    <a:pt x="207732" y="295769"/>
                    <a:pt x="195893" y="268320"/>
                  </a:cubicBezTo>
                  <a:lnTo>
                    <a:pt x="195893" y="268320"/>
                  </a:lnTo>
                  <a:cubicBezTo>
                    <a:pt x="188287" y="252843"/>
                    <a:pt x="195761" y="241599"/>
                    <a:pt x="209452" y="234919"/>
                  </a:cubicBezTo>
                  <a:lnTo>
                    <a:pt x="209452" y="234919"/>
                  </a:lnTo>
                  <a:cubicBezTo>
                    <a:pt x="217918" y="230752"/>
                    <a:pt x="228765" y="228437"/>
                    <a:pt x="239811" y="228040"/>
                  </a:cubicBezTo>
                  <a:cubicBezTo>
                    <a:pt x="250790" y="227644"/>
                    <a:pt x="262034" y="229165"/>
                    <a:pt x="271161" y="232670"/>
                  </a:cubicBezTo>
                  <a:cubicBezTo>
                    <a:pt x="286771" y="238623"/>
                    <a:pt x="296427" y="250330"/>
                    <a:pt x="289549" y="268188"/>
                  </a:cubicBezTo>
                  <a:lnTo>
                    <a:pt x="289549" y="268188"/>
                  </a:lnTo>
                  <a:cubicBezTo>
                    <a:pt x="277643" y="295769"/>
                    <a:pt x="271757" y="315611"/>
                    <a:pt x="268912" y="334660"/>
                  </a:cubicBezTo>
                  <a:cubicBezTo>
                    <a:pt x="266135" y="353444"/>
                    <a:pt x="266333" y="371500"/>
                    <a:pt x="266664" y="395245"/>
                  </a:cubicBezTo>
                  <a:lnTo>
                    <a:pt x="282141" y="395245"/>
                  </a:lnTo>
                  <a:close/>
                  <a:moveTo>
                    <a:pt x="235974" y="395245"/>
                  </a:moveTo>
                  <a:lnTo>
                    <a:pt x="249533" y="395245"/>
                  </a:lnTo>
                  <a:cubicBezTo>
                    <a:pt x="249203" y="371169"/>
                    <a:pt x="249136" y="351724"/>
                    <a:pt x="251848" y="331617"/>
                  </a:cubicBezTo>
                  <a:cubicBezTo>
                    <a:pt x="254626" y="311312"/>
                    <a:pt x="260380" y="290345"/>
                    <a:pt x="271691" y="263426"/>
                  </a:cubicBezTo>
                  <a:cubicBezTo>
                    <a:pt x="270897" y="257142"/>
                    <a:pt x="265936" y="252645"/>
                    <a:pt x="259190" y="250131"/>
                  </a:cubicBezTo>
                  <a:cubicBezTo>
                    <a:pt x="254626" y="248412"/>
                    <a:pt x="249269" y="247486"/>
                    <a:pt x="243845" y="247420"/>
                  </a:cubicBezTo>
                  <a:cubicBezTo>
                    <a:pt x="238422" y="247420"/>
                    <a:pt x="232932" y="248213"/>
                    <a:pt x="228037" y="249801"/>
                  </a:cubicBezTo>
                  <a:cubicBezTo>
                    <a:pt x="220167" y="252446"/>
                    <a:pt x="214082" y="257209"/>
                    <a:pt x="212957" y="264087"/>
                  </a:cubicBezTo>
                  <a:cubicBezTo>
                    <a:pt x="224466" y="291271"/>
                    <a:pt x="230352" y="311973"/>
                    <a:pt x="233329" y="331948"/>
                  </a:cubicBezTo>
                  <a:cubicBezTo>
                    <a:pt x="236239" y="351790"/>
                    <a:pt x="236305" y="370971"/>
                    <a:pt x="235974" y="395245"/>
                  </a:cubicBezTo>
                  <a:lnTo>
                    <a:pt x="235974" y="395245"/>
                  </a:lnTo>
                  <a:close/>
                  <a:moveTo>
                    <a:pt x="291467" y="464825"/>
                  </a:moveTo>
                  <a:lnTo>
                    <a:pt x="194239" y="464825"/>
                  </a:lnTo>
                  <a:cubicBezTo>
                    <a:pt x="178895" y="464825"/>
                    <a:pt x="178895" y="439162"/>
                    <a:pt x="194239" y="439162"/>
                  </a:cubicBezTo>
                  <a:lnTo>
                    <a:pt x="291467" y="439162"/>
                  </a:lnTo>
                  <a:cubicBezTo>
                    <a:pt x="306811" y="439162"/>
                    <a:pt x="306811" y="464825"/>
                    <a:pt x="291467" y="464825"/>
                  </a:cubicBezTo>
                  <a:lnTo>
                    <a:pt x="291467" y="464825"/>
                  </a:lnTo>
                  <a:close/>
                  <a:moveTo>
                    <a:pt x="56402" y="266071"/>
                  </a:moveTo>
                  <a:lnTo>
                    <a:pt x="13741" y="266071"/>
                  </a:lnTo>
                  <a:cubicBezTo>
                    <a:pt x="-4580" y="266071"/>
                    <a:pt x="-4580" y="222881"/>
                    <a:pt x="13741" y="222881"/>
                  </a:cubicBezTo>
                  <a:lnTo>
                    <a:pt x="56402" y="222881"/>
                  </a:lnTo>
                  <a:cubicBezTo>
                    <a:pt x="75120" y="222881"/>
                    <a:pt x="74061" y="266071"/>
                    <a:pt x="56402" y="266071"/>
                  </a:cubicBezTo>
                  <a:lnTo>
                    <a:pt x="56402" y="266071"/>
                  </a:lnTo>
                  <a:close/>
                  <a:moveTo>
                    <a:pt x="282471" y="496110"/>
                  </a:moveTo>
                  <a:lnTo>
                    <a:pt x="199663" y="496110"/>
                  </a:lnTo>
                  <a:cubicBezTo>
                    <a:pt x="184384" y="496110"/>
                    <a:pt x="184318" y="470447"/>
                    <a:pt x="199663" y="470447"/>
                  </a:cubicBezTo>
                  <a:lnTo>
                    <a:pt x="282471" y="470447"/>
                  </a:lnTo>
                  <a:cubicBezTo>
                    <a:pt x="297816" y="470447"/>
                    <a:pt x="297750" y="496110"/>
                    <a:pt x="282471" y="496110"/>
                  </a:cubicBezTo>
                  <a:lnTo>
                    <a:pt x="282471" y="496110"/>
                  </a:lnTo>
                  <a:close/>
                  <a:moveTo>
                    <a:pt x="359459" y="97346"/>
                  </a:moveTo>
                  <a:cubicBezTo>
                    <a:pt x="346165" y="110772"/>
                    <a:pt x="377781" y="140073"/>
                    <a:pt x="390017" y="127837"/>
                  </a:cubicBezTo>
                  <a:lnTo>
                    <a:pt x="421301" y="96552"/>
                  </a:lnTo>
                  <a:cubicBezTo>
                    <a:pt x="434066" y="83787"/>
                    <a:pt x="403509" y="53230"/>
                    <a:pt x="390744" y="65995"/>
                  </a:cubicBezTo>
                  <a:lnTo>
                    <a:pt x="359459" y="97280"/>
                  </a:lnTo>
                  <a:lnTo>
                    <a:pt x="359459" y="97280"/>
                  </a:lnTo>
                  <a:close/>
                  <a:moveTo>
                    <a:pt x="429370" y="222881"/>
                  </a:moveTo>
                  <a:lnTo>
                    <a:pt x="472693" y="222881"/>
                  </a:lnTo>
                  <a:cubicBezTo>
                    <a:pt x="491411" y="222881"/>
                    <a:pt x="490352" y="266071"/>
                    <a:pt x="472693" y="266071"/>
                  </a:cubicBezTo>
                  <a:lnTo>
                    <a:pt x="429370" y="266071"/>
                  </a:lnTo>
                  <a:cubicBezTo>
                    <a:pt x="411579" y="266071"/>
                    <a:pt x="410917" y="222881"/>
                    <a:pt x="429370" y="222881"/>
                  </a:cubicBezTo>
                  <a:lnTo>
                    <a:pt x="429370" y="222881"/>
                  </a:lnTo>
                  <a:close/>
                  <a:moveTo>
                    <a:pt x="95822" y="127903"/>
                  </a:moveTo>
                  <a:cubicBezTo>
                    <a:pt x="108653" y="140668"/>
                    <a:pt x="139012" y="110111"/>
                    <a:pt x="126313" y="97412"/>
                  </a:cubicBezTo>
                  <a:lnTo>
                    <a:pt x="126313" y="97412"/>
                  </a:lnTo>
                  <a:lnTo>
                    <a:pt x="95425" y="66458"/>
                  </a:lnTo>
                  <a:lnTo>
                    <a:pt x="95425" y="66458"/>
                  </a:lnTo>
                  <a:cubicBezTo>
                    <a:pt x="83056" y="54024"/>
                    <a:pt x="51706" y="83655"/>
                    <a:pt x="64868" y="96949"/>
                  </a:cubicBezTo>
                  <a:lnTo>
                    <a:pt x="64868" y="96949"/>
                  </a:lnTo>
                  <a:lnTo>
                    <a:pt x="95822" y="127903"/>
                  </a:lnTo>
                  <a:lnTo>
                    <a:pt x="95822" y="127903"/>
                  </a:lnTo>
                  <a:close/>
                  <a:moveTo>
                    <a:pt x="221291" y="57992"/>
                  </a:moveTo>
                  <a:lnTo>
                    <a:pt x="221291" y="13545"/>
                  </a:lnTo>
                  <a:cubicBezTo>
                    <a:pt x="221291" y="-3982"/>
                    <a:pt x="264481" y="-5040"/>
                    <a:pt x="264481" y="13545"/>
                  </a:cubicBezTo>
                  <a:lnTo>
                    <a:pt x="264481" y="57992"/>
                  </a:lnTo>
                  <a:cubicBezTo>
                    <a:pt x="264481" y="75652"/>
                    <a:pt x="221291" y="76710"/>
                    <a:pt x="221291" y="57992"/>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62" name="Freeform: Shape 71">
              <a:extLst>
                <a:ext uri="{FF2B5EF4-FFF2-40B4-BE49-F238E27FC236}">
                  <a16:creationId xmlns:a16="http://schemas.microsoft.com/office/drawing/2014/main" id="{E1A636BE-EF0C-B743-6F33-6EE0B44D91A4}"/>
                </a:ext>
              </a:extLst>
            </p:cNvPr>
            <p:cNvSpPr/>
            <p:nvPr/>
          </p:nvSpPr>
          <p:spPr>
            <a:xfrm>
              <a:off x="4380974" y="411436"/>
              <a:ext cx="282285" cy="279494"/>
            </a:xfrm>
            <a:custGeom>
              <a:avLst/>
              <a:gdLst>
                <a:gd name="connsiteX0" fmla="*/ 170379 w 274220"/>
                <a:gd name="connsiteY0" fmla="*/ 216479 h 271508"/>
                <a:gd name="connsiteX1" fmla="*/ 170379 w 274220"/>
                <a:gd name="connsiteY1" fmla="*/ 81552 h 271508"/>
                <a:gd name="connsiteX2" fmla="*/ 149214 w 274220"/>
                <a:gd name="connsiteY2" fmla="*/ 60453 h 271508"/>
                <a:gd name="connsiteX3" fmla="*/ 124940 w 274220"/>
                <a:gd name="connsiteY3" fmla="*/ 60453 h 271508"/>
                <a:gd name="connsiteX4" fmla="*/ 103775 w 274220"/>
                <a:gd name="connsiteY4" fmla="*/ 81552 h 271508"/>
                <a:gd name="connsiteX5" fmla="*/ 103775 w 274220"/>
                <a:gd name="connsiteY5" fmla="*/ 216479 h 271508"/>
                <a:gd name="connsiteX6" fmla="*/ 124940 w 274220"/>
                <a:gd name="connsiteY6" fmla="*/ 237644 h 271508"/>
                <a:gd name="connsiteX7" fmla="*/ 149214 w 274220"/>
                <a:gd name="connsiteY7" fmla="*/ 237644 h 271508"/>
                <a:gd name="connsiteX8" fmla="*/ 170379 w 274220"/>
                <a:gd name="connsiteY8" fmla="*/ 216479 h 271508"/>
                <a:gd name="connsiteX9" fmla="*/ 170379 w 274220"/>
                <a:gd name="connsiteY9" fmla="*/ 216479 h 271508"/>
                <a:gd name="connsiteX10" fmla="*/ 57807 w 274220"/>
                <a:gd name="connsiteY10" fmla="*/ 237644 h 271508"/>
                <a:gd name="connsiteX11" fmla="*/ 33534 w 274220"/>
                <a:gd name="connsiteY11" fmla="*/ 237644 h 271508"/>
                <a:gd name="connsiteX12" fmla="*/ 12368 w 274220"/>
                <a:gd name="connsiteY12" fmla="*/ 216479 h 271508"/>
                <a:gd name="connsiteX13" fmla="*/ 12368 w 274220"/>
                <a:gd name="connsiteY13" fmla="*/ 152719 h 271508"/>
                <a:gd name="connsiteX14" fmla="*/ 33534 w 274220"/>
                <a:gd name="connsiteY14" fmla="*/ 131621 h 271508"/>
                <a:gd name="connsiteX15" fmla="*/ 57807 w 274220"/>
                <a:gd name="connsiteY15" fmla="*/ 131621 h 271508"/>
                <a:gd name="connsiteX16" fmla="*/ 78972 w 274220"/>
                <a:gd name="connsiteY16" fmla="*/ 152719 h 271508"/>
                <a:gd name="connsiteX17" fmla="*/ 78972 w 274220"/>
                <a:gd name="connsiteY17" fmla="*/ 216479 h 271508"/>
                <a:gd name="connsiteX18" fmla="*/ 57807 w 274220"/>
                <a:gd name="connsiteY18" fmla="*/ 237644 h 271508"/>
                <a:gd name="connsiteX19" fmla="*/ 57807 w 274220"/>
                <a:gd name="connsiteY19" fmla="*/ 237644 h 271508"/>
                <a:gd name="connsiteX20" fmla="*/ 240687 w 274220"/>
                <a:gd name="connsiteY20" fmla="*/ 237644 h 271508"/>
                <a:gd name="connsiteX21" fmla="*/ 216413 w 274220"/>
                <a:gd name="connsiteY21" fmla="*/ 237644 h 271508"/>
                <a:gd name="connsiteX22" fmla="*/ 195248 w 274220"/>
                <a:gd name="connsiteY22" fmla="*/ 216479 h 271508"/>
                <a:gd name="connsiteX23" fmla="*/ 195248 w 274220"/>
                <a:gd name="connsiteY23" fmla="*/ 21165 h 271508"/>
                <a:gd name="connsiteX24" fmla="*/ 216413 w 274220"/>
                <a:gd name="connsiteY24" fmla="*/ 0 h 271508"/>
                <a:gd name="connsiteX25" fmla="*/ 240687 w 274220"/>
                <a:gd name="connsiteY25" fmla="*/ 0 h 271508"/>
                <a:gd name="connsiteX26" fmla="*/ 261852 w 274220"/>
                <a:gd name="connsiteY26" fmla="*/ 21165 h 271508"/>
                <a:gd name="connsiteX27" fmla="*/ 261852 w 274220"/>
                <a:gd name="connsiteY27" fmla="*/ 216479 h 271508"/>
                <a:gd name="connsiteX28" fmla="*/ 240687 w 274220"/>
                <a:gd name="connsiteY28" fmla="*/ 237644 h 271508"/>
                <a:gd name="connsiteX29" fmla="*/ 240687 w 274220"/>
                <a:gd name="connsiteY29" fmla="*/ 237644 h 271508"/>
                <a:gd name="connsiteX30" fmla="*/ 0 w 274220"/>
                <a:gd name="connsiteY30" fmla="*/ 268268 h 271508"/>
                <a:gd name="connsiteX31" fmla="*/ 0 w 274220"/>
                <a:gd name="connsiteY31" fmla="*/ 255502 h 271508"/>
                <a:gd name="connsiteX32" fmla="*/ 3241 w 274220"/>
                <a:gd name="connsiteY32" fmla="*/ 252262 h 271508"/>
                <a:gd name="connsiteX33" fmla="*/ 270979 w 274220"/>
                <a:gd name="connsiteY33" fmla="*/ 252262 h 271508"/>
                <a:gd name="connsiteX34" fmla="*/ 274220 w 274220"/>
                <a:gd name="connsiteY34" fmla="*/ 255502 h 271508"/>
                <a:gd name="connsiteX35" fmla="*/ 274220 w 274220"/>
                <a:gd name="connsiteY35" fmla="*/ 268268 h 271508"/>
                <a:gd name="connsiteX36" fmla="*/ 270979 w 274220"/>
                <a:gd name="connsiteY36" fmla="*/ 271509 h 271508"/>
                <a:gd name="connsiteX37" fmla="*/ 3241 w 274220"/>
                <a:gd name="connsiteY37" fmla="*/ 271509 h 271508"/>
                <a:gd name="connsiteX38" fmla="*/ 0 w 274220"/>
                <a:gd name="connsiteY38" fmla="*/ 268268 h 27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4220" h="271508">
                  <a:moveTo>
                    <a:pt x="170379" y="216479"/>
                  </a:moveTo>
                  <a:lnTo>
                    <a:pt x="170379" y="81552"/>
                  </a:lnTo>
                  <a:cubicBezTo>
                    <a:pt x="170379" y="69911"/>
                    <a:pt x="160921" y="60453"/>
                    <a:pt x="149214" y="60453"/>
                  </a:cubicBezTo>
                  <a:lnTo>
                    <a:pt x="124940" y="60453"/>
                  </a:lnTo>
                  <a:cubicBezTo>
                    <a:pt x="113299" y="60453"/>
                    <a:pt x="103775" y="69911"/>
                    <a:pt x="103775" y="81552"/>
                  </a:cubicBezTo>
                  <a:lnTo>
                    <a:pt x="103775" y="216479"/>
                  </a:lnTo>
                  <a:cubicBezTo>
                    <a:pt x="103775" y="228120"/>
                    <a:pt x="113299" y="237644"/>
                    <a:pt x="124940" y="237644"/>
                  </a:cubicBezTo>
                  <a:lnTo>
                    <a:pt x="149214" y="237644"/>
                  </a:lnTo>
                  <a:cubicBezTo>
                    <a:pt x="160855" y="237644"/>
                    <a:pt x="170379" y="228186"/>
                    <a:pt x="170379" y="216479"/>
                  </a:cubicBezTo>
                  <a:lnTo>
                    <a:pt x="170379" y="216479"/>
                  </a:lnTo>
                  <a:close/>
                  <a:moveTo>
                    <a:pt x="57807" y="237644"/>
                  </a:moveTo>
                  <a:lnTo>
                    <a:pt x="33534" y="237644"/>
                  </a:lnTo>
                  <a:cubicBezTo>
                    <a:pt x="21893" y="237644"/>
                    <a:pt x="12368" y="228186"/>
                    <a:pt x="12368" y="216479"/>
                  </a:cubicBezTo>
                  <a:lnTo>
                    <a:pt x="12368" y="152719"/>
                  </a:lnTo>
                  <a:cubicBezTo>
                    <a:pt x="12368" y="141079"/>
                    <a:pt x="21893" y="131621"/>
                    <a:pt x="33534" y="131621"/>
                  </a:cubicBezTo>
                  <a:lnTo>
                    <a:pt x="57807" y="131621"/>
                  </a:lnTo>
                  <a:cubicBezTo>
                    <a:pt x="69448" y="131621"/>
                    <a:pt x="78972" y="141079"/>
                    <a:pt x="78972" y="152719"/>
                  </a:cubicBezTo>
                  <a:lnTo>
                    <a:pt x="78972" y="216479"/>
                  </a:lnTo>
                  <a:cubicBezTo>
                    <a:pt x="78972" y="228120"/>
                    <a:pt x="69514" y="237644"/>
                    <a:pt x="57807" y="237644"/>
                  </a:cubicBezTo>
                  <a:lnTo>
                    <a:pt x="57807" y="237644"/>
                  </a:lnTo>
                  <a:close/>
                  <a:moveTo>
                    <a:pt x="240687" y="237644"/>
                  </a:moveTo>
                  <a:lnTo>
                    <a:pt x="216413" y="237644"/>
                  </a:lnTo>
                  <a:cubicBezTo>
                    <a:pt x="204772" y="237644"/>
                    <a:pt x="195248" y="228186"/>
                    <a:pt x="195248" y="216479"/>
                  </a:cubicBezTo>
                  <a:lnTo>
                    <a:pt x="195248" y="21165"/>
                  </a:lnTo>
                  <a:cubicBezTo>
                    <a:pt x="195248" y="9524"/>
                    <a:pt x="204772" y="0"/>
                    <a:pt x="216413" y="0"/>
                  </a:cubicBezTo>
                  <a:lnTo>
                    <a:pt x="240687" y="0"/>
                  </a:lnTo>
                  <a:cubicBezTo>
                    <a:pt x="252328" y="0"/>
                    <a:pt x="261852" y="9524"/>
                    <a:pt x="261852" y="21165"/>
                  </a:cubicBezTo>
                  <a:lnTo>
                    <a:pt x="261852" y="216479"/>
                  </a:lnTo>
                  <a:cubicBezTo>
                    <a:pt x="261852" y="228120"/>
                    <a:pt x="252328" y="237644"/>
                    <a:pt x="240687" y="237644"/>
                  </a:cubicBezTo>
                  <a:lnTo>
                    <a:pt x="240687" y="237644"/>
                  </a:lnTo>
                  <a:close/>
                  <a:moveTo>
                    <a:pt x="0" y="268268"/>
                  </a:moveTo>
                  <a:lnTo>
                    <a:pt x="0" y="255502"/>
                  </a:lnTo>
                  <a:cubicBezTo>
                    <a:pt x="0" y="253717"/>
                    <a:pt x="1455" y="252262"/>
                    <a:pt x="3241" y="252262"/>
                  </a:cubicBezTo>
                  <a:lnTo>
                    <a:pt x="270979" y="252262"/>
                  </a:lnTo>
                  <a:cubicBezTo>
                    <a:pt x="272765" y="252262"/>
                    <a:pt x="274220" y="253717"/>
                    <a:pt x="274220" y="255502"/>
                  </a:cubicBezTo>
                  <a:lnTo>
                    <a:pt x="274220" y="268268"/>
                  </a:lnTo>
                  <a:cubicBezTo>
                    <a:pt x="274220" y="270054"/>
                    <a:pt x="272765" y="271509"/>
                    <a:pt x="270979" y="271509"/>
                  </a:cubicBezTo>
                  <a:lnTo>
                    <a:pt x="3241" y="271509"/>
                  </a:lnTo>
                  <a:cubicBezTo>
                    <a:pt x="1455" y="271509"/>
                    <a:pt x="0" y="270054"/>
                    <a:pt x="0" y="268268"/>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63" name="Freeform: Shape 74">
              <a:extLst>
                <a:ext uri="{FF2B5EF4-FFF2-40B4-BE49-F238E27FC236}">
                  <a16:creationId xmlns:a16="http://schemas.microsoft.com/office/drawing/2014/main" id="{1C94A7BB-7CCC-F62D-F679-0A786F3CA3E6}"/>
                </a:ext>
              </a:extLst>
            </p:cNvPr>
            <p:cNvSpPr/>
            <p:nvPr/>
          </p:nvSpPr>
          <p:spPr>
            <a:xfrm>
              <a:off x="3838769" y="59550"/>
              <a:ext cx="182870" cy="182809"/>
            </a:xfrm>
            <a:custGeom>
              <a:avLst/>
              <a:gdLst>
                <a:gd name="connsiteX0" fmla="*/ 144320 w 177646"/>
                <a:gd name="connsiteY0" fmla="*/ 2572 h 177586"/>
                <a:gd name="connsiteX1" fmla="*/ 161847 w 177646"/>
                <a:gd name="connsiteY1" fmla="*/ 15734 h 177586"/>
                <a:gd name="connsiteX2" fmla="*/ 162111 w 177646"/>
                <a:gd name="connsiteY2" fmla="*/ 15998 h 177586"/>
                <a:gd name="connsiteX3" fmla="*/ 175009 w 177646"/>
                <a:gd name="connsiteY3" fmla="*/ 33195 h 177586"/>
                <a:gd name="connsiteX4" fmla="*/ 177456 w 177646"/>
                <a:gd name="connsiteY4" fmla="*/ 45960 h 177586"/>
                <a:gd name="connsiteX5" fmla="*/ 171636 w 177646"/>
                <a:gd name="connsiteY5" fmla="*/ 57601 h 177586"/>
                <a:gd name="connsiteX6" fmla="*/ 171636 w 177646"/>
                <a:gd name="connsiteY6" fmla="*/ 57601 h 177586"/>
                <a:gd name="connsiteX7" fmla="*/ 71035 w 177646"/>
                <a:gd name="connsiteY7" fmla="*/ 158268 h 177586"/>
                <a:gd name="connsiteX8" fmla="*/ 68588 w 177646"/>
                <a:gd name="connsiteY8" fmla="*/ 159656 h 177586"/>
                <a:gd name="connsiteX9" fmla="*/ 6614 w 177646"/>
                <a:gd name="connsiteY9" fmla="*/ 177382 h 177586"/>
                <a:gd name="connsiteX10" fmla="*/ 198 w 177646"/>
                <a:gd name="connsiteY10" fmla="*/ 173811 h 177586"/>
                <a:gd name="connsiteX11" fmla="*/ 198 w 177646"/>
                <a:gd name="connsiteY11" fmla="*/ 170967 h 177586"/>
                <a:gd name="connsiteX12" fmla="*/ 17924 w 177646"/>
                <a:gd name="connsiteY12" fmla="*/ 108993 h 177586"/>
                <a:gd name="connsiteX13" fmla="*/ 19379 w 177646"/>
                <a:gd name="connsiteY13" fmla="*/ 106545 h 177586"/>
                <a:gd name="connsiteX14" fmla="*/ 119914 w 177646"/>
                <a:gd name="connsiteY14" fmla="*/ 6011 h 177586"/>
                <a:gd name="connsiteX15" fmla="*/ 131554 w 177646"/>
                <a:gd name="connsiteY15" fmla="*/ 191 h 177586"/>
                <a:gd name="connsiteX16" fmla="*/ 144320 w 177646"/>
                <a:gd name="connsiteY16" fmla="*/ 2638 h 177586"/>
                <a:gd name="connsiteX17" fmla="*/ 144320 w 177646"/>
                <a:gd name="connsiteY17" fmla="*/ 2638 h 177586"/>
                <a:gd name="connsiteX18" fmla="*/ 19842 w 177646"/>
                <a:gd name="connsiteY18" fmla="*/ 139880 h 177586"/>
                <a:gd name="connsiteX19" fmla="*/ 38230 w 177646"/>
                <a:gd name="connsiteY19" fmla="*/ 157540 h 177586"/>
                <a:gd name="connsiteX20" fmla="*/ 61180 w 177646"/>
                <a:gd name="connsiteY20" fmla="*/ 150992 h 177586"/>
                <a:gd name="connsiteX21" fmla="*/ 57344 w 177646"/>
                <a:gd name="connsiteY21" fmla="*/ 134854 h 177586"/>
                <a:gd name="connsiteX22" fmla="*/ 37833 w 177646"/>
                <a:gd name="connsiteY22" fmla="*/ 136640 h 177586"/>
                <a:gd name="connsiteX23" fmla="*/ 37039 w 177646"/>
                <a:gd name="connsiteY23" fmla="*/ 136640 h 177586"/>
                <a:gd name="connsiteX24" fmla="*/ 31748 w 177646"/>
                <a:gd name="connsiteY24" fmla="*/ 134325 h 177586"/>
                <a:gd name="connsiteX25" fmla="*/ 24737 w 177646"/>
                <a:gd name="connsiteY25" fmla="*/ 122948 h 177586"/>
                <a:gd name="connsiteX26" fmla="*/ 19842 w 177646"/>
                <a:gd name="connsiteY26" fmla="*/ 139880 h 177586"/>
                <a:gd name="connsiteX27" fmla="*/ 19842 w 177646"/>
                <a:gd name="connsiteY27" fmla="*/ 139880 h 177586"/>
                <a:gd name="connsiteX28" fmla="*/ 167138 w 177646"/>
                <a:gd name="connsiteY28" fmla="*/ 41661 h 177586"/>
                <a:gd name="connsiteX29" fmla="*/ 70109 w 177646"/>
                <a:gd name="connsiteY29" fmla="*/ 138690 h 177586"/>
                <a:gd name="connsiteX30" fmla="*/ 70837 w 177646"/>
                <a:gd name="connsiteY30" fmla="*/ 143717 h 177586"/>
                <a:gd name="connsiteX31" fmla="*/ 164228 w 177646"/>
                <a:gd name="connsiteY31" fmla="*/ 50325 h 177586"/>
                <a:gd name="connsiteX32" fmla="*/ 164228 w 177646"/>
                <a:gd name="connsiteY32" fmla="*/ 50325 h 177586"/>
                <a:gd name="connsiteX33" fmla="*/ 167138 w 177646"/>
                <a:gd name="connsiteY33" fmla="*/ 44571 h 177586"/>
                <a:gd name="connsiteX34" fmla="*/ 167138 w 177646"/>
                <a:gd name="connsiteY34" fmla="*/ 41661 h 177586"/>
                <a:gd name="connsiteX35" fmla="*/ 167138 w 177646"/>
                <a:gd name="connsiteY35" fmla="*/ 41661 h 177586"/>
                <a:gd name="connsiteX36" fmla="*/ 36179 w 177646"/>
                <a:gd name="connsiteY36" fmla="*/ 121890 h 177586"/>
                <a:gd name="connsiteX37" fmla="*/ 143790 w 177646"/>
                <a:gd name="connsiteY37" fmla="*/ 14279 h 177586"/>
                <a:gd name="connsiteX38" fmla="*/ 139293 w 177646"/>
                <a:gd name="connsiteY38" fmla="*/ 11567 h 177586"/>
                <a:gd name="connsiteX39" fmla="*/ 132943 w 177646"/>
                <a:gd name="connsiteY39" fmla="*/ 10310 h 177586"/>
                <a:gd name="connsiteX40" fmla="*/ 127189 w 177646"/>
                <a:gd name="connsiteY40" fmla="*/ 13220 h 177586"/>
                <a:gd name="connsiteX41" fmla="*/ 29433 w 177646"/>
                <a:gd name="connsiteY41" fmla="*/ 110977 h 177586"/>
                <a:gd name="connsiteX42" fmla="*/ 36113 w 177646"/>
                <a:gd name="connsiteY42" fmla="*/ 121890 h 17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646" h="177586">
                  <a:moveTo>
                    <a:pt x="144320" y="2572"/>
                  </a:moveTo>
                  <a:cubicBezTo>
                    <a:pt x="150934" y="6276"/>
                    <a:pt x="156754" y="10641"/>
                    <a:pt x="161847" y="15734"/>
                  </a:cubicBezTo>
                  <a:lnTo>
                    <a:pt x="162111" y="15998"/>
                  </a:lnTo>
                  <a:cubicBezTo>
                    <a:pt x="167072" y="21025"/>
                    <a:pt x="171371" y="26779"/>
                    <a:pt x="175009" y="33195"/>
                  </a:cubicBezTo>
                  <a:cubicBezTo>
                    <a:pt x="177258" y="37230"/>
                    <a:pt x="178051" y="41661"/>
                    <a:pt x="177456" y="45960"/>
                  </a:cubicBezTo>
                  <a:cubicBezTo>
                    <a:pt x="176861" y="50259"/>
                    <a:pt x="174877" y="54294"/>
                    <a:pt x="171636" y="57601"/>
                  </a:cubicBezTo>
                  <a:lnTo>
                    <a:pt x="171636" y="57601"/>
                  </a:lnTo>
                  <a:lnTo>
                    <a:pt x="71035" y="158268"/>
                  </a:lnTo>
                  <a:cubicBezTo>
                    <a:pt x="70374" y="158995"/>
                    <a:pt x="69514" y="159392"/>
                    <a:pt x="68588" y="159656"/>
                  </a:cubicBezTo>
                  <a:lnTo>
                    <a:pt x="6614" y="177382"/>
                  </a:lnTo>
                  <a:cubicBezTo>
                    <a:pt x="3902" y="178176"/>
                    <a:pt x="992" y="176589"/>
                    <a:pt x="198" y="173811"/>
                  </a:cubicBezTo>
                  <a:cubicBezTo>
                    <a:pt x="-66" y="172819"/>
                    <a:pt x="-66" y="171827"/>
                    <a:pt x="198" y="170967"/>
                  </a:cubicBezTo>
                  <a:lnTo>
                    <a:pt x="17924" y="108993"/>
                  </a:lnTo>
                  <a:cubicBezTo>
                    <a:pt x="18189" y="108067"/>
                    <a:pt x="18652" y="107207"/>
                    <a:pt x="19379" y="106545"/>
                  </a:cubicBezTo>
                  <a:lnTo>
                    <a:pt x="119914" y="6011"/>
                  </a:lnTo>
                  <a:cubicBezTo>
                    <a:pt x="123154" y="2770"/>
                    <a:pt x="127255" y="786"/>
                    <a:pt x="131554" y="191"/>
                  </a:cubicBezTo>
                  <a:cubicBezTo>
                    <a:pt x="135854" y="-405"/>
                    <a:pt x="140285" y="389"/>
                    <a:pt x="144320" y="2638"/>
                  </a:cubicBezTo>
                  <a:lnTo>
                    <a:pt x="144320" y="2638"/>
                  </a:lnTo>
                  <a:close/>
                  <a:moveTo>
                    <a:pt x="19842" y="139880"/>
                  </a:moveTo>
                  <a:cubicBezTo>
                    <a:pt x="28176" y="145238"/>
                    <a:pt x="34129" y="151190"/>
                    <a:pt x="38230" y="157540"/>
                  </a:cubicBezTo>
                  <a:lnTo>
                    <a:pt x="61180" y="150992"/>
                  </a:lnTo>
                  <a:lnTo>
                    <a:pt x="57344" y="134854"/>
                  </a:lnTo>
                  <a:lnTo>
                    <a:pt x="37833" y="136640"/>
                  </a:lnTo>
                  <a:lnTo>
                    <a:pt x="37039" y="136640"/>
                  </a:lnTo>
                  <a:cubicBezTo>
                    <a:pt x="34989" y="137036"/>
                    <a:pt x="32872" y="136176"/>
                    <a:pt x="31748" y="134325"/>
                  </a:cubicBezTo>
                  <a:lnTo>
                    <a:pt x="24737" y="122948"/>
                  </a:lnTo>
                  <a:lnTo>
                    <a:pt x="19842" y="139880"/>
                  </a:lnTo>
                  <a:lnTo>
                    <a:pt x="19842" y="139880"/>
                  </a:lnTo>
                  <a:close/>
                  <a:moveTo>
                    <a:pt x="167138" y="41661"/>
                  </a:moveTo>
                  <a:lnTo>
                    <a:pt x="70109" y="138690"/>
                  </a:lnTo>
                  <a:lnTo>
                    <a:pt x="70837" y="143717"/>
                  </a:lnTo>
                  <a:lnTo>
                    <a:pt x="164228" y="50325"/>
                  </a:lnTo>
                  <a:lnTo>
                    <a:pt x="164228" y="50325"/>
                  </a:lnTo>
                  <a:cubicBezTo>
                    <a:pt x="165882" y="48672"/>
                    <a:pt x="166874" y="46688"/>
                    <a:pt x="167138" y="44571"/>
                  </a:cubicBezTo>
                  <a:cubicBezTo>
                    <a:pt x="167270" y="43645"/>
                    <a:pt x="167270" y="42653"/>
                    <a:pt x="167138" y="41661"/>
                  </a:cubicBezTo>
                  <a:lnTo>
                    <a:pt x="167138" y="41661"/>
                  </a:lnTo>
                  <a:close/>
                  <a:moveTo>
                    <a:pt x="36179" y="121890"/>
                  </a:moveTo>
                  <a:lnTo>
                    <a:pt x="143790" y="14279"/>
                  </a:lnTo>
                  <a:cubicBezTo>
                    <a:pt x="142335" y="13353"/>
                    <a:pt x="140814" y="12427"/>
                    <a:pt x="139293" y="11567"/>
                  </a:cubicBezTo>
                  <a:cubicBezTo>
                    <a:pt x="137309" y="10443"/>
                    <a:pt x="135060" y="10046"/>
                    <a:pt x="132943" y="10310"/>
                  </a:cubicBezTo>
                  <a:cubicBezTo>
                    <a:pt x="130827" y="10575"/>
                    <a:pt x="128843" y="11567"/>
                    <a:pt x="127189" y="13220"/>
                  </a:cubicBezTo>
                  <a:lnTo>
                    <a:pt x="29433" y="110977"/>
                  </a:lnTo>
                  <a:lnTo>
                    <a:pt x="36113" y="121890"/>
                  </a:lnTo>
                  <a:close/>
                </a:path>
              </a:pathLst>
            </a:custGeom>
            <a:solidFill>
              <a:schemeClr val="bg1">
                <a:lumMod val="85000"/>
              </a:schemeClr>
            </a:solidFill>
            <a:ln w="6610" cap="flat">
              <a:noFill/>
              <a:prstDash val="solid"/>
              <a:miter/>
            </a:ln>
          </p:spPr>
          <p:txBody>
            <a:bodyPr rtlCol="0" anchor="ctr"/>
            <a:lstStyle/>
            <a:p>
              <a:endParaRPr lang="en-US" sz="1013"/>
            </a:p>
          </p:txBody>
        </p:sp>
        <p:grpSp>
          <p:nvGrpSpPr>
            <p:cNvPr id="64" name="Group 1">
              <a:extLst>
                <a:ext uri="{FF2B5EF4-FFF2-40B4-BE49-F238E27FC236}">
                  <a16:creationId xmlns:a16="http://schemas.microsoft.com/office/drawing/2014/main" id="{F129CE3D-6CCD-5067-D895-2F70B170F0F4}"/>
                </a:ext>
              </a:extLst>
            </p:cNvPr>
            <p:cNvGrpSpPr/>
            <p:nvPr/>
          </p:nvGrpSpPr>
          <p:grpSpPr>
            <a:xfrm>
              <a:off x="3228172" y="1694074"/>
              <a:ext cx="342220" cy="350118"/>
              <a:chOff x="3228172" y="1694074"/>
              <a:chExt cx="342220" cy="350118"/>
            </a:xfrm>
          </p:grpSpPr>
          <p:sp>
            <p:nvSpPr>
              <p:cNvPr id="75" name="Freeform: Shape 88">
                <a:extLst>
                  <a:ext uri="{FF2B5EF4-FFF2-40B4-BE49-F238E27FC236}">
                    <a16:creationId xmlns:a16="http://schemas.microsoft.com/office/drawing/2014/main" id="{A5DF884D-9B6E-CA38-DCEC-2B3816BF9BE6}"/>
                  </a:ext>
                </a:extLst>
              </p:cNvPr>
              <p:cNvSpPr/>
              <p:nvPr/>
            </p:nvSpPr>
            <p:spPr>
              <a:xfrm>
                <a:off x="3315663" y="1789531"/>
                <a:ext cx="254729" cy="254661"/>
              </a:xfrm>
              <a:custGeom>
                <a:avLst/>
                <a:gdLst>
                  <a:gd name="connsiteX0" fmla="*/ 177654 w 247451"/>
                  <a:gd name="connsiteY0" fmla="*/ 177655 h 247385"/>
                  <a:gd name="connsiteX1" fmla="*/ 26522 w 247451"/>
                  <a:gd name="connsiteY1" fmla="*/ 247301 h 247385"/>
                  <a:gd name="connsiteX2" fmla="*/ 0 w 247451"/>
                  <a:gd name="connsiteY2" fmla="*/ 194785 h 247385"/>
                  <a:gd name="connsiteX3" fmla="*/ 65546 w 247451"/>
                  <a:gd name="connsiteY3" fmla="*/ 156424 h 247385"/>
                  <a:gd name="connsiteX4" fmla="*/ 87571 w 247451"/>
                  <a:gd name="connsiteY4" fmla="*/ 179374 h 247385"/>
                  <a:gd name="connsiteX5" fmla="*/ 144981 w 247451"/>
                  <a:gd name="connsiteY5" fmla="*/ 144915 h 247385"/>
                  <a:gd name="connsiteX6" fmla="*/ 178845 w 247451"/>
                  <a:gd name="connsiteY6" fmla="*/ 88100 h 247385"/>
                  <a:gd name="connsiteX7" fmla="*/ 156489 w 247451"/>
                  <a:gd name="connsiteY7" fmla="*/ 65546 h 247385"/>
                  <a:gd name="connsiteX8" fmla="*/ 194851 w 247451"/>
                  <a:gd name="connsiteY8" fmla="*/ 0 h 247385"/>
                  <a:gd name="connsiteX9" fmla="*/ 247367 w 247451"/>
                  <a:gd name="connsiteY9" fmla="*/ 26523 h 247385"/>
                  <a:gd name="connsiteX10" fmla="*/ 177721 w 247451"/>
                  <a:gd name="connsiteY10" fmla="*/ 177655 h 24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451" h="247385">
                    <a:moveTo>
                      <a:pt x="177654" y="177655"/>
                    </a:moveTo>
                    <a:cubicBezTo>
                      <a:pt x="119054" y="236255"/>
                      <a:pt x="49606" y="248558"/>
                      <a:pt x="26522" y="247301"/>
                    </a:cubicBezTo>
                    <a:cubicBezTo>
                      <a:pt x="9392" y="224020"/>
                      <a:pt x="7143" y="211717"/>
                      <a:pt x="0" y="194785"/>
                    </a:cubicBezTo>
                    <a:cubicBezTo>
                      <a:pt x="13294" y="178581"/>
                      <a:pt x="49010" y="160590"/>
                      <a:pt x="65546" y="156424"/>
                    </a:cubicBezTo>
                    <a:lnTo>
                      <a:pt x="87571" y="179374"/>
                    </a:lnTo>
                    <a:cubicBezTo>
                      <a:pt x="97558" y="176398"/>
                      <a:pt x="119715" y="170181"/>
                      <a:pt x="144981" y="144915"/>
                    </a:cubicBezTo>
                    <a:cubicBezTo>
                      <a:pt x="170247" y="119649"/>
                      <a:pt x="175869" y="98087"/>
                      <a:pt x="178845" y="88100"/>
                    </a:cubicBezTo>
                    <a:lnTo>
                      <a:pt x="156489" y="65546"/>
                    </a:lnTo>
                    <a:cubicBezTo>
                      <a:pt x="163434" y="41735"/>
                      <a:pt x="180300" y="15874"/>
                      <a:pt x="194851" y="0"/>
                    </a:cubicBezTo>
                    <a:cubicBezTo>
                      <a:pt x="211717" y="7143"/>
                      <a:pt x="224019" y="9326"/>
                      <a:pt x="247367" y="26523"/>
                    </a:cubicBezTo>
                    <a:cubicBezTo>
                      <a:pt x="248624" y="49540"/>
                      <a:pt x="236321" y="119054"/>
                      <a:pt x="177721" y="177655"/>
                    </a:cubicBezTo>
                    <a:close/>
                  </a:path>
                </a:pathLst>
              </a:custGeom>
              <a:solidFill>
                <a:schemeClr val="bg1">
                  <a:lumMod val="85000"/>
                </a:schemeClr>
              </a:solidFill>
              <a:ln w="19830" cap="flat">
                <a:noFill/>
                <a:prstDash val="solid"/>
                <a:miter/>
              </a:ln>
            </p:spPr>
            <p:txBody>
              <a:bodyPr rtlCol="0" anchor="ctr"/>
              <a:lstStyle/>
              <a:p>
                <a:endParaRPr lang="en-US" sz="1013"/>
              </a:p>
            </p:txBody>
          </p:sp>
          <p:sp>
            <p:nvSpPr>
              <p:cNvPr id="76" name="Freeform: Shape 89">
                <a:extLst>
                  <a:ext uri="{FF2B5EF4-FFF2-40B4-BE49-F238E27FC236}">
                    <a16:creationId xmlns:a16="http://schemas.microsoft.com/office/drawing/2014/main" id="{DB0E3C52-8078-FDD0-875A-078CE4D7B2B5}"/>
                  </a:ext>
                </a:extLst>
              </p:cNvPr>
              <p:cNvSpPr/>
              <p:nvPr/>
            </p:nvSpPr>
            <p:spPr>
              <a:xfrm>
                <a:off x="3347527" y="184529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77" name="Freeform: Shape 90">
                <a:extLst>
                  <a:ext uri="{FF2B5EF4-FFF2-40B4-BE49-F238E27FC236}">
                    <a16:creationId xmlns:a16="http://schemas.microsoft.com/office/drawing/2014/main" id="{FC7FB32E-4CE9-9F1F-B168-3DFB8D9A4D11}"/>
                  </a:ext>
                </a:extLst>
              </p:cNvPr>
              <p:cNvSpPr/>
              <p:nvPr/>
            </p:nvSpPr>
            <p:spPr>
              <a:xfrm>
                <a:off x="3347527" y="1877090"/>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78" name="Freeform: Shape 91">
                <a:extLst>
                  <a:ext uri="{FF2B5EF4-FFF2-40B4-BE49-F238E27FC236}">
                    <a16:creationId xmlns:a16="http://schemas.microsoft.com/office/drawing/2014/main" id="{1CC75746-3855-80C9-2615-C433C92AF39E}"/>
                  </a:ext>
                </a:extLst>
              </p:cNvPr>
              <p:cNvSpPr/>
              <p:nvPr/>
            </p:nvSpPr>
            <p:spPr>
              <a:xfrm>
                <a:off x="3347527" y="1908954"/>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79" name="Freeform: Shape 92">
                <a:extLst>
                  <a:ext uri="{FF2B5EF4-FFF2-40B4-BE49-F238E27FC236}">
                    <a16:creationId xmlns:a16="http://schemas.microsoft.com/office/drawing/2014/main" id="{0BA1E1A4-3ED5-BDB1-B355-4BFD77DC4890}"/>
                  </a:ext>
                </a:extLst>
              </p:cNvPr>
              <p:cNvSpPr/>
              <p:nvPr/>
            </p:nvSpPr>
            <p:spPr>
              <a:xfrm>
                <a:off x="3347527" y="1710006"/>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80" name="Freeform: Shape 93">
                <a:extLst>
                  <a:ext uri="{FF2B5EF4-FFF2-40B4-BE49-F238E27FC236}">
                    <a16:creationId xmlns:a16="http://schemas.microsoft.com/office/drawing/2014/main" id="{96F4A181-A8A5-6A37-F902-F1356DA42F55}"/>
                  </a:ext>
                </a:extLst>
              </p:cNvPr>
              <p:cNvSpPr/>
              <p:nvPr/>
            </p:nvSpPr>
            <p:spPr>
              <a:xfrm>
                <a:off x="3347527" y="174180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81" name="Freeform: Shape 94">
                <a:extLst>
                  <a:ext uri="{FF2B5EF4-FFF2-40B4-BE49-F238E27FC236}">
                    <a16:creationId xmlns:a16="http://schemas.microsoft.com/office/drawing/2014/main" id="{C61A3DDF-1482-8E85-F4F6-4147733118BE}"/>
                  </a:ext>
                </a:extLst>
              </p:cNvPr>
              <p:cNvSpPr/>
              <p:nvPr/>
            </p:nvSpPr>
            <p:spPr>
              <a:xfrm>
                <a:off x="3347527" y="1773667"/>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82" name="Freeform: Shape 95">
                <a:extLst>
                  <a:ext uri="{FF2B5EF4-FFF2-40B4-BE49-F238E27FC236}">
                    <a16:creationId xmlns:a16="http://schemas.microsoft.com/office/drawing/2014/main" id="{1B4FB9E3-7B8F-4438-F3A4-91BBBD3EBDA6}"/>
                  </a:ext>
                </a:extLst>
              </p:cNvPr>
              <p:cNvSpPr/>
              <p:nvPr/>
            </p:nvSpPr>
            <p:spPr>
              <a:xfrm>
                <a:off x="3252070" y="1853260"/>
                <a:ext cx="47728" cy="47728"/>
              </a:xfrm>
              <a:custGeom>
                <a:avLst/>
                <a:gdLst>
                  <a:gd name="connsiteX0" fmla="*/ 0 w 46364"/>
                  <a:gd name="connsiteY0" fmla="*/ 0 h 46364"/>
                  <a:gd name="connsiteX1" fmla="*/ 46365 w 46364"/>
                  <a:gd name="connsiteY1" fmla="*/ 46365 h 46364"/>
                </a:gdLst>
                <a:ahLst/>
                <a:cxnLst>
                  <a:cxn ang="0">
                    <a:pos x="connsiteX0" y="connsiteY0"/>
                  </a:cxn>
                  <a:cxn ang="0">
                    <a:pos x="connsiteX1" y="connsiteY1"/>
                  </a:cxn>
                </a:cxnLst>
                <a:rect l="l" t="t" r="r" b="b"/>
                <a:pathLst>
                  <a:path w="46364" h="46364">
                    <a:moveTo>
                      <a:pt x="0" y="0"/>
                    </a:moveTo>
                    <a:lnTo>
                      <a:pt x="46365" y="46365"/>
                    </a:lnTo>
                  </a:path>
                </a:pathLst>
              </a:custGeom>
              <a:solidFill>
                <a:schemeClr val="bg1">
                  <a:lumMod val="85000"/>
                </a:schemeClr>
              </a:solidFill>
              <a:ln w="19830" cap="flat">
                <a:noFill/>
                <a:prstDash val="solid"/>
                <a:miter/>
              </a:ln>
            </p:spPr>
            <p:txBody>
              <a:bodyPr rtlCol="0" anchor="ctr"/>
              <a:lstStyle/>
              <a:p>
                <a:endParaRPr lang="en-US" sz="1013"/>
              </a:p>
            </p:txBody>
          </p:sp>
          <p:sp>
            <p:nvSpPr>
              <p:cNvPr id="83" name="Freeform: Shape 96">
                <a:extLst>
                  <a:ext uri="{FF2B5EF4-FFF2-40B4-BE49-F238E27FC236}">
                    <a16:creationId xmlns:a16="http://schemas.microsoft.com/office/drawing/2014/main" id="{2CAFAF9C-5278-7ACC-0202-D3D1ECABAEA1}"/>
                  </a:ext>
                </a:extLst>
              </p:cNvPr>
              <p:cNvSpPr/>
              <p:nvPr/>
            </p:nvSpPr>
            <p:spPr>
              <a:xfrm>
                <a:off x="3252070" y="1853260"/>
                <a:ext cx="47728" cy="47728"/>
              </a:xfrm>
              <a:custGeom>
                <a:avLst/>
                <a:gdLst>
                  <a:gd name="connsiteX0" fmla="*/ 46365 w 46364"/>
                  <a:gd name="connsiteY0" fmla="*/ 0 h 46364"/>
                  <a:gd name="connsiteX1" fmla="*/ 0 w 46364"/>
                  <a:gd name="connsiteY1" fmla="*/ 46365 h 46364"/>
                </a:gdLst>
                <a:ahLst/>
                <a:cxnLst>
                  <a:cxn ang="0">
                    <a:pos x="connsiteX0" y="connsiteY0"/>
                  </a:cxn>
                  <a:cxn ang="0">
                    <a:pos x="connsiteX1" y="connsiteY1"/>
                  </a:cxn>
                </a:cxnLst>
                <a:rect l="l" t="t" r="r" b="b"/>
                <a:pathLst>
                  <a:path w="46364" h="46364">
                    <a:moveTo>
                      <a:pt x="46365" y="0"/>
                    </a:moveTo>
                    <a:lnTo>
                      <a:pt x="0" y="46365"/>
                    </a:lnTo>
                  </a:path>
                </a:pathLst>
              </a:custGeom>
              <a:solidFill>
                <a:schemeClr val="bg1">
                  <a:lumMod val="85000"/>
                </a:schemeClr>
              </a:solidFill>
              <a:ln w="19830" cap="flat">
                <a:noFill/>
                <a:prstDash val="solid"/>
                <a:miter/>
              </a:ln>
            </p:spPr>
            <p:txBody>
              <a:bodyPr rtlCol="0" anchor="ctr"/>
              <a:lstStyle/>
              <a:p>
                <a:endParaRPr lang="en-US" sz="1013"/>
              </a:p>
            </p:txBody>
          </p:sp>
          <p:sp>
            <p:nvSpPr>
              <p:cNvPr id="84" name="Freeform: Shape 97">
                <a:extLst>
                  <a:ext uri="{FF2B5EF4-FFF2-40B4-BE49-F238E27FC236}">
                    <a16:creationId xmlns:a16="http://schemas.microsoft.com/office/drawing/2014/main" id="{08C74D38-A12A-1B4B-8BCC-97A61B1036E4}"/>
                  </a:ext>
                </a:extLst>
              </p:cNvPr>
              <p:cNvSpPr/>
              <p:nvPr/>
            </p:nvSpPr>
            <p:spPr>
              <a:xfrm>
                <a:off x="3228172" y="1829361"/>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sz="1013"/>
              </a:p>
            </p:txBody>
          </p:sp>
          <p:sp>
            <p:nvSpPr>
              <p:cNvPr id="85" name="Freeform: Shape 98">
                <a:extLst>
                  <a:ext uri="{FF2B5EF4-FFF2-40B4-BE49-F238E27FC236}">
                    <a16:creationId xmlns:a16="http://schemas.microsoft.com/office/drawing/2014/main" id="{743B846D-51BF-68BB-3C57-C9AD2F3D42A3}"/>
                  </a:ext>
                </a:extLst>
              </p:cNvPr>
              <p:cNvSpPr/>
              <p:nvPr/>
            </p:nvSpPr>
            <p:spPr>
              <a:xfrm>
                <a:off x="3252070" y="1717973"/>
                <a:ext cx="47728" cy="47728"/>
              </a:xfrm>
              <a:custGeom>
                <a:avLst/>
                <a:gdLst>
                  <a:gd name="connsiteX0" fmla="*/ 46365 w 46364"/>
                  <a:gd name="connsiteY0" fmla="*/ 0 h 46364"/>
                  <a:gd name="connsiteX1" fmla="*/ 15411 w 46364"/>
                  <a:gd name="connsiteY1" fmla="*/ 46365 h 46364"/>
                  <a:gd name="connsiteX2" fmla="*/ 0 w 46364"/>
                  <a:gd name="connsiteY2" fmla="*/ 23149 h 46364"/>
                </a:gdLst>
                <a:ahLst/>
                <a:cxnLst>
                  <a:cxn ang="0">
                    <a:pos x="connsiteX0" y="connsiteY0"/>
                  </a:cxn>
                  <a:cxn ang="0">
                    <a:pos x="connsiteX1" y="connsiteY1"/>
                  </a:cxn>
                  <a:cxn ang="0">
                    <a:pos x="connsiteX2" y="connsiteY2"/>
                  </a:cxn>
                </a:cxnLst>
                <a:rect l="l" t="t" r="r" b="b"/>
                <a:pathLst>
                  <a:path w="46364" h="46364">
                    <a:moveTo>
                      <a:pt x="46365" y="0"/>
                    </a:moveTo>
                    <a:lnTo>
                      <a:pt x="15411" y="46365"/>
                    </a:lnTo>
                    <a:lnTo>
                      <a:pt x="0" y="23149"/>
                    </a:lnTo>
                  </a:path>
                </a:pathLst>
              </a:custGeom>
              <a:solidFill>
                <a:schemeClr val="bg1">
                  <a:lumMod val="85000"/>
                </a:schemeClr>
              </a:solidFill>
              <a:ln w="19830" cap="flat">
                <a:noFill/>
                <a:prstDash val="solid"/>
                <a:miter/>
              </a:ln>
            </p:spPr>
            <p:txBody>
              <a:bodyPr rtlCol="0" anchor="ctr"/>
              <a:lstStyle/>
              <a:p>
                <a:endParaRPr lang="en-US" sz="1013"/>
              </a:p>
            </p:txBody>
          </p:sp>
          <p:sp>
            <p:nvSpPr>
              <p:cNvPr id="86" name="Freeform: Shape 99">
                <a:extLst>
                  <a:ext uri="{FF2B5EF4-FFF2-40B4-BE49-F238E27FC236}">
                    <a16:creationId xmlns:a16="http://schemas.microsoft.com/office/drawing/2014/main" id="{B97F375E-B6FC-EFC6-B184-EA726983FD17}"/>
                  </a:ext>
                </a:extLst>
              </p:cNvPr>
              <p:cNvSpPr/>
              <p:nvPr/>
            </p:nvSpPr>
            <p:spPr>
              <a:xfrm>
                <a:off x="3228172" y="1694074"/>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sz="1013"/>
              </a:p>
            </p:txBody>
          </p:sp>
        </p:grpSp>
        <p:grpSp>
          <p:nvGrpSpPr>
            <p:cNvPr id="65" name="Graphic 13">
              <a:extLst>
                <a:ext uri="{FF2B5EF4-FFF2-40B4-BE49-F238E27FC236}">
                  <a16:creationId xmlns:a16="http://schemas.microsoft.com/office/drawing/2014/main" id="{4893FC21-9E1E-631B-B163-59D101CEEF9E}"/>
                </a:ext>
              </a:extLst>
            </p:cNvPr>
            <p:cNvGrpSpPr/>
            <p:nvPr/>
          </p:nvGrpSpPr>
          <p:grpSpPr>
            <a:xfrm>
              <a:off x="2300137" y="215288"/>
              <a:ext cx="223731" cy="223731"/>
              <a:chOff x="14071726" y="-371109"/>
              <a:chExt cx="217339" cy="217339"/>
            </a:xfrm>
            <a:solidFill>
              <a:schemeClr val="bg1">
                <a:lumMod val="85000"/>
              </a:schemeClr>
            </a:solidFill>
          </p:grpSpPr>
          <p:sp>
            <p:nvSpPr>
              <p:cNvPr id="73" name="Freeform: Shape 86">
                <a:extLst>
                  <a:ext uri="{FF2B5EF4-FFF2-40B4-BE49-F238E27FC236}">
                    <a16:creationId xmlns:a16="http://schemas.microsoft.com/office/drawing/2014/main" id="{8018EEB7-E673-428E-80A8-4164B18998C4}"/>
                  </a:ext>
                </a:extLst>
              </p:cNvPr>
              <p:cNvSpPr/>
              <p:nvPr/>
            </p:nvSpPr>
            <p:spPr>
              <a:xfrm>
                <a:off x="14109889" y="-329573"/>
                <a:ext cx="141078" cy="141078"/>
              </a:xfrm>
              <a:custGeom>
                <a:avLst/>
                <a:gdLst>
                  <a:gd name="connsiteX0" fmla="*/ 136317 w 141078"/>
                  <a:gd name="connsiteY0" fmla="*/ 44513 h 141078"/>
                  <a:gd name="connsiteX1" fmla="*/ 96566 w 141078"/>
                  <a:gd name="connsiteY1" fmla="*/ 44513 h 141078"/>
                  <a:gd name="connsiteX2" fmla="*/ 96566 w 141078"/>
                  <a:gd name="connsiteY2" fmla="*/ 4762 h 141078"/>
                  <a:gd name="connsiteX3" fmla="*/ 91804 w 141078"/>
                  <a:gd name="connsiteY3" fmla="*/ 0 h 141078"/>
                  <a:gd name="connsiteX4" fmla="*/ 49275 w 141078"/>
                  <a:gd name="connsiteY4" fmla="*/ 0 h 141078"/>
                  <a:gd name="connsiteX5" fmla="*/ 44513 w 141078"/>
                  <a:gd name="connsiteY5" fmla="*/ 4762 h 141078"/>
                  <a:gd name="connsiteX6" fmla="*/ 44513 w 141078"/>
                  <a:gd name="connsiteY6" fmla="*/ 44513 h 141078"/>
                  <a:gd name="connsiteX7" fmla="*/ 4762 w 141078"/>
                  <a:gd name="connsiteY7" fmla="*/ 44513 h 141078"/>
                  <a:gd name="connsiteX8" fmla="*/ 0 w 141078"/>
                  <a:gd name="connsiteY8" fmla="*/ 49275 h 141078"/>
                  <a:gd name="connsiteX9" fmla="*/ 0 w 141078"/>
                  <a:gd name="connsiteY9" fmla="*/ 91804 h 141078"/>
                  <a:gd name="connsiteX10" fmla="*/ 4762 w 141078"/>
                  <a:gd name="connsiteY10" fmla="*/ 96566 h 141078"/>
                  <a:gd name="connsiteX11" fmla="*/ 44513 w 141078"/>
                  <a:gd name="connsiteY11" fmla="*/ 96566 h 141078"/>
                  <a:gd name="connsiteX12" fmla="*/ 44513 w 141078"/>
                  <a:gd name="connsiteY12" fmla="*/ 136317 h 141078"/>
                  <a:gd name="connsiteX13" fmla="*/ 49275 w 141078"/>
                  <a:gd name="connsiteY13" fmla="*/ 141079 h 141078"/>
                  <a:gd name="connsiteX14" fmla="*/ 91804 w 141078"/>
                  <a:gd name="connsiteY14" fmla="*/ 141079 h 141078"/>
                  <a:gd name="connsiteX15" fmla="*/ 96566 w 141078"/>
                  <a:gd name="connsiteY15" fmla="*/ 136317 h 141078"/>
                  <a:gd name="connsiteX16" fmla="*/ 96566 w 141078"/>
                  <a:gd name="connsiteY16" fmla="*/ 96566 h 141078"/>
                  <a:gd name="connsiteX17" fmla="*/ 136317 w 141078"/>
                  <a:gd name="connsiteY17" fmla="*/ 96566 h 141078"/>
                  <a:gd name="connsiteX18" fmla="*/ 141079 w 141078"/>
                  <a:gd name="connsiteY18" fmla="*/ 91804 h 141078"/>
                  <a:gd name="connsiteX19" fmla="*/ 141079 w 141078"/>
                  <a:gd name="connsiteY19" fmla="*/ 49275 h 141078"/>
                  <a:gd name="connsiteX20" fmla="*/ 136317 w 141078"/>
                  <a:gd name="connsiteY20" fmla="*/ 44513 h 14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078" h="141078">
                    <a:moveTo>
                      <a:pt x="136317" y="44513"/>
                    </a:moveTo>
                    <a:lnTo>
                      <a:pt x="96566" y="44513"/>
                    </a:lnTo>
                    <a:lnTo>
                      <a:pt x="96566" y="4762"/>
                    </a:lnTo>
                    <a:cubicBezTo>
                      <a:pt x="96566" y="2117"/>
                      <a:pt x="94449" y="0"/>
                      <a:pt x="91804" y="0"/>
                    </a:cubicBezTo>
                    <a:lnTo>
                      <a:pt x="49275" y="0"/>
                    </a:lnTo>
                    <a:cubicBezTo>
                      <a:pt x="46630" y="0"/>
                      <a:pt x="44513" y="2117"/>
                      <a:pt x="44513" y="4762"/>
                    </a:cubicBezTo>
                    <a:lnTo>
                      <a:pt x="44513" y="44513"/>
                    </a:lnTo>
                    <a:lnTo>
                      <a:pt x="4762" y="44513"/>
                    </a:lnTo>
                    <a:cubicBezTo>
                      <a:pt x="2117" y="44513"/>
                      <a:pt x="0" y="46629"/>
                      <a:pt x="0" y="49275"/>
                    </a:cubicBezTo>
                    <a:lnTo>
                      <a:pt x="0" y="91804"/>
                    </a:lnTo>
                    <a:cubicBezTo>
                      <a:pt x="0" y="94449"/>
                      <a:pt x="2117" y="96566"/>
                      <a:pt x="4762" y="96566"/>
                    </a:cubicBezTo>
                    <a:lnTo>
                      <a:pt x="44513" y="96566"/>
                    </a:lnTo>
                    <a:lnTo>
                      <a:pt x="44513" y="136317"/>
                    </a:lnTo>
                    <a:cubicBezTo>
                      <a:pt x="44513" y="138962"/>
                      <a:pt x="46630" y="141079"/>
                      <a:pt x="49275" y="141079"/>
                    </a:cubicBezTo>
                    <a:lnTo>
                      <a:pt x="91804" y="141079"/>
                    </a:lnTo>
                    <a:cubicBezTo>
                      <a:pt x="94449" y="141079"/>
                      <a:pt x="96566" y="138962"/>
                      <a:pt x="96566" y="136317"/>
                    </a:cubicBezTo>
                    <a:lnTo>
                      <a:pt x="96566" y="96566"/>
                    </a:lnTo>
                    <a:lnTo>
                      <a:pt x="136317" y="96566"/>
                    </a:lnTo>
                    <a:cubicBezTo>
                      <a:pt x="138962" y="96566"/>
                      <a:pt x="141079" y="94449"/>
                      <a:pt x="141079" y="91804"/>
                    </a:cubicBezTo>
                    <a:lnTo>
                      <a:pt x="141079" y="49275"/>
                    </a:lnTo>
                    <a:cubicBezTo>
                      <a:pt x="141079" y="46629"/>
                      <a:pt x="138962" y="44513"/>
                      <a:pt x="136317" y="44513"/>
                    </a:cubicBezTo>
                    <a:close/>
                  </a:path>
                </a:pathLst>
              </a:custGeom>
              <a:grpFill/>
              <a:ln w="19830" cap="flat">
                <a:solidFill>
                  <a:schemeClr val="bg1"/>
                </a:solidFill>
                <a:prstDash val="solid"/>
                <a:miter/>
              </a:ln>
            </p:spPr>
            <p:txBody>
              <a:bodyPr rtlCol="0" anchor="ctr"/>
              <a:lstStyle/>
              <a:p>
                <a:endParaRPr lang="en-US" sz="1013"/>
              </a:p>
            </p:txBody>
          </p:sp>
          <p:sp>
            <p:nvSpPr>
              <p:cNvPr id="74" name="Freeform: Shape 87">
                <a:extLst>
                  <a:ext uri="{FF2B5EF4-FFF2-40B4-BE49-F238E27FC236}">
                    <a16:creationId xmlns:a16="http://schemas.microsoft.com/office/drawing/2014/main" id="{8ED271A3-8283-736D-92C3-68C267372504}"/>
                  </a:ext>
                </a:extLst>
              </p:cNvPr>
              <p:cNvSpPr/>
              <p:nvPr/>
            </p:nvSpPr>
            <p:spPr>
              <a:xfrm>
                <a:off x="14071726" y="-371109"/>
                <a:ext cx="217339" cy="217339"/>
              </a:xfrm>
              <a:custGeom>
                <a:avLst/>
                <a:gdLst>
                  <a:gd name="connsiteX0" fmla="*/ 108670 w 217339"/>
                  <a:gd name="connsiteY0" fmla="*/ 0 h 217339"/>
                  <a:gd name="connsiteX1" fmla="*/ 0 w 217339"/>
                  <a:gd name="connsiteY1" fmla="*/ 108670 h 217339"/>
                  <a:gd name="connsiteX2" fmla="*/ 108670 w 217339"/>
                  <a:gd name="connsiteY2" fmla="*/ 217339 h 217339"/>
                  <a:gd name="connsiteX3" fmla="*/ 217339 w 217339"/>
                  <a:gd name="connsiteY3" fmla="*/ 108670 h 217339"/>
                  <a:gd name="connsiteX4" fmla="*/ 108670 w 217339"/>
                  <a:gd name="connsiteY4" fmla="*/ 0 h 21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39" h="217339">
                    <a:moveTo>
                      <a:pt x="108670" y="0"/>
                    </a:moveTo>
                    <a:cubicBezTo>
                      <a:pt x="48746" y="0"/>
                      <a:pt x="0" y="48746"/>
                      <a:pt x="0" y="108670"/>
                    </a:cubicBezTo>
                    <a:cubicBezTo>
                      <a:pt x="0" y="168593"/>
                      <a:pt x="48746" y="217339"/>
                      <a:pt x="108670" y="217339"/>
                    </a:cubicBezTo>
                    <a:cubicBezTo>
                      <a:pt x="168593" y="217339"/>
                      <a:pt x="217339" y="168593"/>
                      <a:pt x="217339" y="108670"/>
                    </a:cubicBezTo>
                    <a:cubicBezTo>
                      <a:pt x="217339" y="48746"/>
                      <a:pt x="168593" y="0"/>
                      <a:pt x="108670" y="0"/>
                    </a:cubicBezTo>
                    <a:close/>
                  </a:path>
                </a:pathLst>
              </a:custGeom>
              <a:noFill/>
              <a:ln w="19830" cap="flat">
                <a:solidFill>
                  <a:schemeClr val="bg1">
                    <a:lumMod val="85000"/>
                  </a:schemeClr>
                </a:solidFill>
                <a:prstDash val="solid"/>
                <a:miter/>
              </a:ln>
            </p:spPr>
            <p:txBody>
              <a:bodyPr rtlCol="0" anchor="ctr"/>
              <a:lstStyle/>
              <a:p>
                <a:endParaRPr lang="en-US" sz="1013"/>
              </a:p>
            </p:txBody>
          </p:sp>
        </p:grpSp>
        <p:grpSp>
          <p:nvGrpSpPr>
            <p:cNvPr id="66" name="Graphic 13">
              <a:extLst>
                <a:ext uri="{FF2B5EF4-FFF2-40B4-BE49-F238E27FC236}">
                  <a16:creationId xmlns:a16="http://schemas.microsoft.com/office/drawing/2014/main" id="{A655BA31-8402-B16A-1865-486ED7FBD5E2}"/>
                </a:ext>
              </a:extLst>
            </p:cNvPr>
            <p:cNvGrpSpPr/>
            <p:nvPr/>
          </p:nvGrpSpPr>
          <p:grpSpPr>
            <a:xfrm>
              <a:off x="2014949" y="833028"/>
              <a:ext cx="385572" cy="367052"/>
              <a:chOff x="8577795" y="842642"/>
              <a:chExt cx="374556" cy="356565"/>
            </a:xfrm>
            <a:solidFill>
              <a:schemeClr val="bg1">
                <a:lumMod val="85000"/>
              </a:schemeClr>
            </a:solidFill>
          </p:grpSpPr>
          <p:sp>
            <p:nvSpPr>
              <p:cNvPr id="67" name="Freeform: Shape 80">
                <a:extLst>
                  <a:ext uri="{FF2B5EF4-FFF2-40B4-BE49-F238E27FC236}">
                    <a16:creationId xmlns:a16="http://schemas.microsoft.com/office/drawing/2014/main" id="{15B2D3F0-B4E9-82A8-BAE9-445FF9F23721}"/>
                  </a:ext>
                </a:extLst>
              </p:cNvPr>
              <p:cNvSpPr/>
              <p:nvPr/>
            </p:nvSpPr>
            <p:spPr>
              <a:xfrm>
                <a:off x="8701239" y="842642"/>
                <a:ext cx="127999" cy="178977"/>
              </a:xfrm>
              <a:custGeom>
                <a:avLst/>
                <a:gdLst>
                  <a:gd name="connsiteX0" fmla="*/ 372 w 127999"/>
                  <a:gd name="connsiteY0" fmla="*/ 93193 h 178977"/>
                  <a:gd name="connsiteX1" fmla="*/ 372 w 127999"/>
                  <a:gd name="connsiteY1" fmla="*/ 93920 h 178977"/>
                  <a:gd name="connsiteX2" fmla="*/ 20016 w 127999"/>
                  <a:gd name="connsiteY2" fmla="*/ 151661 h 178977"/>
                  <a:gd name="connsiteX3" fmla="*/ 64000 w 127999"/>
                  <a:gd name="connsiteY3" fmla="*/ 178977 h 178977"/>
                  <a:gd name="connsiteX4" fmla="*/ 107983 w 127999"/>
                  <a:gd name="connsiteY4" fmla="*/ 151661 h 178977"/>
                  <a:gd name="connsiteX5" fmla="*/ 127693 w 127999"/>
                  <a:gd name="connsiteY5" fmla="*/ 93920 h 178977"/>
                  <a:gd name="connsiteX6" fmla="*/ 127693 w 127999"/>
                  <a:gd name="connsiteY6" fmla="*/ 93193 h 178977"/>
                  <a:gd name="connsiteX7" fmla="*/ 127693 w 127999"/>
                  <a:gd name="connsiteY7" fmla="*/ 89092 h 178977"/>
                  <a:gd name="connsiteX8" fmla="*/ 64000 w 127999"/>
                  <a:gd name="connsiteY8" fmla="*/ 0 h 178977"/>
                  <a:gd name="connsiteX9" fmla="*/ 306 w 127999"/>
                  <a:gd name="connsiteY9" fmla="*/ 89092 h 178977"/>
                  <a:gd name="connsiteX10" fmla="*/ 372 w 127999"/>
                  <a:gd name="connsiteY10" fmla="*/ 93193 h 178977"/>
                  <a:gd name="connsiteX11" fmla="*/ 12939 w 127999"/>
                  <a:gd name="connsiteY11" fmla="*/ 79766 h 178977"/>
                  <a:gd name="connsiteX12" fmla="*/ 14460 w 127999"/>
                  <a:gd name="connsiteY12" fmla="*/ 64950 h 178977"/>
                  <a:gd name="connsiteX13" fmla="*/ 18032 w 127999"/>
                  <a:gd name="connsiteY13" fmla="*/ 48614 h 178977"/>
                  <a:gd name="connsiteX14" fmla="*/ 41842 w 127999"/>
                  <a:gd name="connsiteY14" fmla="*/ 46431 h 178977"/>
                  <a:gd name="connsiteX15" fmla="*/ 41842 w 127999"/>
                  <a:gd name="connsiteY15" fmla="*/ 46431 h 178977"/>
                  <a:gd name="connsiteX16" fmla="*/ 64000 w 127999"/>
                  <a:gd name="connsiteY16" fmla="*/ 50465 h 178977"/>
                  <a:gd name="connsiteX17" fmla="*/ 86157 w 127999"/>
                  <a:gd name="connsiteY17" fmla="*/ 46431 h 178977"/>
                  <a:gd name="connsiteX18" fmla="*/ 109967 w 127999"/>
                  <a:gd name="connsiteY18" fmla="*/ 48614 h 178977"/>
                  <a:gd name="connsiteX19" fmla="*/ 113539 w 127999"/>
                  <a:gd name="connsiteY19" fmla="*/ 64950 h 178977"/>
                  <a:gd name="connsiteX20" fmla="*/ 115060 w 127999"/>
                  <a:gd name="connsiteY20" fmla="*/ 79766 h 178977"/>
                  <a:gd name="connsiteX21" fmla="*/ 118698 w 127999"/>
                  <a:gd name="connsiteY21" fmla="*/ 94383 h 178977"/>
                  <a:gd name="connsiteX22" fmla="*/ 100774 w 127999"/>
                  <a:gd name="connsiteY22" fmla="*/ 146370 h 178977"/>
                  <a:gd name="connsiteX23" fmla="*/ 64000 w 127999"/>
                  <a:gd name="connsiteY23" fmla="*/ 170048 h 178977"/>
                  <a:gd name="connsiteX24" fmla="*/ 27225 w 127999"/>
                  <a:gd name="connsiteY24" fmla="*/ 146370 h 178977"/>
                  <a:gd name="connsiteX25" fmla="*/ 9301 w 127999"/>
                  <a:gd name="connsiteY25" fmla="*/ 94383 h 178977"/>
                  <a:gd name="connsiteX26" fmla="*/ 12939 w 127999"/>
                  <a:gd name="connsiteY26" fmla="*/ 79766 h 17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7999" h="178977">
                    <a:moveTo>
                      <a:pt x="372" y="93193"/>
                    </a:moveTo>
                    <a:lnTo>
                      <a:pt x="372" y="93920"/>
                    </a:lnTo>
                    <a:cubicBezTo>
                      <a:pt x="372" y="114424"/>
                      <a:pt x="8243" y="135655"/>
                      <a:pt x="20016" y="151661"/>
                    </a:cubicBezTo>
                    <a:cubicBezTo>
                      <a:pt x="31987" y="167932"/>
                      <a:pt x="47993" y="178977"/>
                      <a:pt x="64000" y="178977"/>
                    </a:cubicBezTo>
                    <a:cubicBezTo>
                      <a:pt x="80006" y="178977"/>
                      <a:pt x="96012" y="167932"/>
                      <a:pt x="107983" y="151661"/>
                    </a:cubicBezTo>
                    <a:cubicBezTo>
                      <a:pt x="119756" y="135655"/>
                      <a:pt x="127693" y="114424"/>
                      <a:pt x="127693" y="93920"/>
                    </a:cubicBezTo>
                    <a:lnTo>
                      <a:pt x="127693" y="93193"/>
                    </a:lnTo>
                    <a:cubicBezTo>
                      <a:pt x="127693" y="91804"/>
                      <a:pt x="127693" y="90481"/>
                      <a:pt x="127693" y="89092"/>
                    </a:cubicBezTo>
                    <a:cubicBezTo>
                      <a:pt x="127693" y="39883"/>
                      <a:pt x="136159" y="0"/>
                      <a:pt x="64000" y="0"/>
                    </a:cubicBezTo>
                    <a:cubicBezTo>
                      <a:pt x="-8160" y="0"/>
                      <a:pt x="306" y="39883"/>
                      <a:pt x="306" y="89092"/>
                    </a:cubicBezTo>
                    <a:cubicBezTo>
                      <a:pt x="306" y="90481"/>
                      <a:pt x="306" y="91870"/>
                      <a:pt x="372" y="93193"/>
                    </a:cubicBezTo>
                    <a:close/>
                    <a:moveTo>
                      <a:pt x="12939" y="79766"/>
                    </a:moveTo>
                    <a:cubicBezTo>
                      <a:pt x="14262" y="74541"/>
                      <a:pt x="14328" y="69646"/>
                      <a:pt x="14460" y="64950"/>
                    </a:cubicBezTo>
                    <a:cubicBezTo>
                      <a:pt x="14592" y="58865"/>
                      <a:pt x="14725" y="53243"/>
                      <a:pt x="18032" y="48614"/>
                    </a:cubicBezTo>
                    <a:cubicBezTo>
                      <a:pt x="23455" y="41206"/>
                      <a:pt x="31921" y="43587"/>
                      <a:pt x="41842" y="46431"/>
                    </a:cubicBezTo>
                    <a:lnTo>
                      <a:pt x="41842" y="46431"/>
                    </a:lnTo>
                    <a:cubicBezTo>
                      <a:pt x="48655" y="48349"/>
                      <a:pt x="55996" y="50465"/>
                      <a:pt x="64000" y="50465"/>
                    </a:cubicBezTo>
                    <a:cubicBezTo>
                      <a:pt x="72003" y="50465"/>
                      <a:pt x="79410" y="48349"/>
                      <a:pt x="86157" y="46431"/>
                    </a:cubicBezTo>
                    <a:cubicBezTo>
                      <a:pt x="96078" y="43587"/>
                      <a:pt x="104610" y="41206"/>
                      <a:pt x="109967" y="48614"/>
                    </a:cubicBezTo>
                    <a:cubicBezTo>
                      <a:pt x="113275" y="53243"/>
                      <a:pt x="113407" y="58865"/>
                      <a:pt x="113539" y="64950"/>
                    </a:cubicBezTo>
                    <a:cubicBezTo>
                      <a:pt x="113671" y="69580"/>
                      <a:pt x="113737" y="74475"/>
                      <a:pt x="115060" y="79766"/>
                    </a:cubicBezTo>
                    <a:lnTo>
                      <a:pt x="118698" y="94383"/>
                    </a:lnTo>
                    <a:cubicBezTo>
                      <a:pt x="118566" y="112836"/>
                      <a:pt x="111356" y="131885"/>
                      <a:pt x="100774" y="146370"/>
                    </a:cubicBezTo>
                    <a:cubicBezTo>
                      <a:pt x="90456" y="160458"/>
                      <a:pt x="76963" y="170048"/>
                      <a:pt x="64000" y="170048"/>
                    </a:cubicBezTo>
                    <a:cubicBezTo>
                      <a:pt x="51036" y="170048"/>
                      <a:pt x="37609" y="160458"/>
                      <a:pt x="27225" y="146370"/>
                    </a:cubicBezTo>
                    <a:cubicBezTo>
                      <a:pt x="16643" y="131885"/>
                      <a:pt x="9367" y="112836"/>
                      <a:pt x="9301" y="94383"/>
                    </a:cubicBezTo>
                    <a:lnTo>
                      <a:pt x="12939" y="79766"/>
                    </a:lnTo>
                    <a:close/>
                  </a:path>
                </a:pathLst>
              </a:custGeom>
              <a:grpFill/>
              <a:ln w="6610" cap="flat">
                <a:noFill/>
                <a:prstDash val="solid"/>
                <a:miter/>
              </a:ln>
            </p:spPr>
            <p:txBody>
              <a:bodyPr rtlCol="0" anchor="ctr"/>
              <a:lstStyle/>
              <a:p>
                <a:endParaRPr lang="en-US" sz="1013"/>
              </a:p>
            </p:txBody>
          </p:sp>
          <p:sp>
            <p:nvSpPr>
              <p:cNvPr id="68" name="Freeform: Shape 81">
                <a:extLst>
                  <a:ext uri="{FF2B5EF4-FFF2-40B4-BE49-F238E27FC236}">
                    <a16:creationId xmlns:a16="http://schemas.microsoft.com/office/drawing/2014/main" id="{F08CB4B4-A4F5-F934-D757-E41416347C63}"/>
                  </a:ext>
                </a:extLst>
              </p:cNvPr>
              <p:cNvSpPr/>
              <p:nvPr/>
            </p:nvSpPr>
            <p:spPr>
              <a:xfrm>
                <a:off x="8846195" y="1037820"/>
                <a:ext cx="106156" cy="100605"/>
              </a:xfrm>
              <a:custGeom>
                <a:avLst/>
                <a:gdLst>
                  <a:gd name="connsiteX0" fmla="*/ 0 w 106156"/>
                  <a:gd name="connsiteY0" fmla="*/ 2783 h 100605"/>
                  <a:gd name="connsiteX1" fmla="*/ 46497 w 106156"/>
                  <a:gd name="connsiteY1" fmla="*/ 42798 h 100605"/>
                  <a:gd name="connsiteX2" fmla="*/ 49473 w 106156"/>
                  <a:gd name="connsiteY2" fmla="*/ 59399 h 100605"/>
                  <a:gd name="connsiteX3" fmla="*/ 49473 w 106156"/>
                  <a:gd name="connsiteY3" fmla="*/ 100605 h 100605"/>
                  <a:gd name="connsiteX4" fmla="*/ 93457 w 106156"/>
                  <a:gd name="connsiteY4" fmla="*/ 100605 h 100605"/>
                  <a:gd name="connsiteX5" fmla="*/ 106156 w 106156"/>
                  <a:gd name="connsiteY5" fmla="*/ 87906 h 100605"/>
                  <a:gd name="connsiteX6" fmla="*/ 106156 w 106156"/>
                  <a:gd name="connsiteY6" fmla="*/ 37441 h 100605"/>
                  <a:gd name="connsiteX7" fmla="*/ 0 w 106156"/>
                  <a:gd name="connsiteY7" fmla="*/ 2783 h 10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56" h="100605">
                    <a:moveTo>
                      <a:pt x="0" y="2783"/>
                    </a:moveTo>
                    <a:cubicBezTo>
                      <a:pt x="19247" y="10257"/>
                      <a:pt x="39089" y="22691"/>
                      <a:pt x="46497" y="42798"/>
                    </a:cubicBezTo>
                    <a:cubicBezTo>
                      <a:pt x="48481" y="48155"/>
                      <a:pt x="49473" y="53711"/>
                      <a:pt x="49473" y="59399"/>
                    </a:cubicBezTo>
                    <a:lnTo>
                      <a:pt x="49473" y="100605"/>
                    </a:lnTo>
                    <a:lnTo>
                      <a:pt x="93457" y="100605"/>
                    </a:lnTo>
                    <a:cubicBezTo>
                      <a:pt x="100468" y="100605"/>
                      <a:pt x="106156" y="94917"/>
                      <a:pt x="106156" y="87906"/>
                    </a:cubicBezTo>
                    <a:lnTo>
                      <a:pt x="106156" y="37441"/>
                    </a:lnTo>
                    <a:cubicBezTo>
                      <a:pt x="106156" y="5693"/>
                      <a:pt x="44711" y="-5882"/>
                      <a:pt x="0" y="2783"/>
                    </a:cubicBezTo>
                    <a:close/>
                  </a:path>
                </a:pathLst>
              </a:custGeom>
              <a:grpFill/>
              <a:ln w="6610" cap="flat">
                <a:noFill/>
                <a:prstDash val="solid"/>
                <a:miter/>
              </a:ln>
            </p:spPr>
            <p:txBody>
              <a:bodyPr rtlCol="0" anchor="ctr"/>
              <a:lstStyle/>
              <a:p>
                <a:endParaRPr lang="en-US" sz="1013"/>
              </a:p>
            </p:txBody>
          </p:sp>
          <p:sp>
            <p:nvSpPr>
              <p:cNvPr id="69" name="Freeform: Shape 82">
                <a:extLst>
                  <a:ext uri="{FF2B5EF4-FFF2-40B4-BE49-F238E27FC236}">
                    <a16:creationId xmlns:a16="http://schemas.microsoft.com/office/drawing/2014/main" id="{5A379E0A-A216-33BC-D604-13001A8AD7E0}"/>
                  </a:ext>
                </a:extLst>
              </p:cNvPr>
              <p:cNvSpPr/>
              <p:nvPr/>
            </p:nvSpPr>
            <p:spPr>
              <a:xfrm>
                <a:off x="8645391" y="1043645"/>
                <a:ext cx="239099" cy="155563"/>
              </a:xfrm>
              <a:custGeom>
                <a:avLst/>
                <a:gdLst>
                  <a:gd name="connsiteX0" fmla="*/ 172562 w 239099"/>
                  <a:gd name="connsiteY0" fmla="*/ 0 h 155563"/>
                  <a:gd name="connsiteX1" fmla="*/ 131025 w 239099"/>
                  <a:gd name="connsiteY1" fmla="*/ 112969 h 155563"/>
                  <a:gd name="connsiteX2" fmla="*/ 124742 w 239099"/>
                  <a:gd name="connsiteY2" fmla="*/ 37833 h 155563"/>
                  <a:gd name="connsiteX3" fmla="*/ 125602 w 239099"/>
                  <a:gd name="connsiteY3" fmla="*/ 34063 h 155563"/>
                  <a:gd name="connsiteX4" fmla="*/ 132745 w 239099"/>
                  <a:gd name="connsiteY4" fmla="*/ 20768 h 155563"/>
                  <a:gd name="connsiteX5" fmla="*/ 132811 w 239099"/>
                  <a:gd name="connsiteY5" fmla="*/ 18321 h 155563"/>
                  <a:gd name="connsiteX6" fmla="*/ 130695 w 239099"/>
                  <a:gd name="connsiteY6" fmla="*/ 17064 h 155563"/>
                  <a:gd name="connsiteX7" fmla="*/ 109331 w 239099"/>
                  <a:gd name="connsiteY7" fmla="*/ 17064 h 155563"/>
                  <a:gd name="connsiteX8" fmla="*/ 107214 w 239099"/>
                  <a:gd name="connsiteY8" fmla="*/ 18321 h 155563"/>
                  <a:gd name="connsiteX9" fmla="*/ 107214 w 239099"/>
                  <a:gd name="connsiteY9" fmla="*/ 20768 h 155563"/>
                  <a:gd name="connsiteX10" fmla="*/ 114358 w 239099"/>
                  <a:gd name="connsiteY10" fmla="*/ 34063 h 155563"/>
                  <a:gd name="connsiteX11" fmla="*/ 115218 w 239099"/>
                  <a:gd name="connsiteY11" fmla="*/ 37833 h 155563"/>
                  <a:gd name="connsiteX12" fmla="*/ 108802 w 239099"/>
                  <a:gd name="connsiteY12" fmla="*/ 114291 h 155563"/>
                  <a:gd name="connsiteX13" fmla="*/ 66670 w 239099"/>
                  <a:gd name="connsiteY13" fmla="*/ 0 h 155563"/>
                  <a:gd name="connsiteX14" fmla="*/ 0 w 239099"/>
                  <a:gd name="connsiteY14" fmla="*/ 53508 h 155563"/>
                  <a:gd name="connsiteX15" fmla="*/ 0 w 239099"/>
                  <a:gd name="connsiteY15" fmla="*/ 132017 h 155563"/>
                  <a:gd name="connsiteX16" fmla="*/ 23546 w 239099"/>
                  <a:gd name="connsiteY16" fmla="*/ 155564 h 155563"/>
                  <a:gd name="connsiteX17" fmla="*/ 215553 w 239099"/>
                  <a:gd name="connsiteY17" fmla="*/ 155564 h 155563"/>
                  <a:gd name="connsiteX18" fmla="*/ 239100 w 239099"/>
                  <a:gd name="connsiteY18" fmla="*/ 132017 h 155563"/>
                  <a:gd name="connsiteX19" fmla="*/ 239100 w 239099"/>
                  <a:gd name="connsiteY19" fmla="*/ 53508 h 155563"/>
                  <a:gd name="connsiteX20" fmla="*/ 172429 w 239099"/>
                  <a:gd name="connsiteY20" fmla="*/ 0 h 15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099" h="155563">
                    <a:moveTo>
                      <a:pt x="172562" y="0"/>
                    </a:moveTo>
                    <a:cubicBezTo>
                      <a:pt x="160789" y="47754"/>
                      <a:pt x="149875" y="73350"/>
                      <a:pt x="131025" y="112969"/>
                    </a:cubicBezTo>
                    <a:lnTo>
                      <a:pt x="124742" y="37833"/>
                    </a:lnTo>
                    <a:cubicBezTo>
                      <a:pt x="124610" y="36510"/>
                      <a:pt x="124940" y="35319"/>
                      <a:pt x="125602" y="34063"/>
                    </a:cubicBezTo>
                    <a:lnTo>
                      <a:pt x="132745" y="20768"/>
                    </a:lnTo>
                    <a:cubicBezTo>
                      <a:pt x="133142" y="19974"/>
                      <a:pt x="133274" y="19115"/>
                      <a:pt x="132811" y="18321"/>
                    </a:cubicBezTo>
                    <a:cubicBezTo>
                      <a:pt x="132348" y="17527"/>
                      <a:pt x="131620" y="17064"/>
                      <a:pt x="130695" y="17064"/>
                    </a:cubicBezTo>
                    <a:lnTo>
                      <a:pt x="109331" y="17064"/>
                    </a:lnTo>
                    <a:cubicBezTo>
                      <a:pt x="108405" y="17064"/>
                      <a:pt x="107677" y="17527"/>
                      <a:pt x="107214" y="18321"/>
                    </a:cubicBezTo>
                    <a:cubicBezTo>
                      <a:pt x="106752" y="19115"/>
                      <a:pt x="106818" y="19974"/>
                      <a:pt x="107214" y="20768"/>
                    </a:cubicBezTo>
                    <a:lnTo>
                      <a:pt x="114358" y="34063"/>
                    </a:lnTo>
                    <a:cubicBezTo>
                      <a:pt x="115019" y="35319"/>
                      <a:pt x="115350" y="36444"/>
                      <a:pt x="115218" y="37833"/>
                    </a:cubicBezTo>
                    <a:lnTo>
                      <a:pt x="108802" y="114291"/>
                    </a:lnTo>
                    <a:cubicBezTo>
                      <a:pt x="89621" y="73946"/>
                      <a:pt x="78575" y="48283"/>
                      <a:pt x="66670" y="0"/>
                    </a:cubicBezTo>
                    <a:cubicBezTo>
                      <a:pt x="28904" y="8334"/>
                      <a:pt x="0" y="26192"/>
                      <a:pt x="0" y="53508"/>
                    </a:cubicBezTo>
                    <a:lnTo>
                      <a:pt x="0" y="132017"/>
                    </a:lnTo>
                    <a:cubicBezTo>
                      <a:pt x="0" y="144981"/>
                      <a:pt x="10583" y="155564"/>
                      <a:pt x="23546" y="155564"/>
                    </a:cubicBezTo>
                    <a:lnTo>
                      <a:pt x="215553" y="155564"/>
                    </a:lnTo>
                    <a:cubicBezTo>
                      <a:pt x="228517" y="155564"/>
                      <a:pt x="239100" y="144981"/>
                      <a:pt x="239100" y="132017"/>
                    </a:cubicBezTo>
                    <a:lnTo>
                      <a:pt x="239100" y="53508"/>
                    </a:lnTo>
                    <a:cubicBezTo>
                      <a:pt x="239100" y="26126"/>
                      <a:pt x="210130" y="8334"/>
                      <a:pt x="172429" y="0"/>
                    </a:cubicBezTo>
                    <a:close/>
                  </a:path>
                </a:pathLst>
              </a:custGeom>
              <a:grpFill/>
              <a:ln w="6610" cap="flat">
                <a:noFill/>
                <a:prstDash val="solid"/>
                <a:miter/>
              </a:ln>
            </p:spPr>
            <p:txBody>
              <a:bodyPr rtlCol="0" anchor="ctr"/>
              <a:lstStyle/>
              <a:p>
                <a:endParaRPr lang="en-US" sz="1013"/>
              </a:p>
            </p:txBody>
          </p:sp>
          <p:sp>
            <p:nvSpPr>
              <p:cNvPr id="70" name="Freeform: Shape 83">
                <a:extLst>
                  <a:ext uri="{FF2B5EF4-FFF2-40B4-BE49-F238E27FC236}">
                    <a16:creationId xmlns:a16="http://schemas.microsoft.com/office/drawing/2014/main" id="{C0A8E5F6-EBF5-40BF-DBDE-F26254E164EE}"/>
                  </a:ext>
                </a:extLst>
              </p:cNvPr>
              <p:cNvSpPr/>
              <p:nvPr/>
            </p:nvSpPr>
            <p:spPr>
              <a:xfrm>
                <a:off x="8577795" y="1037813"/>
                <a:ext cx="106222" cy="100612"/>
              </a:xfrm>
              <a:custGeom>
                <a:avLst/>
                <a:gdLst>
                  <a:gd name="connsiteX0" fmla="*/ 106222 w 106222"/>
                  <a:gd name="connsiteY0" fmla="*/ 2790 h 100612"/>
                  <a:gd name="connsiteX1" fmla="*/ 0 w 106222"/>
                  <a:gd name="connsiteY1" fmla="*/ 37448 h 100612"/>
                  <a:gd name="connsiteX2" fmla="*/ 0 w 106222"/>
                  <a:gd name="connsiteY2" fmla="*/ 87913 h 100612"/>
                  <a:gd name="connsiteX3" fmla="*/ 12699 w 106222"/>
                  <a:gd name="connsiteY3" fmla="*/ 100612 h 100612"/>
                  <a:gd name="connsiteX4" fmla="*/ 56683 w 106222"/>
                  <a:gd name="connsiteY4" fmla="*/ 100612 h 100612"/>
                  <a:gd name="connsiteX5" fmla="*/ 56683 w 106222"/>
                  <a:gd name="connsiteY5" fmla="*/ 59406 h 100612"/>
                  <a:gd name="connsiteX6" fmla="*/ 59659 w 106222"/>
                  <a:gd name="connsiteY6" fmla="*/ 42871 h 100612"/>
                  <a:gd name="connsiteX7" fmla="*/ 106222 w 106222"/>
                  <a:gd name="connsiteY7" fmla="*/ 2856 h 1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22" h="100612">
                    <a:moveTo>
                      <a:pt x="106222" y="2790"/>
                    </a:moveTo>
                    <a:cubicBezTo>
                      <a:pt x="61511" y="-5875"/>
                      <a:pt x="0" y="5634"/>
                      <a:pt x="0" y="37448"/>
                    </a:cubicBezTo>
                    <a:lnTo>
                      <a:pt x="0" y="87913"/>
                    </a:lnTo>
                    <a:cubicBezTo>
                      <a:pt x="0" y="94924"/>
                      <a:pt x="5688" y="100612"/>
                      <a:pt x="12699" y="100612"/>
                    </a:cubicBezTo>
                    <a:lnTo>
                      <a:pt x="56683" y="100612"/>
                    </a:lnTo>
                    <a:lnTo>
                      <a:pt x="56683" y="59406"/>
                    </a:lnTo>
                    <a:cubicBezTo>
                      <a:pt x="56683" y="53718"/>
                      <a:pt x="57675" y="48162"/>
                      <a:pt x="59659" y="42871"/>
                    </a:cubicBezTo>
                    <a:cubicBezTo>
                      <a:pt x="67133" y="22764"/>
                      <a:pt x="86975" y="10330"/>
                      <a:pt x="106222" y="2856"/>
                    </a:cubicBezTo>
                    <a:close/>
                  </a:path>
                </a:pathLst>
              </a:custGeom>
              <a:grpFill/>
              <a:ln w="6610" cap="flat">
                <a:noFill/>
                <a:prstDash val="solid"/>
                <a:miter/>
              </a:ln>
            </p:spPr>
            <p:txBody>
              <a:bodyPr rtlCol="0" anchor="ctr"/>
              <a:lstStyle/>
              <a:p>
                <a:endParaRPr lang="en-US" sz="1013"/>
              </a:p>
            </p:txBody>
          </p:sp>
          <p:sp>
            <p:nvSpPr>
              <p:cNvPr id="71" name="Freeform: Shape 84">
                <a:extLst>
                  <a:ext uri="{FF2B5EF4-FFF2-40B4-BE49-F238E27FC236}">
                    <a16:creationId xmlns:a16="http://schemas.microsoft.com/office/drawing/2014/main" id="{FAFE9AE8-D57C-58AB-FAB6-7AA0AE46D68D}"/>
                  </a:ext>
                </a:extLst>
              </p:cNvPr>
              <p:cNvSpPr/>
              <p:nvPr/>
            </p:nvSpPr>
            <p:spPr>
              <a:xfrm>
                <a:off x="8612591" y="912686"/>
                <a:ext cx="82863" cy="116275"/>
              </a:xfrm>
              <a:custGeom>
                <a:avLst/>
                <a:gdLst>
                  <a:gd name="connsiteX0" fmla="*/ 324 w 82863"/>
                  <a:gd name="connsiteY0" fmla="*/ 60717 h 116275"/>
                  <a:gd name="connsiteX1" fmla="*/ 324 w 82863"/>
                  <a:gd name="connsiteY1" fmla="*/ 61180 h 116275"/>
                  <a:gd name="connsiteX2" fmla="*/ 13023 w 82863"/>
                  <a:gd name="connsiteY2" fmla="*/ 98550 h 116275"/>
                  <a:gd name="connsiteX3" fmla="*/ 41464 w 82863"/>
                  <a:gd name="connsiteY3" fmla="*/ 116276 h 116275"/>
                  <a:gd name="connsiteX4" fmla="*/ 69905 w 82863"/>
                  <a:gd name="connsiteY4" fmla="*/ 98550 h 116275"/>
                  <a:gd name="connsiteX5" fmla="*/ 82670 w 82863"/>
                  <a:gd name="connsiteY5" fmla="*/ 61180 h 116275"/>
                  <a:gd name="connsiteX6" fmla="*/ 82670 w 82863"/>
                  <a:gd name="connsiteY6" fmla="*/ 60717 h 116275"/>
                  <a:gd name="connsiteX7" fmla="*/ 82670 w 82863"/>
                  <a:gd name="connsiteY7" fmla="*/ 58072 h 116275"/>
                  <a:gd name="connsiteX8" fmla="*/ 52774 w 82863"/>
                  <a:gd name="connsiteY8" fmla="*/ 992 h 116275"/>
                  <a:gd name="connsiteX9" fmla="*/ 41067 w 82863"/>
                  <a:gd name="connsiteY9" fmla="*/ 0 h 116275"/>
                  <a:gd name="connsiteX10" fmla="*/ 27971 w 82863"/>
                  <a:gd name="connsiteY10" fmla="*/ 1257 h 116275"/>
                  <a:gd name="connsiteX11" fmla="*/ 192 w 82863"/>
                  <a:gd name="connsiteY11" fmla="*/ 58072 h 116275"/>
                  <a:gd name="connsiteX12" fmla="*/ 192 w 82863"/>
                  <a:gd name="connsiteY12" fmla="*/ 60717 h 116275"/>
                  <a:gd name="connsiteX13" fmla="*/ 8460 w 82863"/>
                  <a:gd name="connsiteY13" fmla="*/ 51987 h 116275"/>
                  <a:gd name="connsiteX14" fmla="*/ 9386 w 82863"/>
                  <a:gd name="connsiteY14" fmla="*/ 42396 h 116275"/>
                  <a:gd name="connsiteX15" fmla="*/ 11701 w 82863"/>
                  <a:gd name="connsiteY15" fmla="*/ 31814 h 116275"/>
                  <a:gd name="connsiteX16" fmla="*/ 24929 w 82863"/>
                  <a:gd name="connsiteY16" fmla="*/ 28573 h 116275"/>
                  <a:gd name="connsiteX17" fmla="*/ 41464 w 82863"/>
                  <a:gd name="connsiteY17" fmla="*/ 36708 h 116275"/>
                  <a:gd name="connsiteX18" fmla="*/ 58396 w 82863"/>
                  <a:gd name="connsiteY18" fmla="*/ 28507 h 116275"/>
                  <a:gd name="connsiteX19" fmla="*/ 71227 w 82863"/>
                  <a:gd name="connsiteY19" fmla="*/ 31814 h 116275"/>
                  <a:gd name="connsiteX20" fmla="*/ 73542 w 82863"/>
                  <a:gd name="connsiteY20" fmla="*/ 42396 h 116275"/>
                  <a:gd name="connsiteX21" fmla="*/ 74535 w 82863"/>
                  <a:gd name="connsiteY21" fmla="*/ 51987 h 116275"/>
                  <a:gd name="connsiteX22" fmla="*/ 76849 w 82863"/>
                  <a:gd name="connsiteY22" fmla="*/ 61445 h 116275"/>
                  <a:gd name="connsiteX23" fmla="*/ 65209 w 82863"/>
                  <a:gd name="connsiteY23" fmla="*/ 95111 h 116275"/>
                  <a:gd name="connsiteX24" fmla="*/ 41398 w 82863"/>
                  <a:gd name="connsiteY24" fmla="*/ 110455 h 116275"/>
                  <a:gd name="connsiteX25" fmla="*/ 17587 w 82863"/>
                  <a:gd name="connsiteY25" fmla="*/ 95111 h 116275"/>
                  <a:gd name="connsiteX26" fmla="*/ 5946 w 82863"/>
                  <a:gd name="connsiteY26" fmla="*/ 61445 h 116275"/>
                  <a:gd name="connsiteX27" fmla="*/ 8327 w 82863"/>
                  <a:gd name="connsiteY27" fmla="*/ 51987 h 11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863" h="116275">
                    <a:moveTo>
                      <a:pt x="324" y="60717"/>
                    </a:moveTo>
                    <a:lnTo>
                      <a:pt x="324" y="61180"/>
                    </a:lnTo>
                    <a:cubicBezTo>
                      <a:pt x="324" y="74475"/>
                      <a:pt x="5417" y="88166"/>
                      <a:pt x="13023" y="98550"/>
                    </a:cubicBezTo>
                    <a:cubicBezTo>
                      <a:pt x="20762" y="109066"/>
                      <a:pt x="31146" y="116276"/>
                      <a:pt x="41464" y="116276"/>
                    </a:cubicBezTo>
                    <a:cubicBezTo>
                      <a:pt x="51782" y="116276"/>
                      <a:pt x="62232" y="109133"/>
                      <a:pt x="69905" y="98550"/>
                    </a:cubicBezTo>
                    <a:cubicBezTo>
                      <a:pt x="77511" y="88166"/>
                      <a:pt x="82670" y="74475"/>
                      <a:pt x="82670" y="61180"/>
                    </a:cubicBezTo>
                    <a:lnTo>
                      <a:pt x="82670" y="60717"/>
                    </a:lnTo>
                    <a:cubicBezTo>
                      <a:pt x="82670" y="59858"/>
                      <a:pt x="82670" y="58998"/>
                      <a:pt x="82670" y="58072"/>
                    </a:cubicBezTo>
                    <a:cubicBezTo>
                      <a:pt x="82670" y="29036"/>
                      <a:pt x="87167" y="5093"/>
                      <a:pt x="52774" y="992"/>
                    </a:cubicBezTo>
                    <a:cubicBezTo>
                      <a:pt x="49335" y="331"/>
                      <a:pt x="45433" y="0"/>
                      <a:pt x="41067" y="0"/>
                    </a:cubicBezTo>
                    <a:cubicBezTo>
                      <a:pt x="36107" y="0"/>
                      <a:pt x="31807" y="463"/>
                      <a:pt x="27971" y="1257"/>
                    </a:cubicBezTo>
                    <a:cubicBezTo>
                      <a:pt x="-4107" y="6085"/>
                      <a:pt x="192" y="29631"/>
                      <a:pt x="192" y="58072"/>
                    </a:cubicBezTo>
                    <a:cubicBezTo>
                      <a:pt x="192" y="58998"/>
                      <a:pt x="192" y="59858"/>
                      <a:pt x="192" y="60717"/>
                    </a:cubicBezTo>
                    <a:close/>
                    <a:moveTo>
                      <a:pt x="8460" y="51987"/>
                    </a:moveTo>
                    <a:cubicBezTo>
                      <a:pt x="9320" y="48547"/>
                      <a:pt x="9386" y="45439"/>
                      <a:pt x="9386" y="42396"/>
                    </a:cubicBezTo>
                    <a:cubicBezTo>
                      <a:pt x="9452" y="38428"/>
                      <a:pt x="9518" y="34790"/>
                      <a:pt x="11701" y="31814"/>
                    </a:cubicBezTo>
                    <a:cubicBezTo>
                      <a:pt x="12164" y="30293"/>
                      <a:pt x="17587" y="29234"/>
                      <a:pt x="24929" y="28573"/>
                    </a:cubicBezTo>
                    <a:lnTo>
                      <a:pt x="41464" y="36708"/>
                    </a:lnTo>
                    <a:lnTo>
                      <a:pt x="58396" y="28507"/>
                    </a:lnTo>
                    <a:cubicBezTo>
                      <a:pt x="65738" y="29102"/>
                      <a:pt x="71095" y="30226"/>
                      <a:pt x="71227" y="31814"/>
                    </a:cubicBezTo>
                    <a:cubicBezTo>
                      <a:pt x="73410" y="34790"/>
                      <a:pt x="73476" y="38428"/>
                      <a:pt x="73542" y="42396"/>
                    </a:cubicBezTo>
                    <a:cubicBezTo>
                      <a:pt x="73609" y="45373"/>
                      <a:pt x="73675" y="48547"/>
                      <a:pt x="74535" y="51987"/>
                    </a:cubicBezTo>
                    <a:lnTo>
                      <a:pt x="76849" y="61445"/>
                    </a:lnTo>
                    <a:cubicBezTo>
                      <a:pt x="76783" y="73416"/>
                      <a:pt x="72153" y="85719"/>
                      <a:pt x="65209" y="95111"/>
                    </a:cubicBezTo>
                    <a:cubicBezTo>
                      <a:pt x="58528" y="104238"/>
                      <a:pt x="49798" y="110455"/>
                      <a:pt x="41398" y="110455"/>
                    </a:cubicBezTo>
                    <a:cubicBezTo>
                      <a:pt x="32998" y="110455"/>
                      <a:pt x="24267" y="104238"/>
                      <a:pt x="17587" y="95111"/>
                    </a:cubicBezTo>
                    <a:cubicBezTo>
                      <a:pt x="10709" y="85719"/>
                      <a:pt x="6079" y="73416"/>
                      <a:pt x="5946" y="61445"/>
                    </a:cubicBezTo>
                    <a:lnTo>
                      <a:pt x="8327" y="51987"/>
                    </a:lnTo>
                    <a:close/>
                  </a:path>
                </a:pathLst>
              </a:custGeom>
              <a:grpFill/>
              <a:ln w="6610" cap="flat">
                <a:noFill/>
                <a:prstDash val="solid"/>
                <a:miter/>
              </a:ln>
            </p:spPr>
            <p:txBody>
              <a:bodyPr rtlCol="0" anchor="ctr"/>
              <a:lstStyle/>
              <a:p>
                <a:endParaRPr lang="en-US" sz="1013"/>
              </a:p>
            </p:txBody>
          </p:sp>
          <p:sp>
            <p:nvSpPr>
              <p:cNvPr id="72" name="Freeform: Shape 85">
                <a:extLst>
                  <a:ext uri="{FF2B5EF4-FFF2-40B4-BE49-F238E27FC236}">
                    <a16:creationId xmlns:a16="http://schemas.microsoft.com/office/drawing/2014/main" id="{C4B8AF83-3DF6-3E13-91F9-05A95BC734AB}"/>
                  </a:ext>
                </a:extLst>
              </p:cNvPr>
              <p:cNvSpPr/>
              <p:nvPr/>
            </p:nvSpPr>
            <p:spPr>
              <a:xfrm>
                <a:off x="8820003" y="912620"/>
                <a:ext cx="112439" cy="116342"/>
              </a:xfrm>
              <a:custGeom>
                <a:avLst/>
                <a:gdLst>
                  <a:gd name="connsiteX0" fmla="*/ 9260 w 112439"/>
                  <a:gd name="connsiteY0" fmla="*/ 85653 h 116342"/>
                  <a:gd name="connsiteX1" fmla="*/ 0 w 112439"/>
                  <a:gd name="connsiteY1" fmla="*/ 110522 h 116342"/>
                  <a:gd name="connsiteX2" fmla="*/ 40015 w 112439"/>
                  <a:gd name="connsiteY2" fmla="*/ 110522 h 116342"/>
                  <a:gd name="connsiteX3" fmla="*/ 56484 w 112439"/>
                  <a:gd name="connsiteY3" fmla="*/ 116342 h 116342"/>
                  <a:gd name="connsiteX4" fmla="*/ 72953 w 112439"/>
                  <a:gd name="connsiteY4" fmla="*/ 110522 h 116342"/>
                  <a:gd name="connsiteX5" fmla="*/ 112440 w 112439"/>
                  <a:gd name="connsiteY5" fmla="*/ 110522 h 116342"/>
                  <a:gd name="connsiteX6" fmla="*/ 103180 w 112439"/>
                  <a:gd name="connsiteY6" fmla="*/ 85653 h 116342"/>
                  <a:gd name="connsiteX7" fmla="*/ 97426 w 112439"/>
                  <a:gd name="connsiteY7" fmla="*/ 28705 h 116342"/>
                  <a:gd name="connsiteX8" fmla="*/ 68985 w 112439"/>
                  <a:gd name="connsiteY8" fmla="*/ 1124 h 116342"/>
                  <a:gd name="connsiteX9" fmla="*/ 56551 w 112439"/>
                  <a:gd name="connsiteY9" fmla="*/ 0 h 116342"/>
                  <a:gd name="connsiteX10" fmla="*/ 44248 w 112439"/>
                  <a:gd name="connsiteY10" fmla="*/ 1124 h 116342"/>
                  <a:gd name="connsiteX11" fmla="*/ 16866 w 112439"/>
                  <a:gd name="connsiteY11" fmla="*/ 22223 h 116342"/>
                  <a:gd name="connsiteX12" fmla="*/ 16866 w 112439"/>
                  <a:gd name="connsiteY12" fmla="*/ 22091 h 116342"/>
                  <a:gd name="connsiteX13" fmla="*/ 9392 w 112439"/>
                  <a:gd name="connsiteY13" fmla="*/ 85586 h 116342"/>
                  <a:gd name="connsiteX14" fmla="*/ 21893 w 112439"/>
                  <a:gd name="connsiteY14" fmla="*/ 58204 h 116342"/>
                  <a:gd name="connsiteX15" fmla="*/ 68985 w 112439"/>
                  <a:gd name="connsiteY15" fmla="*/ 28375 h 116342"/>
                  <a:gd name="connsiteX16" fmla="*/ 86248 w 112439"/>
                  <a:gd name="connsiteY16" fmla="*/ 31946 h 116342"/>
                  <a:gd name="connsiteX17" fmla="*/ 88563 w 112439"/>
                  <a:gd name="connsiteY17" fmla="*/ 42529 h 116342"/>
                  <a:gd name="connsiteX18" fmla="*/ 89555 w 112439"/>
                  <a:gd name="connsiteY18" fmla="*/ 52119 h 116342"/>
                  <a:gd name="connsiteX19" fmla="*/ 91870 w 112439"/>
                  <a:gd name="connsiteY19" fmla="*/ 61577 h 116342"/>
                  <a:gd name="connsiteX20" fmla="*/ 80229 w 112439"/>
                  <a:gd name="connsiteY20" fmla="*/ 95243 h 116342"/>
                  <a:gd name="connsiteX21" fmla="*/ 56418 w 112439"/>
                  <a:gd name="connsiteY21" fmla="*/ 110588 h 116342"/>
                  <a:gd name="connsiteX22" fmla="*/ 32607 w 112439"/>
                  <a:gd name="connsiteY22" fmla="*/ 95243 h 116342"/>
                  <a:gd name="connsiteX23" fmla="*/ 20967 w 112439"/>
                  <a:gd name="connsiteY23" fmla="*/ 61577 h 116342"/>
                  <a:gd name="connsiteX24" fmla="*/ 21827 w 112439"/>
                  <a:gd name="connsiteY24" fmla="*/ 58204 h 1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439" h="116342">
                    <a:moveTo>
                      <a:pt x="9260" y="85653"/>
                    </a:moveTo>
                    <a:cubicBezTo>
                      <a:pt x="13030" y="110059"/>
                      <a:pt x="0" y="110522"/>
                      <a:pt x="0" y="110522"/>
                    </a:cubicBezTo>
                    <a:lnTo>
                      <a:pt x="40015" y="110522"/>
                    </a:lnTo>
                    <a:cubicBezTo>
                      <a:pt x="45240" y="114159"/>
                      <a:pt x="50862" y="116342"/>
                      <a:pt x="56484" y="116342"/>
                    </a:cubicBezTo>
                    <a:cubicBezTo>
                      <a:pt x="62106" y="116342"/>
                      <a:pt x="67728" y="114159"/>
                      <a:pt x="72953" y="110522"/>
                    </a:cubicBezTo>
                    <a:lnTo>
                      <a:pt x="112440" y="110522"/>
                    </a:lnTo>
                    <a:cubicBezTo>
                      <a:pt x="112440" y="110522"/>
                      <a:pt x="99344" y="110059"/>
                      <a:pt x="103180" y="85653"/>
                    </a:cubicBezTo>
                    <a:cubicBezTo>
                      <a:pt x="106024" y="67398"/>
                      <a:pt x="100402" y="40941"/>
                      <a:pt x="97426" y="28705"/>
                    </a:cubicBezTo>
                    <a:cubicBezTo>
                      <a:pt x="95838" y="14286"/>
                      <a:pt x="89753" y="3968"/>
                      <a:pt x="68985" y="1124"/>
                    </a:cubicBezTo>
                    <a:cubicBezTo>
                      <a:pt x="65347" y="397"/>
                      <a:pt x="61180" y="0"/>
                      <a:pt x="56551" y="0"/>
                    </a:cubicBezTo>
                    <a:cubicBezTo>
                      <a:pt x="51921" y="0"/>
                      <a:pt x="47886" y="397"/>
                      <a:pt x="44248" y="1124"/>
                    </a:cubicBezTo>
                    <a:cubicBezTo>
                      <a:pt x="26655" y="3439"/>
                      <a:pt x="19578" y="11244"/>
                      <a:pt x="16866" y="22223"/>
                    </a:cubicBezTo>
                    <a:lnTo>
                      <a:pt x="16866" y="22091"/>
                    </a:lnTo>
                    <a:cubicBezTo>
                      <a:pt x="16866" y="22091"/>
                      <a:pt x="5556" y="61180"/>
                      <a:pt x="9392" y="85586"/>
                    </a:cubicBezTo>
                    <a:close/>
                    <a:moveTo>
                      <a:pt x="21893" y="58204"/>
                    </a:moveTo>
                    <a:cubicBezTo>
                      <a:pt x="66141" y="43455"/>
                      <a:pt x="68853" y="30425"/>
                      <a:pt x="68985" y="28375"/>
                    </a:cubicBezTo>
                    <a:cubicBezTo>
                      <a:pt x="78575" y="28904"/>
                      <a:pt x="86049" y="30094"/>
                      <a:pt x="86248" y="31946"/>
                    </a:cubicBezTo>
                    <a:cubicBezTo>
                      <a:pt x="88430" y="34922"/>
                      <a:pt x="88497" y="38560"/>
                      <a:pt x="88563" y="42529"/>
                    </a:cubicBezTo>
                    <a:cubicBezTo>
                      <a:pt x="88563" y="45505"/>
                      <a:pt x="88695" y="48680"/>
                      <a:pt x="89555" y="52119"/>
                    </a:cubicBezTo>
                    <a:lnTo>
                      <a:pt x="91870" y="61577"/>
                    </a:lnTo>
                    <a:cubicBezTo>
                      <a:pt x="91804" y="73549"/>
                      <a:pt x="87108" y="85851"/>
                      <a:pt x="80229" y="95243"/>
                    </a:cubicBezTo>
                    <a:cubicBezTo>
                      <a:pt x="73549" y="104370"/>
                      <a:pt x="64818" y="110588"/>
                      <a:pt x="56418" y="110588"/>
                    </a:cubicBezTo>
                    <a:cubicBezTo>
                      <a:pt x="48018" y="110588"/>
                      <a:pt x="39288" y="104370"/>
                      <a:pt x="32607" y="95243"/>
                    </a:cubicBezTo>
                    <a:cubicBezTo>
                      <a:pt x="25729" y="85851"/>
                      <a:pt x="21033" y="73549"/>
                      <a:pt x="20967" y="61577"/>
                    </a:cubicBezTo>
                    <a:lnTo>
                      <a:pt x="21827" y="58204"/>
                    </a:lnTo>
                    <a:close/>
                  </a:path>
                </a:pathLst>
              </a:custGeom>
              <a:grpFill/>
              <a:ln w="6610" cap="flat">
                <a:noFill/>
                <a:prstDash val="solid"/>
                <a:miter/>
              </a:ln>
            </p:spPr>
            <p:txBody>
              <a:bodyPr rtlCol="0" anchor="ctr"/>
              <a:lstStyle/>
              <a:p>
                <a:endParaRPr lang="en-US" sz="1013"/>
              </a:p>
            </p:txBody>
          </p:sp>
        </p:grpSp>
      </p:grpSp>
      <p:grpSp>
        <p:nvGrpSpPr>
          <p:cNvPr id="87" name="Group 5">
            <a:extLst>
              <a:ext uri="{FF2B5EF4-FFF2-40B4-BE49-F238E27FC236}">
                <a16:creationId xmlns:a16="http://schemas.microsoft.com/office/drawing/2014/main" id="{F124D500-4E1E-D6DB-9D0E-4984EDBE2843}"/>
              </a:ext>
            </a:extLst>
          </p:cNvPr>
          <p:cNvGrpSpPr/>
          <p:nvPr/>
        </p:nvGrpSpPr>
        <p:grpSpPr>
          <a:xfrm>
            <a:off x="2114386" y="5619579"/>
            <a:ext cx="3150722" cy="1774894"/>
            <a:chOff x="1804767" y="-114622"/>
            <a:chExt cx="4200963" cy="2366525"/>
          </a:xfrm>
        </p:grpSpPr>
        <p:sp>
          <p:nvSpPr>
            <p:cNvPr id="88" name="Freeform: Shape 56">
              <a:extLst>
                <a:ext uri="{FF2B5EF4-FFF2-40B4-BE49-F238E27FC236}">
                  <a16:creationId xmlns:a16="http://schemas.microsoft.com/office/drawing/2014/main" id="{4FCD76A4-1441-C7CE-94F5-963BB1ED96D7}"/>
                </a:ext>
              </a:extLst>
            </p:cNvPr>
            <p:cNvSpPr/>
            <p:nvPr/>
          </p:nvSpPr>
          <p:spPr>
            <a:xfrm>
              <a:off x="3703216" y="907121"/>
              <a:ext cx="1034978" cy="1034911"/>
            </a:xfrm>
            <a:custGeom>
              <a:avLst/>
              <a:gdLst>
                <a:gd name="connsiteX0" fmla="*/ 619278 w 1005408"/>
                <a:gd name="connsiteY0" fmla="*/ 12501 h 1005342"/>
                <a:gd name="connsiteX1" fmla="*/ 636607 w 1005408"/>
                <a:gd name="connsiteY1" fmla="*/ 74938 h 1005342"/>
                <a:gd name="connsiteX2" fmla="*/ 724971 w 1005408"/>
                <a:gd name="connsiteY2" fmla="*/ 113432 h 1005342"/>
                <a:gd name="connsiteX3" fmla="*/ 782447 w 1005408"/>
                <a:gd name="connsiteY3" fmla="*/ 83668 h 1005342"/>
                <a:gd name="connsiteX4" fmla="*/ 848721 w 1005408"/>
                <a:gd name="connsiteY4" fmla="*/ 136515 h 1005342"/>
                <a:gd name="connsiteX5" fmla="*/ 832516 w 1005408"/>
                <a:gd name="connsiteY5" fmla="*/ 199349 h 1005342"/>
                <a:gd name="connsiteX6" fmla="*/ 889662 w 1005408"/>
                <a:gd name="connsiteY6" fmla="*/ 276734 h 1005342"/>
                <a:gd name="connsiteX7" fmla="*/ 954480 w 1005408"/>
                <a:gd name="connsiteY7" fmla="*/ 279710 h 1005342"/>
                <a:gd name="connsiteX8" fmla="*/ 985434 w 1005408"/>
                <a:gd name="connsiteY8" fmla="*/ 358616 h 1005342"/>
                <a:gd name="connsiteX9" fmla="*/ 940061 w 1005408"/>
                <a:gd name="connsiteY9" fmla="*/ 404783 h 1005342"/>
                <a:gd name="connsiteX10" fmla="*/ 950842 w 1005408"/>
                <a:gd name="connsiteY10" fmla="*/ 500555 h 1005342"/>
                <a:gd name="connsiteX11" fmla="*/ 1005409 w 1005408"/>
                <a:gd name="connsiteY11" fmla="*/ 535477 h 1005342"/>
                <a:gd name="connsiteX12" fmla="*/ 992776 w 1005408"/>
                <a:gd name="connsiteY12" fmla="*/ 619278 h 1005342"/>
                <a:gd name="connsiteX13" fmla="*/ 930339 w 1005408"/>
                <a:gd name="connsiteY13" fmla="*/ 636607 h 1005342"/>
                <a:gd name="connsiteX14" fmla="*/ 891844 w 1005408"/>
                <a:gd name="connsiteY14" fmla="*/ 724905 h 1005342"/>
                <a:gd name="connsiteX15" fmla="*/ 921608 w 1005408"/>
                <a:gd name="connsiteY15" fmla="*/ 782381 h 1005342"/>
                <a:gd name="connsiteX16" fmla="*/ 868761 w 1005408"/>
                <a:gd name="connsiteY16" fmla="*/ 848655 h 1005342"/>
                <a:gd name="connsiteX17" fmla="*/ 805927 w 1005408"/>
                <a:gd name="connsiteY17" fmla="*/ 832450 h 1005342"/>
                <a:gd name="connsiteX18" fmla="*/ 728542 w 1005408"/>
                <a:gd name="connsiteY18" fmla="*/ 889596 h 1005342"/>
                <a:gd name="connsiteX19" fmla="*/ 725566 w 1005408"/>
                <a:gd name="connsiteY19" fmla="*/ 954414 h 1005342"/>
                <a:gd name="connsiteX20" fmla="*/ 646660 w 1005408"/>
                <a:gd name="connsiteY20" fmla="*/ 985368 h 1005342"/>
                <a:gd name="connsiteX21" fmla="*/ 600494 w 1005408"/>
                <a:gd name="connsiteY21" fmla="*/ 939995 h 1005342"/>
                <a:gd name="connsiteX22" fmla="*/ 504722 w 1005408"/>
                <a:gd name="connsiteY22" fmla="*/ 950776 h 1005342"/>
                <a:gd name="connsiteX23" fmla="*/ 469799 w 1005408"/>
                <a:gd name="connsiteY23" fmla="*/ 1005342 h 1005342"/>
                <a:gd name="connsiteX24" fmla="*/ 385998 w 1005408"/>
                <a:gd name="connsiteY24" fmla="*/ 992710 h 1005342"/>
                <a:gd name="connsiteX25" fmla="*/ 368670 w 1005408"/>
                <a:gd name="connsiteY25" fmla="*/ 930272 h 1005342"/>
                <a:gd name="connsiteX26" fmla="*/ 280371 w 1005408"/>
                <a:gd name="connsiteY26" fmla="*/ 891779 h 1005342"/>
                <a:gd name="connsiteX27" fmla="*/ 222895 w 1005408"/>
                <a:gd name="connsiteY27" fmla="*/ 921542 h 1005342"/>
                <a:gd name="connsiteX28" fmla="*/ 156622 w 1005408"/>
                <a:gd name="connsiteY28" fmla="*/ 868695 h 1005342"/>
                <a:gd name="connsiteX29" fmla="*/ 172826 w 1005408"/>
                <a:gd name="connsiteY29" fmla="*/ 805861 h 1005342"/>
                <a:gd name="connsiteX30" fmla="*/ 115680 w 1005408"/>
                <a:gd name="connsiteY30" fmla="*/ 728476 h 1005342"/>
                <a:gd name="connsiteX31" fmla="*/ 50862 w 1005408"/>
                <a:gd name="connsiteY31" fmla="*/ 725500 h 1005342"/>
                <a:gd name="connsiteX32" fmla="*/ 19908 w 1005408"/>
                <a:gd name="connsiteY32" fmla="*/ 646660 h 1005342"/>
                <a:gd name="connsiteX33" fmla="*/ 65281 w 1005408"/>
                <a:gd name="connsiteY33" fmla="*/ 600494 h 1005342"/>
                <a:gd name="connsiteX34" fmla="*/ 54566 w 1005408"/>
                <a:gd name="connsiteY34" fmla="*/ 504722 h 1005342"/>
                <a:gd name="connsiteX35" fmla="*/ 0 w 1005408"/>
                <a:gd name="connsiteY35" fmla="*/ 469799 h 1005342"/>
                <a:gd name="connsiteX36" fmla="*/ 12633 w 1005408"/>
                <a:gd name="connsiteY36" fmla="*/ 385999 h 1005342"/>
                <a:gd name="connsiteX37" fmla="*/ 75070 w 1005408"/>
                <a:gd name="connsiteY37" fmla="*/ 368670 h 1005342"/>
                <a:gd name="connsiteX38" fmla="*/ 113564 w 1005408"/>
                <a:gd name="connsiteY38" fmla="*/ 280371 h 1005342"/>
                <a:gd name="connsiteX39" fmla="*/ 83801 w 1005408"/>
                <a:gd name="connsiteY39" fmla="*/ 222829 h 1005342"/>
                <a:gd name="connsiteX40" fmla="*/ 136647 w 1005408"/>
                <a:gd name="connsiteY40" fmla="*/ 156556 h 1005342"/>
                <a:gd name="connsiteX41" fmla="*/ 199481 w 1005408"/>
                <a:gd name="connsiteY41" fmla="*/ 172826 h 1005342"/>
                <a:gd name="connsiteX42" fmla="*/ 276866 w 1005408"/>
                <a:gd name="connsiteY42" fmla="*/ 115681 h 1005342"/>
                <a:gd name="connsiteX43" fmla="*/ 279842 w 1005408"/>
                <a:gd name="connsiteY43" fmla="*/ 50862 h 1005342"/>
                <a:gd name="connsiteX44" fmla="*/ 358748 w 1005408"/>
                <a:gd name="connsiteY44" fmla="*/ 19908 h 1005342"/>
                <a:gd name="connsiteX45" fmla="*/ 404915 w 1005408"/>
                <a:gd name="connsiteY45" fmla="*/ 65281 h 1005342"/>
                <a:gd name="connsiteX46" fmla="*/ 500687 w 1005408"/>
                <a:gd name="connsiteY46" fmla="*/ 54566 h 1005342"/>
                <a:gd name="connsiteX47" fmla="*/ 535609 w 1005408"/>
                <a:gd name="connsiteY47" fmla="*/ 0 h 1005342"/>
                <a:gd name="connsiteX48" fmla="*/ 619410 w 1005408"/>
                <a:gd name="connsiteY48" fmla="*/ 12633 h 1005342"/>
                <a:gd name="connsiteX49" fmla="*/ 619410 w 1005408"/>
                <a:gd name="connsiteY49" fmla="*/ 12633 h 1005342"/>
                <a:gd name="connsiteX50" fmla="*/ 449097 w 1005408"/>
                <a:gd name="connsiteY50" fmla="*/ 857253 h 1005342"/>
                <a:gd name="connsiteX51" fmla="*/ 857253 w 1005408"/>
                <a:gd name="connsiteY51" fmla="*/ 556047 h 1005342"/>
                <a:gd name="connsiteX52" fmla="*/ 555981 w 1005408"/>
                <a:gd name="connsiteY52" fmla="*/ 147891 h 1005342"/>
                <a:gd name="connsiteX53" fmla="*/ 147825 w 1005408"/>
                <a:gd name="connsiteY53" fmla="*/ 449163 h 1005342"/>
                <a:gd name="connsiteX54" fmla="*/ 449031 w 1005408"/>
                <a:gd name="connsiteY54" fmla="*/ 857319 h 100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5408" h="1005342">
                  <a:moveTo>
                    <a:pt x="619278" y="12501"/>
                  </a:moveTo>
                  <a:lnTo>
                    <a:pt x="636607" y="74938"/>
                  </a:lnTo>
                  <a:cubicBezTo>
                    <a:pt x="667825" y="84660"/>
                    <a:pt x="697324" y="97624"/>
                    <a:pt x="724971" y="113432"/>
                  </a:cubicBezTo>
                  <a:lnTo>
                    <a:pt x="782447" y="83668"/>
                  </a:lnTo>
                  <a:lnTo>
                    <a:pt x="848721" y="136515"/>
                  </a:lnTo>
                  <a:lnTo>
                    <a:pt x="832516" y="199349"/>
                  </a:lnTo>
                  <a:cubicBezTo>
                    <a:pt x="854276" y="223027"/>
                    <a:pt x="873391" y="249021"/>
                    <a:pt x="889662" y="276734"/>
                  </a:cubicBezTo>
                  <a:lnTo>
                    <a:pt x="954480" y="279710"/>
                  </a:lnTo>
                  <a:lnTo>
                    <a:pt x="985434" y="358616"/>
                  </a:lnTo>
                  <a:lnTo>
                    <a:pt x="940061" y="404783"/>
                  </a:lnTo>
                  <a:cubicBezTo>
                    <a:pt x="947006" y="435803"/>
                    <a:pt x="950710" y="467815"/>
                    <a:pt x="950842" y="500555"/>
                  </a:cubicBezTo>
                  <a:lnTo>
                    <a:pt x="1005409" y="535477"/>
                  </a:lnTo>
                  <a:lnTo>
                    <a:pt x="992776" y="619278"/>
                  </a:lnTo>
                  <a:lnTo>
                    <a:pt x="930339" y="636607"/>
                  </a:lnTo>
                  <a:cubicBezTo>
                    <a:pt x="920616" y="667825"/>
                    <a:pt x="907586" y="697324"/>
                    <a:pt x="891844" y="724905"/>
                  </a:cubicBezTo>
                  <a:lnTo>
                    <a:pt x="921608" y="782381"/>
                  </a:lnTo>
                  <a:lnTo>
                    <a:pt x="868761" y="848655"/>
                  </a:lnTo>
                  <a:lnTo>
                    <a:pt x="805927" y="832450"/>
                  </a:lnTo>
                  <a:cubicBezTo>
                    <a:pt x="782249" y="854210"/>
                    <a:pt x="756256" y="873325"/>
                    <a:pt x="728542" y="889596"/>
                  </a:cubicBezTo>
                  <a:lnTo>
                    <a:pt x="725566" y="954414"/>
                  </a:lnTo>
                  <a:lnTo>
                    <a:pt x="646660" y="985368"/>
                  </a:lnTo>
                  <a:lnTo>
                    <a:pt x="600494" y="939995"/>
                  </a:lnTo>
                  <a:cubicBezTo>
                    <a:pt x="569474" y="946940"/>
                    <a:pt x="537461" y="950644"/>
                    <a:pt x="504722" y="950776"/>
                  </a:cubicBezTo>
                  <a:lnTo>
                    <a:pt x="469799" y="1005342"/>
                  </a:lnTo>
                  <a:lnTo>
                    <a:pt x="385998" y="992710"/>
                  </a:lnTo>
                  <a:lnTo>
                    <a:pt x="368670" y="930272"/>
                  </a:lnTo>
                  <a:cubicBezTo>
                    <a:pt x="337451" y="920550"/>
                    <a:pt x="307952" y="907586"/>
                    <a:pt x="280371" y="891779"/>
                  </a:cubicBezTo>
                  <a:lnTo>
                    <a:pt x="222895" y="921542"/>
                  </a:lnTo>
                  <a:lnTo>
                    <a:pt x="156622" y="868695"/>
                  </a:lnTo>
                  <a:lnTo>
                    <a:pt x="172826" y="805861"/>
                  </a:lnTo>
                  <a:cubicBezTo>
                    <a:pt x="151066" y="782183"/>
                    <a:pt x="131951" y="756190"/>
                    <a:pt x="115680" y="728476"/>
                  </a:cubicBezTo>
                  <a:lnTo>
                    <a:pt x="50862" y="725500"/>
                  </a:lnTo>
                  <a:lnTo>
                    <a:pt x="19908" y="646660"/>
                  </a:lnTo>
                  <a:lnTo>
                    <a:pt x="65281" y="600494"/>
                  </a:lnTo>
                  <a:cubicBezTo>
                    <a:pt x="58336" y="569474"/>
                    <a:pt x="54632" y="537461"/>
                    <a:pt x="54566" y="504722"/>
                  </a:cubicBezTo>
                  <a:lnTo>
                    <a:pt x="0" y="469799"/>
                  </a:lnTo>
                  <a:lnTo>
                    <a:pt x="12633" y="385999"/>
                  </a:lnTo>
                  <a:lnTo>
                    <a:pt x="75070" y="368670"/>
                  </a:lnTo>
                  <a:cubicBezTo>
                    <a:pt x="84793" y="337451"/>
                    <a:pt x="97822" y="307952"/>
                    <a:pt x="113564" y="280371"/>
                  </a:cubicBezTo>
                  <a:lnTo>
                    <a:pt x="83801" y="222829"/>
                  </a:lnTo>
                  <a:lnTo>
                    <a:pt x="136647" y="156556"/>
                  </a:lnTo>
                  <a:lnTo>
                    <a:pt x="199481" y="172826"/>
                  </a:lnTo>
                  <a:cubicBezTo>
                    <a:pt x="223159" y="151066"/>
                    <a:pt x="249153" y="131951"/>
                    <a:pt x="276866" y="115681"/>
                  </a:cubicBezTo>
                  <a:lnTo>
                    <a:pt x="279842" y="50862"/>
                  </a:lnTo>
                  <a:lnTo>
                    <a:pt x="358748" y="19908"/>
                  </a:lnTo>
                  <a:lnTo>
                    <a:pt x="404915" y="65281"/>
                  </a:lnTo>
                  <a:cubicBezTo>
                    <a:pt x="435935" y="58336"/>
                    <a:pt x="467947" y="54632"/>
                    <a:pt x="500687" y="54566"/>
                  </a:cubicBezTo>
                  <a:lnTo>
                    <a:pt x="535609" y="0"/>
                  </a:lnTo>
                  <a:lnTo>
                    <a:pt x="619410" y="12633"/>
                  </a:lnTo>
                  <a:lnTo>
                    <a:pt x="619410" y="12633"/>
                  </a:lnTo>
                  <a:close/>
                  <a:moveTo>
                    <a:pt x="449097" y="857253"/>
                  </a:moveTo>
                  <a:cubicBezTo>
                    <a:pt x="645006" y="886818"/>
                    <a:pt x="827754" y="751890"/>
                    <a:pt x="857253" y="556047"/>
                  </a:cubicBezTo>
                  <a:cubicBezTo>
                    <a:pt x="886752" y="360137"/>
                    <a:pt x="751890" y="177390"/>
                    <a:pt x="555981" y="147891"/>
                  </a:cubicBezTo>
                  <a:cubicBezTo>
                    <a:pt x="360071" y="118392"/>
                    <a:pt x="177324" y="253254"/>
                    <a:pt x="147825" y="449163"/>
                  </a:cubicBezTo>
                  <a:cubicBezTo>
                    <a:pt x="118326" y="645073"/>
                    <a:pt x="253188" y="827820"/>
                    <a:pt x="449031" y="857319"/>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89" name="Freeform: Shape 58">
              <a:extLst>
                <a:ext uri="{FF2B5EF4-FFF2-40B4-BE49-F238E27FC236}">
                  <a16:creationId xmlns:a16="http://schemas.microsoft.com/office/drawing/2014/main" id="{68D1D07E-3AB8-D16E-1C6E-68F707697971}"/>
                </a:ext>
              </a:extLst>
            </p:cNvPr>
            <p:cNvSpPr/>
            <p:nvPr/>
          </p:nvSpPr>
          <p:spPr>
            <a:xfrm>
              <a:off x="3645608" y="-114622"/>
              <a:ext cx="530731" cy="542647"/>
            </a:xfrm>
            <a:custGeom>
              <a:avLst/>
              <a:gdLst>
                <a:gd name="connsiteX0" fmla="*/ 349886 w 515568"/>
                <a:gd name="connsiteY0" fmla="*/ 13294 h 527143"/>
                <a:gd name="connsiteX1" fmla="*/ 360997 w 515568"/>
                <a:gd name="connsiteY1" fmla="*/ 69713 h 527143"/>
                <a:gd name="connsiteX2" fmla="*/ 425551 w 515568"/>
                <a:gd name="connsiteY2" fmla="*/ 120840 h 527143"/>
                <a:gd name="connsiteX3" fmla="*/ 484284 w 515568"/>
                <a:gd name="connsiteY3" fmla="*/ 117400 h 527143"/>
                <a:gd name="connsiteX4" fmla="*/ 513188 w 515568"/>
                <a:gd name="connsiteY4" fmla="*/ 175274 h 527143"/>
                <a:gd name="connsiteX5" fmla="*/ 473106 w 515568"/>
                <a:gd name="connsiteY5" fmla="*/ 222564 h 527143"/>
                <a:gd name="connsiteX6" fmla="*/ 472379 w 515568"/>
                <a:gd name="connsiteY6" fmla="*/ 297171 h 527143"/>
                <a:gd name="connsiteX7" fmla="*/ 515569 w 515568"/>
                <a:gd name="connsiteY7" fmla="*/ 345322 h 527143"/>
                <a:gd name="connsiteX8" fmla="*/ 488385 w 515568"/>
                <a:gd name="connsiteY8" fmla="*/ 403989 h 527143"/>
                <a:gd name="connsiteX9" fmla="*/ 419598 w 515568"/>
                <a:gd name="connsiteY9" fmla="*/ 401939 h 527143"/>
                <a:gd name="connsiteX10" fmla="*/ 368736 w 515568"/>
                <a:gd name="connsiteY10" fmla="*/ 442086 h 527143"/>
                <a:gd name="connsiteX11" fmla="*/ 357029 w 515568"/>
                <a:gd name="connsiteY11" fmla="*/ 511865 h 527143"/>
                <a:gd name="connsiteX12" fmla="*/ 294195 w 515568"/>
                <a:gd name="connsiteY12" fmla="*/ 527143 h 527143"/>
                <a:gd name="connsiteX13" fmla="*/ 250608 w 515568"/>
                <a:gd name="connsiteY13" fmla="*/ 469005 h 527143"/>
                <a:gd name="connsiteX14" fmla="*/ 220580 w 515568"/>
                <a:gd name="connsiteY14" fmla="*/ 464839 h 527143"/>
                <a:gd name="connsiteX15" fmla="*/ 191478 w 515568"/>
                <a:gd name="connsiteY15" fmla="*/ 456439 h 527143"/>
                <a:gd name="connsiteX16" fmla="*/ 127983 w 515568"/>
                <a:gd name="connsiteY16" fmla="*/ 491758 h 527143"/>
                <a:gd name="connsiteX17" fmla="*/ 76856 w 515568"/>
                <a:gd name="connsiteY17" fmla="*/ 452140 h 527143"/>
                <a:gd name="connsiteX18" fmla="*/ 94648 w 515568"/>
                <a:gd name="connsiteY18" fmla="*/ 383684 h 527143"/>
                <a:gd name="connsiteX19" fmla="*/ 64554 w 515568"/>
                <a:gd name="connsiteY19" fmla="*/ 326273 h 527143"/>
                <a:gd name="connsiteX20" fmla="*/ 926 w 515568"/>
                <a:gd name="connsiteY20" fmla="*/ 300082 h 527143"/>
                <a:gd name="connsiteX21" fmla="*/ 0 w 515568"/>
                <a:gd name="connsiteY21" fmla="*/ 235396 h 527143"/>
                <a:gd name="connsiteX22" fmla="*/ 59064 w 515568"/>
                <a:gd name="connsiteY22" fmla="*/ 209072 h 527143"/>
                <a:gd name="connsiteX23" fmla="*/ 88827 w 515568"/>
                <a:gd name="connsiteY23" fmla="*/ 140682 h 527143"/>
                <a:gd name="connsiteX24" fmla="*/ 71565 w 515568"/>
                <a:gd name="connsiteY24" fmla="*/ 81221 h 527143"/>
                <a:gd name="connsiteX25" fmla="*/ 121567 w 515568"/>
                <a:gd name="connsiteY25" fmla="*/ 40148 h 527143"/>
                <a:gd name="connsiteX26" fmla="*/ 173818 w 515568"/>
                <a:gd name="connsiteY26" fmla="*/ 67265 h 527143"/>
                <a:gd name="connsiteX27" fmla="*/ 253584 w 515568"/>
                <a:gd name="connsiteY27" fmla="*/ 46960 h 527143"/>
                <a:gd name="connsiteX28" fmla="*/ 286721 w 515568"/>
                <a:gd name="connsiteY28" fmla="*/ 0 h 527143"/>
                <a:gd name="connsiteX29" fmla="*/ 349952 w 515568"/>
                <a:gd name="connsiteY29" fmla="*/ 13493 h 527143"/>
                <a:gd name="connsiteX30" fmla="*/ 349952 w 515568"/>
                <a:gd name="connsiteY30" fmla="*/ 13493 h 527143"/>
                <a:gd name="connsiteX31" fmla="*/ 231295 w 515568"/>
                <a:gd name="connsiteY31" fmla="*/ 414373 h 527143"/>
                <a:gd name="connsiteX32" fmla="*/ 421119 w 515568"/>
                <a:gd name="connsiteY32" fmla="*/ 291285 h 527143"/>
                <a:gd name="connsiteX33" fmla="*/ 298031 w 515568"/>
                <a:gd name="connsiteY33" fmla="*/ 101460 h 527143"/>
                <a:gd name="connsiteX34" fmla="*/ 108207 w 515568"/>
                <a:gd name="connsiteY34" fmla="*/ 224549 h 527143"/>
                <a:gd name="connsiteX35" fmla="*/ 231295 w 515568"/>
                <a:gd name="connsiteY35" fmla="*/ 414373 h 52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5568" h="527143">
                  <a:moveTo>
                    <a:pt x="349886" y="13294"/>
                  </a:moveTo>
                  <a:lnTo>
                    <a:pt x="360997" y="69713"/>
                  </a:lnTo>
                  <a:cubicBezTo>
                    <a:pt x="385999" y="82478"/>
                    <a:pt x="407825" y="100005"/>
                    <a:pt x="425551" y="120840"/>
                  </a:cubicBezTo>
                  <a:lnTo>
                    <a:pt x="484284" y="117400"/>
                  </a:lnTo>
                  <a:lnTo>
                    <a:pt x="513188" y="175274"/>
                  </a:lnTo>
                  <a:lnTo>
                    <a:pt x="473106" y="222564"/>
                  </a:lnTo>
                  <a:cubicBezTo>
                    <a:pt x="477207" y="246640"/>
                    <a:pt x="477207" y="271839"/>
                    <a:pt x="472379" y="297171"/>
                  </a:cubicBezTo>
                  <a:lnTo>
                    <a:pt x="515569" y="345322"/>
                  </a:lnTo>
                  <a:lnTo>
                    <a:pt x="488385" y="403989"/>
                  </a:lnTo>
                  <a:lnTo>
                    <a:pt x="419598" y="401939"/>
                  </a:lnTo>
                  <a:cubicBezTo>
                    <a:pt x="404783" y="417879"/>
                    <a:pt x="387586" y="431371"/>
                    <a:pt x="368736" y="442086"/>
                  </a:cubicBezTo>
                  <a:lnTo>
                    <a:pt x="357029" y="511865"/>
                  </a:lnTo>
                  <a:lnTo>
                    <a:pt x="294195" y="527143"/>
                  </a:lnTo>
                  <a:lnTo>
                    <a:pt x="250608" y="469005"/>
                  </a:lnTo>
                  <a:cubicBezTo>
                    <a:pt x="240687" y="468344"/>
                    <a:pt x="230634" y="466955"/>
                    <a:pt x="220580" y="464839"/>
                  </a:cubicBezTo>
                  <a:cubicBezTo>
                    <a:pt x="210527" y="462722"/>
                    <a:pt x="200870" y="459878"/>
                    <a:pt x="191478" y="456439"/>
                  </a:cubicBezTo>
                  <a:lnTo>
                    <a:pt x="127983" y="491758"/>
                  </a:lnTo>
                  <a:lnTo>
                    <a:pt x="76856" y="452140"/>
                  </a:lnTo>
                  <a:lnTo>
                    <a:pt x="94648" y="383684"/>
                  </a:lnTo>
                  <a:cubicBezTo>
                    <a:pt x="81750" y="366223"/>
                    <a:pt x="71631" y="346909"/>
                    <a:pt x="64554" y="326273"/>
                  </a:cubicBezTo>
                  <a:lnTo>
                    <a:pt x="926" y="300082"/>
                  </a:lnTo>
                  <a:lnTo>
                    <a:pt x="0" y="235396"/>
                  </a:lnTo>
                  <a:lnTo>
                    <a:pt x="59064" y="209072"/>
                  </a:lnTo>
                  <a:cubicBezTo>
                    <a:pt x="65017" y="184004"/>
                    <a:pt x="75268" y="160987"/>
                    <a:pt x="88827" y="140682"/>
                  </a:cubicBezTo>
                  <a:lnTo>
                    <a:pt x="71565" y="81221"/>
                  </a:lnTo>
                  <a:lnTo>
                    <a:pt x="121567" y="40148"/>
                  </a:lnTo>
                  <a:lnTo>
                    <a:pt x="173818" y="67265"/>
                  </a:lnTo>
                  <a:cubicBezTo>
                    <a:pt x="198489" y="55492"/>
                    <a:pt x="225541" y="48415"/>
                    <a:pt x="253584" y="46960"/>
                  </a:cubicBezTo>
                  <a:lnTo>
                    <a:pt x="286721" y="0"/>
                  </a:lnTo>
                  <a:lnTo>
                    <a:pt x="349952" y="13493"/>
                  </a:lnTo>
                  <a:lnTo>
                    <a:pt x="349952" y="13493"/>
                  </a:lnTo>
                  <a:close/>
                  <a:moveTo>
                    <a:pt x="231295" y="414373"/>
                  </a:moveTo>
                  <a:cubicBezTo>
                    <a:pt x="317675" y="432826"/>
                    <a:pt x="402666" y="377665"/>
                    <a:pt x="421119" y="291285"/>
                  </a:cubicBezTo>
                  <a:cubicBezTo>
                    <a:pt x="439507" y="204838"/>
                    <a:pt x="384411" y="119914"/>
                    <a:pt x="298031" y="101460"/>
                  </a:cubicBezTo>
                  <a:cubicBezTo>
                    <a:pt x="211651" y="83073"/>
                    <a:pt x="126660" y="138168"/>
                    <a:pt x="108207" y="224549"/>
                  </a:cubicBezTo>
                  <a:cubicBezTo>
                    <a:pt x="89819" y="310995"/>
                    <a:pt x="144915" y="395920"/>
                    <a:pt x="231295" y="414373"/>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90" name="Freeform: Shape 59">
              <a:extLst>
                <a:ext uri="{FF2B5EF4-FFF2-40B4-BE49-F238E27FC236}">
                  <a16:creationId xmlns:a16="http://schemas.microsoft.com/office/drawing/2014/main" id="{191FB46A-C6D4-D2F5-E535-AD3CF3B141C3}"/>
                </a:ext>
              </a:extLst>
            </p:cNvPr>
            <p:cNvSpPr/>
            <p:nvPr/>
          </p:nvSpPr>
          <p:spPr>
            <a:xfrm>
              <a:off x="4116118" y="147670"/>
              <a:ext cx="812063" cy="807024"/>
            </a:xfrm>
            <a:custGeom>
              <a:avLst/>
              <a:gdLst>
                <a:gd name="connsiteX0" fmla="*/ 513849 w 788862"/>
                <a:gd name="connsiteY0" fmla="*/ 16006 h 783968"/>
                <a:gd name="connsiteX1" fmla="*/ 526680 w 788862"/>
                <a:gd name="connsiteY1" fmla="*/ 85256 h 783968"/>
                <a:gd name="connsiteX2" fmla="*/ 594078 w 788862"/>
                <a:gd name="connsiteY2" fmla="*/ 124213 h 783968"/>
                <a:gd name="connsiteX3" fmla="*/ 660483 w 788862"/>
                <a:gd name="connsiteY3" fmla="*/ 100799 h 783968"/>
                <a:gd name="connsiteX4" fmla="*/ 712007 w 788862"/>
                <a:gd name="connsiteY4" fmla="*/ 158077 h 783968"/>
                <a:gd name="connsiteX5" fmla="*/ 681649 w 788862"/>
                <a:gd name="connsiteY5" fmla="*/ 221704 h 783968"/>
                <a:gd name="connsiteX6" fmla="*/ 713330 w 788862"/>
                <a:gd name="connsiteY6" fmla="*/ 292740 h 783968"/>
                <a:gd name="connsiteX7" fmla="*/ 780860 w 788862"/>
                <a:gd name="connsiteY7" fmla="*/ 312847 h 783968"/>
                <a:gd name="connsiteX8" fmla="*/ 788863 w 788862"/>
                <a:gd name="connsiteY8" fmla="*/ 389438 h 783968"/>
                <a:gd name="connsiteX9" fmla="*/ 726889 w 788862"/>
                <a:gd name="connsiteY9" fmla="*/ 423104 h 783968"/>
                <a:gd name="connsiteX10" fmla="*/ 721002 w 788862"/>
                <a:gd name="connsiteY10" fmla="*/ 461598 h 783968"/>
                <a:gd name="connsiteX11" fmla="*/ 710684 w 788862"/>
                <a:gd name="connsiteY11" fmla="*/ 499166 h 783968"/>
                <a:gd name="connsiteX12" fmla="*/ 753544 w 788862"/>
                <a:gd name="connsiteY12" fmla="*/ 555121 h 783968"/>
                <a:gd name="connsiteX13" fmla="*/ 714983 w 788862"/>
                <a:gd name="connsiteY13" fmla="*/ 621791 h 783968"/>
                <a:gd name="connsiteX14" fmla="*/ 645139 w 788862"/>
                <a:gd name="connsiteY14" fmla="*/ 612597 h 783968"/>
                <a:gd name="connsiteX15" fmla="*/ 587265 w 788862"/>
                <a:gd name="connsiteY15" fmla="*/ 664584 h 783968"/>
                <a:gd name="connsiteX16" fmla="*/ 589051 w 788862"/>
                <a:gd name="connsiteY16" fmla="*/ 735091 h 783968"/>
                <a:gd name="connsiteX17" fmla="*/ 518677 w 788862"/>
                <a:gd name="connsiteY17" fmla="*/ 766375 h 783968"/>
                <a:gd name="connsiteX18" fmla="*/ 467616 w 788862"/>
                <a:gd name="connsiteY18" fmla="*/ 717894 h 783968"/>
                <a:gd name="connsiteX19" fmla="*/ 390165 w 788862"/>
                <a:gd name="connsiteY19" fmla="*/ 725963 h 783968"/>
                <a:gd name="connsiteX20" fmla="*/ 350216 w 788862"/>
                <a:gd name="connsiteY20" fmla="*/ 783969 h 783968"/>
                <a:gd name="connsiteX21" fmla="*/ 274948 w 788862"/>
                <a:gd name="connsiteY21" fmla="*/ 767963 h 783968"/>
                <a:gd name="connsiteX22" fmla="*/ 262116 w 788862"/>
                <a:gd name="connsiteY22" fmla="*/ 698713 h 783968"/>
                <a:gd name="connsiteX23" fmla="*/ 194719 w 788862"/>
                <a:gd name="connsiteY23" fmla="*/ 659756 h 783968"/>
                <a:gd name="connsiteX24" fmla="*/ 128313 w 788862"/>
                <a:gd name="connsiteY24" fmla="*/ 683170 h 783968"/>
                <a:gd name="connsiteX25" fmla="*/ 76790 w 788862"/>
                <a:gd name="connsiteY25" fmla="*/ 625892 h 783968"/>
                <a:gd name="connsiteX26" fmla="*/ 107148 w 788862"/>
                <a:gd name="connsiteY26" fmla="*/ 562264 h 783968"/>
                <a:gd name="connsiteX27" fmla="*/ 75533 w 788862"/>
                <a:gd name="connsiteY27" fmla="*/ 491229 h 783968"/>
                <a:gd name="connsiteX28" fmla="*/ 8003 w 788862"/>
                <a:gd name="connsiteY28" fmla="*/ 471122 h 783968"/>
                <a:gd name="connsiteX29" fmla="*/ 0 w 788862"/>
                <a:gd name="connsiteY29" fmla="*/ 394531 h 783968"/>
                <a:gd name="connsiteX30" fmla="*/ 61974 w 788862"/>
                <a:gd name="connsiteY30" fmla="*/ 360865 h 783968"/>
                <a:gd name="connsiteX31" fmla="*/ 67860 w 788862"/>
                <a:gd name="connsiteY31" fmla="*/ 322371 h 783968"/>
                <a:gd name="connsiteX32" fmla="*/ 78178 w 788862"/>
                <a:gd name="connsiteY32" fmla="*/ 284803 h 783968"/>
                <a:gd name="connsiteX33" fmla="*/ 35319 w 788862"/>
                <a:gd name="connsiteY33" fmla="*/ 228848 h 783968"/>
                <a:gd name="connsiteX34" fmla="*/ 73879 w 788862"/>
                <a:gd name="connsiteY34" fmla="*/ 162178 h 783968"/>
                <a:gd name="connsiteX35" fmla="*/ 143724 w 788862"/>
                <a:gd name="connsiteY35" fmla="*/ 171371 h 783968"/>
                <a:gd name="connsiteX36" fmla="*/ 201597 w 788862"/>
                <a:gd name="connsiteY36" fmla="*/ 119384 h 783968"/>
                <a:gd name="connsiteX37" fmla="*/ 199812 w 788862"/>
                <a:gd name="connsiteY37" fmla="*/ 48878 h 783968"/>
                <a:gd name="connsiteX38" fmla="*/ 270186 w 788862"/>
                <a:gd name="connsiteY38" fmla="*/ 17593 h 783968"/>
                <a:gd name="connsiteX39" fmla="*/ 321313 w 788862"/>
                <a:gd name="connsiteY39" fmla="*/ 66075 h 783968"/>
                <a:gd name="connsiteX40" fmla="*/ 398764 w 788862"/>
                <a:gd name="connsiteY40" fmla="*/ 58006 h 783968"/>
                <a:gd name="connsiteX41" fmla="*/ 438713 w 788862"/>
                <a:gd name="connsiteY41" fmla="*/ 0 h 783968"/>
                <a:gd name="connsiteX42" fmla="*/ 514047 w 788862"/>
                <a:gd name="connsiteY42" fmla="*/ 16072 h 783968"/>
                <a:gd name="connsiteX43" fmla="*/ 514047 w 788862"/>
                <a:gd name="connsiteY43" fmla="*/ 16072 h 783968"/>
                <a:gd name="connsiteX44" fmla="*/ 338708 w 788862"/>
                <a:gd name="connsiteY44" fmla="*/ 653208 h 783968"/>
                <a:gd name="connsiteX45" fmla="*/ 655589 w 788862"/>
                <a:gd name="connsiteY45" fmla="*/ 447642 h 783968"/>
                <a:gd name="connsiteX46" fmla="*/ 450023 w 788862"/>
                <a:gd name="connsiteY46" fmla="*/ 130761 h 783968"/>
                <a:gd name="connsiteX47" fmla="*/ 133142 w 788862"/>
                <a:gd name="connsiteY47" fmla="*/ 336327 h 783968"/>
                <a:gd name="connsiteX48" fmla="*/ 338708 w 788862"/>
                <a:gd name="connsiteY48" fmla="*/ 653208 h 7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8862" h="783968">
                  <a:moveTo>
                    <a:pt x="513849" y="16006"/>
                  </a:moveTo>
                  <a:lnTo>
                    <a:pt x="526680" y="85256"/>
                  </a:lnTo>
                  <a:cubicBezTo>
                    <a:pt x="550954" y="95706"/>
                    <a:pt x="573508" y="108802"/>
                    <a:pt x="594078" y="124213"/>
                  </a:cubicBezTo>
                  <a:lnTo>
                    <a:pt x="660483" y="100799"/>
                  </a:lnTo>
                  <a:lnTo>
                    <a:pt x="712007" y="158077"/>
                  </a:lnTo>
                  <a:lnTo>
                    <a:pt x="681649" y="221704"/>
                  </a:lnTo>
                  <a:cubicBezTo>
                    <a:pt x="694877" y="243994"/>
                    <a:pt x="705525" y="267871"/>
                    <a:pt x="713330" y="292740"/>
                  </a:cubicBezTo>
                  <a:lnTo>
                    <a:pt x="780860" y="312847"/>
                  </a:lnTo>
                  <a:lnTo>
                    <a:pt x="788863" y="389438"/>
                  </a:lnTo>
                  <a:lnTo>
                    <a:pt x="726889" y="423104"/>
                  </a:lnTo>
                  <a:cubicBezTo>
                    <a:pt x="725698" y="435869"/>
                    <a:pt x="723714" y="448766"/>
                    <a:pt x="721002" y="461598"/>
                  </a:cubicBezTo>
                  <a:cubicBezTo>
                    <a:pt x="718290" y="474495"/>
                    <a:pt x="714785" y="486996"/>
                    <a:pt x="710684" y="499166"/>
                  </a:cubicBezTo>
                  <a:lnTo>
                    <a:pt x="753544" y="555121"/>
                  </a:lnTo>
                  <a:lnTo>
                    <a:pt x="714983" y="621791"/>
                  </a:lnTo>
                  <a:lnTo>
                    <a:pt x="645139" y="612597"/>
                  </a:lnTo>
                  <a:cubicBezTo>
                    <a:pt x="627876" y="632175"/>
                    <a:pt x="608430" y="649636"/>
                    <a:pt x="587265" y="664584"/>
                  </a:cubicBezTo>
                  <a:lnTo>
                    <a:pt x="589051" y="735091"/>
                  </a:lnTo>
                  <a:lnTo>
                    <a:pt x="518677" y="766375"/>
                  </a:lnTo>
                  <a:lnTo>
                    <a:pt x="467616" y="717894"/>
                  </a:lnTo>
                  <a:cubicBezTo>
                    <a:pt x="442549" y="723516"/>
                    <a:pt x="416556" y="726360"/>
                    <a:pt x="390165" y="725963"/>
                  </a:cubicBezTo>
                  <a:lnTo>
                    <a:pt x="350216" y="783969"/>
                  </a:lnTo>
                  <a:lnTo>
                    <a:pt x="274948" y="767963"/>
                  </a:lnTo>
                  <a:lnTo>
                    <a:pt x="262116" y="698713"/>
                  </a:lnTo>
                  <a:cubicBezTo>
                    <a:pt x="237843" y="688263"/>
                    <a:pt x="215289" y="675167"/>
                    <a:pt x="194719" y="659756"/>
                  </a:cubicBezTo>
                  <a:lnTo>
                    <a:pt x="128313" y="683170"/>
                  </a:lnTo>
                  <a:lnTo>
                    <a:pt x="76790" y="625892"/>
                  </a:lnTo>
                  <a:lnTo>
                    <a:pt x="107148" y="562264"/>
                  </a:lnTo>
                  <a:cubicBezTo>
                    <a:pt x="93920" y="539975"/>
                    <a:pt x="83271" y="516098"/>
                    <a:pt x="75533" y="491229"/>
                  </a:cubicBezTo>
                  <a:lnTo>
                    <a:pt x="8003" y="471122"/>
                  </a:lnTo>
                  <a:lnTo>
                    <a:pt x="0" y="394531"/>
                  </a:lnTo>
                  <a:lnTo>
                    <a:pt x="61974" y="360865"/>
                  </a:lnTo>
                  <a:cubicBezTo>
                    <a:pt x="63231" y="348100"/>
                    <a:pt x="65149" y="335202"/>
                    <a:pt x="67860" y="322371"/>
                  </a:cubicBezTo>
                  <a:cubicBezTo>
                    <a:pt x="70572" y="309474"/>
                    <a:pt x="74078" y="296973"/>
                    <a:pt x="78178" y="284803"/>
                  </a:cubicBezTo>
                  <a:lnTo>
                    <a:pt x="35319" y="228848"/>
                  </a:lnTo>
                  <a:lnTo>
                    <a:pt x="73879" y="162178"/>
                  </a:lnTo>
                  <a:lnTo>
                    <a:pt x="143724" y="171371"/>
                  </a:lnTo>
                  <a:cubicBezTo>
                    <a:pt x="160987" y="151793"/>
                    <a:pt x="180432" y="134332"/>
                    <a:pt x="201597" y="119384"/>
                  </a:cubicBezTo>
                  <a:lnTo>
                    <a:pt x="199812" y="48878"/>
                  </a:lnTo>
                  <a:lnTo>
                    <a:pt x="270186" y="17593"/>
                  </a:lnTo>
                  <a:lnTo>
                    <a:pt x="321313" y="66075"/>
                  </a:lnTo>
                  <a:cubicBezTo>
                    <a:pt x="346380" y="60453"/>
                    <a:pt x="372373" y="57609"/>
                    <a:pt x="398764" y="58006"/>
                  </a:cubicBezTo>
                  <a:lnTo>
                    <a:pt x="438713" y="0"/>
                  </a:lnTo>
                  <a:lnTo>
                    <a:pt x="514047" y="16072"/>
                  </a:lnTo>
                  <a:lnTo>
                    <a:pt x="514047" y="16072"/>
                  </a:lnTo>
                  <a:close/>
                  <a:moveTo>
                    <a:pt x="338708" y="653208"/>
                  </a:moveTo>
                  <a:cubicBezTo>
                    <a:pt x="482961" y="683964"/>
                    <a:pt x="624834" y="591962"/>
                    <a:pt x="655589" y="447642"/>
                  </a:cubicBezTo>
                  <a:cubicBezTo>
                    <a:pt x="686345" y="303389"/>
                    <a:pt x="594342" y="161516"/>
                    <a:pt x="450023" y="130761"/>
                  </a:cubicBezTo>
                  <a:cubicBezTo>
                    <a:pt x="305769" y="100005"/>
                    <a:pt x="163897" y="192007"/>
                    <a:pt x="133142" y="336327"/>
                  </a:cubicBezTo>
                  <a:cubicBezTo>
                    <a:pt x="102386" y="480580"/>
                    <a:pt x="194388" y="622453"/>
                    <a:pt x="338708" y="653208"/>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91" name="Freeform: Shape 60">
              <a:extLst>
                <a:ext uri="{FF2B5EF4-FFF2-40B4-BE49-F238E27FC236}">
                  <a16:creationId xmlns:a16="http://schemas.microsoft.com/office/drawing/2014/main" id="{58B40997-A7A1-916B-DD49-7A5FA2F4C477}"/>
                </a:ext>
              </a:extLst>
            </p:cNvPr>
            <p:cNvSpPr/>
            <p:nvPr/>
          </p:nvSpPr>
          <p:spPr>
            <a:xfrm>
              <a:off x="2603218" y="159294"/>
              <a:ext cx="1276412" cy="1269195"/>
            </a:xfrm>
            <a:custGeom>
              <a:avLst/>
              <a:gdLst>
                <a:gd name="connsiteX0" fmla="*/ 790847 w 1239944"/>
                <a:gd name="connsiteY0" fmla="*/ 17726 h 1232933"/>
                <a:gd name="connsiteX1" fmla="*/ 806920 w 1239944"/>
                <a:gd name="connsiteY1" fmla="*/ 98153 h 1232933"/>
                <a:gd name="connsiteX2" fmla="*/ 879013 w 1239944"/>
                <a:gd name="connsiteY2" fmla="*/ 130298 h 1232933"/>
                <a:gd name="connsiteX3" fmla="*/ 949519 w 1239944"/>
                <a:gd name="connsiteY3" fmla="*/ 88497 h 1232933"/>
                <a:gd name="connsiteX4" fmla="*/ 1018637 w 1239944"/>
                <a:gd name="connsiteY4" fmla="*/ 138764 h 1232933"/>
                <a:gd name="connsiteX5" fmla="*/ 1000514 w 1239944"/>
                <a:gd name="connsiteY5" fmla="*/ 219125 h 1232933"/>
                <a:gd name="connsiteX6" fmla="*/ 1052699 w 1239944"/>
                <a:gd name="connsiteY6" fmla="*/ 277527 h 1232933"/>
                <a:gd name="connsiteX7" fmla="*/ 1134846 w 1239944"/>
                <a:gd name="connsiteY7" fmla="*/ 267937 h 1232933"/>
                <a:gd name="connsiteX8" fmla="*/ 1177507 w 1239944"/>
                <a:gd name="connsiteY8" fmla="*/ 341949 h 1232933"/>
                <a:gd name="connsiteX9" fmla="*/ 1127769 w 1239944"/>
                <a:gd name="connsiteY9" fmla="*/ 408619 h 1232933"/>
                <a:gd name="connsiteX10" fmla="*/ 1151448 w 1239944"/>
                <a:gd name="connsiteY10" fmla="*/ 482366 h 1232933"/>
                <a:gd name="connsiteX11" fmla="*/ 1231081 w 1239944"/>
                <a:gd name="connsiteY11" fmla="*/ 507235 h 1232933"/>
                <a:gd name="connsiteX12" fmla="*/ 1239944 w 1239944"/>
                <a:gd name="connsiteY12" fmla="*/ 592226 h 1232933"/>
                <a:gd name="connsiteX13" fmla="*/ 1166528 w 1239944"/>
                <a:gd name="connsiteY13" fmla="*/ 633432 h 1232933"/>
                <a:gd name="connsiteX14" fmla="*/ 1158128 w 1239944"/>
                <a:gd name="connsiteY14" fmla="*/ 709097 h 1232933"/>
                <a:gd name="connsiteX15" fmla="*/ 1221689 w 1239944"/>
                <a:gd name="connsiteY15" fmla="*/ 765052 h 1232933"/>
                <a:gd name="connsiteX16" fmla="*/ 1195233 w 1239944"/>
                <a:gd name="connsiteY16" fmla="*/ 846273 h 1232933"/>
                <a:gd name="connsiteX17" fmla="*/ 1110308 w 1239944"/>
                <a:gd name="connsiteY17" fmla="*/ 854144 h 1232933"/>
                <a:gd name="connsiteX18" fmla="*/ 1072542 w 1239944"/>
                <a:gd name="connsiteY18" fmla="*/ 918896 h 1232933"/>
                <a:gd name="connsiteX19" fmla="*/ 1108258 w 1239944"/>
                <a:gd name="connsiteY19" fmla="*/ 996744 h 1232933"/>
                <a:gd name="connsiteX20" fmla="*/ 1051046 w 1239944"/>
                <a:gd name="connsiteY20" fmla="*/ 1060173 h 1232933"/>
                <a:gd name="connsiteX21" fmla="*/ 969229 w 1239944"/>
                <a:gd name="connsiteY21" fmla="*/ 1032460 h 1232933"/>
                <a:gd name="connsiteX22" fmla="*/ 909438 w 1239944"/>
                <a:gd name="connsiteY22" fmla="*/ 1075518 h 1232933"/>
                <a:gd name="connsiteX23" fmla="*/ 910430 w 1239944"/>
                <a:gd name="connsiteY23" fmla="*/ 1162229 h 1232933"/>
                <a:gd name="connsiteX24" fmla="*/ 832384 w 1239944"/>
                <a:gd name="connsiteY24" fmla="*/ 1196953 h 1232933"/>
                <a:gd name="connsiteX25" fmla="*/ 768426 w 1239944"/>
                <a:gd name="connsiteY25" fmla="*/ 1137889 h 1232933"/>
                <a:gd name="connsiteX26" fmla="*/ 696927 w 1239944"/>
                <a:gd name="connsiteY26" fmla="*/ 1152969 h 1232933"/>
                <a:gd name="connsiteX27" fmla="*/ 662402 w 1239944"/>
                <a:gd name="connsiteY27" fmla="*/ 1232934 h 1232933"/>
                <a:gd name="connsiteX28" fmla="*/ 576947 w 1239944"/>
                <a:gd name="connsiteY28" fmla="*/ 1232934 h 1232933"/>
                <a:gd name="connsiteX29" fmla="*/ 542356 w 1239944"/>
                <a:gd name="connsiteY29" fmla="*/ 1152572 h 1232933"/>
                <a:gd name="connsiteX30" fmla="*/ 506574 w 1239944"/>
                <a:gd name="connsiteY30" fmla="*/ 1146223 h 1232933"/>
                <a:gd name="connsiteX31" fmla="*/ 471320 w 1239944"/>
                <a:gd name="connsiteY31" fmla="*/ 1137426 h 1232933"/>
                <a:gd name="connsiteX32" fmla="*/ 406965 w 1239944"/>
                <a:gd name="connsiteY32" fmla="*/ 1196688 h 1232933"/>
                <a:gd name="connsiteX33" fmla="*/ 328919 w 1239944"/>
                <a:gd name="connsiteY33" fmla="*/ 1161898 h 1232933"/>
                <a:gd name="connsiteX34" fmla="*/ 330043 w 1239944"/>
                <a:gd name="connsiteY34" fmla="*/ 1074790 h 1232933"/>
                <a:gd name="connsiteX35" fmla="*/ 270913 w 1239944"/>
                <a:gd name="connsiteY35" fmla="*/ 1031865 h 1232933"/>
                <a:gd name="connsiteX36" fmla="*/ 188436 w 1239944"/>
                <a:gd name="connsiteY36" fmla="*/ 1059710 h 1232933"/>
                <a:gd name="connsiteX37" fmla="*/ 131290 w 1239944"/>
                <a:gd name="connsiteY37" fmla="*/ 996215 h 1232933"/>
                <a:gd name="connsiteX38" fmla="*/ 167535 w 1239944"/>
                <a:gd name="connsiteY38" fmla="*/ 917441 h 1232933"/>
                <a:gd name="connsiteX39" fmla="*/ 130496 w 1239944"/>
                <a:gd name="connsiteY39" fmla="*/ 853747 h 1232933"/>
                <a:gd name="connsiteX40" fmla="*/ 44447 w 1239944"/>
                <a:gd name="connsiteY40" fmla="*/ 845678 h 1232933"/>
                <a:gd name="connsiteX41" fmla="*/ 18056 w 1239944"/>
                <a:gd name="connsiteY41" fmla="*/ 764391 h 1232933"/>
                <a:gd name="connsiteX42" fmla="*/ 82412 w 1239944"/>
                <a:gd name="connsiteY42" fmla="*/ 707907 h 1232933"/>
                <a:gd name="connsiteX43" fmla="*/ 74342 w 1239944"/>
                <a:gd name="connsiteY43" fmla="*/ 633366 h 1232933"/>
                <a:gd name="connsiteX44" fmla="*/ 0 w 1239944"/>
                <a:gd name="connsiteY44" fmla="*/ 591565 h 1232933"/>
                <a:gd name="connsiteX45" fmla="*/ 8995 w 1239944"/>
                <a:gd name="connsiteY45" fmla="*/ 506640 h 1232933"/>
                <a:gd name="connsiteX46" fmla="*/ 89819 w 1239944"/>
                <a:gd name="connsiteY46" fmla="*/ 481440 h 1232933"/>
                <a:gd name="connsiteX47" fmla="*/ 113035 w 1239944"/>
                <a:gd name="connsiteY47" fmla="*/ 408949 h 1232933"/>
                <a:gd name="connsiteX48" fmla="*/ 62768 w 1239944"/>
                <a:gd name="connsiteY48" fmla="*/ 341420 h 1232933"/>
                <a:gd name="connsiteX49" fmla="*/ 105561 w 1239944"/>
                <a:gd name="connsiteY49" fmla="*/ 267474 h 1232933"/>
                <a:gd name="connsiteX50" fmla="*/ 188369 w 1239944"/>
                <a:gd name="connsiteY50" fmla="*/ 277263 h 1232933"/>
                <a:gd name="connsiteX51" fmla="*/ 240092 w 1239944"/>
                <a:gd name="connsiteY51" fmla="*/ 219588 h 1232933"/>
                <a:gd name="connsiteX52" fmla="*/ 221903 w 1239944"/>
                <a:gd name="connsiteY52" fmla="*/ 138433 h 1232933"/>
                <a:gd name="connsiteX53" fmla="*/ 291020 w 1239944"/>
                <a:gd name="connsiteY53" fmla="*/ 88232 h 1232933"/>
                <a:gd name="connsiteX54" fmla="*/ 362122 w 1239944"/>
                <a:gd name="connsiteY54" fmla="*/ 130496 h 1232933"/>
                <a:gd name="connsiteX55" fmla="*/ 433554 w 1239944"/>
                <a:gd name="connsiteY55" fmla="*/ 98484 h 1232933"/>
                <a:gd name="connsiteX56" fmla="*/ 449758 w 1239944"/>
                <a:gd name="connsiteY56" fmla="*/ 17726 h 1232933"/>
                <a:gd name="connsiteX57" fmla="*/ 533361 w 1239944"/>
                <a:gd name="connsiteY57" fmla="*/ 0 h 1232933"/>
                <a:gd name="connsiteX58" fmla="*/ 580718 w 1239944"/>
                <a:gd name="connsiteY58" fmla="*/ 66935 h 1232933"/>
                <a:gd name="connsiteX59" fmla="*/ 659624 w 1239944"/>
                <a:gd name="connsiteY59" fmla="*/ 66935 h 1232933"/>
                <a:gd name="connsiteX60" fmla="*/ 707113 w 1239944"/>
                <a:gd name="connsiteY60" fmla="*/ 0 h 1232933"/>
                <a:gd name="connsiteX61" fmla="*/ 790649 w 1239944"/>
                <a:gd name="connsiteY61" fmla="*/ 17858 h 1232933"/>
                <a:gd name="connsiteX62" fmla="*/ 790649 w 1239944"/>
                <a:gd name="connsiteY62" fmla="*/ 17858 h 1232933"/>
                <a:gd name="connsiteX63" fmla="*/ 530649 w 1239944"/>
                <a:gd name="connsiteY63" fmla="*/ 1033519 h 1232933"/>
                <a:gd name="connsiteX64" fmla="*/ 1042381 w 1239944"/>
                <a:gd name="connsiteY64" fmla="*/ 701623 h 1232933"/>
                <a:gd name="connsiteX65" fmla="*/ 710486 w 1239944"/>
                <a:gd name="connsiteY65" fmla="*/ 189891 h 1232933"/>
                <a:gd name="connsiteX66" fmla="*/ 198754 w 1239944"/>
                <a:gd name="connsiteY66" fmla="*/ 521786 h 1232933"/>
                <a:gd name="connsiteX67" fmla="*/ 530649 w 1239944"/>
                <a:gd name="connsiteY67" fmla="*/ 1033519 h 12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944" h="1232933">
                  <a:moveTo>
                    <a:pt x="790847" y="17726"/>
                  </a:moveTo>
                  <a:lnTo>
                    <a:pt x="806920" y="98153"/>
                  </a:lnTo>
                  <a:cubicBezTo>
                    <a:pt x="831987" y="107214"/>
                    <a:pt x="856062" y="117995"/>
                    <a:pt x="879013" y="130298"/>
                  </a:cubicBezTo>
                  <a:lnTo>
                    <a:pt x="949519" y="88497"/>
                  </a:lnTo>
                  <a:lnTo>
                    <a:pt x="1018637" y="138764"/>
                  </a:lnTo>
                  <a:lnTo>
                    <a:pt x="1000514" y="219125"/>
                  </a:lnTo>
                  <a:cubicBezTo>
                    <a:pt x="1019298" y="237380"/>
                    <a:pt x="1036759" y="256891"/>
                    <a:pt x="1052699" y="277527"/>
                  </a:cubicBezTo>
                  <a:lnTo>
                    <a:pt x="1134846" y="267937"/>
                  </a:lnTo>
                  <a:lnTo>
                    <a:pt x="1177507" y="341949"/>
                  </a:lnTo>
                  <a:lnTo>
                    <a:pt x="1127769" y="408619"/>
                  </a:lnTo>
                  <a:cubicBezTo>
                    <a:pt x="1137360" y="432496"/>
                    <a:pt x="1145297" y="457166"/>
                    <a:pt x="1151448" y="482366"/>
                  </a:cubicBezTo>
                  <a:lnTo>
                    <a:pt x="1231081" y="507235"/>
                  </a:lnTo>
                  <a:lnTo>
                    <a:pt x="1239944" y="592226"/>
                  </a:lnTo>
                  <a:lnTo>
                    <a:pt x="1166528" y="633432"/>
                  </a:lnTo>
                  <a:cubicBezTo>
                    <a:pt x="1165536" y="658499"/>
                    <a:pt x="1162758" y="683765"/>
                    <a:pt x="1158128" y="709097"/>
                  </a:cubicBezTo>
                  <a:lnTo>
                    <a:pt x="1221689" y="765052"/>
                  </a:lnTo>
                  <a:lnTo>
                    <a:pt x="1195233" y="846273"/>
                  </a:lnTo>
                  <a:lnTo>
                    <a:pt x="1110308" y="854144"/>
                  </a:lnTo>
                  <a:cubicBezTo>
                    <a:pt x="1099130" y="876764"/>
                    <a:pt x="1086497" y="898326"/>
                    <a:pt x="1072542" y="918896"/>
                  </a:cubicBezTo>
                  <a:lnTo>
                    <a:pt x="1108258" y="996744"/>
                  </a:lnTo>
                  <a:lnTo>
                    <a:pt x="1051046" y="1060173"/>
                  </a:lnTo>
                  <a:lnTo>
                    <a:pt x="969229" y="1032460"/>
                  </a:lnTo>
                  <a:cubicBezTo>
                    <a:pt x="950313" y="1048136"/>
                    <a:pt x="930339" y="1062554"/>
                    <a:pt x="909438" y="1075518"/>
                  </a:cubicBezTo>
                  <a:lnTo>
                    <a:pt x="910430" y="1162229"/>
                  </a:lnTo>
                  <a:lnTo>
                    <a:pt x="832384" y="1196953"/>
                  </a:lnTo>
                  <a:lnTo>
                    <a:pt x="768426" y="1137889"/>
                  </a:lnTo>
                  <a:cubicBezTo>
                    <a:pt x="745078" y="1144503"/>
                    <a:pt x="721201" y="1149530"/>
                    <a:pt x="696927" y="1152969"/>
                  </a:cubicBezTo>
                  <a:lnTo>
                    <a:pt x="662402" y="1232934"/>
                  </a:lnTo>
                  <a:lnTo>
                    <a:pt x="576947" y="1232934"/>
                  </a:lnTo>
                  <a:lnTo>
                    <a:pt x="542356" y="1152572"/>
                  </a:lnTo>
                  <a:cubicBezTo>
                    <a:pt x="530450" y="1150853"/>
                    <a:pt x="518545" y="1148736"/>
                    <a:pt x="506574" y="1146223"/>
                  </a:cubicBezTo>
                  <a:cubicBezTo>
                    <a:pt x="494668" y="1143709"/>
                    <a:pt x="482895" y="1140733"/>
                    <a:pt x="471320" y="1137426"/>
                  </a:cubicBezTo>
                  <a:lnTo>
                    <a:pt x="406965" y="1196688"/>
                  </a:lnTo>
                  <a:lnTo>
                    <a:pt x="328919" y="1161898"/>
                  </a:lnTo>
                  <a:lnTo>
                    <a:pt x="330043" y="1074790"/>
                  </a:lnTo>
                  <a:cubicBezTo>
                    <a:pt x="309275" y="1061761"/>
                    <a:pt x="289565" y="1047408"/>
                    <a:pt x="270913" y="1031865"/>
                  </a:cubicBezTo>
                  <a:lnTo>
                    <a:pt x="188436" y="1059710"/>
                  </a:lnTo>
                  <a:lnTo>
                    <a:pt x="131290" y="996215"/>
                  </a:lnTo>
                  <a:lnTo>
                    <a:pt x="167535" y="917441"/>
                  </a:lnTo>
                  <a:cubicBezTo>
                    <a:pt x="153778" y="897070"/>
                    <a:pt x="141409" y="875838"/>
                    <a:pt x="130496" y="853747"/>
                  </a:cubicBezTo>
                  <a:lnTo>
                    <a:pt x="44447" y="845678"/>
                  </a:lnTo>
                  <a:lnTo>
                    <a:pt x="18056" y="764391"/>
                  </a:lnTo>
                  <a:lnTo>
                    <a:pt x="82412" y="707907"/>
                  </a:lnTo>
                  <a:cubicBezTo>
                    <a:pt x="78046" y="683501"/>
                    <a:pt x="75335" y="658565"/>
                    <a:pt x="74342" y="633366"/>
                  </a:cubicBezTo>
                  <a:lnTo>
                    <a:pt x="0" y="591565"/>
                  </a:lnTo>
                  <a:lnTo>
                    <a:pt x="8995" y="506640"/>
                  </a:lnTo>
                  <a:lnTo>
                    <a:pt x="89819" y="481440"/>
                  </a:lnTo>
                  <a:cubicBezTo>
                    <a:pt x="95971" y="456439"/>
                    <a:pt x="103709" y="432231"/>
                    <a:pt x="113035" y="408949"/>
                  </a:cubicBezTo>
                  <a:lnTo>
                    <a:pt x="62768" y="341420"/>
                  </a:lnTo>
                  <a:lnTo>
                    <a:pt x="105561" y="267474"/>
                  </a:lnTo>
                  <a:lnTo>
                    <a:pt x="188369" y="277263"/>
                  </a:lnTo>
                  <a:cubicBezTo>
                    <a:pt x="204243" y="256759"/>
                    <a:pt x="221572" y="237512"/>
                    <a:pt x="240092" y="219588"/>
                  </a:cubicBezTo>
                  <a:lnTo>
                    <a:pt x="221903" y="138433"/>
                  </a:lnTo>
                  <a:lnTo>
                    <a:pt x="291020" y="88232"/>
                  </a:lnTo>
                  <a:lnTo>
                    <a:pt x="362122" y="130496"/>
                  </a:lnTo>
                  <a:cubicBezTo>
                    <a:pt x="385073" y="118128"/>
                    <a:pt x="408949" y="107479"/>
                    <a:pt x="433554" y="98484"/>
                  </a:cubicBezTo>
                  <a:lnTo>
                    <a:pt x="449758" y="17726"/>
                  </a:lnTo>
                  <a:lnTo>
                    <a:pt x="533361" y="0"/>
                  </a:lnTo>
                  <a:lnTo>
                    <a:pt x="580718" y="66935"/>
                  </a:lnTo>
                  <a:cubicBezTo>
                    <a:pt x="606711" y="65083"/>
                    <a:pt x="633101" y="65083"/>
                    <a:pt x="659624" y="66935"/>
                  </a:cubicBezTo>
                  <a:lnTo>
                    <a:pt x="707113" y="0"/>
                  </a:lnTo>
                  <a:lnTo>
                    <a:pt x="790649" y="17858"/>
                  </a:lnTo>
                  <a:lnTo>
                    <a:pt x="790649" y="17858"/>
                  </a:lnTo>
                  <a:close/>
                  <a:moveTo>
                    <a:pt x="530649" y="1033519"/>
                  </a:moveTo>
                  <a:cubicBezTo>
                    <a:pt x="763597" y="1083190"/>
                    <a:pt x="992709" y="934572"/>
                    <a:pt x="1042381" y="701623"/>
                  </a:cubicBezTo>
                  <a:cubicBezTo>
                    <a:pt x="1092053" y="468675"/>
                    <a:pt x="943434" y="239563"/>
                    <a:pt x="710486" y="189891"/>
                  </a:cubicBezTo>
                  <a:cubicBezTo>
                    <a:pt x="477538" y="140219"/>
                    <a:pt x="248425" y="288838"/>
                    <a:pt x="198754" y="521786"/>
                  </a:cubicBezTo>
                  <a:cubicBezTo>
                    <a:pt x="149082" y="754734"/>
                    <a:pt x="297700" y="983847"/>
                    <a:pt x="530649" y="1033519"/>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92" name="Freeform: Shape 63">
              <a:extLst>
                <a:ext uri="{FF2B5EF4-FFF2-40B4-BE49-F238E27FC236}">
                  <a16:creationId xmlns:a16="http://schemas.microsoft.com/office/drawing/2014/main" id="{D7EF9F06-E89C-7CF9-3E05-CB9ED0234E79}"/>
                </a:ext>
              </a:extLst>
            </p:cNvPr>
            <p:cNvSpPr/>
            <p:nvPr/>
          </p:nvSpPr>
          <p:spPr>
            <a:xfrm rot="21243256">
              <a:off x="2969377" y="1441542"/>
              <a:ext cx="811041" cy="810361"/>
            </a:xfrm>
            <a:custGeom>
              <a:avLst/>
              <a:gdLst>
                <a:gd name="connsiteX0" fmla="*/ 494800 w 787870"/>
                <a:gd name="connsiteY0" fmla="*/ 12236 h 787209"/>
                <a:gd name="connsiteX1" fmla="*/ 511005 w 787870"/>
                <a:gd name="connsiteY1" fmla="*/ 80758 h 787209"/>
                <a:gd name="connsiteX2" fmla="*/ 580255 w 787870"/>
                <a:gd name="connsiteY2" fmla="*/ 116342 h 787209"/>
                <a:gd name="connsiteX3" fmla="*/ 645469 w 787870"/>
                <a:gd name="connsiteY3" fmla="*/ 89687 h 787209"/>
                <a:gd name="connsiteX4" fmla="*/ 699705 w 787870"/>
                <a:gd name="connsiteY4" fmla="*/ 144320 h 787209"/>
                <a:gd name="connsiteX5" fmla="*/ 672521 w 787870"/>
                <a:gd name="connsiteY5" fmla="*/ 209402 h 787209"/>
                <a:gd name="connsiteX6" fmla="*/ 707642 w 787870"/>
                <a:gd name="connsiteY6" fmla="*/ 278850 h 787209"/>
                <a:gd name="connsiteX7" fmla="*/ 776098 w 787870"/>
                <a:gd name="connsiteY7" fmla="*/ 295584 h 787209"/>
                <a:gd name="connsiteX8" fmla="*/ 787871 w 787870"/>
                <a:gd name="connsiteY8" fmla="*/ 371712 h 787209"/>
                <a:gd name="connsiteX9" fmla="*/ 727617 w 787870"/>
                <a:gd name="connsiteY9" fmla="*/ 408354 h 787209"/>
                <a:gd name="connsiteX10" fmla="*/ 723582 w 787870"/>
                <a:gd name="connsiteY10" fmla="*/ 447113 h 787209"/>
                <a:gd name="connsiteX11" fmla="*/ 715116 w 787870"/>
                <a:gd name="connsiteY11" fmla="*/ 485144 h 787209"/>
                <a:gd name="connsiteX12" fmla="*/ 760687 w 787870"/>
                <a:gd name="connsiteY12" fmla="*/ 538917 h 787209"/>
                <a:gd name="connsiteX13" fmla="*/ 725434 w 787870"/>
                <a:gd name="connsiteY13" fmla="*/ 607372 h 787209"/>
                <a:gd name="connsiteX14" fmla="*/ 655192 w 787870"/>
                <a:gd name="connsiteY14" fmla="*/ 601618 h 787209"/>
                <a:gd name="connsiteX15" fmla="*/ 599964 w 787870"/>
                <a:gd name="connsiteY15" fmla="*/ 656383 h 787209"/>
                <a:gd name="connsiteX16" fmla="*/ 605190 w 787870"/>
                <a:gd name="connsiteY16" fmla="*/ 726691 h 787209"/>
                <a:gd name="connsiteX17" fmla="*/ 536469 w 787870"/>
                <a:gd name="connsiteY17" fmla="*/ 761348 h 787209"/>
                <a:gd name="connsiteX18" fmla="*/ 483027 w 787870"/>
                <a:gd name="connsiteY18" fmla="*/ 715447 h 787209"/>
                <a:gd name="connsiteX19" fmla="*/ 406039 w 787870"/>
                <a:gd name="connsiteY19" fmla="*/ 727286 h 787209"/>
                <a:gd name="connsiteX20" fmla="*/ 369000 w 787870"/>
                <a:gd name="connsiteY20" fmla="*/ 787210 h 787209"/>
                <a:gd name="connsiteX21" fmla="*/ 293005 w 787870"/>
                <a:gd name="connsiteY21" fmla="*/ 774907 h 787209"/>
                <a:gd name="connsiteX22" fmla="*/ 276800 w 787870"/>
                <a:gd name="connsiteY22" fmla="*/ 706385 h 787209"/>
                <a:gd name="connsiteX23" fmla="*/ 207550 w 787870"/>
                <a:gd name="connsiteY23" fmla="*/ 670801 h 787209"/>
                <a:gd name="connsiteX24" fmla="*/ 142335 w 787870"/>
                <a:gd name="connsiteY24" fmla="*/ 697456 h 787209"/>
                <a:gd name="connsiteX25" fmla="*/ 88100 w 787870"/>
                <a:gd name="connsiteY25" fmla="*/ 642824 h 787209"/>
                <a:gd name="connsiteX26" fmla="*/ 115284 w 787870"/>
                <a:gd name="connsiteY26" fmla="*/ 577741 h 787209"/>
                <a:gd name="connsiteX27" fmla="*/ 80229 w 787870"/>
                <a:gd name="connsiteY27" fmla="*/ 508359 h 787209"/>
                <a:gd name="connsiteX28" fmla="*/ 11773 w 787870"/>
                <a:gd name="connsiteY28" fmla="*/ 491626 h 787209"/>
                <a:gd name="connsiteX29" fmla="*/ 0 w 787870"/>
                <a:gd name="connsiteY29" fmla="*/ 415564 h 787209"/>
                <a:gd name="connsiteX30" fmla="*/ 60255 w 787870"/>
                <a:gd name="connsiteY30" fmla="*/ 378922 h 787209"/>
                <a:gd name="connsiteX31" fmla="*/ 64223 w 787870"/>
                <a:gd name="connsiteY31" fmla="*/ 340163 h 787209"/>
                <a:gd name="connsiteX32" fmla="*/ 72689 w 787870"/>
                <a:gd name="connsiteY32" fmla="*/ 302132 h 787209"/>
                <a:gd name="connsiteX33" fmla="*/ 27118 w 787870"/>
                <a:gd name="connsiteY33" fmla="*/ 248293 h 787209"/>
                <a:gd name="connsiteX34" fmla="*/ 62371 w 787870"/>
                <a:gd name="connsiteY34" fmla="*/ 179837 h 787209"/>
                <a:gd name="connsiteX35" fmla="*/ 132613 w 787870"/>
                <a:gd name="connsiteY35" fmla="*/ 185591 h 787209"/>
                <a:gd name="connsiteX36" fmla="*/ 187840 w 787870"/>
                <a:gd name="connsiteY36" fmla="*/ 130827 h 787209"/>
                <a:gd name="connsiteX37" fmla="*/ 182615 w 787870"/>
                <a:gd name="connsiteY37" fmla="*/ 60519 h 787209"/>
                <a:gd name="connsiteX38" fmla="*/ 251336 w 787870"/>
                <a:gd name="connsiteY38" fmla="*/ 25861 h 787209"/>
                <a:gd name="connsiteX39" fmla="*/ 304711 w 787870"/>
                <a:gd name="connsiteY39" fmla="*/ 71763 h 787209"/>
                <a:gd name="connsiteX40" fmla="*/ 381699 w 787870"/>
                <a:gd name="connsiteY40" fmla="*/ 59857 h 787209"/>
                <a:gd name="connsiteX41" fmla="*/ 418805 w 787870"/>
                <a:gd name="connsiteY41" fmla="*/ 0 h 787209"/>
                <a:gd name="connsiteX42" fmla="*/ 494800 w 787870"/>
                <a:gd name="connsiteY42" fmla="*/ 12302 h 787209"/>
                <a:gd name="connsiteX43" fmla="*/ 494800 w 787870"/>
                <a:gd name="connsiteY43" fmla="*/ 12302 h 787209"/>
                <a:gd name="connsiteX44" fmla="*/ 351076 w 787870"/>
                <a:gd name="connsiteY44" fmla="*/ 657243 h 787209"/>
                <a:gd name="connsiteX45" fmla="*/ 657507 w 787870"/>
                <a:gd name="connsiteY45" fmla="*/ 436398 h 787209"/>
                <a:gd name="connsiteX46" fmla="*/ 436663 w 787870"/>
                <a:gd name="connsiteY46" fmla="*/ 129967 h 787209"/>
                <a:gd name="connsiteX47" fmla="*/ 130232 w 787870"/>
                <a:gd name="connsiteY47" fmla="*/ 350812 h 787209"/>
                <a:gd name="connsiteX48" fmla="*/ 351076 w 787870"/>
                <a:gd name="connsiteY48" fmla="*/ 657243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7870" h="787209">
                  <a:moveTo>
                    <a:pt x="494800" y="12236"/>
                  </a:moveTo>
                  <a:lnTo>
                    <a:pt x="511005" y="80758"/>
                  </a:lnTo>
                  <a:cubicBezTo>
                    <a:pt x="535742" y="90018"/>
                    <a:pt x="558891" y="101989"/>
                    <a:pt x="580255" y="116342"/>
                  </a:cubicBezTo>
                  <a:lnTo>
                    <a:pt x="645469" y="89687"/>
                  </a:lnTo>
                  <a:lnTo>
                    <a:pt x="699705" y="144320"/>
                  </a:lnTo>
                  <a:lnTo>
                    <a:pt x="672521" y="209402"/>
                  </a:lnTo>
                  <a:cubicBezTo>
                    <a:pt x="686808" y="231030"/>
                    <a:pt x="698647" y="254312"/>
                    <a:pt x="707642" y="278850"/>
                  </a:cubicBezTo>
                  <a:lnTo>
                    <a:pt x="776098" y="295584"/>
                  </a:lnTo>
                  <a:lnTo>
                    <a:pt x="787871" y="371712"/>
                  </a:lnTo>
                  <a:lnTo>
                    <a:pt x="727617" y="408354"/>
                  </a:lnTo>
                  <a:cubicBezTo>
                    <a:pt x="727021" y="421186"/>
                    <a:pt x="725698" y="434149"/>
                    <a:pt x="723582" y="447113"/>
                  </a:cubicBezTo>
                  <a:cubicBezTo>
                    <a:pt x="721466" y="460076"/>
                    <a:pt x="718621" y="472776"/>
                    <a:pt x="715116" y="485144"/>
                  </a:cubicBezTo>
                  <a:lnTo>
                    <a:pt x="760687" y="538917"/>
                  </a:lnTo>
                  <a:lnTo>
                    <a:pt x="725434" y="607372"/>
                  </a:lnTo>
                  <a:lnTo>
                    <a:pt x="655192" y="601618"/>
                  </a:lnTo>
                  <a:cubicBezTo>
                    <a:pt x="638922" y="622056"/>
                    <a:pt x="620336" y="640377"/>
                    <a:pt x="599964" y="656383"/>
                  </a:cubicBezTo>
                  <a:lnTo>
                    <a:pt x="605190" y="726691"/>
                  </a:lnTo>
                  <a:lnTo>
                    <a:pt x="536469" y="761348"/>
                  </a:lnTo>
                  <a:lnTo>
                    <a:pt x="483027" y="715447"/>
                  </a:lnTo>
                  <a:cubicBezTo>
                    <a:pt x="458224" y="722325"/>
                    <a:pt x="432430" y="726360"/>
                    <a:pt x="406039" y="727286"/>
                  </a:cubicBezTo>
                  <a:lnTo>
                    <a:pt x="369000" y="787210"/>
                  </a:lnTo>
                  <a:lnTo>
                    <a:pt x="293005" y="774907"/>
                  </a:lnTo>
                  <a:lnTo>
                    <a:pt x="276800" y="706385"/>
                  </a:lnTo>
                  <a:cubicBezTo>
                    <a:pt x="252063" y="697126"/>
                    <a:pt x="228914" y="685154"/>
                    <a:pt x="207550" y="670801"/>
                  </a:cubicBezTo>
                  <a:lnTo>
                    <a:pt x="142335" y="697456"/>
                  </a:lnTo>
                  <a:lnTo>
                    <a:pt x="88100" y="642824"/>
                  </a:lnTo>
                  <a:lnTo>
                    <a:pt x="115284" y="577741"/>
                  </a:lnTo>
                  <a:cubicBezTo>
                    <a:pt x="100997" y="556113"/>
                    <a:pt x="89224" y="532832"/>
                    <a:pt x="80229" y="508359"/>
                  </a:cubicBezTo>
                  <a:lnTo>
                    <a:pt x="11773" y="491626"/>
                  </a:lnTo>
                  <a:lnTo>
                    <a:pt x="0" y="415564"/>
                  </a:lnTo>
                  <a:lnTo>
                    <a:pt x="60255" y="378922"/>
                  </a:lnTo>
                  <a:cubicBezTo>
                    <a:pt x="60850" y="366090"/>
                    <a:pt x="62106" y="353126"/>
                    <a:pt x="64223" y="340163"/>
                  </a:cubicBezTo>
                  <a:cubicBezTo>
                    <a:pt x="66339" y="327199"/>
                    <a:pt x="69183" y="314500"/>
                    <a:pt x="72689" y="302132"/>
                  </a:cubicBezTo>
                  <a:lnTo>
                    <a:pt x="27118" y="248293"/>
                  </a:lnTo>
                  <a:lnTo>
                    <a:pt x="62371" y="179837"/>
                  </a:lnTo>
                  <a:lnTo>
                    <a:pt x="132613" y="185591"/>
                  </a:lnTo>
                  <a:cubicBezTo>
                    <a:pt x="148883" y="165154"/>
                    <a:pt x="167469" y="146833"/>
                    <a:pt x="187840" y="130827"/>
                  </a:cubicBezTo>
                  <a:lnTo>
                    <a:pt x="182615" y="60519"/>
                  </a:lnTo>
                  <a:lnTo>
                    <a:pt x="251336" y="25861"/>
                  </a:lnTo>
                  <a:lnTo>
                    <a:pt x="304711" y="71763"/>
                  </a:lnTo>
                  <a:cubicBezTo>
                    <a:pt x="329514" y="64884"/>
                    <a:pt x="355309" y="60850"/>
                    <a:pt x="381699" y="59857"/>
                  </a:cubicBezTo>
                  <a:lnTo>
                    <a:pt x="418805" y="0"/>
                  </a:lnTo>
                  <a:lnTo>
                    <a:pt x="494800" y="12302"/>
                  </a:lnTo>
                  <a:lnTo>
                    <a:pt x="494800" y="12302"/>
                  </a:lnTo>
                  <a:close/>
                  <a:moveTo>
                    <a:pt x="351076" y="657243"/>
                  </a:moveTo>
                  <a:cubicBezTo>
                    <a:pt x="496652" y="680855"/>
                    <a:pt x="633895" y="581974"/>
                    <a:pt x="657507" y="436398"/>
                  </a:cubicBezTo>
                  <a:cubicBezTo>
                    <a:pt x="681120" y="290822"/>
                    <a:pt x="582305" y="153579"/>
                    <a:pt x="436663" y="129967"/>
                  </a:cubicBezTo>
                  <a:cubicBezTo>
                    <a:pt x="291086" y="106355"/>
                    <a:pt x="153844" y="205235"/>
                    <a:pt x="130232" y="350812"/>
                  </a:cubicBezTo>
                  <a:cubicBezTo>
                    <a:pt x="106619" y="496388"/>
                    <a:pt x="205434" y="633564"/>
                    <a:pt x="351076" y="657243"/>
                  </a:cubicBezTo>
                  <a:close/>
                </a:path>
              </a:pathLst>
            </a:custGeom>
            <a:solidFill>
              <a:schemeClr val="bg1">
                <a:lumMod val="85000"/>
              </a:schemeClr>
            </a:solidFill>
            <a:ln w="6610" cap="flat">
              <a:solidFill>
                <a:schemeClr val="bg1">
                  <a:lumMod val="85000"/>
                </a:schemeClr>
              </a:solidFill>
              <a:prstDash val="solid"/>
              <a:miter/>
            </a:ln>
          </p:spPr>
          <p:txBody>
            <a:bodyPr rtlCol="0" anchor="ctr"/>
            <a:lstStyle/>
            <a:p>
              <a:endParaRPr lang="en-US" sz="1013"/>
            </a:p>
          </p:txBody>
        </p:sp>
        <p:sp>
          <p:nvSpPr>
            <p:cNvPr id="93" name="Freeform: Shape 64">
              <a:extLst>
                <a:ext uri="{FF2B5EF4-FFF2-40B4-BE49-F238E27FC236}">
                  <a16:creationId xmlns:a16="http://schemas.microsoft.com/office/drawing/2014/main" id="{AB4BEB23-32B2-0EC0-8251-722E83E10559}"/>
                </a:ext>
              </a:extLst>
            </p:cNvPr>
            <p:cNvSpPr/>
            <p:nvPr/>
          </p:nvSpPr>
          <p:spPr>
            <a:xfrm>
              <a:off x="1804767" y="610385"/>
              <a:ext cx="806003" cy="812267"/>
            </a:xfrm>
            <a:custGeom>
              <a:avLst/>
              <a:gdLst>
                <a:gd name="connsiteX0" fmla="*/ 392877 w 782976"/>
                <a:gd name="connsiteY0" fmla="*/ 66 h 789061"/>
                <a:gd name="connsiteX1" fmla="*/ 425882 w 782976"/>
                <a:gd name="connsiteY1" fmla="*/ 62305 h 789061"/>
                <a:gd name="connsiteX2" fmla="*/ 501877 w 782976"/>
                <a:gd name="connsiteY2" fmla="*/ 79303 h 789061"/>
                <a:gd name="connsiteX3" fmla="*/ 558230 w 782976"/>
                <a:gd name="connsiteY3" fmla="*/ 37039 h 789061"/>
                <a:gd name="connsiteX4" fmla="*/ 624503 w 782976"/>
                <a:gd name="connsiteY4" fmla="*/ 76261 h 789061"/>
                <a:gd name="connsiteX5" fmla="*/ 614582 w 782976"/>
                <a:gd name="connsiteY5" fmla="*/ 146105 h 789061"/>
                <a:gd name="connsiteX6" fmla="*/ 666039 w 782976"/>
                <a:gd name="connsiteY6" fmla="*/ 204442 h 789061"/>
                <a:gd name="connsiteX7" fmla="*/ 736479 w 782976"/>
                <a:gd name="connsiteY7" fmla="*/ 203383 h 789061"/>
                <a:gd name="connsiteX8" fmla="*/ 767037 w 782976"/>
                <a:gd name="connsiteY8" fmla="*/ 274022 h 789061"/>
                <a:gd name="connsiteX9" fmla="*/ 718026 w 782976"/>
                <a:gd name="connsiteY9" fmla="*/ 324686 h 789061"/>
                <a:gd name="connsiteX10" fmla="*/ 723913 w 782976"/>
                <a:gd name="connsiteY10" fmla="*/ 363180 h 789061"/>
                <a:gd name="connsiteX11" fmla="*/ 725302 w 782976"/>
                <a:gd name="connsiteY11" fmla="*/ 402137 h 789061"/>
                <a:gd name="connsiteX12" fmla="*/ 782976 w 782976"/>
                <a:gd name="connsiteY12" fmla="*/ 442681 h 789061"/>
                <a:gd name="connsiteX13" fmla="*/ 766177 w 782976"/>
                <a:gd name="connsiteY13" fmla="*/ 517818 h 789061"/>
                <a:gd name="connsiteX14" fmla="*/ 696795 w 782976"/>
                <a:gd name="connsiteY14" fmla="*/ 529987 h 789061"/>
                <a:gd name="connsiteX15" fmla="*/ 657176 w 782976"/>
                <a:gd name="connsiteY15" fmla="*/ 596922 h 789061"/>
                <a:gd name="connsiteX16" fmla="*/ 679995 w 782976"/>
                <a:gd name="connsiteY16" fmla="*/ 663658 h 789061"/>
                <a:gd name="connsiteX17" fmla="*/ 622254 w 782976"/>
                <a:gd name="connsiteY17" fmla="*/ 714587 h 789061"/>
                <a:gd name="connsiteX18" fmla="*/ 558957 w 782976"/>
                <a:gd name="connsiteY18" fmla="*/ 683633 h 789061"/>
                <a:gd name="connsiteX19" fmla="*/ 487525 w 782976"/>
                <a:gd name="connsiteY19" fmla="*/ 714521 h 789061"/>
                <a:gd name="connsiteX20" fmla="*/ 466757 w 782976"/>
                <a:gd name="connsiteY20" fmla="*/ 781852 h 789061"/>
                <a:gd name="connsiteX21" fmla="*/ 390099 w 782976"/>
                <a:gd name="connsiteY21" fmla="*/ 789062 h 789061"/>
                <a:gd name="connsiteX22" fmla="*/ 357095 w 782976"/>
                <a:gd name="connsiteY22" fmla="*/ 726823 h 789061"/>
                <a:gd name="connsiteX23" fmla="*/ 281099 w 782976"/>
                <a:gd name="connsiteY23" fmla="*/ 709825 h 789061"/>
                <a:gd name="connsiteX24" fmla="*/ 224747 w 782976"/>
                <a:gd name="connsiteY24" fmla="*/ 752089 h 789061"/>
                <a:gd name="connsiteX25" fmla="*/ 158474 w 782976"/>
                <a:gd name="connsiteY25" fmla="*/ 712867 h 789061"/>
                <a:gd name="connsiteX26" fmla="*/ 168395 w 782976"/>
                <a:gd name="connsiteY26" fmla="*/ 643022 h 789061"/>
                <a:gd name="connsiteX27" fmla="*/ 116937 w 782976"/>
                <a:gd name="connsiteY27" fmla="*/ 584686 h 789061"/>
                <a:gd name="connsiteX28" fmla="*/ 46497 w 782976"/>
                <a:gd name="connsiteY28" fmla="*/ 585744 h 789061"/>
                <a:gd name="connsiteX29" fmla="*/ 15940 w 782976"/>
                <a:gd name="connsiteY29" fmla="*/ 515106 h 789061"/>
                <a:gd name="connsiteX30" fmla="*/ 64950 w 782976"/>
                <a:gd name="connsiteY30" fmla="*/ 464442 h 789061"/>
                <a:gd name="connsiteX31" fmla="*/ 59064 w 782976"/>
                <a:gd name="connsiteY31" fmla="*/ 425948 h 789061"/>
                <a:gd name="connsiteX32" fmla="*/ 57675 w 782976"/>
                <a:gd name="connsiteY32" fmla="*/ 386991 h 789061"/>
                <a:gd name="connsiteX33" fmla="*/ 0 w 782976"/>
                <a:gd name="connsiteY33" fmla="*/ 346446 h 789061"/>
                <a:gd name="connsiteX34" fmla="*/ 16800 w 782976"/>
                <a:gd name="connsiteY34" fmla="*/ 271310 h 789061"/>
                <a:gd name="connsiteX35" fmla="*/ 86182 w 782976"/>
                <a:gd name="connsiteY35" fmla="*/ 259140 h 789061"/>
                <a:gd name="connsiteX36" fmla="*/ 125800 w 782976"/>
                <a:gd name="connsiteY36" fmla="*/ 192206 h 789061"/>
                <a:gd name="connsiteX37" fmla="*/ 102981 w 782976"/>
                <a:gd name="connsiteY37" fmla="*/ 125469 h 789061"/>
                <a:gd name="connsiteX38" fmla="*/ 160722 w 782976"/>
                <a:gd name="connsiteY38" fmla="*/ 74541 h 789061"/>
                <a:gd name="connsiteX39" fmla="*/ 223953 w 782976"/>
                <a:gd name="connsiteY39" fmla="*/ 105495 h 789061"/>
                <a:gd name="connsiteX40" fmla="*/ 295452 w 782976"/>
                <a:gd name="connsiteY40" fmla="*/ 74607 h 789061"/>
                <a:gd name="connsiteX41" fmla="*/ 316220 w 782976"/>
                <a:gd name="connsiteY41" fmla="*/ 7276 h 789061"/>
                <a:gd name="connsiteX42" fmla="*/ 392877 w 782976"/>
                <a:gd name="connsiteY42" fmla="*/ 0 h 789061"/>
                <a:gd name="connsiteX43" fmla="*/ 392877 w 782976"/>
                <a:gd name="connsiteY43" fmla="*/ 0 h 789061"/>
                <a:gd name="connsiteX44" fmla="*/ 416622 w 782976"/>
                <a:gd name="connsiteY44" fmla="*/ 660484 h 789061"/>
                <a:gd name="connsiteX45" fmla="*/ 657375 w 782976"/>
                <a:gd name="connsiteY45" fmla="*/ 369463 h 789061"/>
                <a:gd name="connsiteX46" fmla="*/ 366355 w 782976"/>
                <a:gd name="connsiteY46" fmla="*/ 128710 h 789061"/>
                <a:gd name="connsiteX47" fmla="*/ 125602 w 782976"/>
                <a:gd name="connsiteY47" fmla="*/ 419731 h 789061"/>
                <a:gd name="connsiteX48" fmla="*/ 416622 w 782976"/>
                <a:gd name="connsiteY48" fmla="*/ 660484 h 78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2976" h="789061">
                  <a:moveTo>
                    <a:pt x="392877" y="66"/>
                  </a:moveTo>
                  <a:lnTo>
                    <a:pt x="425882" y="62305"/>
                  </a:lnTo>
                  <a:cubicBezTo>
                    <a:pt x="452140" y="65017"/>
                    <a:pt x="477604" y="70771"/>
                    <a:pt x="501877" y="79303"/>
                  </a:cubicBezTo>
                  <a:lnTo>
                    <a:pt x="558230" y="37039"/>
                  </a:lnTo>
                  <a:lnTo>
                    <a:pt x="624503" y="76261"/>
                  </a:lnTo>
                  <a:lnTo>
                    <a:pt x="614582" y="146105"/>
                  </a:lnTo>
                  <a:cubicBezTo>
                    <a:pt x="633895" y="163434"/>
                    <a:pt x="651158" y="183012"/>
                    <a:pt x="666039" y="204442"/>
                  </a:cubicBezTo>
                  <a:lnTo>
                    <a:pt x="736479" y="203383"/>
                  </a:lnTo>
                  <a:lnTo>
                    <a:pt x="767037" y="274022"/>
                  </a:lnTo>
                  <a:lnTo>
                    <a:pt x="718026" y="324686"/>
                  </a:lnTo>
                  <a:cubicBezTo>
                    <a:pt x="720672" y="337253"/>
                    <a:pt x="722722" y="350084"/>
                    <a:pt x="723913" y="363180"/>
                  </a:cubicBezTo>
                  <a:cubicBezTo>
                    <a:pt x="725169" y="376276"/>
                    <a:pt x="725566" y="389240"/>
                    <a:pt x="725302" y="402137"/>
                  </a:cubicBezTo>
                  <a:lnTo>
                    <a:pt x="782976" y="442681"/>
                  </a:lnTo>
                  <a:lnTo>
                    <a:pt x="766177" y="517818"/>
                  </a:lnTo>
                  <a:lnTo>
                    <a:pt x="696795" y="529987"/>
                  </a:lnTo>
                  <a:cubicBezTo>
                    <a:pt x="686212" y="553864"/>
                    <a:pt x="672852" y="576286"/>
                    <a:pt x="657176" y="596922"/>
                  </a:cubicBezTo>
                  <a:lnTo>
                    <a:pt x="679995" y="663658"/>
                  </a:lnTo>
                  <a:lnTo>
                    <a:pt x="622254" y="714587"/>
                  </a:lnTo>
                  <a:lnTo>
                    <a:pt x="558957" y="683633"/>
                  </a:lnTo>
                  <a:cubicBezTo>
                    <a:pt x="536734" y="696530"/>
                    <a:pt x="512791" y="706981"/>
                    <a:pt x="487525" y="714521"/>
                  </a:cubicBezTo>
                  <a:lnTo>
                    <a:pt x="466757" y="781852"/>
                  </a:lnTo>
                  <a:lnTo>
                    <a:pt x="390099" y="789062"/>
                  </a:lnTo>
                  <a:lnTo>
                    <a:pt x="357095" y="726823"/>
                  </a:lnTo>
                  <a:cubicBezTo>
                    <a:pt x="330837" y="724111"/>
                    <a:pt x="305373" y="718357"/>
                    <a:pt x="281099" y="709825"/>
                  </a:cubicBezTo>
                  <a:lnTo>
                    <a:pt x="224747" y="752089"/>
                  </a:lnTo>
                  <a:lnTo>
                    <a:pt x="158474" y="712867"/>
                  </a:lnTo>
                  <a:lnTo>
                    <a:pt x="168395" y="643022"/>
                  </a:lnTo>
                  <a:cubicBezTo>
                    <a:pt x="149082" y="625693"/>
                    <a:pt x="131819" y="606182"/>
                    <a:pt x="116937" y="584686"/>
                  </a:cubicBezTo>
                  <a:lnTo>
                    <a:pt x="46497" y="585744"/>
                  </a:lnTo>
                  <a:lnTo>
                    <a:pt x="15940" y="515106"/>
                  </a:lnTo>
                  <a:lnTo>
                    <a:pt x="64950" y="464442"/>
                  </a:lnTo>
                  <a:cubicBezTo>
                    <a:pt x="62305" y="451875"/>
                    <a:pt x="60254" y="439044"/>
                    <a:pt x="59064" y="425948"/>
                  </a:cubicBezTo>
                  <a:cubicBezTo>
                    <a:pt x="57807" y="412852"/>
                    <a:pt x="57410" y="399888"/>
                    <a:pt x="57675" y="386991"/>
                  </a:cubicBezTo>
                  <a:lnTo>
                    <a:pt x="0" y="346446"/>
                  </a:lnTo>
                  <a:lnTo>
                    <a:pt x="16800" y="271310"/>
                  </a:lnTo>
                  <a:lnTo>
                    <a:pt x="86182" y="259140"/>
                  </a:lnTo>
                  <a:cubicBezTo>
                    <a:pt x="96764" y="235263"/>
                    <a:pt x="110125" y="212842"/>
                    <a:pt x="125800" y="192206"/>
                  </a:cubicBezTo>
                  <a:lnTo>
                    <a:pt x="102981" y="125469"/>
                  </a:lnTo>
                  <a:lnTo>
                    <a:pt x="160722" y="74541"/>
                  </a:lnTo>
                  <a:lnTo>
                    <a:pt x="223953" y="105495"/>
                  </a:lnTo>
                  <a:cubicBezTo>
                    <a:pt x="246177" y="92597"/>
                    <a:pt x="270120" y="82147"/>
                    <a:pt x="295452" y="74607"/>
                  </a:cubicBezTo>
                  <a:lnTo>
                    <a:pt x="316220" y="7276"/>
                  </a:lnTo>
                  <a:lnTo>
                    <a:pt x="392877" y="0"/>
                  </a:lnTo>
                  <a:lnTo>
                    <a:pt x="392877" y="0"/>
                  </a:lnTo>
                  <a:close/>
                  <a:moveTo>
                    <a:pt x="416622" y="660484"/>
                  </a:moveTo>
                  <a:cubicBezTo>
                    <a:pt x="563455" y="646594"/>
                    <a:pt x="671264" y="516296"/>
                    <a:pt x="657375" y="369463"/>
                  </a:cubicBezTo>
                  <a:cubicBezTo>
                    <a:pt x="643485" y="222630"/>
                    <a:pt x="513188" y="114821"/>
                    <a:pt x="366355" y="128710"/>
                  </a:cubicBezTo>
                  <a:cubicBezTo>
                    <a:pt x="219522" y="142600"/>
                    <a:pt x="111712" y="272898"/>
                    <a:pt x="125602" y="419731"/>
                  </a:cubicBezTo>
                  <a:cubicBezTo>
                    <a:pt x="139491" y="566563"/>
                    <a:pt x="269789" y="674373"/>
                    <a:pt x="416622" y="660484"/>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94" name="Freeform: Shape 65">
              <a:extLst>
                <a:ext uri="{FF2B5EF4-FFF2-40B4-BE49-F238E27FC236}">
                  <a16:creationId xmlns:a16="http://schemas.microsoft.com/office/drawing/2014/main" id="{4EDED2BC-E328-614B-4107-07DC43041D80}"/>
                </a:ext>
              </a:extLst>
            </p:cNvPr>
            <p:cNvSpPr/>
            <p:nvPr/>
          </p:nvSpPr>
          <p:spPr>
            <a:xfrm rot="2004859">
              <a:off x="2131920" y="65146"/>
              <a:ext cx="544150" cy="540564"/>
            </a:xfrm>
            <a:custGeom>
              <a:avLst/>
              <a:gdLst>
                <a:gd name="connsiteX0" fmla="*/ 385536 w 568084"/>
                <a:gd name="connsiteY0" fmla="*/ 14816 h 580717"/>
                <a:gd name="connsiteX1" fmla="*/ 397772 w 568084"/>
                <a:gd name="connsiteY1" fmla="*/ 76922 h 580717"/>
                <a:gd name="connsiteX2" fmla="*/ 468873 w 568084"/>
                <a:gd name="connsiteY2" fmla="*/ 133208 h 580717"/>
                <a:gd name="connsiteX3" fmla="*/ 533559 w 568084"/>
                <a:gd name="connsiteY3" fmla="*/ 129438 h 580717"/>
                <a:gd name="connsiteX4" fmla="*/ 565373 w 568084"/>
                <a:gd name="connsiteY4" fmla="*/ 193198 h 580717"/>
                <a:gd name="connsiteX5" fmla="*/ 521257 w 568084"/>
                <a:gd name="connsiteY5" fmla="*/ 245251 h 580717"/>
                <a:gd name="connsiteX6" fmla="*/ 520463 w 568084"/>
                <a:gd name="connsiteY6" fmla="*/ 327398 h 580717"/>
                <a:gd name="connsiteX7" fmla="*/ 568085 w 568084"/>
                <a:gd name="connsiteY7" fmla="*/ 380377 h 580717"/>
                <a:gd name="connsiteX8" fmla="*/ 538123 w 568084"/>
                <a:gd name="connsiteY8" fmla="*/ 444996 h 580717"/>
                <a:gd name="connsiteX9" fmla="*/ 462325 w 568084"/>
                <a:gd name="connsiteY9" fmla="*/ 442748 h 580717"/>
                <a:gd name="connsiteX10" fmla="*/ 406304 w 568084"/>
                <a:gd name="connsiteY10" fmla="*/ 486996 h 580717"/>
                <a:gd name="connsiteX11" fmla="*/ 393407 w 568084"/>
                <a:gd name="connsiteY11" fmla="*/ 563852 h 580717"/>
                <a:gd name="connsiteX12" fmla="*/ 324223 w 568084"/>
                <a:gd name="connsiteY12" fmla="*/ 580718 h 580717"/>
                <a:gd name="connsiteX13" fmla="*/ 276205 w 568084"/>
                <a:gd name="connsiteY13" fmla="*/ 516693 h 580717"/>
                <a:gd name="connsiteX14" fmla="*/ 243134 w 568084"/>
                <a:gd name="connsiteY14" fmla="*/ 512063 h 580717"/>
                <a:gd name="connsiteX15" fmla="*/ 211056 w 568084"/>
                <a:gd name="connsiteY15" fmla="*/ 502803 h 580717"/>
                <a:gd name="connsiteX16" fmla="*/ 141079 w 568084"/>
                <a:gd name="connsiteY16" fmla="*/ 541694 h 580717"/>
                <a:gd name="connsiteX17" fmla="*/ 84727 w 568084"/>
                <a:gd name="connsiteY17" fmla="*/ 498107 h 580717"/>
                <a:gd name="connsiteX18" fmla="*/ 104304 w 568084"/>
                <a:gd name="connsiteY18" fmla="*/ 422641 h 580717"/>
                <a:gd name="connsiteX19" fmla="*/ 71168 w 568084"/>
                <a:gd name="connsiteY19" fmla="*/ 359410 h 580717"/>
                <a:gd name="connsiteX20" fmla="*/ 1058 w 568084"/>
                <a:gd name="connsiteY20" fmla="*/ 330572 h 580717"/>
                <a:gd name="connsiteX21" fmla="*/ 0 w 568084"/>
                <a:gd name="connsiteY21" fmla="*/ 259339 h 580717"/>
                <a:gd name="connsiteX22" fmla="*/ 65017 w 568084"/>
                <a:gd name="connsiteY22" fmla="*/ 230369 h 580717"/>
                <a:gd name="connsiteX23" fmla="*/ 97823 w 568084"/>
                <a:gd name="connsiteY23" fmla="*/ 155034 h 580717"/>
                <a:gd name="connsiteX24" fmla="*/ 78774 w 568084"/>
                <a:gd name="connsiteY24" fmla="*/ 89489 h 580717"/>
                <a:gd name="connsiteX25" fmla="*/ 133870 w 568084"/>
                <a:gd name="connsiteY25" fmla="*/ 44314 h 580717"/>
                <a:gd name="connsiteX26" fmla="*/ 191346 w 568084"/>
                <a:gd name="connsiteY26" fmla="*/ 74144 h 580717"/>
                <a:gd name="connsiteX27" fmla="*/ 279247 w 568084"/>
                <a:gd name="connsiteY27" fmla="*/ 51722 h 580717"/>
                <a:gd name="connsiteX28" fmla="*/ 315757 w 568084"/>
                <a:gd name="connsiteY28" fmla="*/ 0 h 580717"/>
                <a:gd name="connsiteX29" fmla="*/ 385470 w 568084"/>
                <a:gd name="connsiteY29" fmla="*/ 14816 h 580717"/>
                <a:gd name="connsiteX30" fmla="*/ 385470 w 568084"/>
                <a:gd name="connsiteY30" fmla="*/ 14816 h 580717"/>
                <a:gd name="connsiteX31" fmla="*/ 254974 w 568084"/>
                <a:gd name="connsiteY31" fmla="*/ 456637 h 580717"/>
                <a:gd name="connsiteX32" fmla="*/ 464045 w 568084"/>
                <a:gd name="connsiteY32" fmla="*/ 321048 h 580717"/>
                <a:gd name="connsiteX33" fmla="*/ 328456 w 568084"/>
                <a:gd name="connsiteY33" fmla="*/ 111977 h 580717"/>
                <a:gd name="connsiteX34" fmla="*/ 119385 w 568084"/>
                <a:gd name="connsiteY34" fmla="*/ 247566 h 580717"/>
                <a:gd name="connsiteX35" fmla="*/ 254974 w 568084"/>
                <a:gd name="connsiteY35" fmla="*/ 456637 h 58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084" h="580717">
                  <a:moveTo>
                    <a:pt x="385536" y="14816"/>
                  </a:moveTo>
                  <a:lnTo>
                    <a:pt x="397772" y="76922"/>
                  </a:lnTo>
                  <a:cubicBezTo>
                    <a:pt x="425352" y="91010"/>
                    <a:pt x="449362" y="110257"/>
                    <a:pt x="468873" y="133208"/>
                  </a:cubicBezTo>
                  <a:lnTo>
                    <a:pt x="533559" y="129438"/>
                  </a:lnTo>
                  <a:lnTo>
                    <a:pt x="565373" y="193198"/>
                  </a:lnTo>
                  <a:lnTo>
                    <a:pt x="521257" y="245251"/>
                  </a:lnTo>
                  <a:cubicBezTo>
                    <a:pt x="525755" y="271773"/>
                    <a:pt x="525755" y="299486"/>
                    <a:pt x="520463" y="327398"/>
                  </a:cubicBezTo>
                  <a:lnTo>
                    <a:pt x="568085" y="380377"/>
                  </a:lnTo>
                  <a:lnTo>
                    <a:pt x="538123" y="444996"/>
                  </a:lnTo>
                  <a:lnTo>
                    <a:pt x="462325" y="442748"/>
                  </a:lnTo>
                  <a:cubicBezTo>
                    <a:pt x="445989" y="460275"/>
                    <a:pt x="427072" y="475223"/>
                    <a:pt x="406304" y="486996"/>
                  </a:cubicBezTo>
                  <a:lnTo>
                    <a:pt x="393407" y="563852"/>
                  </a:lnTo>
                  <a:lnTo>
                    <a:pt x="324223" y="580718"/>
                  </a:lnTo>
                  <a:lnTo>
                    <a:pt x="276205" y="516693"/>
                  </a:lnTo>
                  <a:cubicBezTo>
                    <a:pt x="265225" y="515966"/>
                    <a:pt x="254180" y="514444"/>
                    <a:pt x="243134" y="512063"/>
                  </a:cubicBezTo>
                  <a:cubicBezTo>
                    <a:pt x="232089" y="509682"/>
                    <a:pt x="221374" y="506574"/>
                    <a:pt x="211056" y="502803"/>
                  </a:cubicBezTo>
                  <a:lnTo>
                    <a:pt x="141079" y="541694"/>
                  </a:lnTo>
                  <a:lnTo>
                    <a:pt x="84727" y="498107"/>
                  </a:lnTo>
                  <a:lnTo>
                    <a:pt x="104304" y="422641"/>
                  </a:lnTo>
                  <a:cubicBezTo>
                    <a:pt x="90150" y="403460"/>
                    <a:pt x="78907" y="382096"/>
                    <a:pt x="71168" y="359410"/>
                  </a:cubicBezTo>
                  <a:lnTo>
                    <a:pt x="1058" y="330572"/>
                  </a:lnTo>
                  <a:lnTo>
                    <a:pt x="0" y="259339"/>
                  </a:lnTo>
                  <a:lnTo>
                    <a:pt x="65017" y="230369"/>
                  </a:lnTo>
                  <a:cubicBezTo>
                    <a:pt x="71631" y="202722"/>
                    <a:pt x="82875" y="177390"/>
                    <a:pt x="97823" y="155034"/>
                  </a:cubicBezTo>
                  <a:lnTo>
                    <a:pt x="78774" y="89489"/>
                  </a:lnTo>
                  <a:lnTo>
                    <a:pt x="133870" y="44314"/>
                  </a:lnTo>
                  <a:lnTo>
                    <a:pt x="191346" y="74144"/>
                  </a:lnTo>
                  <a:cubicBezTo>
                    <a:pt x="218530" y="61180"/>
                    <a:pt x="248360" y="53376"/>
                    <a:pt x="279247" y="51722"/>
                  </a:cubicBezTo>
                  <a:lnTo>
                    <a:pt x="315757" y="0"/>
                  </a:lnTo>
                  <a:lnTo>
                    <a:pt x="385470" y="14816"/>
                  </a:lnTo>
                  <a:lnTo>
                    <a:pt x="385470" y="14816"/>
                  </a:lnTo>
                  <a:close/>
                  <a:moveTo>
                    <a:pt x="254974" y="456637"/>
                  </a:moveTo>
                  <a:cubicBezTo>
                    <a:pt x="350150" y="476942"/>
                    <a:pt x="443740" y="416225"/>
                    <a:pt x="464045" y="321048"/>
                  </a:cubicBezTo>
                  <a:cubicBezTo>
                    <a:pt x="484350" y="225871"/>
                    <a:pt x="423633" y="132282"/>
                    <a:pt x="328456" y="111977"/>
                  </a:cubicBezTo>
                  <a:cubicBezTo>
                    <a:pt x="233279" y="91671"/>
                    <a:pt x="139690" y="152389"/>
                    <a:pt x="119385" y="247566"/>
                  </a:cubicBezTo>
                  <a:cubicBezTo>
                    <a:pt x="99079" y="342742"/>
                    <a:pt x="159797" y="436332"/>
                    <a:pt x="254974" y="456637"/>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95" name="Freeform: Shape 67">
              <a:extLst>
                <a:ext uri="{FF2B5EF4-FFF2-40B4-BE49-F238E27FC236}">
                  <a16:creationId xmlns:a16="http://schemas.microsoft.com/office/drawing/2014/main" id="{CE2EAEA9-8E1D-7F3B-1C93-E38AD82E085C}"/>
                </a:ext>
              </a:extLst>
            </p:cNvPr>
            <p:cNvSpPr/>
            <p:nvPr/>
          </p:nvSpPr>
          <p:spPr>
            <a:xfrm>
              <a:off x="5119486" y="1161706"/>
              <a:ext cx="662939" cy="544200"/>
            </a:xfrm>
            <a:custGeom>
              <a:avLst/>
              <a:gdLst>
                <a:gd name="connsiteX0" fmla="*/ 496189 w 643998"/>
                <a:gd name="connsiteY0" fmla="*/ 118855 h 528652"/>
                <a:gd name="connsiteX1" fmla="*/ 515899 w 643998"/>
                <a:gd name="connsiteY1" fmla="*/ 89092 h 528652"/>
                <a:gd name="connsiteX2" fmla="*/ 518347 w 643998"/>
                <a:gd name="connsiteY2" fmla="*/ 86975 h 528652"/>
                <a:gd name="connsiteX3" fmla="*/ 606116 w 643998"/>
                <a:gd name="connsiteY3" fmla="*/ 46762 h 528652"/>
                <a:gd name="connsiteX4" fmla="*/ 612994 w 643998"/>
                <a:gd name="connsiteY4" fmla="*/ 48283 h 528652"/>
                <a:gd name="connsiteX5" fmla="*/ 613457 w 643998"/>
                <a:gd name="connsiteY5" fmla="*/ 55360 h 528652"/>
                <a:gd name="connsiteX6" fmla="*/ 585149 w 643998"/>
                <a:gd name="connsiteY6" fmla="*/ 97690 h 528652"/>
                <a:gd name="connsiteX7" fmla="*/ 639120 w 643998"/>
                <a:gd name="connsiteY7" fmla="*/ 106950 h 528652"/>
                <a:gd name="connsiteX8" fmla="*/ 643948 w 643998"/>
                <a:gd name="connsiteY8" fmla="*/ 111977 h 528652"/>
                <a:gd name="connsiteX9" fmla="*/ 640575 w 643998"/>
                <a:gd name="connsiteY9" fmla="*/ 118062 h 528652"/>
                <a:gd name="connsiteX10" fmla="*/ 551417 w 643998"/>
                <a:gd name="connsiteY10" fmla="*/ 158871 h 528652"/>
                <a:gd name="connsiteX11" fmla="*/ 547978 w 643998"/>
                <a:gd name="connsiteY11" fmla="*/ 159334 h 528652"/>
                <a:gd name="connsiteX12" fmla="*/ 508558 w 643998"/>
                <a:gd name="connsiteY12" fmla="*/ 152389 h 528652"/>
                <a:gd name="connsiteX13" fmla="*/ 383022 w 643998"/>
                <a:gd name="connsiteY13" fmla="*/ 209865 h 528652"/>
                <a:gd name="connsiteX14" fmla="*/ 393406 w 643998"/>
                <a:gd name="connsiteY14" fmla="*/ 232552 h 528652"/>
                <a:gd name="connsiteX15" fmla="*/ 393208 w 643998"/>
                <a:gd name="connsiteY15" fmla="*/ 237049 h 528652"/>
                <a:gd name="connsiteX16" fmla="*/ 389504 w 643998"/>
                <a:gd name="connsiteY16" fmla="*/ 239496 h 528652"/>
                <a:gd name="connsiteX17" fmla="*/ 256495 w 643998"/>
                <a:gd name="connsiteY17" fmla="*/ 254378 h 528652"/>
                <a:gd name="connsiteX18" fmla="*/ 250476 w 643998"/>
                <a:gd name="connsiteY18" fmla="*/ 250939 h 528652"/>
                <a:gd name="connsiteX19" fmla="*/ 251799 w 643998"/>
                <a:gd name="connsiteY19" fmla="*/ 244192 h 528652"/>
                <a:gd name="connsiteX20" fmla="*/ 349026 w 643998"/>
                <a:gd name="connsiteY20" fmla="*/ 154175 h 528652"/>
                <a:gd name="connsiteX21" fmla="*/ 354185 w 643998"/>
                <a:gd name="connsiteY21" fmla="*/ 152720 h 528652"/>
                <a:gd name="connsiteX22" fmla="*/ 358352 w 643998"/>
                <a:gd name="connsiteY22" fmla="*/ 156027 h 528652"/>
                <a:gd name="connsiteX23" fmla="*/ 368141 w 643998"/>
                <a:gd name="connsiteY23" fmla="*/ 177456 h 528652"/>
                <a:gd name="connsiteX24" fmla="*/ 496189 w 643998"/>
                <a:gd name="connsiteY24" fmla="*/ 118855 h 528652"/>
                <a:gd name="connsiteX25" fmla="*/ 496189 w 643998"/>
                <a:gd name="connsiteY25" fmla="*/ 118855 h 528652"/>
                <a:gd name="connsiteX26" fmla="*/ 247566 w 643998"/>
                <a:gd name="connsiteY26" fmla="*/ 135391 h 528652"/>
                <a:gd name="connsiteX27" fmla="*/ 136383 w 643998"/>
                <a:gd name="connsiteY27" fmla="*/ 246573 h 528652"/>
                <a:gd name="connsiteX28" fmla="*/ 247566 w 643998"/>
                <a:gd name="connsiteY28" fmla="*/ 357756 h 528652"/>
                <a:gd name="connsiteX29" fmla="*/ 356566 w 643998"/>
                <a:gd name="connsiteY29" fmla="*/ 268863 h 528652"/>
                <a:gd name="connsiteX30" fmla="*/ 296576 w 643998"/>
                <a:gd name="connsiteY30" fmla="*/ 275543 h 528652"/>
                <a:gd name="connsiteX31" fmla="*/ 247698 w 643998"/>
                <a:gd name="connsiteY31" fmla="*/ 303322 h 528652"/>
                <a:gd name="connsiteX32" fmla="*/ 190751 w 643998"/>
                <a:gd name="connsiteY32" fmla="*/ 246375 h 528652"/>
                <a:gd name="connsiteX33" fmla="*/ 247698 w 643998"/>
                <a:gd name="connsiteY33" fmla="*/ 189428 h 528652"/>
                <a:gd name="connsiteX34" fmla="*/ 268863 w 643998"/>
                <a:gd name="connsiteY34" fmla="*/ 193462 h 528652"/>
                <a:gd name="connsiteX35" fmla="*/ 310598 w 643998"/>
                <a:gd name="connsiteY35" fmla="*/ 154770 h 528652"/>
                <a:gd name="connsiteX36" fmla="*/ 247632 w 643998"/>
                <a:gd name="connsiteY36" fmla="*/ 135258 h 528652"/>
                <a:gd name="connsiteX37" fmla="*/ 247632 w 643998"/>
                <a:gd name="connsiteY37" fmla="*/ 135258 h 528652"/>
                <a:gd name="connsiteX38" fmla="*/ 352465 w 643998"/>
                <a:gd name="connsiteY38" fmla="*/ 472048 h 528652"/>
                <a:gd name="connsiteX39" fmla="*/ 395523 w 643998"/>
                <a:gd name="connsiteY39" fmla="*/ 517090 h 528652"/>
                <a:gd name="connsiteX40" fmla="*/ 447973 w 643998"/>
                <a:gd name="connsiteY40" fmla="*/ 464640 h 528652"/>
                <a:gd name="connsiteX41" fmla="*/ 414241 w 643998"/>
                <a:gd name="connsiteY41" fmla="*/ 430908 h 528652"/>
                <a:gd name="connsiteX42" fmla="*/ 495330 w 643998"/>
                <a:gd name="connsiteY42" fmla="*/ 247632 h 528652"/>
                <a:gd name="connsiteX43" fmla="*/ 488517 w 643998"/>
                <a:gd name="connsiteY43" fmla="*/ 189758 h 528652"/>
                <a:gd name="connsiteX44" fmla="*/ 434149 w 643998"/>
                <a:gd name="connsiteY44" fmla="*/ 214627 h 528652"/>
                <a:gd name="connsiteX45" fmla="*/ 436993 w 643998"/>
                <a:gd name="connsiteY45" fmla="*/ 247301 h 528652"/>
                <a:gd name="connsiteX46" fmla="*/ 247698 w 643998"/>
                <a:gd name="connsiteY46" fmla="*/ 436596 h 528652"/>
                <a:gd name="connsiteX47" fmla="*/ 58403 w 643998"/>
                <a:gd name="connsiteY47" fmla="*/ 247301 h 528652"/>
                <a:gd name="connsiteX48" fmla="*/ 247698 w 643998"/>
                <a:gd name="connsiteY48" fmla="*/ 58006 h 528652"/>
                <a:gd name="connsiteX49" fmla="*/ 399888 w 643998"/>
                <a:gd name="connsiteY49" fmla="*/ 134795 h 528652"/>
                <a:gd name="connsiteX50" fmla="*/ 453727 w 643998"/>
                <a:gd name="connsiteY50" fmla="*/ 110191 h 528652"/>
                <a:gd name="connsiteX51" fmla="*/ 291483 w 643998"/>
                <a:gd name="connsiteY51" fmla="*/ 3836 h 528652"/>
                <a:gd name="connsiteX52" fmla="*/ 247698 w 643998"/>
                <a:gd name="connsiteY52" fmla="*/ 0 h 528652"/>
                <a:gd name="connsiteX53" fmla="*/ 0 w 643998"/>
                <a:gd name="connsiteY53" fmla="*/ 247632 h 528652"/>
                <a:gd name="connsiteX54" fmla="*/ 81486 w 643998"/>
                <a:gd name="connsiteY54" fmla="*/ 431305 h 528652"/>
                <a:gd name="connsiteX55" fmla="*/ 48151 w 643998"/>
                <a:gd name="connsiteY55" fmla="*/ 464640 h 528652"/>
                <a:gd name="connsiteX56" fmla="*/ 100601 w 643998"/>
                <a:gd name="connsiteY56" fmla="*/ 517090 h 528652"/>
                <a:gd name="connsiteX57" fmla="*/ 143460 w 643998"/>
                <a:gd name="connsiteY57" fmla="*/ 472379 h 528652"/>
                <a:gd name="connsiteX58" fmla="*/ 247632 w 643998"/>
                <a:gd name="connsiteY58" fmla="*/ 495330 h 528652"/>
                <a:gd name="connsiteX59" fmla="*/ 352465 w 643998"/>
                <a:gd name="connsiteY59" fmla="*/ 472048 h 52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3998" h="528652">
                  <a:moveTo>
                    <a:pt x="496189" y="118855"/>
                  </a:moveTo>
                  <a:lnTo>
                    <a:pt x="515899" y="89092"/>
                  </a:lnTo>
                  <a:cubicBezTo>
                    <a:pt x="516561" y="88100"/>
                    <a:pt x="517288" y="87505"/>
                    <a:pt x="518347" y="86975"/>
                  </a:cubicBezTo>
                  <a:lnTo>
                    <a:pt x="606116" y="46762"/>
                  </a:lnTo>
                  <a:cubicBezTo>
                    <a:pt x="608497" y="45637"/>
                    <a:pt x="611275" y="46299"/>
                    <a:pt x="612994" y="48283"/>
                  </a:cubicBezTo>
                  <a:cubicBezTo>
                    <a:pt x="614714" y="50333"/>
                    <a:pt x="614912" y="53111"/>
                    <a:pt x="613457" y="55360"/>
                  </a:cubicBezTo>
                  <a:lnTo>
                    <a:pt x="585149" y="97690"/>
                  </a:lnTo>
                  <a:lnTo>
                    <a:pt x="639120" y="106950"/>
                  </a:lnTo>
                  <a:cubicBezTo>
                    <a:pt x="641700" y="107413"/>
                    <a:pt x="643618" y="109397"/>
                    <a:pt x="643948" y="111977"/>
                  </a:cubicBezTo>
                  <a:cubicBezTo>
                    <a:pt x="644279" y="114556"/>
                    <a:pt x="642956" y="117003"/>
                    <a:pt x="640575" y="118062"/>
                  </a:cubicBezTo>
                  <a:lnTo>
                    <a:pt x="551417" y="158871"/>
                  </a:lnTo>
                  <a:cubicBezTo>
                    <a:pt x="550293" y="159400"/>
                    <a:pt x="549168" y="159532"/>
                    <a:pt x="547978" y="159334"/>
                  </a:cubicBezTo>
                  <a:lnTo>
                    <a:pt x="508558" y="152389"/>
                  </a:lnTo>
                  <a:lnTo>
                    <a:pt x="383022" y="209865"/>
                  </a:lnTo>
                  <a:lnTo>
                    <a:pt x="393406" y="232552"/>
                  </a:lnTo>
                  <a:cubicBezTo>
                    <a:pt x="394068" y="234007"/>
                    <a:pt x="394002" y="235594"/>
                    <a:pt x="393208" y="237049"/>
                  </a:cubicBezTo>
                  <a:cubicBezTo>
                    <a:pt x="392414" y="238438"/>
                    <a:pt x="391091" y="239298"/>
                    <a:pt x="389504" y="239496"/>
                  </a:cubicBezTo>
                  <a:cubicBezTo>
                    <a:pt x="345190" y="244457"/>
                    <a:pt x="300875" y="249418"/>
                    <a:pt x="256495" y="254378"/>
                  </a:cubicBezTo>
                  <a:cubicBezTo>
                    <a:pt x="253915" y="254643"/>
                    <a:pt x="251600" y="253320"/>
                    <a:pt x="250476" y="250939"/>
                  </a:cubicBezTo>
                  <a:cubicBezTo>
                    <a:pt x="249418" y="248624"/>
                    <a:pt x="249947" y="245978"/>
                    <a:pt x="251799" y="244192"/>
                  </a:cubicBezTo>
                  <a:cubicBezTo>
                    <a:pt x="284208" y="214231"/>
                    <a:pt x="316617" y="184203"/>
                    <a:pt x="349026" y="154175"/>
                  </a:cubicBezTo>
                  <a:cubicBezTo>
                    <a:pt x="350415" y="152852"/>
                    <a:pt x="352267" y="152389"/>
                    <a:pt x="354185" y="152720"/>
                  </a:cubicBezTo>
                  <a:cubicBezTo>
                    <a:pt x="356103" y="153116"/>
                    <a:pt x="357558" y="154241"/>
                    <a:pt x="358352" y="156027"/>
                  </a:cubicBezTo>
                  <a:lnTo>
                    <a:pt x="368141" y="177456"/>
                  </a:lnTo>
                  <a:lnTo>
                    <a:pt x="496189" y="118855"/>
                  </a:lnTo>
                  <a:lnTo>
                    <a:pt x="496189" y="118855"/>
                  </a:lnTo>
                  <a:close/>
                  <a:moveTo>
                    <a:pt x="247566" y="135391"/>
                  </a:moveTo>
                  <a:cubicBezTo>
                    <a:pt x="186187" y="135391"/>
                    <a:pt x="136383" y="185195"/>
                    <a:pt x="136383" y="246573"/>
                  </a:cubicBezTo>
                  <a:cubicBezTo>
                    <a:pt x="136383" y="307952"/>
                    <a:pt x="186187" y="357756"/>
                    <a:pt x="247566" y="357756"/>
                  </a:cubicBezTo>
                  <a:cubicBezTo>
                    <a:pt x="301338" y="357756"/>
                    <a:pt x="346182" y="319593"/>
                    <a:pt x="356566" y="268863"/>
                  </a:cubicBezTo>
                  <a:lnTo>
                    <a:pt x="296576" y="275543"/>
                  </a:lnTo>
                  <a:cubicBezTo>
                    <a:pt x="286655" y="292211"/>
                    <a:pt x="268466" y="303322"/>
                    <a:pt x="247698" y="303322"/>
                  </a:cubicBezTo>
                  <a:cubicBezTo>
                    <a:pt x="216215" y="303322"/>
                    <a:pt x="190751" y="277858"/>
                    <a:pt x="190751" y="246375"/>
                  </a:cubicBezTo>
                  <a:cubicBezTo>
                    <a:pt x="190751" y="214892"/>
                    <a:pt x="216215" y="189428"/>
                    <a:pt x="247698" y="189428"/>
                  </a:cubicBezTo>
                  <a:cubicBezTo>
                    <a:pt x="255172" y="189428"/>
                    <a:pt x="262315" y="190883"/>
                    <a:pt x="268863" y="193462"/>
                  </a:cubicBezTo>
                  <a:lnTo>
                    <a:pt x="310598" y="154770"/>
                  </a:lnTo>
                  <a:cubicBezTo>
                    <a:pt x="292674" y="142468"/>
                    <a:pt x="270979" y="135258"/>
                    <a:pt x="247632" y="135258"/>
                  </a:cubicBezTo>
                  <a:lnTo>
                    <a:pt x="247632" y="135258"/>
                  </a:lnTo>
                  <a:close/>
                  <a:moveTo>
                    <a:pt x="352465" y="472048"/>
                  </a:moveTo>
                  <a:cubicBezTo>
                    <a:pt x="358881" y="483490"/>
                    <a:pt x="385073" y="506706"/>
                    <a:pt x="395523" y="517090"/>
                  </a:cubicBezTo>
                  <a:cubicBezTo>
                    <a:pt x="429255" y="550888"/>
                    <a:pt x="482498" y="499166"/>
                    <a:pt x="447973" y="464640"/>
                  </a:cubicBezTo>
                  <a:lnTo>
                    <a:pt x="414241" y="430908"/>
                  </a:lnTo>
                  <a:cubicBezTo>
                    <a:pt x="464045" y="385602"/>
                    <a:pt x="495330" y="320254"/>
                    <a:pt x="495330" y="247632"/>
                  </a:cubicBezTo>
                  <a:cubicBezTo>
                    <a:pt x="495330" y="227723"/>
                    <a:pt x="492949" y="208344"/>
                    <a:pt x="488517" y="189758"/>
                  </a:cubicBezTo>
                  <a:lnTo>
                    <a:pt x="434149" y="214627"/>
                  </a:lnTo>
                  <a:cubicBezTo>
                    <a:pt x="436001" y="225276"/>
                    <a:pt x="436993" y="236189"/>
                    <a:pt x="436993" y="247301"/>
                  </a:cubicBezTo>
                  <a:cubicBezTo>
                    <a:pt x="436993" y="351870"/>
                    <a:pt x="352267" y="436596"/>
                    <a:pt x="247698" y="436596"/>
                  </a:cubicBezTo>
                  <a:cubicBezTo>
                    <a:pt x="143129" y="436596"/>
                    <a:pt x="58403" y="351870"/>
                    <a:pt x="58403" y="247301"/>
                  </a:cubicBezTo>
                  <a:cubicBezTo>
                    <a:pt x="58403" y="142732"/>
                    <a:pt x="143129" y="58006"/>
                    <a:pt x="247698" y="58006"/>
                  </a:cubicBezTo>
                  <a:cubicBezTo>
                    <a:pt x="310069" y="58006"/>
                    <a:pt x="365429" y="88232"/>
                    <a:pt x="399888" y="134795"/>
                  </a:cubicBezTo>
                  <a:lnTo>
                    <a:pt x="453727" y="110191"/>
                  </a:lnTo>
                  <a:cubicBezTo>
                    <a:pt x="417019" y="55294"/>
                    <a:pt x="359013" y="15874"/>
                    <a:pt x="291483" y="3836"/>
                  </a:cubicBezTo>
                  <a:cubicBezTo>
                    <a:pt x="276998" y="1257"/>
                    <a:pt x="262381" y="0"/>
                    <a:pt x="247698" y="0"/>
                  </a:cubicBezTo>
                  <a:cubicBezTo>
                    <a:pt x="114622" y="0"/>
                    <a:pt x="0" y="107215"/>
                    <a:pt x="0" y="247632"/>
                  </a:cubicBezTo>
                  <a:cubicBezTo>
                    <a:pt x="0" y="320453"/>
                    <a:pt x="31483" y="385999"/>
                    <a:pt x="81486" y="431305"/>
                  </a:cubicBezTo>
                  <a:lnTo>
                    <a:pt x="48151" y="464640"/>
                  </a:lnTo>
                  <a:cubicBezTo>
                    <a:pt x="13228" y="499563"/>
                    <a:pt x="65612" y="552145"/>
                    <a:pt x="100601" y="517090"/>
                  </a:cubicBezTo>
                  <a:cubicBezTo>
                    <a:pt x="111051" y="506640"/>
                    <a:pt x="136978" y="483821"/>
                    <a:pt x="143460" y="472379"/>
                  </a:cubicBezTo>
                  <a:cubicBezTo>
                    <a:pt x="175141" y="487062"/>
                    <a:pt x="210395" y="495330"/>
                    <a:pt x="247632" y="495330"/>
                  </a:cubicBezTo>
                  <a:cubicBezTo>
                    <a:pt x="284869" y="495330"/>
                    <a:pt x="320651" y="486996"/>
                    <a:pt x="352465" y="472048"/>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96" name="Freeform: Shape 68">
              <a:extLst>
                <a:ext uri="{FF2B5EF4-FFF2-40B4-BE49-F238E27FC236}">
                  <a16:creationId xmlns:a16="http://schemas.microsoft.com/office/drawing/2014/main" id="{81C36FA4-EFC0-9598-8141-48890415DFD8}"/>
                </a:ext>
              </a:extLst>
            </p:cNvPr>
            <p:cNvSpPr/>
            <p:nvPr/>
          </p:nvSpPr>
          <p:spPr>
            <a:xfrm>
              <a:off x="4729387" y="781627"/>
              <a:ext cx="1276343" cy="1269331"/>
            </a:xfrm>
            <a:custGeom>
              <a:avLst/>
              <a:gdLst>
                <a:gd name="connsiteX0" fmla="*/ 790715 w 1239877"/>
                <a:gd name="connsiteY0" fmla="*/ 17858 h 1233065"/>
                <a:gd name="connsiteX1" fmla="*/ 806787 w 1239877"/>
                <a:gd name="connsiteY1" fmla="*/ 98285 h 1233065"/>
                <a:gd name="connsiteX2" fmla="*/ 878881 w 1239877"/>
                <a:gd name="connsiteY2" fmla="*/ 130430 h 1233065"/>
                <a:gd name="connsiteX3" fmla="*/ 949387 w 1239877"/>
                <a:gd name="connsiteY3" fmla="*/ 88629 h 1233065"/>
                <a:gd name="connsiteX4" fmla="*/ 1018504 w 1239877"/>
                <a:gd name="connsiteY4" fmla="*/ 138896 h 1233065"/>
                <a:gd name="connsiteX5" fmla="*/ 1000382 w 1239877"/>
                <a:gd name="connsiteY5" fmla="*/ 219257 h 1233065"/>
                <a:gd name="connsiteX6" fmla="*/ 1052567 w 1239877"/>
                <a:gd name="connsiteY6" fmla="*/ 277660 h 1233065"/>
                <a:gd name="connsiteX7" fmla="*/ 1134714 w 1239877"/>
                <a:gd name="connsiteY7" fmla="*/ 268069 h 1233065"/>
                <a:gd name="connsiteX8" fmla="*/ 1177441 w 1239877"/>
                <a:gd name="connsiteY8" fmla="*/ 342081 h 1233065"/>
                <a:gd name="connsiteX9" fmla="*/ 1127703 w 1239877"/>
                <a:gd name="connsiteY9" fmla="*/ 408751 h 1233065"/>
                <a:gd name="connsiteX10" fmla="*/ 1151381 w 1239877"/>
                <a:gd name="connsiteY10" fmla="*/ 482498 h 1233065"/>
                <a:gd name="connsiteX11" fmla="*/ 1231015 w 1239877"/>
                <a:gd name="connsiteY11" fmla="*/ 507367 h 1233065"/>
                <a:gd name="connsiteX12" fmla="*/ 1239878 w 1239877"/>
                <a:gd name="connsiteY12" fmla="*/ 592358 h 1233065"/>
                <a:gd name="connsiteX13" fmla="*/ 1166462 w 1239877"/>
                <a:gd name="connsiteY13" fmla="*/ 633564 h 1233065"/>
                <a:gd name="connsiteX14" fmla="*/ 1158062 w 1239877"/>
                <a:gd name="connsiteY14" fmla="*/ 709229 h 1233065"/>
                <a:gd name="connsiteX15" fmla="*/ 1221623 w 1239877"/>
                <a:gd name="connsiteY15" fmla="*/ 765185 h 1233065"/>
                <a:gd name="connsiteX16" fmla="*/ 1195167 w 1239877"/>
                <a:gd name="connsiteY16" fmla="*/ 846406 h 1233065"/>
                <a:gd name="connsiteX17" fmla="*/ 1110242 w 1239877"/>
                <a:gd name="connsiteY17" fmla="*/ 854277 h 1233065"/>
                <a:gd name="connsiteX18" fmla="*/ 1072475 w 1239877"/>
                <a:gd name="connsiteY18" fmla="*/ 919029 h 1233065"/>
                <a:gd name="connsiteX19" fmla="*/ 1108191 w 1239877"/>
                <a:gd name="connsiteY19" fmla="*/ 996876 h 1233065"/>
                <a:gd name="connsiteX20" fmla="*/ 1050980 w 1239877"/>
                <a:gd name="connsiteY20" fmla="*/ 1060306 h 1233065"/>
                <a:gd name="connsiteX21" fmla="*/ 969163 w 1239877"/>
                <a:gd name="connsiteY21" fmla="*/ 1032593 h 1233065"/>
                <a:gd name="connsiteX22" fmla="*/ 909372 w 1239877"/>
                <a:gd name="connsiteY22" fmla="*/ 1075650 h 1233065"/>
                <a:gd name="connsiteX23" fmla="*/ 910364 w 1239877"/>
                <a:gd name="connsiteY23" fmla="*/ 1162361 h 1233065"/>
                <a:gd name="connsiteX24" fmla="*/ 832318 w 1239877"/>
                <a:gd name="connsiteY24" fmla="*/ 1197085 h 1233065"/>
                <a:gd name="connsiteX25" fmla="*/ 768359 w 1239877"/>
                <a:gd name="connsiteY25" fmla="*/ 1138021 h 1233065"/>
                <a:gd name="connsiteX26" fmla="*/ 696861 w 1239877"/>
                <a:gd name="connsiteY26" fmla="*/ 1153101 h 1233065"/>
                <a:gd name="connsiteX27" fmla="*/ 662335 w 1239877"/>
                <a:gd name="connsiteY27" fmla="*/ 1233066 h 1233065"/>
                <a:gd name="connsiteX28" fmla="*/ 576881 w 1239877"/>
                <a:gd name="connsiteY28" fmla="*/ 1233066 h 1233065"/>
                <a:gd name="connsiteX29" fmla="*/ 542290 w 1239877"/>
                <a:gd name="connsiteY29" fmla="*/ 1152705 h 1233065"/>
                <a:gd name="connsiteX30" fmla="*/ 506507 w 1239877"/>
                <a:gd name="connsiteY30" fmla="*/ 1146355 h 1233065"/>
                <a:gd name="connsiteX31" fmla="*/ 471254 w 1239877"/>
                <a:gd name="connsiteY31" fmla="*/ 1137558 h 1233065"/>
                <a:gd name="connsiteX32" fmla="*/ 406899 w 1239877"/>
                <a:gd name="connsiteY32" fmla="*/ 1196820 h 1233065"/>
                <a:gd name="connsiteX33" fmla="*/ 328853 w 1239877"/>
                <a:gd name="connsiteY33" fmla="*/ 1162030 h 1233065"/>
                <a:gd name="connsiteX34" fmla="*/ 329977 w 1239877"/>
                <a:gd name="connsiteY34" fmla="*/ 1074923 h 1233065"/>
                <a:gd name="connsiteX35" fmla="*/ 270847 w 1239877"/>
                <a:gd name="connsiteY35" fmla="*/ 1031997 h 1233065"/>
                <a:gd name="connsiteX36" fmla="*/ 188369 w 1239877"/>
                <a:gd name="connsiteY36" fmla="*/ 1059843 h 1233065"/>
                <a:gd name="connsiteX37" fmla="*/ 131224 w 1239877"/>
                <a:gd name="connsiteY37" fmla="*/ 996347 h 1233065"/>
                <a:gd name="connsiteX38" fmla="*/ 167469 w 1239877"/>
                <a:gd name="connsiteY38" fmla="*/ 917573 h 1233065"/>
                <a:gd name="connsiteX39" fmla="*/ 130496 w 1239877"/>
                <a:gd name="connsiteY39" fmla="*/ 853880 h 1233065"/>
                <a:gd name="connsiteX40" fmla="*/ 44447 w 1239877"/>
                <a:gd name="connsiteY40" fmla="*/ 845810 h 1233065"/>
                <a:gd name="connsiteX41" fmla="*/ 18056 w 1239877"/>
                <a:gd name="connsiteY41" fmla="*/ 764523 h 1233065"/>
                <a:gd name="connsiteX42" fmla="*/ 82412 w 1239877"/>
                <a:gd name="connsiteY42" fmla="*/ 708039 h 1233065"/>
                <a:gd name="connsiteX43" fmla="*/ 74342 w 1239877"/>
                <a:gd name="connsiteY43" fmla="*/ 633564 h 1233065"/>
                <a:gd name="connsiteX44" fmla="*/ 0 w 1239877"/>
                <a:gd name="connsiteY44" fmla="*/ 591763 h 1233065"/>
                <a:gd name="connsiteX45" fmla="*/ 8995 w 1239877"/>
                <a:gd name="connsiteY45" fmla="*/ 506838 h 1233065"/>
                <a:gd name="connsiteX46" fmla="*/ 89819 w 1239877"/>
                <a:gd name="connsiteY46" fmla="*/ 481638 h 1233065"/>
                <a:gd name="connsiteX47" fmla="*/ 113035 w 1239877"/>
                <a:gd name="connsiteY47" fmla="*/ 409148 h 1233065"/>
                <a:gd name="connsiteX48" fmla="*/ 62768 w 1239877"/>
                <a:gd name="connsiteY48" fmla="*/ 341552 h 1233065"/>
                <a:gd name="connsiteX49" fmla="*/ 105561 w 1239877"/>
                <a:gd name="connsiteY49" fmla="*/ 267606 h 1233065"/>
                <a:gd name="connsiteX50" fmla="*/ 188369 w 1239877"/>
                <a:gd name="connsiteY50" fmla="*/ 277329 h 1233065"/>
                <a:gd name="connsiteX51" fmla="*/ 240092 w 1239877"/>
                <a:gd name="connsiteY51" fmla="*/ 219654 h 1233065"/>
                <a:gd name="connsiteX52" fmla="*/ 221903 w 1239877"/>
                <a:gd name="connsiteY52" fmla="*/ 138499 h 1233065"/>
                <a:gd name="connsiteX53" fmla="*/ 291020 w 1239877"/>
                <a:gd name="connsiteY53" fmla="*/ 88298 h 1233065"/>
                <a:gd name="connsiteX54" fmla="*/ 362122 w 1239877"/>
                <a:gd name="connsiteY54" fmla="*/ 130496 h 1233065"/>
                <a:gd name="connsiteX55" fmla="*/ 433620 w 1239877"/>
                <a:gd name="connsiteY55" fmla="*/ 98484 h 1233065"/>
                <a:gd name="connsiteX56" fmla="*/ 449824 w 1239877"/>
                <a:gd name="connsiteY56" fmla="*/ 17726 h 1233065"/>
                <a:gd name="connsiteX57" fmla="*/ 533427 w 1239877"/>
                <a:gd name="connsiteY57" fmla="*/ 0 h 1233065"/>
                <a:gd name="connsiteX58" fmla="*/ 580784 w 1239877"/>
                <a:gd name="connsiteY58" fmla="*/ 66935 h 1233065"/>
                <a:gd name="connsiteX59" fmla="*/ 659756 w 1239877"/>
                <a:gd name="connsiteY59" fmla="*/ 66935 h 1233065"/>
                <a:gd name="connsiteX60" fmla="*/ 707179 w 1239877"/>
                <a:gd name="connsiteY60" fmla="*/ 66 h 1233065"/>
                <a:gd name="connsiteX61" fmla="*/ 790715 w 1239877"/>
                <a:gd name="connsiteY61" fmla="*/ 17858 h 1233065"/>
                <a:gd name="connsiteX62" fmla="*/ 790715 w 1239877"/>
                <a:gd name="connsiteY62" fmla="*/ 17858 h 1233065"/>
                <a:gd name="connsiteX63" fmla="*/ 530516 w 1239877"/>
                <a:gd name="connsiteY63" fmla="*/ 1033717 h 1233065"/>
                <a:gd name="connsiteX64" fmla="*/ 1042249 w 1239877"/>
                <a:gd name="connsiteY64" fmla="*/ 701822 h 1233065"/>
                <a:gd name="connsiteX65" fmla="*/ 710354 w 1239877"/>
                <a:gd name="connsiteY65" fmla="*/ 190089 h 1233065"/>
                <a:gd name="connsiteX66" fmla="*/ 198687 w 1239877"/>
                <a:gd name="connsiteY66" fmla="*/ 521984 h 1233065"/>
                <a:gd name="connsiteX67" fmla="*/ 530582 w 1239877"/>
                <a:gd name="connsiteY67" fmla="*/ 1033717 h 123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877" h="1233065">
                  <a:moveTo>
                    <a:pt x="790715" y="17858"/>
                  </a:moveTo>
                  <a:lnTo>
                    <a:pt x="806787" y="98285"/>
                  </a:lnTo>
                  <a:cubicBezTo>
                    <a:pt x="831855" y="107347"/>
                    <a:pt x="855930" y="118128"/>
                    <a:pt x="878881" y="130430"/>
                  </a:cubicBezTo>
                  <a:lnTo>
                    <a:pt x="949387" y="88629"/>
                  </a:lnTo>
                  <a:lnTo>
                    <a:pt x="1018504" y="138896"/>
                  </a:lnTo>
                  <a:lnTo>
                    <a:pt x="1000382" y="219257"/>
                  </a:lnTo>
                  <a:cubicBezTo>
                    <a:pt x="1019166" y="237446"/>
                    <a:pt x="1036627" y="257024"/>
                    <a:pt x="1052567" y="277660"/>
                  </a:cubicBezTo>
                  <a:lnTo>
                    <a:pt x="1134714" y="268069"/>
                  </a:lnTo>
                  <a:lnTo>
                    <a:pt x="1177441" y="342081"/>
                  </a:lnTo>
                  <a:lnTo>
                    <a:pt x="1127703" y="408751"/>
                  </a:lnTo>
                  <a:cubicBezTo>
                    <a:pt x="1137294" y="432628"/>
                    <a:pt x="1145230" y="457299"/>
                    <a:pt x="1151381" y="482498"/>
                  </a:cubicBezTo>
                  <a:lnTo>
                    <a:pt x="1231015" y="507367"/>
                  </a:lnTo>
                  <a:lnTo>
                    <a:pt x="1239878" y="592358"/>
                  </a:lnTo>
                  <a:lnTo>
                    <a:pt x="1166462" y="633564"/>
                  </a:lnTo>
                  <a:cubicBezTo>
                    <a:pt x="1165404" y="658632"/>
                    <a:pt x="1162692" y="683897"/>
                    <a:pt x="1158062" y="709229"/>
                  </a:cubicBezTo>
                  <a:lnTo>
                    <a:pt x="1221623" y="765185"/>
                  </a:lnTo>
                  <a:lnTo>
                    <a:pt x="1195167" y="846406"/>
                  </a:lnTo>
                  <a:lnTo>
                    <a:pt x="1110242" y="854277"/>
                  </a:lnTo>
                  <a:cubicBezTo>
                    <a:pt x="1099130" y="876897"/>
                    <a:pt x="1086431" y="898459"/>
                    <a:pt x="1072475" y="919029"/>
                  </a:cubicBezTo>
                  <a:lnTo>
                    <a:pt x="1108191" y="996876"/>
                  </a:lnTo>
                  <a:lnTo>
                    <a:pt x="1050980" y="1060306"/>
                  </a:lnTo>
                  <a:lnTo>
                    <a:pt x="969163" y="1032593"/>
                  </a:lnTo>
                  <a:cubicBezTo>
                    <a:pt x="950247" y="1048268"/>
                    <a:pt x="930272" y="1062621"/>
                    <a:pt x="909372" y="1075650"/>
                  </a:cubicBezTo>
                  <a:lnTo>
                    <a:pt x="910364" y="1162361"/>
                  </a:lnTo>
                  <a:lnTo>
                    <a:pt x="832318" y="1197085"/>
                  </a:lnTo>
                  <a:lnTo>
                    <a:pt x="768359" y="1138021"/>
                  </a:lnTo>
                  <a:cubicBezTo>
                    <a:pt x="745011" y="1144635"/>
                    <a:pt x="721135" y="1149662"/>
                    <a:pt x="696861" y="1153101"/>
                  </a:cubicBezTo>
                  <a:lnTo>
                    <a:pt x="662335" y="1233066"/>
                  </a:lnTo>
                  <a:lnTo>
                    <a:pt x="576881" y="1233066"/>
                  </a:lnTo>
                  <a:lnTo>
                    <a:pt x="542290" y="1152705"/>
                  </a:lnTo>
                  <a:cubicBezTo>
                    <a:pt x="530384" y="1150985"/>
                    <a:pt x="518479" y="1148868"/>
                    <a:pt x="506507" y="1146355"/>
                  </a:cubicBezTo>
                  <a:cubicBezTo>
                    <a:pt x="494536" y="1143776"/>
                    <a:pt x="482829" y="1140865"/>
                    <a:pt x="471254" y="1137558"/>
                  </a:cubicBezTo>
                  <a:lnTo>
                    <a:pt x="406899" y="1196820"/>
                  </a:lnTo>
                  <a:lnTo>
                    <a:pt x="328853" y="1162030"/>
                  </a:lnTo>
                  <a:lnTo>
                    <a:pt x="329977" y="1074923"/>
                  </a:lnTo>
                  <a:cubicBezTo>
                    <a:pt x="309209" y="1061893"/>
                    <a:pt x="289499" y="1047540"/>
                    <a:pt x="270847" y="1031997"/>
                  </a:cubicBezTo>
                  <a:lnTo>
                    <a:pt x="188369" y="1059843"/>
                  </a:lnTo>
                  <a:lnTo>
                    <a:pt x="131224" y="996347"/>
                  </a:lnTo>
                  <a:lnTo>
                    <a:pt x="167469" y="917573"/>
                  </a:lnTo>
                  <a:cubicBezTo>
                    <a:pt x="153778" y="897202"/>
                    <a:pt x="141343" y="875905"/>
                    <a:pt x="130496" y="853880"/>
                  </a:cubicBezTo>
                  <a:lnTo>
                    <a:pt x="44447" y="845810"/>
                  </a:lnTo>
                  <a:lnTo>
                    <a:pt x="18056" y="764523"/>
                  </a:lnTo>
                  <a:lnTo>
                    <a:pt x="82412" y="708039"/>
                  </a:lnTo>
                  <a:cubicBezTo>
                    <a:pt x="78046" y="683633"/>
                    <a:pt x="75334" y="658698"/>
                    <a:pt x="74342" y="633564"/>
                  </a:cubicBezTo>
                  <a:lnTo>
                    <a:pt x="0" y="591763"/>
                  </a:lnTo>
                  <a:lnTo>
                    <a:pt x="8995" y="506838"/>
                  </a:lnTo>
                  <a:lnTo>
                    <a:pt x="89819" y="481638"/>
                  </a:lnTo>
                  <a:cubicBezTo>
                    <a:pt x="95970" y="456637"/>
                    <a:pt x="103709" y="432430"/>
                    <a:pt x="113035" y="409148"/>
                  </a:cubicBezTo>
                  <a:lnTo>
                    <a:pt x="62768" y="341552"/>
                  </a:lnTo>
                  <a:lnTo>
                    <a:pt x="105561" y="267606"/>
                  </a:lnTo>
                  <a:lnTo>
                    <a:pt x="188369" y="277329"/>
                  </a:lnTo>
                  <a:cubicBezTo>
                    <a:pt x="204309" y="256825"/>
                    <a:pt x="221572" y="237578"/>
                    <a:pt x="240092" y="219654"/>
                  </a:cubicBezTo>
                  <a:lnTo>
                    <a:pt x="221903" y="138499"/>
                  </a:lnTo>
                  <a:lnTo>
                    <a:pt x="291020" y="88298"/>
                  </a:lnTo>
                  <a:lnTo>
                    <a:pt x="362122" y="130496"/>
                  </a:lnTo>
                  <a:cubicBezTo>
                    <a:pt x="385139" y="118194"/>
                    <a:pt x="409016" y="107479"/>
                    <a:pt x="433620" y="98484"/>
                  </a:cubicBezTo>
                  <a:lnTo>
                    <a:pt x="449824" y="17726"/>
                  </a:lnTo>
                  <a:lnTo>
                    <a:pt x="533427" y="0"/>
                  </a:lnTo>
                  <a:lnTo>
                    <a:pt x="580784" y="66935"/>
                  </a:lnTo>
                  <a:cubicBezTo>
                    <a:pt x="606777" y="65083"/>
                    <a:pt x="633167" y="65083"/>
                    <a:pt x="659756" y="66935"/>
                  </a:cubicBezTo>
                  <a:lnTo>
                    <a:pt x="707179" y="66"/>
                  </a:lnTo>
                  <a:lnTo>
                    <a:pt x="790715" y="17858"/>
                  </a:lnTo>
                  <a:lnTo>
                    <a:pt x="790715" y="17858"/>
                  </a:lnTo>
                  <a:close/>
                  <a:moveTo>
                    <a:pt x="530516" y="1033717"/>
                  </a:moveTo>
                  <a:cubicBezTo>
                    <a:pt x="763465" y="1083389"/>
                    <a:pt x="992577" y="934770"/>
                    <a:pt x="1042249" y="701822"/>
                  </a:cubicBezTo>
                  <a:cubicBezTo>
                    <a:pt x="1091921" y="468873"/>
                    <a:pt x="943302" y="239761"/>
                    <a:pt x="710354" y="190089"/>
                  </a:cubicBezTo>
                  <a:cubicBezTo>
                    <a:pt x="477405" y="140417"/>
                    <a:pt x="248293" y="289036"/>
                    <a:pt x="198687" y="521984"/>
                  </a:cubicBezTo>
                  <a:cubicBezTo>
                    <a:pt x="149016" y="754933"/>
                    <a:pt x="297634" y="984045"/>
                    <a:pt x="530582" y="1033717"/>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97" name="Freeform: Shape 69">
              <a:extLst>
                <a:ext uri="{FF2B5EF4-FFF2-40B4-BE49-F238E27FC236}">
                  <a16:creationId xmlns:a16="http://schemas.microsoft.com/office/drawing/2014/main" id="{6A64AE0D-7EAF-CE5E-C110-253BB89623B5}"/>
                </a:ext>
              </a:extLst>
            </p:cNvPr>
            <p:cNvSpPr/>
            <p:nvPr/>
          </p:nvSpPr>
          <p:spPr>
            <a:xfrm>
              <a:off x="4064754" y="1215892"/>
              <a:ext cx="311631" cy="417231"/>
            </a:xfrm>
            <a:custGeom>
              <a:avLst/>
              <a:gdLst>
                <a:gd name="connsiteX0" fmla="*/ 19842 w 302727"/>
                <a:gd name="connsiteY0" fmla="*/ 405312 h 405311"/>
                <a:gd name="connsiteX1" fmla="*/ 282819 w 302727"/>
                <a:gd name="connsiteY1" fmla="*/ 405312 h 405311"/>
                <a:gd name="connsiteX2" fmla="*/ 302727 w 302727"/>
                <a:gd name="connsiteY2" fmla="*/ 385403 h 405311"/>
                <a:gd name="connsiteX3" fmla="*/ 302727 w 302727"/>
                <a:gd name="connsiteY3" fmla="*/ 35981 h 405311"/>
                <a:gd name="connsiteX4" fmla="*/ 282819 w 302727"/>
                <a:gd name="connsiteY4" fmla="*/ 16138 h 405311"/>
                <a:gd name="connsiteX5" fmla="*/ 214892 w 302727"/>
                <a:gd name="connsiteY5" fmla="*/ 16138 h 405311"/>
                <a:gd name="connsiteX6" fmla="*/ 214892 w 302727"/>
                <a:gd name="connsiteY6" fmla="*/ 51854 h 405311"/>
                <a:gd name="connsiteX7" fmla="*/ 265622 w 302727"/>
                <a:gd name="connsiteY7" fmla="*/ 51854 h 405311"/>
                <a:gd name="connsiteX8" fmla="*/ 265622 w 302727"/>
                <a:gd name="connsiteY8" fmla="*/ 369596 h 405311"/>
                <a:gd name="connsiteX9" fmla="*/ 37105 w 302727"/>
                <a:gd name="connsiteY9" fmla="*/ 369596 h 405311"/>
                <a:gd name="connsiteX10" fmla="*/ 37105 w 302727"/>
                <a:gd name="connsiteY10" fmla="*/ 51854 h 405311"/>
                <a:gd name="connsiteX11" fmla="*/ 87835 w 302727"/>
                <a:gd name="connsiteY11" fmla="*/ 51854 h 405311"/>
                <a:gd name="connsiteX12" fmla="*/ 87835 w 302727"/>
                <a:gd name="connsiteY12" fmla="*/ 16138 h 405311"/>
                <a:gd name="connsiteX13" fmla="*/ 19908 w 302727"/>
                <a:gd name="connsiteY13" fmla="*/ 16138 h 405311"/>
                <a:gd name="connsiteX14" fmla="*/ 0 w 302727"/>
                <a:gd name="connsiteY14" fmla="*/ 35981 h 405311"/>
                <a:gd name="connsiteX15" fmla="*/ 0 w 302727"/>
                <a:gd name="connsiteY15" fmla="*/ 385403 h 405311"/>
                <a:gd name="connsiteX16" fmla="*/ 19908 w 302727"/>
                <a:gd name="connsiteY16" fmla="*/ 405312 h 405311"/>
                <a:gd name="connsiteX17" fmla="*/ 19908 w 302727"/>
                <a:gd name="connsiteY17" fmla="*/ 405312 h 405311"/>
                <a:gd name="connsiteX18" fmla="*/ 192007 w 302727"/>
                <a:gd name="connsiteY18" fmla="*/ 0 h 405311"/>
                <a:gd name="connsiteX19" fmla="*/ 203780 w 302727"/>
                <a:gd name="connsiteY19" fmla="*/ 3968 h 405311"/>
                <a:gd name="connsiteX20" fmla="*/ 208344 w 302727"/>
                <a:gd name="connsiteY20" fmla="*/ 12831 h 405311"/>
                <a:gd name="connsiteX21" fmla="*/ 208344 w 302727"/>
                <a:gd name="connsiteY21" fmla="*/ 63165 h 405311"/>
                <a:gd name="connsiteX22" fmla="*/ 203780 w 302727"/>
                <a:gd name="connsiteY22" fmla="*/ 72027 h 405311"/>
                <a:gd name="connsiteX23" fmla="*/ 192007 w 302727"/>
                <a:gd name="connsiteY23" fmla="*/ 76062 h 405311"/>
                <a:gd name="connsiteX24" fmla="*/ 110720 w 302727"/>
                <a:gd name="connsiteY24" fmla="*/ 76062 h 405311"/>
                <a:gd name="connsiteX25" fmla="*/ 99013 w 302727"/>
                <a:gd name="connsiteY25" fmla="*/ 72027 h 405311"/>
                <a:gd name="connsiteX26" fmla="*/ 94449 w 302727"/>
                <a:gd name="connsiteY26" fmla="*/ 63165 h 405311"/>
                <a:gd name="connsiteX27" fmla="*/ 94449 w 302727"/>
                <a:gd name="connsiteY27" fmla="*/ 12831 h 405311"/>
                <a:gd name="connsiteX28" fmla="*/ 99013 w 302727"/>
                <a:gd name="connsiteY28" fmla="*/ 3968 h 405311"/>
                <a:gd name="connsiteX29" fmla="*/ 110720 w 302727"/>
                <a:gd name="connsiteY29" fmla="*/ 0 h 405311"/>
                <a:gd name="connsiteX30" fmla="*/ 192007 w 302727"/>
                <a:gd name="connsiteY30" fmla="*/ 0 h 405311"/>
                <a:gd name="connsiteX31" fmla="*/ 121633 w 302727"/>
                <a:gd name="connsiteY31" fmla="*/ 16469 h 405311"/>
                <a:gd name="connsiteX32" fmla="*/ 181094 w 302727"/>
                <a:gd name="connsiteY32" fmla="*/ 16469 h 405311"/>
                <a:gd name="connsiteX33" fmla="*/ 190883 w 302727"/>
                <a:gd name="connsiteY33" fmla="*/ 19842 h 405311"/>
                <a:gd name="connsiteX34" fmla="*/ 190883 w 302727"/>
                <a:gd name="connsiteY34" fmla="*/ 19842 h 405311"/>
                <a:gd name="connsiteX35" fmla="*/ 195314 w 302727"/>
                <a:gd name="connsiteY35" fmla="*/ 28771 h 405311"/>
                <a:gd name="connsiteX36" fmla="*/ 195314 w 302727"/>
                <a:gd name="connsiteY36" fmla="*/ 44777 h 405311"/>
                <a:gd name="connsiteX37" fmla="*/ 190883 w 302727"/>
                <a:gd name="connsiteY37" fmla="*/ 53706 h 405311"/>
                <a:gd name="connsiteX38" fmla="*/ 190883 w 302727"/>
                <a:gd name="connsiteY38" fmla="*/ 53706 h 405311"/>
                <a:gd name="connsiteX39" fmla="*/ 181094 w 302727"/>
                <a:gd name="connsiteY39" fmla="*/ 57080 h 405311"/>
                <a:gd name="connsiteX40" fmla="*/ 121633 w 302727"/>
                <a:gd name="connsiteY40" fmla="*/ 57080 h 405311"/>
                <a:gd name="connsiteX41" fmla="*/ 111844 w 302727"/>
                <a:gd name="connsiteY41" fmla="*/ 53706 h 405311"/>
                <a:gd name="connsiteX42" fmla="*/ 111844 w 302727"/>
                <a:gd name="connsiteY42" fmla="*/ 53706 h 405311"/>
                <a:gd name="connsiteX43" fmla="*/ 107413 w 302727"/>
                <a:gd name="connsiteY43" fmla="*/ 44777 h 405311"/>
                <a:gd name="connsiteX44" fmla="*/ 107413 w 302727"/>
                <a:gd name="connsiteY44" fmla="*/ 28771 h 405311"/>
                <a:gd name="connsiteX45" fmla="*/ 111844 w 302727"/>
                <a:gd name="connsiteY45" fmla="*/ 19842 h 405311"/>
                <a:gd name="connsiteX46" fmla="*/ 111844 w 302727"/>
                <a:gd name="connsiteY46" fmla="*/ 19842 h 405311"/>
                <a:gd name="connsiteX47" fmla="*/ 121633 w 302727"/>
                <a:gd name="connsiteY47" fmla="*/ 16403 h 405311"/>
                <a:gd name="connsiteX48" fmla="*/ 121633 w 302727"/>
                <a:gd name="connsiteY48" fmla="*/ 16403 h 405311"/>
                <a:gd name="connsiteX49" fmla="*/ 75930 w 302727"/>
                <a:gd name="connsiteY49" fmla="*/ 285795 h 405311"/>
                <a:gd name="connsiteX50" fmla="*/ 226731 w 302727"/>
                <a:gd name="connsiteY50" fmla="*/ 285795 h 405311"/>
                <a:gd name="connsiteX51" fmla="*/ 234866 w 302727"/>
                <a:gd name="connsiteY51" fmla="*/ 293997 h 405311"/>
                <a:gd name="connsiteX52" fmla="*/ 234866 w 302727"/>
                <a:gd name="connsiteY52" fmla="*/ 293997 h 405311"/>
                <a:gd name="connsiteX53" fmla="*/ 226731 w 302727"/>
                <a:gd name="connsiteY53" fmla="*/ 302132 h 405311"/>
                <a:gd name="connsiteX54" fmla="*/ 75930 w 302727"/>
                <a:gd name="connsiteY54" fmla="*/ 302132 h 405311"/>
                <a:gd name="connsiteX55" fmla="*/ 67795 w 302727"/>
                <a:gd name="connsiteY55" fmla="*/ 293997 h 405311"/>
                <a:gd name="connsiteX56" fmla="*/ 67795 w 302727"/>
                <a:gd name="connsiteY56" fmla="*/ 293997 h 405311"/>
                <a:gd name="connsiteX57" fmla="*/ 75930 w 302727"/>
                <a:gd name="connsiteY57" fmla="*/ 285795 h 405311"/>
                <a:gd name="connsiteX58" fmla="*/ 75930 w 302727"/>
                <a:gd name="connsiteY58" fmla="*/ 285795 h 405311"/>
                <a:gd name="connsiteX59" fmla="*/ 226930 w 302727"/>
                <a:gd name="connsiteY59" fmla="*/ 255436 h 405311"/>
                <a:gd name="connsiteX60" fmla="*/ 74673 w 302727"/>
                <a:gd name="connsiteY60" fmla="*/ 255436 h 405311"/>
                <a:gd name="connsiteX61" fmla="*/ 74475 w 302727"/>
                <a:gd name="connsiteY61" fmla="*/ 255304 h 405311"/>
                <a:gd name="connsiteX62" fmla="*/ 74078 w 302727"/>
                <a:gd name="connsiteY62" fmla="*/ 255304 h 405311"/>
                <a:gd name="connsiteX63" fmla="*/ 73879 w 302727"/>
                <a:gd name="connsiteY63" fmla="*/ 255172 h 405311"/>
                <a:gd name="connsiteX64" fmla="*/ 73681 w 302727"/>
                <a:gd name="connsiteY64" fmla="*/ 255172 h 405311"/>
                <a:gd name="connsiteX65" fmla="*/ 73483 w 302727"/>
                <a:gd name="connsiteY65" fmla="*/ 255039 h 405311"/>
                <a:gd name="connsiteX66" fmla="*/ 73284 w 302727"/>
                <a:gd name="connsiteY66" fmla="*/ 255039 h 405311"/>
                <a:gd name="connsiteX67" fmla="*/ 73086 w 302727"/>
                <a:gd name="connsiteY67" fmla="*/ 254907 h 405311"/>
                <a:gd name="connsiteX68" fmla="*/ 72887 w 302727"/>
                <a:gd name="connsiteY68" fmla="*/ 254907 h 405311"/>
                <a:gd name="connsiteX69" fmla="*/ 72689 w 302727"/>
                <a:gd name="connsiteY69" fmla="*/ 254775 h 405311"/>
                <a:gd name="connsiteX70" fmla="*/ 72491 w 302727"/>
                <a:gd name="connsiteY70" fmla="*/ 254775 h 405311"/>
                <a:gd name="connsiteX71" fmla="*/ 72491 w 302727"/>
                <a:gd name="connsiteY71" fmla="*/ 254643 h 405311"/>
                <a:gd name="connsiteX72" fmla="*/ 72292 w 302727"/>
                <a:gd name="connsiteY72" fmla="*/ 254643 h 405311"/>
                <a:gd name="connsiteX73" fmla="*/ 72160 w 302727"/>
                <a:gd name="connsiteY73" fmla="*/ 254510 h 405311"/>
                <a:gd name="connsiteX74" fmla="*/ 71961 w 302727"/>
                <a:gd name="connsiteY74" fmla="*/ 254510 h 405311"/>
                <a:gd name="connsiteX75" fmla="*/ 71763 w 302727"/>
                <a:gd name="connsiteY75" fmla="*/ 254312 h 405311"/>
                <a:gd name="connsiteX76" fmla="*/ 71631 w 302727"/>
                <a:gd name="connsiteY76" fmla="*/ 254312 h 405311"/>
                <a:gd name="connsiteX77" fmla="*/ 71631 w 302727"/>
                <a:gd name="connsiteY77" fmla="*/ 254180 h 405311"/>
                <a:gd name="connsiteX78" fmla="*/ 71432 w 302727"/>
                <a:gd name="connsiteY78" fmla="*/ 254180 h 405311"/>
                <a:gd name="connsiteX79" fmla="*/ 71432 w 302727"/>
                <a:gd name="connsiteY79" fmla="*/ 254047 h 405311"/>
                <a:gd name="connsiteX80" fmla="*/ 71300 w 302727"/>
                <a:gd name="connsiteY80" fmla="*/ 254047 h 405311"/>
                <a:gd name="connsiteX81" fmla="*/ 71300 w 302727"/>
                <a:gd name="connsiteY81" fmla="*/ 253915 h 405311"/>
                <a:gd name="connsiteX82" fmla="*/ 71168 w 302727"/>
                <a:gd name="connsiteY82" fmla="*/ 253915 h 405311"/>
                <a:gd name="connsiteX83" fmla="*/ 71168 w 302727"/>
                <a:gd name="connsiteY83" fmla="*/ 253783 h 405311"/>
                <a:gd name="connsiteX84" fmla="*/ 71035 w 302727"/>
                <a:gd name="connsiteY84" fmla="*/ 253650 h 405311"/>
                <a:gd name="connsiteX85" fmla="*/ 71035 w 302727"/>
                <a:gd name="connsiteY85" fmla="*/ 253650 h 405311"/>
                <a:gd name="connsiteX86" fmla="*/ 70903 w 302727"/>
                <a:gd name="connsiteY86" fmla="*/ 253518 h 405311"/>
                <a:gd name="connsiteX87" fmla="*/ 70771 w 302727"/>
                <a:gd name="connsiteY87" fmla="*/ 253386 h 405311"/>
                <a:gd name="connsiteX88" fmla="*/ 70771 w 302727"/>
                <a:gd name="connsiteY88" fmla="*/ 253386 h 405311"/>
                <a:gd name="connsiteX89" fmla="*/ 70639 w 302727"/>
                <a:gd name="connsiteY89" fmla="*/ 253254 h 405311"/>
                <a:gd name="connsiteX90" fmla="*/ 70639 w 302727"/>
                <a:gd name="connsiteY90" fmla="*/ 253254 h 405311"/>
                <a:gd name="connsiteX91" fmla="*/ 70506 w 302727"/>
                <a:gd name="connsiteY91" fmla="*/ 253121 h 405311"/>
                <a:gd name="connsiteX92" fmla="*/ 70506 w 302727"/>
                <a:gd name="connsiteY92" fmla="*/ 253121 h 405311"/>
                <a:gd name="connsiteX93" fmla="*/ 70374 w 302727"/>
                <a:gd name="connsiteY93" fmla="*/ 252989 h 405311"/>
                <a:gd name="connsiteX94" fmla="*/ 70374 w 302727"/>
                <a:gd name="connsiteY94" fmla="*/ 252989 h 405311"/>
                <a:gd name="connsiteX95" fmla="*/ 70242 w 302727"/>
                <a:gd name="connsiteY95" fmla="*/ 252857 h 405311"/>
                <a:gd name="connsiteX96" fmla="*/ 70110 w 302727"/>
                <a:gd name="connsiteY96" fmla="*/ 252725 h 405311"/>
                <a:gd name="connsiteX97" fmla="*/ 69977 w 302727"/>
                <a:gd name="connsiteY97" fmla="*/ 252592 h 405311"/>
                <a:gd name="connsiteX98" fmla="*/ 69977 w 302727"/>
                <a:gd name="connsiteY98" fmla="*/ 252592 h 405311"/>
                <a:gd name="connsiteX99" fmla="*/ 69845 w 302727"/>
                <a:gd name="connsiteY99" fmla="*/ 252460 h 405311"/>
                <a:gd name="connsiteX100" fmla="*/ 69845 w 302727"/>
                <a:gd name="connsiteY100" fmla="*/ 252460 h 405311"/>
                <a:gd name="connsiteX101" fmla="*/ 69713 w 302727"/>
                <a:gd name="connsiteY101" fmla="*/ 252328 h 405311"/>
                <a:gd name="connsiteX102" fmla="*/ 69713 w 302727"/>
                <a:gd name="connsiteY102" fmla="*/ 252328 h 405311"/>
                <a:gd name="connsiteX103" fmla="*/ 69580 w 302727"/>
                <a:gd name="connsiteY103" fmla="*/ 252195 h 405311"/>
                <a:gd name="connsiteX104" fmla="*/ 69448 w 302727"/>
                <a:gd name="connsiteY104" fmla="*/ 252063 h 405311"/>
                <a:gd name="connsiteX105" fmla="*/ 69448 w 302727"/>
                <a:gd name="connsiteY105" fmla="*/ 252063 h 405311"/>
                <a:gd name="connsiteX106" fmla="*/ 69316 w 302727"/>
                <a:gd name="connsiteY106" fmla="*/ 251865 h 405311"/>
                <a:gd name="connsiteX107" fmla="*/ 69183 w 302727"/>
                <a:gd name="connsiteY107" fmla="*/ 251732 h 405311"/>
                <a:gd name="connsiteX108" fmla="*/ 69051 w 302727"/>
                <a:gd name="connsiteY108" fmla="*/ 251600 h 405311"/>
                <a:gd name="connsiteX109" fmla="*/ 69051 w 302727"/>
                <a:gd name="connsiteY109" fmla="*/ 251600 h 405311"/>
                <a:gd name="connsiteX110" fmla="*/ 68919 w 302727"/>
                <a:gd name="connsiteY110" fmla="*/ 251402 h 405311"/>
                <a:gd name="connsiteX111" fmla="*/ 68919 w 302727"/>
                <a:gd name="connsiteY111" fmla="*/ 251269 h 405311"/>
                <a:gd name="connsiteX112" fmla="*/ 68853 w 302727"/>
                <a:gd name="connsiteY112" fmla="*/ 251269 h 405311"/>
                <a:gd name="connsiteX113" fmla="*/ 68720 w 302727"/>
                <a:gd name="connsiteY113" fmla="*/ 251071 h 405311"/>
                <a:gd name="connsiteX114" fmla="*/ 68720 w 302727"/>
                <a:gd name="connsiteY114" fmla="*/ 250873 h 405311"/>
                <a:gd name="connsiteX115" fmla="*/ 68522 w 302727"/>
                <a:gd name="connsiteY115" fmla="*/ 250740 h 405311"/>
                <a:gd name="connsiteX116" fmla="*/ 68522 w 302727"/>
                <a:gd name="connsiteY116" fmla="*/ 250740 h 405311"/>
                <a:gd name="connsiteX117" fmla="*/ 68522 w 302727"/>
                <a:gd name="connsiteY117" fmla="*/ 250542 h 405311"/>
                <a:gd name="connsiteX118" fmla="*/ 68390 w 302727"/>
                <a:gd name="connsiteY118" fmla="*/ 250343 h 405311"/>
                <a:gd name="connsiteX119" fmla="*/ 68390 w 302727"/>
                <a:gd name="connsiteY119" fmla="*/ 250145 h 405311"/>
                <a:gd name="connsiteX120" fmla="*/ 68257 w 302727"/>
                <a:gd name="connsiteY120" fmla="*/ 249947 h 405311"/>
                <a:gd name="connsiteX121" fmla="*/ 68257 w 302727"/>
                <a:gd name="connsiteY121" fmla="*/ 249748 h 405311"/>
                <a:gd name="connsiteX122" fmla="*/ 68125 w 302727"/>
                <a:gd name="connsiteY122" fmla="*/ 249550 h 405311"/>
                <a:gd name="connsiteX123" fmla="*/ 68125 w 302727"/>
                <a:gd name="connsiteY123" fmla="*/ 249351 h 405311"/>
                <a:gd name="connsiteX124" fmla="*/ 67993 w 302727"/>
                <a:gd name="connsiteY124" fmla="*/ 249153 h 405311"/>
                <a:gd name="connsiteX125" fmla="*/ 67993 w 302727"/>
                <a:gd name="connsiteY125" fmla="*/ 248756 h 405311"/>
                <a:gd name="connsiteX126" fmla="*/ 67861 w 302727"/>
                <a:gd name="connsiteY126" fmla="*/ 248558 h 405311"/>
                <a:gd name="connsiteX127" fmla="*/ 67861 w 302727"/>
                <a:gd name="connsiteY127" fmla="*/ 248161 h 405311"/>
                <a:gd name="connsiteX128" fmla="*/ 67728 w 302727"/>
                <a:gd name="connsiteY128" fmla="*/ 247962 h 405311"/>
                <a:gd name="connsiteX129" fmla="*/ 67728 w 302727"/>
                <a:gd name="connsiteY129" fmla="*/ 247103 h 405311"/>
                <a:gd name="connsiteX130" fmla="*/ 75864 w 302727"/>
                <a:gd name="connsiteY130" fmla="*/ 238967 h 405311"/>
                <a:gd name="connsiteX131" fmla="*/ 226665 w 302727"/>
                <a:gd name="connsiteY131" fmla="*/ 238967 h 405311"/>
                <a:gd name="connsiteX132" fmla="*/ 234800 w 302727"/>
                <a:gd name="connsiteY132" fmla="*/ 247103 h 405311"/>
                <a:gd name="connsiteX133" fmla="*/ 234800 w 302727"/>
                <a:gd name="connsiteY133" fmla="*/ 248359 h 405311"/>
                <a:gd name="connsiteX134" fmla="*/ 234668 w 302727"/>
                <a:gd name="connsiteY134" fmla="*/ 248558 h 405311"/>
                <a:gd name="connsiteX135" fmla="*/ 234668 w 302727"/>
                <a:gd name="connsiteY135" fmla="*/ 248955 h 405311"/>
                <a:gd name="connsiteX136" fmla="*/ 234536 w 302727"/>
                <a:gd name="connsiteY136" fmla="*/ 249153 h 405311"/>
                <a:gd name="connsiteX137" fmla="*/ 234536 w 302727"/>
                <a:gd name="connsiteY137" fmla="*/ 249351 h 405311"/>
                <a:gd name="connsiteX138" fmla="*/ 234404 w 302727"/>
                <a:gd name="connsiteY138" fmla="*/ 249550 h 405311"/>
                <a:gd name="connsiteX139" fmla="*/ 234404 w 302727"/>
                <a:gd name="connsiteY139" fmla="*/ 249748 h 405311"/>
                <a:gd name="connsiteX140" fmla="*/ 234271 w 302727"/>
                <a:gd name="connsiteY140" fmla="*/ 249947 h 405311"/>
                <a:gd name="connsiteX141" fmla="*/ 234271 w 302727"/>
                <a:gd name="connsiteY141" fmla="*/ 250145 h 405311"/>
                <a:gd name="connsiteX142" fmla="*/ 234139 w 302727"/>
                <a:gd name="connsiteY142" fmla="*/ 250343 h 405311"/>
                <a:gd name="connsiteX143" fmla="*/ 234139 w 302727"/>
                <a:gd name="connsiteY143" fmla="*/ 250542 h 405311"/>
                <a:gd name="connsiteX144" fmla="*/ 233941 w 302727"/>
                <a:gd name="connsiteY144" fmla="*/ 250740 h 405311"/>
                <a:gd name="connsiteX145" fmla="*/ 233941 w 302727"/>
                <a:gd name="connsiteY145" fmla="*/ 250740 h 405311"/>
                <a:gd name="connsiteX146" fmla="*/ 233941 w 302727"/>
                <a:gd name="connsiteY146" fmla="*/ 250939 h 405311"/>
                <a:gd name="connsiteX147" fmla="*/ 233742 w 302727"/>
                <a:gd name="connsiteY147" fmla="*/ 251137 h 405311"/>
                <a:gd name="connsiteX148" fmla="*/ 233610 w 302727"/>
                <a:gd name="connsiteY148" fmla="*/ 251269 h 405311"/>
                <a:gd name="connsiteX149" fmla="*/ 233610 w 302727"/>
                <a:gd name="connsiteY149" fmla="*/ 251269 h 405311"/>
                <a:gd name="connsiteX150" fmla="*/ 233610 w 302727"/>
                <a:gd name="connsiteY150" fmla="*/ 251468 h 405311"/>
                <a:gd name="connsiteX151" fmla="*/ 233411 w 302727"/>
                <a:gd name="connsiteY151" fmla="*/ 251600 h 405311"/>
                <a:gd name="connsiteX152" fmla="*/ 233411 w 302727"/>
                <a:gd name="connsiteY152" fmla="*/ 251600 h 405311"/>
                <a:gd name="connsiteX153" fmla="*/ 233279 w 302727"/>
                <a:gd name="connsiteY153" fmla="*/ 251732 h 405311"/>
                <a:gd name="connsiteX154" fmla="*/ 233147 w 302727"/>
                <a:gd name="connsiteY154" fmla="*/ 251865 h 405311"/>
                <a:gd name="connsiteX155" fmla="*/ 233015 w 302727"/>
                <a:gd name="connsiteY155" fmla="*/ 251997 h 405311"/>
                <a:gd name="connsiteX156" fmla="*/ 233015 w 302727"/>
                <a:gd name="connsiteY156" fmla="*/ 251997 h 405311"/>
                <a:gd name="connsiteX157" fmla="*/ 232882 w 302727"/>
                <a:gd name="connsiteY157" fmla="*/ 252129 h 405311"/>
                <a:gd name="connsiteX158" fmla="*/ 232750 w 302727"/>
                <a:gd name="connsiteY158" fmla="*/ 252262 h 405311"/>
                <a:gd name="connsiteX159" fmla="*/ 232750 w 302727"/>
                <a:gd name="connsiteY159" fmla="*/ 252262 h 405311"/>
                <a:gd name="connsiteX160" fmla="*/ 232618 w 302727"/>
                <a:gd name="connsiteY160" fmla="*/ 252394 h 405311"/>
                <a:gd name="connsiteX161" fmla="*/ 232618 w 302727"/>
                <a:gd name="connsiteY161" fmla="*/ 252394 h 405311"/>
                <a:gd name="connsiteX162" fmla="*/ 232485 w 302727"/>
                <a:gd name="connsiteY162" fmla="*/ 252526 h 405311"/>
                <a:gd name="connsiteX163" fmla="*/ 232485 w 302727"/>
                <a:gd name="connsiteY163" fmla="*/ 252526 h 405311"/>
                <a:gd name="connsiteX164" fmla="*/ 232353 w 302727"/>
                <a:gd name="connsiteY164" fmla="*/ 252658 h 405311"/>
                <a:gd name="connsiteX165" fmla="*/ 232221 w 302727"/>
                <a:gd name="connsiteY165" fmla="*/ 252791 h 405311"/>
                <a:gd name="connsiteX166" fmla="*/ 232089 w 302727"/>
                <a:gd name="connsiteY166" fmla="*/ 252923 h 405311"/>
                <a:gd name="connsiteX167" fmla="*/ 232089 w 302727"/>
                <a:gd name="connsiteY167" fmla="*/ 252923 h 405311"/>
                <a:gd name="connsiteX168" fmla="*/ 231956 w 302727"/>
                <a:gd name="connsiteY168" fmla="*/ 253055 h 405311"/>
                <a:gd name="connsiteX169" fmla="*/ 231956 w 302727"/>
                <a:gd name="connsiteY169" fmla="*/ 253055 h 405311"/>
                <a:gd name="connsiteX170" fmla="*/ 231824 w 302727"/>
                <a:gd name="connsiteY170" fmla="*/ 253188 h 405311"/>
                <a:gd name="connsiteX171" fmla="*/ 231824 w 302727"/>
                <a:gd name="connsiteY171" fmla="*/ 253188 h 405311"/>
                <a:gd name="connsiteX172" fmla="*/ 231692 w 302727"/>
                <a:gd name="connsiteY172" fmla="*/ 253320 h 405311"/>
                <a:gd name="connsiteX173" fmla="*/ 231692 w 302727"/>
                <a:gd name="connsiteY173" fmla="*/ 253320 h 405311"/>
                <a:gd name="connsiteX174" fmla="*/ 231559 w 302727"/>
                <a:gd name="connsiteY174" fmla="*/ 253452 h 405311"/>
                <a:gd name="connsiteX175" fmla="*/ 231427 w 302727"/>
                <a:gd name="connsiteY175" fmla="*/ 253584 h 405311"/>
                <a:gd name="connsiteX176" fmla="*/ 231427 w 302727"/>
                <a:gd name="connsiteY176" fmla="*/ 253584 h 405311"/>
                <a:gd name="connsiteX177" fmla="*/ 231295 w 302727"/>
                <a:gd name="connsiteY177" fmla="*/ 253717 h 405311"/>
                <a:gd name="connsiteX178" fmla="*/ 231295 w 302727"/>
                <a:gd name="connsiteY178" fmla="*/ 253717 h 405311"/>
                <a:gd name="connsiteX179" fmla="*/ 231163 w 302727"/>
                <a:gd name="connsiteY179" fmla="*/ 253849 h 405311"/>
                <a:gd name="connsiteX180" fmla="*/ 231163 w 302727"/>
                <a:gd name="connsiteY180" fmla="*/ 253849 h 405311"/>
                <a:gd name="connsiteX181" fmla="*/ 231030 w 302727"/>
                <a:gd name="connsiteY181" fmla="*/ 253981 h 405311"/>
                <a:gd name="connsiteX182" fmla="*/ 231030 w 302727"/>
                <a:gd name="connsiteY182" fmla="*/ 253981 h 405311"/>
                <a:gd name="connsiteX183" fmla="*/ 230832 w 302727"/>
                <a:gd name="connsiteY183" fmla="*/ 254114 h 405311"/>
                <a:gd name="connsiteX184" fmla="*/ 230832 w 302727"/>
                <a:gd name="connsiteY184" fmla="*/ 254114 h 405311"/>
                <a:gd name="connsiteX185" fmla="*/ 230700 w 302727"/>
                <a:gd name="connsiteY185" fmla="*/ 254246 h 405311"/>
                <a:gd name="connsiteX186" fmla="*/ 230567 w 302727"/>
                <a:gd name="connsiteY186" fmla="*/ 254378 h 405311"/>
                <a:gd name="connsiteX187" fmla="*/ 230369 w 302727"/>
                <a:gd name="connsiteY187" fmla="*/ 254378 h 405311"/>
                <a:gd name="connsiteX188" fmla="*/ 230171 w 302727"/>
                <a:gd name="connsiteY188" fmla="*/ 254576 h 405311"/>
                <a:gd name="connsiteX189" fmla="*/ 229972 w 302727"/>
                <a:gd name="connsiteY189" fmla="*/ 254576 h 405311"/>
                <a:gd name="connsiteX190" fmla="*/ 229774 w 302727"/>
                <a:gd name="connsiteY190" fmla="*/ 254709 h 405311"/>
                <a:gd name="connsiteX191" fmla="*/ 229575 w 302727"/>
                <a:gd name="connsiteY191" fmla="*/ 254709 h 405311"/>
                <a:gd name="connsiteX192" fmla="*/ 229377 w 302727"/>
                <a:gd name="connsiteY192" fmla="*/ 254841 h 405311"/>
                <a:gd name="connsiteX193" fmla="*/ 229178 w 302727"/>
                <a:gd name="connsiteY193" fmla="*/ 254841 h 405311"/>
                <a:gd name="connsiteX194" fmla="*/ 228980 w 302727"/>
                <a:gd name="connsiteY194" fmla="*/ 254973 h 405311"/>
                <a:gd name="connsiteX195" fmla="*/ 228782 w 302727"/>
                <a:gd name="connsiteY195" fmla="*/ 254973 h 405311"/>
                <a:gd name="connsiteX196" fmla="*/ 228583 w 302727"/>
                <a:gd name="connsiteY196" fmla="*/ 255106 h 405311"/>
                <a:gd name="connsiteX197" fmla="*/ 228385 w 302727"/>
                <a:gd name="connsiteY197" fmla="*/ 255106 h 405311"/>
                <a:gd name="connsiteX198" fmla="*/ 228186 w 302727"/>
                <a:gd name="connsiteY198" fmla="*/ 255238 h 405311"/>
                <a:gd name="connsiteX199" fmla="*/ 227591 w 302727"/>
                <a:gd name="connsiteY199" fmla="*/ 255238 h 405311"/>
                <a:gd name="connsiteX200" fmla="*/ 227591 w 302727"/>
                <a:gd name="connsiteY200" fmla="*/ 255370 h 405311"/>
                <a:gd name="connsiteX201" fmla="*/ 226797 w 302727"/>
                <a:gd name="connsiteY201" fmla="*/ 255370 h 405311"/>
                <a:gd name="connsiteX202" fmla="*/ 234866 w 302727"/>
                <a:gd name="connsiteY202" fmla="*/ 247301 h 405311"/>
                <a:gd name="connsiteX203" fmla="*/ 234866 w 302727"/>
                <a:gd name="connsiteY203" fmla="*/ 247301 h 405311"/>
                <a:gd name="connsiteX204" fmla="*/ 67728 w 302727"/>
                <a:gd name="connsiteY204" fmla="*/ 247301 h 405311"/>
                <a:gd name="connsiteX205" fmla="*/ 67728 w 302727"/>
                <a:gd name="connsiteY205" fmla="*/ 247301 h 405311"/>
                <a:gd name="connsiteX206" fmla="*/ 75864 w 302727"/>
                <a:gd name="connsiteY206" fmla="*/ 192470 h 405311"/>
                <a:gd name="connsiteX207" fmla="*/ 226665 w 302727"/>
                <a:gd name="connsiteY207" fmla="*/ 192470 h 405311"/>
                <a:gd name="connsiteX208" fmla="*/ 234800 w 302727"/>
                <a:gd name="connsiteY208" fmla="*/ 200606 h 405311"/>
                <a:gd name="connsiteX209" fmla="*/ 234800 w 302727"/>
                <a:gd name="connsiteY209" fmla="*/ 200606 h 405311"/>
                <a:gd name="connsiteX210" fmla="*/ 226665 w 302727"/>
                <a:gd name="connsiteY210" fmla="*/ 208807 h 405311"/>
                <a:gd name="connsiteX211" fmla="*/ 75864 w 302727"/>
                <a:gd name="connsiteY211" fmla="*/ 208807 h 405311"/>
                <a:gd name="connsiteX212" fmla="*/ 67728 w 302727"/>
                <a:gd name="connsiteY212" fmla="*/ 200606 h 405311"/>
                <a:gd name="connsiteX213" fmla="*/ 67728 w 302727"/>
                <a:gd name="connsiteY213" fmla="*/ 200606 h 405311"/>
                <a:gd name="connsiteX214" fmla="*/ 75864 w 302727"/>
                <a:gd name="connsiteY214" fmla="*/ 192470 h 405311"/>
                <a:gd name="connsiteX215" fmla="*/ 75864 w 302727"/>
                <a:gd name="connsiteY215" fmla="*/ 192470 h 405311"/>
                <a:gd name="connsiteX216" fmla="*/ 75864 w 302727"/>
                <a:gd name="connsiteY216" fmla="*/ 145841 h 405311"/>
                <a:gd name="connsiteX217" fmla="*/ 226665 w 302727"/>
                <a:gd name="connsiteY217" fmla="*/ 145841 h 405311"/>
                <a:gd name="connsiteX218" fmla="*/ 234800 w 302727"/>
                <a:gd name="connsiteY218" fmla="*/ 153976 h 405311"/>
                <a:gd name="connsiteX219" fmla="*/ 234800 w 302727"/>
                <a:gd name="connsiteY219" fmla="*/ 153976 h 405311"/>
                <a:gd name="connsiteX220" fmla="*/ 226665 w 302727"/>
                <a:gd name="connsiteY220" fmla="*/ 162178 h 405311"/>
                <a:gd name="connsiteX221" fmla="*/ 75864 w 302727"/>
                <a:gd name="connsiteY221" fmla="*/ 162178 h 405311"/>
                <a:gd name="connsiteX222" fmla="*/ 67728 w 302727"/>
                <a:gd name="connsiteY222" fmla="*/ 153976 h 405311"/>
                <a:gd name="connsiteX223" fmla="*/ 67728 w 302727"/>
                <a:gd name="connsiteY223" fmla="*/ 153976 h 405311"/>
                <a:gd name="connsiteX224" fmla="*/ 75864 w 302727"/>
                <a:gd name="connsiteY224" fmla="*/ 145841 h 405311"/>
                <a:gd name="connsiteX225" fmla="*/ 75864 w 302727"/>
                <a:gd name="connsiteY225" fmla="*/ 145841 h 405311"/>
                <a:gd name="connsiteX226" fmla="*/ 75864 w 302727"/>
                <a:gd name="connsiteY226" fmla="*/ 101923 h 405311"/>
                <a:gd name="connsiteX227" fmla="*/ 226665 w 302727"/>
                <a:gd name="connsiteY227" fmla="*/ 101923 h 405311"/>
                <a:gd name="connsiteX228" fmla="*/ 234800 w 302727"/>
                <a:gd name="connsiteY228" fmla="*/ 110125 h 405311"/>
                <a:gd name="connsiteX229" fmla="*/ 234800 w 302727"/>
                <a:gd name="connsiteY229" fmla="*/ 110125 h 405311"/>
                <a:gd name="connsiteX230" fmla="*/ 226665 w 302727"/>
                <a:gd name="connsiteY230" fmla="*/ 118260 h 405311"/>
                <a:gd name="connsiteX231" fmla="*/ 75864 w 302727"/>
                <a:gd name="connsiteY231" fmla="*/ 118260 h 405311"/>
                <a:gd name="connsiteX232" fmla="*/ 67728 w 302727"/>
                <a:gd name="connsiteY232" fmla="*/ 110125 h 405311"/>
                <a:gd name="connsiteX233" fmla="*/ 67728 w 302727"/>
                <a:gd name="connsiteY233" fmla="*/ 110125 h 405311"/>
                <a:gd name="connsiteX234" fmla="*/ 75864 w 302727"/>
                <a:gd name="connsiteY234" fmla="*/ 101923 h 405311"/>
                <a:gd name="connsiteX235" fmla="*/ 75864 w 302727"/>
                <a:gd name="connsiteY235" fmla="*/ 101923 h 405311"/>
                <a:gd name="connsiteX236" fmla="*/ 113895 w 302727"/>
                <a:gd name="connsiteY236" fmla="*/ 51854 h 405311"/>
                <a:gd name="connsiteX237" fmla="*/ 113895 w 302727"/>
                <a:gd name="connsiteY237" fmla="*/ 28837 h 405311"/>
                <a:gd name="connsiteX238" fmla="*/ 115879 w 302727"/>
                <a:gd name="connsiteY238" fmla="*/ 25001 h 405311"/>
                <a:gd name="connsiteX239" fmla="*/ 115879 w 302727"/>
                <a:gd name="connsiteY239" fmla="*/ 25001 h 405311"/>
                <a:gd name="connsiteX240" fmla="*/ 121501 w 302727"/>
                <a:gd name="connsiteY240" fmla="*/ 23149 h 405311"/>
                <a:gd name="connsiteX241" fmla="*/ 180962 w 302727"/>
                <a:gd name="connsiteY241" fmla="*/ 23149 h 405311"/>
                <a:gd name="connsiteX242" fmla="*/ 186584 w 302727"/>
                <a:gd name="connsiteY242" fmla="*/ 25001 h 405311"/>
                <a:gd name="connsiteX243" fmla="*/ 186584 w 302727"/>
                <a:gd name="connsiteY243" fmla="*/ 25001 h 405311"/>
                <a:gd name="connsiteX244" fmla="*/ 188568 w 302727"/>
                <a:gd name="connsiteY244" fmla="*/ 28837 h 405311"/>
                <a:gd name="connsiteX245" fmla="*/ 188568 w 302727"/>
                <a:gd name="connsiteY245" fmla="*/ 51854 h 405311"/>
                <a:gd name="connsiteX246" fmla="*/ 113829 w 302727"/>
                <a:gd name="connsiteY246" fmla="*/ 51854 h 40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02727" h="405311">
                  <a:moveTo>
                    <a:pt x="19842" y="405312"/>
                  </a:moveTo>
                  <a:lnTo>
                    <a:pt x="282819" y="405312"/>
                  </a:lnTo>
                  <a:cubicBezTo>
                    <a:pt x="293732" y="405312"/>
                    <a:pt x="302727" y="396383"/>
                    <a:pt x="302727" y="385403"/>
                  </a:cubicBezTo>
                  <a:lnTo>
                    <a:pt x="302727" y="35981"/>
                  </a:lnTo>
                  <a:cubicBezTo>
                    <a:pt x="302727" y="25067"/>
                    <a:pt x="293798" y="16138"/>
                    <a:pt x="282819" y="16138"/>
                  </a:cubicBezTo>
                  <a:lnTo>
                    <a:pt x="214892" y="16138"/>
                  </a:lnTo>
                  <a:lnTo>
                    <a:pt x="214892" y="51854"/>
                  </a:lnTo>
                  <a:lnTo>
                    <a:pt x="265622" y="51854"/>
                  </a:lnTo>
                  <a:lnTo>
                    <a:pt x="265622" y="369596"/>
                  </a:lnTo>
                  <a:lnTo>
                    <a:pt x="37105" y="369596"/>
                  </a:lnTo>
                  <a:lnTo>
                    <a:pt x="37105" y="51854"/>
                  </a:lnTo>
                  <a:lnTo>
                    <a:pt x="87835" y="51854"/>
                  </a:lnTo>
                  <a:lnTo>
                    <a:pt x="87835" y="16138"/>
                  </a:lnTo>
                  <a:lnTo>
                    <a:pt x="19908" y="16138"/>
                  </a:lnTo>
                  <a:cubicBezTo>
                    <a:pt x="8995" y="16138"/>
                    <a:pt x="0" y="25067"/>
                    <a:pt x="0" y="35981"/>
                  </a:cubicBezTo>
                  <a:lnTo>
                    <a:pt x="0" y="385403"/>
                  </a:lnTo>
                  <a:cubicBezTo>
                    <a:pt x="0" y="396317"/>
                    <a:pt x="8929" y="405312"/>
                    <a:pt x="19908" y="405312"/>
                  </a:cubicBezTo>
                  <a:lnTo>
                    <a:pt x="19908" y="405312"/>
                  </a:lnTo>
                  <a:close/>
                  <a:moveTo>
                    <a:pt x="192007" y="0"/>
                  </a:moveTo>
                  <a:cubicBezTo>
                    <a:pt x="196637" y="0"/>
                    <a:pt x="200738" y="1521"/>
                    <a:pt x="203780" y="3968"/>
                  </a:cubicBezTo>
                  <a:cubicBezTo>
                    <a:pt x="206558" y="6283"/>
                    <a:pt x="208344" y="9458"/>
                    <a:pt x="208344" y="12831"/>
                  </a:cubicBezTo>
                  <a:lnTo>
                    <a:pt x="208344" y="63165"/>
                  </a:lnTo>
                  <a:cubicBezTo>
                    <a:pt x="208344" y="66604"/>
                    <a:pt x="206624" y="69713"/>
                    <a:pt x="203780" y="72027"/>
                  </a:cubicBezTo>
                  <a:cubicBezTo>
                    <a:pt x="200804" y="74475"/>
                    <a:pt x="196637" y="76062"/>
                    <a:pt x="192007" y="76062"/>
                  </a:cubicBezTo>
                  <a:lnTo>
                    <a:pt x="110720" y="76062"/>
                  </a:lnTo>
                  <a:cubicBezTo>
                    <a:pt x="106090" y="76062"/>
                    <a:pt x="101989" y="74541"/>
                    <a:pt x="99013" y="72027"/>
                  </a:cubicBezTo>
                  <a:cubicBezTo>
                    <a:pt x="96169" y="69713"/>
                    <a:pt x="94449" y="66538"/>
                    <a:pt x="94449" y="63165"/>
                  </a:cubicBezTo>
                  <a:lnTo>
                    <a:pt x="94449" y="12831"/>
                  </a:lnTo>
                  <a:cubicBezTo>
                    <a:pt x="94449" y="9392"/>
                    <a:pt x="96169" y="6283"/>
                    <a:pt x="99013" y="3968"/>
                  </a:cubicBezTo>
                  <a:cubicBezTo>
                    <a:pt x="101989" y="1521"/>
                    <a:pt x="106156" y="0"/>
                    <a:pt x="110720" y="0"/>
                  </a:cubicBezTo>
                  <a:lnTo>
                    <a:pt x="192007" y="0"/>
                  </a:lnTo>
                  <a:close/>
                  <a:moveTo>
                    <a:pt x="121633" y="16469"/>
                  </a:moveTo>
                  <a:lnTo>
                    <a:pt x="181094" y="16469"/>
                  </a:lnTo>
                  <a:cubicBezTo>
                    <a:pt x="184864" y="16469"/>
                    <a:pt x="188369" y="17792"/>
                    <a:pt x="190883" y="19842"/>
                  </a:cubicBezTo>
                  <a:lnTo>
                    <a:pt x="190883" y="19842"/>
                  </a:lnTo>
                  <a:cubicBezTo>
                    <a:pt x="193595" y="22091"/>
                    <a:pt x="195314" y="25266"/>
                    <a:pt x="195314" y="28771"/>
                  </a:cubicBezTo>
                  <a:lnTo>
                    <a:pt x="195314" y="44777"/>
                  </a:lnTo>
                  <a:cubicBezTo>
                    <a:pt x="195314" y="48283"/>
                    <a:pt x="193595" y="51458"/>
                    <a:pt x="190883" y="53706"/>
                  </a:cubicBezTo>
                  <a:lnTo>
                    <a:pt x="190883" y="53706"/>
                  </a:lnTo>
                  <a:cubicBezTo>
                    <a:pt x="188369" y="55823"/>
                    <a:pt x="184864" y="57080"/>
                    <a:pt x="181094" y="57080"/>
                  </a:cubicBezTo>
                  <a:lnTo>
                    <a:pt x="121633" y="57080"/>
                  </a:lnTo>
                  <a:cubicBezTo>
                    <a:pt x="117797" y="57080"/>
                    <a:pt x="114358" y="55757"/>
                    <a:pt x="111844" y="53706"/>
                  </a:cubicBezTo>
                  <a:lnTo>
                    <a:pt x="111844" y="53706"/>
                  </a:lnTo>
                  <a:cubicBezTo>
                    <a:pt x="109133" y="51458"/>
                    <a:pt x="107413" y="48283"/>
                    <a:pt x="107413" y="44777"/>
                  </a:cubicBezTo>
                  <a:lnTo>
                    <a:pt x="107413" y="28771"/>
                  </a:lnTo>
                  <a:cubicBezTo>
                    <a:pt x="107413" y="25266"/>
                    <a:pt x="109133" y="22091"/>
                    <a:pt x="111844" y="19842"/>
                  </a:cubicBezTo>
                  <a:lnTo>
                    <a:pt x="111844" y="19842"/>
                  </a:lnTo>
                  <a:cubicBezTo>
                    <a:pt x="114358" y="17726"/>
                    <a:pt x="117863" y="16403"/>
                    <a:pt x="121633" y="16403"/>
                  </a:cubicBezTo>
                  <a:lnTo>
                    <a:pt x="121633" y="16403"/>
                  </a:lnTo>
                  <a:close/>
                  <a:moveTo>
                    <a:pt x="75930" y="285795"/>
                  </a:moveTo>
                  <a:lnTo>
                    <a:pt x="226731" y="285795"/>
                  </a:lnTo>
                  <a:cubicBezTo>
                    <a:pt x="231229" y="285795"/>
                    <a:pt x="234866" y="289499"/>
                    <a:pt x="234866" y="293997"/>
                  </a:cubicBezTo>
                  <a:lnTo>
                    <a:pt x="234866" y="293997"/>
                  </a:lnTo>
                  <a:cubicBezTo>
                    <a:pt x="234866" y="298494"/>
                    <a:pt x="231163" y="302132"/>
                    <a:pt x="226731" y="302132"/>
                  </a:cubicBezTo>
                  <a:lnTo>
                    <a:pt x="75930" y="302132"/>
                  </a:lnTo>
                  <a:cubicBezTo>
                    <a:pt x="71432" y="302132"/>
                    <a:pt x="67795" y="298494"/>
                    <a:pt x="67795" y="293997"/>
                  </a:cubicBezTo>
                  <a:lnTo>
                    <a:pt x="67795" y="293997"/>
                  </a:lnTo>
                  <a:cubicBezTo>
                    <a:pt x="67795" y="289499"/>
                    <a:pt x="71498" y="285795"/>
                    <a:pt x="75930" y="285795"/>
                  </a:cubicBezTo>
                  <a:lnTo>
                    <a:pt x="75930" y="285795"/>
                  </a:lnTo>
                  <a:close/>
                  <a:moveTo>
                    <a:pt x="226930" y="255436"/>
                  </a:moveTo>
                  <a:lnTo>
                    <a:pt x="74673" y="255436"/>
                  </a:lnTo>
                  <a:lnTo>
                    <a:pt x="74475" y="255304"/>
                  </a:lnTo>
                  <a:lnTo>
                    <a:pt x="74078" y="255304"/>
                  </a:lnTo>
                  <a:lnTo>
                    <a:pt x="73879" y="255172"/>
                  </a:lnTo>
                  <a:lnTo>
                    <a:pt x="73681" y="255172"/>
                  </a:lnTo>
                  <a:lnTo>
                    <a:pt x="73483" y="255039"/>
                  </a:lnTo>
                  <a:lnTo>
                    <a:pt x="73284" y="255039"/>
                  </a:lnTo>
                  <a:lnTo>
                    <a:pt x="73086" y="254907"/>
                  </a:lnTo>
                  <a:lnTo>
                    <a:pt x="72887" y="254907"/>
                  </a:lnTo>
                  <a:lnTo>
                    <a:pt x="72689" y="254775"/>
                  </a:lnTo>
                  <a:lnTo>
                    <a:pt x="72491" y="254775"/>
                  </a:lnTo>
                  <a:lnTo>
                    <a:pt x="72491" y="254643"/>
                  </a:lnTo>
                  <a:lnTo>
                    <a:pt x="72292" y="254643"/>
                  </a:lnTo>
                  <a:lnTo>
                    <a:pt x="72160" y="254510"/>
                  </a:lnTo>
                  <a:lnTo>
                    <a:pt x="71961" y="254510"/>
                  </a:lnTo>
                  <a:lnTo>
                    <a:pt x="71763" y="254312"/>
                  </a:lnTo>
                  <a:lnTo>
                    <a:pt x="71631" y="254312"/>
                  </a:lnTo>
                  <a:lnTo>
                    <a:pt x="71631" y="254180"/>
                  </a:lnTo>
                  <a:lnTo>
                    <a:pt x="71432" y="254180"/>
                  </a:lnTo>
                  <a:lnTo>
                    <a:pt x="71432" y="254047"/>
                  </a:lnTo>
                  <a:lnTo>
                    <a:pt x="71300" y="254047"/>
                  </a:lnTo>
                  <a:lnTo>
                    <a:pt x="71300" y="253915"/>
                  </a:lnTo>
                  <a:lnTo>
                    <a:pt x="71168" y="253915"/>
                  </a:lnTo>
                  <a:lnTo>
                    <a:pt x="71168" y="253783"/>
                  </a:lnTo>
                  <a:lnTo>
                    <a:pt x="71035" y="253650"/>
                  </a:lnTo>
                  <a:lnTo>
                    <a:pt x="71035" y="253650"/>
                  </a:lnTo>
                  <a:lnTo>
                    <a:pt x="70903" y="253518"/>
                  </a:lnTo>
                  <a:lnTo>
                    <a:pt x="70771" y="253386"/>
                  </a:lnTo>
                  <a:lnTo>
                    <a:pt x="70771" y="253386"/>
                  </a:lnTo>
                  <a:lnTo>
                    <a:pt x="70639" y="253254"/>
                  </a:lnTo>
                  <a:lnTo>
                    <a:pt x="70639" y="253254"/>
                  </a:lnTo>
                  <a:lnTo>
                    <a:pt x="70506" y="253121"/>
                  </a:lnTo>
                  <a:lnTo>
                    <a:pt x="70506" y="253121"/>
                  </a:lnTo>
                  <a:lnTo>
                    <a:pt x="70374" y="252989"/>
                  </a:lnTo>
                  <a:lnTo>
                    <a:pt x="70374" y="252989"/>
                  </a:lnTo>
                  <a:lnTo>
                    <a:pt x="70242" y="252857"/>
                  </a:lnTo>
                  <a:lnTo>
                    <a:pt x="70110" y="252725"/>
                  </a:lnTo>
                  <a:lnTo>
                    <a:pt x="69977" y="252592"/>
                  </a:lnTo>
                  <a:lnTo>
                    <a:pt x="69977" y="252592"/>
                  </a:lnTo>
                  <a:lnTo>
                    <a:pt x="69845" y="252460"/>
                  </a:lnTo>
                  <a:lnTo>
                    <a:pt x="69845" y="252460"/>
                  </a:lnTo>
                  <a:lnTo>
                    <a:pt x="69713" y="252328"/>
                  </a:lnTo>
                  <a:lnTo>
                    <a:pt x="69713" y="252328"/>
                  </a:lnTo>
                  <a:lnTo>
                    <a:pt x="69580" y="252195"/>
                  </a:lnTo>
                  <a:lnTo>
                    <a:pt x="69448" y="252063"/>
                  </a:lnTo>
                  <a:lnTo>
                    <a:pt x="69448" y="252063"/>
                  </a:lnTo>
                  <a:lnTo>
                    <a:pt x="69316" y="251865"/>
                  </a:lnTo>
                  <a:lnTo>
                    <a:pt x="69183" y="251732"/>
                  </a:lnTo>
                  <a:lnTo>
                    <a:pt x="69051" y="251600"/>
                  </a:lnTo>
                  <a:lnTo>
                    <a:pt x="69051" y="251600"/>
                  </a:lnTo>
                  <a:lnTo>
                    <a:pt x="68919" y="251402"/>
                  </a:lnTo>
                  <a:lnTo>
                    <a:pt x="68919" y="251269"/>
                  </a:lnTo>
                  <a:lnTo>
                    <a:pt x="68853" y="251269"/>
                  </a:lnTo>
                  <a:lnTo>
                    <a:pt x="68720" y="251071"/>
                  </a:lnTo>
                  <a:lnTo>
                    <a:pt x="68720" y="250873"/>
                  </a:lnTo>
                  <a:lnTo>
                    <a:pt x="68522" y="250740"/>
                  </a:lnTo>
                  <a:lnTo>
                    <a:pt x="68522" y="250740"/>
                  </a:lnTo>
                  <a:lnTo>
                    <a:pt x="68522" y="250542"/>
                  </a:lnTo>
                  <a:lnTo>
                    <a:pt x="68390" y="250343"/>
                  </a:lnTo>
                  <a:lnTo>
                    <a:pt x="68390" y="250145"/>
                  </a:lnTo>
                  <a:lnTo>
                    <a:pt x="68257" y="249947"/>
                  </a:lnTo>
                  <a:lnTo>
                    <a:pt x="68257" y="249748"/>
                  </a:lnTo>
                  <a:lnTo>
                    <a:pt x="68125" y="249550"/>
                  </a:lnTo>
                  <a:lnTo>
                    <a:pt x="68125" y="249351"/>
                  </a:lnTo>
                  <a:lnTo>
                    <a:pt x="67993" y="249153"/>
                  </a:lnTo>
                  <a:lnTo>
                    <a:pt x="67993" y="248756"/>
                  </a:lnTo>
                  <a:lnTo>
                    <a:pt x="67861" y="248558"/>
                  </a:lnTo>
                  <a:lnTo>
                    <a:pt x="67861" y="248161"/>
                  </a:lnTo>
                  <a:lnTo>
                    <a:pt x="67728" y="247962"/>
                  </a:lnTo>
                  <a:lnTo>
                    <a:pt x="67728" y="247103"/>
                  </a:lnTo>
                  <a:cubicBezTo>
                    <a:pt x="67728" y="242605"/>
                    <a:pt x="71366" y="238967"/>
                    <a:pt x="75864" y="238967"/>
                  </a:cubicBezTo>
                  <a:lnTo>
                    <a:pt x="226665" y="238967"/>
                  </a:lnTo>
                  <a:cubicBezTo>
                    <a:pt x="231163" y="238967"/>
                    <a:pt x="234800" y="242671"/>
                    <a:pt x="234800" y="247103"/>
                  </a:cubicBezTo>
                  <a:lnTo>
                    <a:pt x="234800" y="248359"/>
                  </a:lnTo>
                  <a:lnTo>
                    <a:pt x="234668" y="248558"/>
                  </a:lnTo>
                  <a:lnTo>
                    <a:pt x="234668" y="248955"/>
                  </a:lnTo>
                  <a:lnTo>
                    <a:pt x="234536" y="249153"/>
                  </a:lnTo>
                  <a:lnTo>
                    <a:pt x="234536" y="249351"/>
                  </a:lnTo>
                  <a:lnTo>
                    <a:pt x="234404" y="249550"/>
                  </a:lnTo>
                  <a:lnTo>
                    <a:pt x="234404" y="249748"/>
                  </a:lnTo>
                  <a:lnTo>
                    <a:pt x="234271" y="249947"/>
                  </a:lnTo>
                  <a:lnTo>
                    <a:pt x="234271" y="250145"/>
                  </a:lnTo>
                  <a:lnTo>
                    <a:pt x="234139" y="250343"/>
                  </a:lnTo>
                  <a:lnTo>
                    <a:pt x="234139" y="250542"/>
                  </a:lnTo>
                  <a:lnTo>
                    <a:pt x="233941" y="250740"/>
                  </a:lnTo>
                  <a:lnTo>
                    <a:pt x="233941" y="250740"/>
                  </a:lnTo>
                  <a:lnTo>
                    <a:pt x="233941" y="250939"/>
                  </a:lnTo>
                  <a:lnTo>
                    <a:pt x="233742" y="251137"/>
                  </a:lnTo>
                  <a:lnTo>
                    <a:pt x="233610" y="251269"/>
                  </a:lnTo>
                  <a:lnTo>
                    <a:pt x="233610" y="251269"/>
                  </a:lnTo>
                  <a:lnTo>
                    <a:pt x="233610" y="251468"/>
                  </a:lnTo>
                  <a:lnTo>
                    <a:pt x="233411" y="251600"/>
                  </a:lnTo>
                  <a:lnTo>
                    <a:pt x="233411" y="251600"/>
                  </a:lnTo>
                  <a:lnTo>
                    <a:pt x="233279" y="251732"/>
                  </a:lnTo>
                  <a:lnTo>
                    <a:pt x="233147" y="251865"/>
                  </a:lnTo>
                  <a:lnTo>
                    <a:pt x="233015" y="251997"/>
                  </a:lnTo>
                  <a:lnTo>
                    <a:pt x="233015" y="251997"/>
                  </a:lnTo>
                  <a:lnTo>
                    <a:pt x="232882" y="252129"/>
                  </a:lnTo>
                  <a:lnTo>
                    <a:pt x="232750" y="252262"/>
                  </a:lnTo>
                  <a:lnTo>
                    <a:pt x="232750" y="252262"/>
                  </a:lnTo>
                  <a:lnTo>
                    <a:pt x="232618" y="252394"/>
                  </a:lnTo>
                  <a:lnTo>
                    <a:pt x="232618" y="252394"/>
                  </a:lnTo>
                  <a:lnTo>
                    <a:pt x="232485" y="252526"/>
                  </a:lnTo>
                  <a:lnTo>
                    <a:pt x="232485" y="252526"/>
                  </a:lnTo>
                  <a:lnTo>
                    <a:pt x="232353" y="252658"/>
                  </a:lnTo>
                  <a:lnTo>
                    <a:pt x="232221" y="252791"/>
                  </a:lnTo>
                  <a:lnTo>
                    <a:pt x="232089" y="252923"/>
                  </a:lnTo>
                  <a:lnTo>
                    <a:pt x="232089" y="252923"/>
                  </a:lnTo>
                  <a:lnTo>
                    <a:pt x="231956" y="253055"/>
                  </a:lnTo>
                  <a:lnTo>
                    <a:pt x="231956" y="253055"/>
                  </a:lnTo>
                  <a:lnTo>
                    <a:pt x="231824" y="253188"/>
                  </a:lnTo>
                  <a:lnTo>
                    <a:pt x="231824" y="253188"/>
                  </a:lnTo>
                  <a:lnTo>
                    <a:pt x="231692" y="253320"/>
                  </a:lnTo>
                  <a:lnTo>
                    <a:pt x="231692" y="253320"/>
                  </a:lnTo>
                  <a:lnTo>
                    <a:pt x="231559" y="253452"/>
                  </a:lnTo>
                  <a:lnTo>
                    <a:pt x="231427" y="253584"/>
                  </a:lnTo>
                  <a:lnTo>
                    <a:pt x="231427" y="253584"/>
                  </a:lnTo>
                  <a:lnTo>
                    <a:pt x="231295" y="253717"/>
                  </a:lnTo>
                  <a:lnTo>
                    <a:pt x="231295" y="253717"/>
                  </a:lnTo>
                  <a:lnTo>
                    <a:pt x="231163" y="253849"/>
                  </a:lnTo>
                  <a:lnTo>
                    <a:pt x="231163" y="253849"/>
                  </a:lnTo>
                  <a:lnTo>
                    <a:pt x="231030" y="253981"/>
                  </a:lnTo>
                  <a:lnTo>
                    <a:pt x="231030" y="253981"/>
                  </a:lnTo>
                  <a:lnTo>
                    <a:pt x="230832" y="254114"/>
                  </a:lnTo>
                  <a:lnTo>
                    <a:pt x="230832" y="254114"/>
                  </a:lnTo>
                  <a:lnTo>
                    <a:pt x="230700" y="254246"/>
                  </a:lnTo>
                  <a:lnTo>
                    <a:pt x="230567" y="254378"/>
                  </a:lnTo>
                  <a:lnTo>
                    <a:pt x="230369" y="254378"/>
                  </a:lnTo>
                  <a:lnTo>
                    <a:pt x="230171" y="254576"/>
                  </a:lnTo>
                  <a:lnTo>
                    <a:pt x="229972" y="254576"/>
                  </a:lnTo>
                  <a:lnTo>
                    <a:pt x="229774" y="254709"/>
                  </a:lnTo>
                  <a:lnTo>
                    <a:pt x="229575" y="254709"/>
                  </a:lnTo>
                  <a:lnTo>
                    <a:pt x="229377" y="254841"/>
                  </a:lnTo>
                  <a:lnTo>
                    <a:pt x="229178" y="254841"/>
                  </a:lnTo>
                  <a:lnTo>
                    <a:pt x="228980" y="254973"/>
                  </a:lnTo>
                  <a:lnTo>
                    <a:pt x="228782" y="254973"/>
                  </a:lnTo>
                  <a:lnTo>
                    <a:pt x="228583" y="255106"/>
                  </a:lnTo>
                  <a:lnTo>
                    <a:pt x="228385" y="255106"/>
                  </a:lnTo>
                  <a:lnTo>
                    <a:pt x="228186" y="255238"/>
                  </a:lnTo>
                  <a:lnTo>
                    <a:pt x="227591" y="255238"/>
                  </a:lnTo>
                  <a:lnTo>
                    <a:pt x="227591" y="255370"/>
                  </a:lnTo>
                  <a:lnTo>
                    <a:pt x="226797" y="255370"/>
                  </a:lnTo>
                  <a:close/>
                  <a:moveTo>
                    <a:pt x="234866" y="247301"/>
                  </a:moveTo>
                  <a:lnTo>
                    <a:pt x="234866" y="247301"/>
                  </a:lnTo>
                  <a:close/>
                  <a:moveTo>
                    <a:pt x="67728" y="247301"/>
                  </a:moveTo>
                  <a:lnTo>
                    <a:pt x="67728" y="247301"/>
                  </a:lnTo>
                  <a:close/>
                  <a:moveTo>
                    <a:pt x="75864" y="192470"/>
                  </a:moveTo>
                  <a:lnTo>
                    <a:pt x="226665" y="192470"/>
                  </a:lnTo>
                  <a:cubicBezTo>
                    <a:pt x="231163" y="192470"/>
                    <a:pt x="234800" y="196174"/>
                    <a:pt x="234800" y="200606"/>
                  </a:cubicBezTo>
                  <a:lnTo>
                    <a:pt x="234800" y="200606"/>
                  </a:lnTo>
                  <a:cubicBezTo>
                    <a:pt x="234800" y="205103"/>
                    <a:pt x="231097" y="208807"/>
                    <a:pt x="226665" y="208807"/>
                  </a:cubicBezTo>
                  <a:lnTo>
                    <a:pt x="75864" y="208807"/>
                  </a:lnTo>
                  <a:cubicBezTo>
                    <a:pt x="71366" y="208807"/>
                    <a:pt x="67728" y="205103"/>
                    <a:pt x="67728" y="200606"/>
                  </a:cubicBezTo>
                  <a:lnTo>
                    <a:pt x="67728" y="200606"/>
                  </a:lnTo>
                  <a:cubicBezTo>
                    <a:pt x="67728" y="196108"/>
                    <a:pt x="71432" y="192470"/>
                    <a:pt x="75864" y="192470"/>
                  </a:cubicBezTo>
                  <a:lnTo>
                    <a:pt x="75864" y="192470"/>
                  </a:lnTo>
                  <a:close/>
                  <a:moveTo>
                    <a:pt x="75864" y="145841"/>
                  </a:moveTo>
                  <a:lnTo>
                    <a:pt x="226665" y="145841"/>
                  </a:lnTo>
                  <a:cubicBezTo>
                    <a:pt x="231163" y="145841"/>
                    <a:pt x="234800" y="149545"/>
                    <a:pt x="234800" y="153976"/>
                  </a:cubicBezTo>
                  <a:lnTo>
                    <a:pt x="234800" y="153976"/>
                  </a:lnTo>
                  <a:cubicBezTo>
                    <a:pt x="234800" y="158474"/>
                    <a:pt x="231097" y="162178"/>
                    <a:pt x="226665" y="162178"/>
                  </a:cubicBezTo>
                  <a:lnTo>
                    <a:pt x="75864" y="162178"/>
                  </a:lnTo>
                  <a:cubicBezTo>
                    <a:pt x="71366" y="162178"/>
                    <a:pt x="67728" y="158540"/>
                    <a:pt x="67728" y="153976"/>
                  </a:cubicBezTo>
                  <a:lnTo>
                    <a:pt x="67728" y="153976"/>
                  </a:lnTo>
                  <a:cubicBezTo>
                    <a:pt x="67728" y="149478"/>
                    <a:pt x="71432" y="145841"/>
                    <a:pt x="75864" y="145841"/>
                  </a:cubicBezTo>
                  <a:lnTo>
                    <a:pt x="75864" y="145841"/>
                  </a:lnTo>
                  <a:close/>
                  <a:moveTo>
                    <a:pt x="75864" y="101923"/>
                  </a:moveTo>
                  <a:lnTo>
                    <a:pt x="226665" y="101923"/>
                  </a:lnTo>
                  <a:cubicBezTo>
                    <a:pt x="231163" y="101923"/>
                    <a:pt x="234800" y="105627"/>
                    <a:pt x="234800" y="110125"/>
                  </a:cubicBezTo>
                  <a:lnTo>
                    <a:pt x="234800" y="110125"/>
                  </a:lnTo>
                  <a:cubicBezTo>
                    <a:pt x="234800" y="114622"/>
                    <a:pt x="231097" y="118260"/>
                    <a:pt x="226665" y="118260"/>
                  </a:cubicBezTo>
                  <a:lnTo>
                    <a:pt x="75864" y="118260"/>
                  </a:lnTo>
                  <a:cubicBezTo>
                    <a:pt x="71366" y="118260"/>
                    <a:pt x="67728" y="114556"/>
                    <a:pt x="67728" y="110125"/>
                  </a:cubicBezTo>
                  <a:lnTo>
                    <a:pt x="67728" y="110125"/>
                  </a:lnTo>
                  <a:cubicBezTo>
                    <a:pt x="67728" y="105627"/>
                    <a:pt x="71432" y="101923"/>
                    <a:pt x="75864" y="101923"/>
                  </a:cubicBezTo>
                  <a:lnTo>
                    <a:pt x="75864" y="101923"/>
                  </a:lnTo>
                  <a:close/>
                  <a:moveTo>
                    <a:pt x="113895" y="51854"/>
                  </a:moveTo>
                  <a:lnTo>
                    <a:pt x="113895" y="28837"/>
                  </a:lnTo>
                  <a:cubicBezTo>
                    <a:pt x="113895" y="27382"/>
                    <a:pt x="114688" y="26060"/>
                    <a:pt x="115879" y="25001"/>
                  </a:cubicBezTo>
                  <a:lnTo>
                    <a:pt x="115879" y="25001"/>
                  </a:lnTo>
                  <a:cubicBezTo>
                    <a:pt x="117268" y="23811"/>
                    <a:pt x="119318" y="23149"/>
                    <a:pt x="121501" y="23149"/>
                  </a:cubicBezTo>
                  <a:lnTo>
                    <a:pt x="180962" y="23149"/>
                  </a:lnTo>
                  <a:cubicBezTo>
                    <a:pt x="183144" y="23149"/>
                    <a:pt x="185129" y="23877"/>
                    <a:pt x="186584" y="25001"/>
                  </a:cubicBezTo>
                  <a:lnTo>
                    <a:pt x="186584" y="25001"/>
                  </a:lnTo>
                  <a:cubicBezTo>
                    <a:pt x="187840" y="25993"/>
                    <a:pt x="188568" y="27382"/>
                    <a:pt x="188568" y="28837"/>
                  </a:cubicBezTo>
                  <a:lnTo>
                    <a:pt x="188568" y="51854"/>
                  </a:lnTo>
                  <a:lnTo>
                    <a:pt x="113829" y="51854"/>
                  </a:lnTo>
                  <a:close/>
                </a:path>
              </a:pathLst>
            </a:custGeom>
            <a:solidFill>
              <a:schemeClr val="bg1">
                <a:lumMod val="85000"/>
              </a:schemeClr>
            </a:solidFill>
            <a:ln w="6610" cap="flat">
              <a:noFill/>
              <a:prstDash val="solid"/>
              <a:miter/>
            </a:ln>
          </p:spPr>
          <p:txBody>
            <a:bodyPr rtlCol="0" anchor="ctr"/>
            <a:lstStyle/>
            <a:p>
              <a:endParaRPr lang="en-US" sz="1013"/>
            </a:p>
          </p:txBody>
        </p:sp>
        <p:sp>
          <p:nvSpPr>
            <p:cNvPr id="98" name="Freeform: Shape 70">
              <a:extLst>
                <a:ext uri="{FF2B5EF4-FFF2-40B4-BE49-F238E27FC236}">
                  <a16:creationId xmlns:a16="http://schemas.microsoft.com/office/drawing/2014/main" id="{22214474-FF3D-3820-98E9-CCFF28EF1BEE}"/>
                </a:ext>
              </a:extLst>
            </p:cNvPr>
            <p:cNvSpPr/>
            <p:nvPr/>
          </p:nvSpPr>
          <p:spPr>
            <a:xfrm>
              <a:off x="2991258" y="522276"/>
              <a:ext cx="500640" cy="542905"/>
            </a:xfrm>
            <a:custGeom>
              <a:avLst/>
              <a:gdLst>
                <a:gd name="connsiteX0" fmla="*/ 267325 w 486337"/>
                <a:gd name="connsiteY0" fmla="*/ 527394 h 527394"/>
                <a:gd name="connsiteX1" fmla="*/ 215074 w 486337"/>
                <a:gd name="connsiteY1" fmla="*/ 527394 h 527394"/>
                <a:gd name="connsiteX2" fmla="*/ 215074 w 486337"/>
                <a:gd name="connsiteY2" fmla="*/ 501732 h 527394"/>
                <a:gd name="connsiteX3" fmla="*/ 267325 w 486337"/>
                <a:gd name="connsiteY3" fmla="*/ 501732 h 527394"/>
                <a:gd name="connsiteX4" fmla="*/ 267325 w 486337"/>
                <a:gd name="connsiteY4" fmla="*/ 527394 h 527394"/>
                <a:gd name="connsiteX5" fmla="*/ 267325 w 486337"/>
                <a:gd name="connsiteY5" fmla="*/ 527394 h 527394"/>
                <a:gd name="connsiteX6" fmla="*/ 242787 w 486337"/>
                <a:gd name="connsiteY6" fmla="*/ 109714 h 527394"/>
                <a:gd name="connsiteX7" fmla="*/ 383535 w 486337"/>
                <a:gd name="connsiteY7" fmla="*/ 246824 h 527394"/>
                <a:gd name="connsiteX8" fmla="*/ 331879 w 486337"/>
                <a:gd name="connsiteY8" fmla="*/ 362902 h 527394"/>
                <a:gd name="connsiteX9" fmla="*/ 290871 w 486337"/>
                <a:gd name="connsiteY9" fmla="*/ 433143 h 527394"/>
                <a:gd name="connsiteX10" fmla="*/ 194769 w 486337"/>
                <a:gd name="connsiteY10" fmla="*/ 433143 h 527394"/>
                <a:gd name="connsiteX11" fmla="*/ 153761 w 486337"/>
                <a:gd name="connsiteY11" fmla="*/ 362902 h 527394"/>
                <a:gd name="connsiteX12" fmla="*/ 104883 w 486337"/>
                <a:gd name="connsiteY12" fmla="*/ 277382 h 527394"/>
                <a:gd name="connsiteX13" fmla="*/ 242853 w 486337"/>
                <a:gd name="connsiteY13" fmla="*/ 109780 h 527394"/>
                <a:gd name="connsiteX14" fmla="*/ 242853 w 486337"/>
                <a:gd name="connsiteY14" fmla="*/ 109780 h 527394"/>
                <a:gd name="connsiteX15" fmla="*/ 282207 w 486337"/>
                <a:gd name="connsiteY15" fmla="*/ 395245 h 527394"/>
                <a:gd name="connsiteX16" fmla="*/ 292326 w 486337"/>
                <a:gd name="connsiteY16" fmla="*/ 369780 h 527394"/>
                <a:gd name="connsiteX17" fmla="*/ 343718 w 486337"/>
                <a:gd name="connsiteY17" fmla="*/ 269048 h 527394"/>
                <a:gd name="connsiteX18" fmla="*/ 242787 w 486337"/>
                <a:gd name="connsiteY18" fmla="*/ 147613 h 527394"/>
                <a:gd name="connsiteX19" fmla="*/ 141856 w 486337"/>
                <a:gd name="connsiteY19" fmla="*/ 269048 h 527394"/>
                <a:gd name="connsiteX20" fmla="*/ 193247 w 486337"/>
                <a:gd name="connsiteY20" fmla="*/ 369780 h 527394"/>
                <a:gd name="connsiteX21" fmla="*/ 203367 w 486337"/>
                <a:gd name="connsiteY21" fmla="*/ 395245 h 527394"/>
                <a:gd name="connsiteX22" fmla="*/ 218645 w 486337"/>
                <a:gd name="connsiteY22" fmla="*/ 395245 h 527394"/>
                <a:gd name="connsiteX23" fmla="*/ 216397 w 486337"/>
                <a:gd name="connsiteY23" fmla="*/ 334593 h 527394"/>
                <a:gd name="connsiteX24" fmla="*/ 195893 w 486337"/>
                <a:gd name="connsiteY24" fmla="*/ 268320 h 527394"/>
                <a:gd name="connsiteX25" fmla="*/ 195893 w 486337"/>
                <a:gd name="connsiteY25" fmla="*/ 268320 h 527394"/>
                <a:gd name="connsiteX26" fmla="*/ 209452 w 486337"/>
                <a:gd name="connsiteY26" fmla="*/ 234919 h 527394"/>
                <a:gd name="connsiteX27" fmla="*/ 209452 w 486337"/>
                <a:gd name="connsiteY27" fmla="*/ 234919 h 527394"/>
                <a:gd name="connsiteX28" fmla="*/ 239811 w 486337"/>
                <a:gd name="connsiteY28" fmla="*/ 228040 h 527394"/>
                <a:gd name="connsiteX29" fmla="*/ 271161 w 486337"/>
                <a:gd name="connsiteY29" fmla="*/ 232670 h 527394"/>
                <a:gd name="connsiteX30" fmla="*/ 289549 w 486337"/>
                <a:gd name="connsiteY30" fmla="*/ 268188 h 527394"/>
                <a:gd name="connsiteX31" fmla="*/ 289549 w 486337"/>
                <a:gd name="connsiteY31" fmla="*/ 268188 h 527394"/>
                <a:gd name="connsiteX32" fmla="*/ 268912 w 486337"/>
                <a:gd name="connsiteY32" fmla="*/ 334660 h 527394"/>
                <a:gd name="connsiteX33" fmla="*/ 266664 w 486337"/>
                <a:gd name="connsiteY33" fmla="*/ 395245 h 527394"/>
                <a:gd name="connsiteX34" fmla="*/ 282141 w 486337"/>
                <a:gd name="connsiteY34" fmla="*/ 395245 h 527394"/>
                <a:gd name="connsiteX35" fmla="*/ 235974 w 486337"/>
                <a:gd name="connsiteY35" fmla="*/ 395245 h 527394"/>
                <a:gd name="connsiteX36" fmla="*/ 249533 w 486337"/>
                <a:gd name="connsiteY36" fmla="*/ 395245 h 527394"/>
                <a:gd name="connsiteX37" fmla="*/ 251848 w 486337"/>
                <a:gd name="connsiteY37" fmla="*/ 331617 h 527394"/>
                <a:gd name="connsiteX38" fmla="*/ 271691 w 486337"/>
                <a:gd name="connsiteY38" fmla="*/ 263426 h 527394"/>
                <a:gd name="connsiteX39" fmla="*/ 259190 w 486337"/>
                <a:gd name="connsiteY39" fmla="*/ 250131 h 527394"/>
                <a:gd name="connsiteX40" fmla="*/ 243845 w 486337"/>
                <a:gd name="connsiteY40" fmla="*/ 247420 h 527394"/>
                <a:gd name="connsiteX41" fmla="*/ 228037 w 486337"/>
                <a:gd name="connsiteY41" fmla="*/ 249801 h 527394"/>
                <a:gd name="connsiteX42" fmla="*/ 212957 w 486337"/>
                <a:gd name="connsiteY42" fmla="*/ 264087 h 527394"/>
                <a:gd name="connsiteX43" fmla="*/ 233329 w 486337"/>
                <a:gd name="connsiteY43" fmla="*/ 331948 h 527394"/>
                <a:gd name="connsiteX44" fmla="*/ 235974 w 486337"/>
                <a:gd name="connsiteY44" fmla="*/ 395245 h 527394"/>
                <a:gd name="connsiteX45" fmla="*/ 235974 w 486337"/>
                <a:gd name="connsiteY45" fmla="*/ 395245 h 527394"/>
                <a:gd name="connsiteX46" fmla="*/ 291467 w 486337"/>
                <a:gd name="connsiteY46" fmla="*/ 464825 h 527394"/>
                <a:gd name="connsiteX47" fmla="*/ 194239 w 486337"/>
                <a:gd name="connsiteY47" fmla="*/ 464825 h 527394"/>
                <a:gd name="connsiteX48" fmla="*/ 194239 w 486337"/>
                <a:gd name="connsiteY48" fmla="*/ 439162 h 527394"/>
                <a:gd name="connsiteX49" fmla="*/ 291467 w 486337"/>
                <a:gd name="connsiteY49" fmla="*/ 439162 h 527394"/>
                <a:gd name="connsiteX50" fmla="*/ 291467 w 486337"/>
                <a:gd name="connsiteY50" fmla="*/ 464825 h 527394"/>
                <a:gd name="connsiteX51" fmla="*/ 291467 w 486337"/>
                <a:gd name="connsiteY51" fmla="*/ 464825 h 527394"/>
                <a:gd name="connsiteX52" fmla="*/ 56402 w 486337"/>
                <a:gd name="connsiteY52" fmla="*/ 266071 h 527394"/>
                <a:gd name="connsiteX53" fmla="*/ 13741 w 486337"/>
                <a:gd name="connsiteY53" fmla="*/ 266071 h 527394"/>
                <a:gd name="connsiteX54" fmla="*/ 13741 w 486337"/>
                <a:gd name="connsiteY54" fmla="*/ 222881 h 527394"/>
                <a:gd name="connsiteX55" fmla="*/ 56402 w 486337"/>
                <a:gd name="connsiteY55" fmla="*/ 222881 h 527394"/>
                <a:gd name="connsiteX56" fmla="*/ 56402 w 486337"/>
                <a:gd name="connsiteY56" fmla="*/ 266071 h 527394"/>
                <a:gd name="connsiteX57" fmla="*/ 56402 w 486337"/>
                <a:gd name="connsiteY57" fmla="*/ 266071 h 527394"/>
                <a:gd name="connsiteX58" fmla="*/ 282471 w 486337"/>
                <a:gd name="connsiteY58" fmla="*/ 496110 h 527394"/>
                <a:gd name="connsiteX59" fmla="*/ 199663 w 486337"/>
                <a:gd name="connsiteY59" fmla="*/ 496110 h 527394"/>
                <a:gd name="connsiteX60" fmla="*/ 199663 w 486337"/>
                <a:gd name="connsiteY60" fmla="*/ 470447 h 527394"/>
                <a:gd name="connsiteX61" fmla="*/ 282471 w 486337"/>
                <a:gd name="connsiteY61" fmla="*/ 470447 h 527394"/>
                <a:gd name="connsiteX62" fmla="*/ 282471 w 486337"/>
                <a:gd name="connsiteY62" fmla="*/ 496110 h 527394"/>
                <a:gd name="connsiteX63" fmla="*/ 282471 w 486337"/>
                <a:gd name="connsiteY63" fmla="*/ 496110 h 527394"/>
                <a:gd name="connsiteX64" fmla="*/ 359459 w 486337"/>
                <a:gd name="connsiteY64" fmla="*/ 97346 h 527394"/>
                <a:gd name="connsiteX65" fmla="*/ 390017 w 486337"/>
                <a:gd name="connsiteY65" fmla="*/ 127837 h 527394"/>
                <a:gd name="connsiteX66" fmla="*/ 421301 w 486337"/>
                <a:gd name="connsiteY66" fmla="*/ 96552 h 527394"/>
                <a:gd name="connsiteX67" fmla="*/ 390744 w 486337"/>
                <a:gd name="connsiteY67" fmla="*/ 65995 h 527394"/>
                <a:gd name="connsiteX68" fmla="*/ 359459 w 486337"/>
                <a:gd name="connsiteY68" fmla="*/ 97280 h 527394"/>
                <a:gd name="connsiteX69" fmla="*/ 359459 w 486337"/>
                <a:gd name="connsiteY69" fmla="*/ 97280 h 527394"/>
                <a:gd name="connsiteX70" fmla="*/ 429370 w 486337"/>
                <a:gd name="connsiteY70" fmla="*/ 222881 h 527394"/>
                <a:gd name="connsiteX71" fmla="*/ 472693 w 486337"/>
                <a:gd name="connsiteY71" fmla="*/ 222881 h 527394"/>
                <a:gd name="connsiteX72" fmla="*/ 472693 w 486337"/>
                <a:gd name="connsiteY72" fmla="*/ 266071 h 527394"/>
                <a:gd name="connsiteX73" fmla="*/ 429370 w 486337"/>
                <a:gd name="connsiteY73" fmla="*/ 266071 h 527394"/>
                <a:gd name="connsiteX74" fmla="*/ 429370 w 486337"/>
                <a:gd name="connsiteY74" fmla="*/ 222881 h 527394"/>
                <a:gd name="connsiteX75" fmla="*/ 429370 w 486337"/>
                <a:gd name="connsiteY75" fmla="*/ 222881 h 527394"/>
                <a:gd name="connsiteX76" fmla="*/ 95822 w 486337"/>
                <a:gd name="connsiteY76" fmla="*/ 127903 h 527394"/>
                <a:gd name="connsiteX77" fmla="*/ 126313 w 486337"/>
                <a:gd name="connsiteY77" fmla="*/ 97412 h 527394"/>
                <a:gd name="connsiteX78" fmla="*/ 126313 w 486337"/>
                <a:gd name="connsiteY78" fmla="*/ 97412 h 527394"/>
                <a:gd name="connsiteX79" fmla="*/ 95425 w 486337"/>
                <a:gd name="connsiteY79" fmla="*/ 66458 h 527394"/>
                <a:gd name="connsiteX80" fmla="*/ 95425 w 486337"/>
                <a:gd name="connsiteY80" fmla="*/ 66458 h 527394"/>
                <a:gd name="connsiteX81" fmla="*/ 64868 w 486337"/>
                <a:gd name="connsiteY81" fmla="*/ 96949 h 527394"/>
                <a:gd name="connsiteX82" fmla="*/ 64868 w 486337"/>
                <a:gd name="connsiteY82" fmla="*/ 96949 h 527394"/>
                <a:gd name="connsiteX83" fmla="*/ 95822 w 486337"/>
                <a:gd name="connsiteY83" fmla="*/ 127903 h 527394"/>
                <a:gd name="connsiteX84" fmla="*/ 95822 w 486337"/>
                <a:gd name="connsiteY84" fmla="*/ 127903 h 527394"/>
                <a:gd name="connsiteX85" fmla="*/ 221291 w 486337"/>
                <a:gd name="connsiteY85" fmla="*/ 57992 h 527394"/>
                <a:gd name="connsiteX86" fmla="*/ 221291 w 486337"/>
                <a:gd name="connsiteY86" fmla="*/ 13545 h 527394"/>
                <a:gd name="connsiteX87" fmla="*/ 264481 w 486337"/>
                <a:gd name="connsiteY87" fmla="*/ 13545 h 527394"/>
                <a:gd name="connsiteX88" fmla="*/ 264481 w 486337"/>
                <a:gd name="connsiteY88" fmla="*/ 57992 h 527394"/>
                <a:gd name="connsiteX89" fmla="*/ 221291 w 486337"/>
                <a:gd name="connsiteY89" fmla="*/ 57992 h 5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6337" h="527394">
                  <a:moveTo>
                    <a:pt x="267325" y="527394"/>
                  </a:moveTo>
                  <a:lnTo>
                    <a:pt x="215074" y="527394"/>
                  </a:lnTo>
                  <a:cubicBezTo>
                    <a:pt x="196422" y="527394"/>
                    <a:pt x="196620" y="501732"/>
                    <a:pt x="215074" y="501732"/>
                  </a:cubicBezTo>
                  <a:lnTo>
                    <a:pt x="267325" y="501732"/>
                  </a:lnTo>
                  <a:cubicBezTo>
                    <a:pt x="285911" y="501732"/>
                    <a:pt x="285845" y="527394"/>
                    <a:pt x="267325" y="527394"/>
                  </a:cubicBezTo>
                  <a:lnTo>
                    <a:pt x="267325" y="527394"/>
                  </a:lnTo>
                  <a:close/>
                  <a:moveTo>
                    <a:pt x="242787" y="109714"/>
                  </a:moveTo>
                  <a:cubicBezTo>
                    <a:pt x="319114" y="109714"/>
                    <a:pt x="383535" y="169969"/>
                    <a:pt x="383535" y="246824"/>
                  </a:cubicBezTo>
                  <a:cubicBezTo>
                    <a:pt x="383535" y="317926"/>
                    <a:pt x="350200" y="318653"/>
                    <a:pt x="331879" y="362902"/>
                  </a:cubicBezTo>
                  <a:cubicBezTo>
                    <a:pt x="323016" y="384398"/>
                    <a:pt x="322421" y="433143"/>
                    <a:pt x="290871" y="433143"/>
                  </a:cubicBezTo>
                  <a:lnTo>
                    <a:pt x="194769" y="433143"/>
                  </a:lnTo>
                  <a:cubicBezTo>
                    <a:pt x="163484" y="433143"/>
                    <a:pt x="162293" y="383604"/>
                    <a:pt x="153761" y="362902"/>
                  </a:cubicBezTo>
                  <a:cubicBezTo>
                    <a:pt x="140136" y="329831"/>
                    <a:pt x="112952" y="317728"/>
                    <a:pt x="104883" y="277382"/>
                  </a:cubicBezTo>
                  <a:cubicBezTo>
                    <a:pt x="87620" y="190935"/>
                    <a:pt x="151446" y="109780"/>
                    <a:pt x="242853" y="109780"/>
                  </a:cubicBezTo>
                  <a:lnTo>
                    <a:pt x="242853" y="109780"/>
                  </a:lnTo>
                  <a:close/>
                  <a:moveTo>
                    <a:pt x="282207" y="395245"/>
                  </a:moveTo>
                  <a:cubicBezTo>
                    <a:pt x="287697" y="387903"/>
                    <a:pt x="289813" y="379503"/>
                    <a:pt x="292326" y="369780"/>
                  </a:cubicBezTo>
                  <a:cubicBezTo>
                    <a:pt x="304563" y="321961"/>
                    <a:pt x="336575" y="305359"/>
                    <a:pt x="343718" y="269048"/>
                  </a:cubicBezTo>
                  <a:cubicBezTo>
                    <a:pt x="356417" y="204693"/>
                    <a:pt x="308531" y="147613"/>
                    <a:pt x="242787" y="147613"/>
                  </a:cubicBezTo>
                  <a:cubicBezTo>
                    <a:pt x="177043" y="147613"/>
                    <a:pt x="129355" y="205751"/>
                    <a:pt x="141856" y="269048"/>
                  </a:cubicBezTo>
                  <a:cubicBezTo>
                    <a:pt x="149131" y="305690"/>
                    <a:pt x="180680" y="320704"/>
                    <a:pt x="193247" y="369780"/>
                  </a:cubicBezTo>
                  <a:cubicBezTo>
                    <a:pt x="195761" y="379503"/>
                    <a:pt x="197877" y="387837"/>
                    <a:pt x="203367" y="395245"/>
                  </a:cubicBezTo>
                  <a:lnTo>
                    <a:pt x="218645" y="395245"/>
                  </a:lnTo>
                  <a:cubicBezTo>
                    <a:pt x="218976" y="371500"/>
                    <a:pt x="219175" y="353444"/>
                    <a:pt x="216397" y="334593"/>
                  </a:cubicBezTo>
                  <a:cubicBezTo>
                    <a:pt x="213619" y="315611"/>
                    <a:pt x="207732" y="295769"/>
                    <a:pt x="195893" y="268320"/>
                  </a:cubicBezTo>
                  <a:lnTo>
                    <a:pt x="195893" y="268320"/>
                  </a:lnTo>
                  <a:cubicBezTo>
                    <a:pt x="188287" y="252843"/>
                    <a:pt x="195761" y="241599"/>
                    <a:pt x="209452" y="234919"/>
                  </a:cubicBezTo>
                  <a:lnTo>
                    <a:pt x="209452" y="234919"/>
                  </a:lnTo>
                  <a:cubicBezTo>
                    <a:pt x="217918" y="230752"/>
                    <a:pt x="228765" y="228437"/>
                    <a:pt x="239811" y="228040"/>
                  </a:cubicBezTo>
                  <a:cubicBezTo>
                    <a:pt x="250790" y="227644"/>
                    <a:pt x="262034" y="229165"/>
                    <a:pt x="271161" y="232670"/>
                  </a:cubicBezTo>
                  <a:cubicBezTo>
                    <a:pt x="286771" y="238623"/>
                    <a:pt x="296427" y="250330"/>
                    <a:pt x="289549" y="268188"/>
                  </a:cubicBezTo>
                  <a:lnTo>
                    <a:pt x="289549" y="268188"/>
                  </a:lnTo>
                  <a:cubicBezTo>
                    <a:pt x="277643" y="295769"/>
                    <a:pt x="271757" y="315611"/>
                    <a:pt x="268912" y="334660"/>
                  </a:cubicBezTo>
                  <a:cubicBezTo>
                    <a:pt x="266135" y="353444"/>
                    <a:pt x="266333" y="371500"/>
                    <a:pt x="266664" y="395245"/>
                  </a:cubicBezTo>
                  <a:lnTo>
                    <a:pt x="282141" y="395245"/>
                  </a:lnTo>
                  <a:close/>
                  <a:moveTo>
                    <a:pt x="235974" y="395245"/>
                  </a:moveTo>
                  <a:lnTo>
                    <a:pt x="249533" y="395245"/>
                  </a:lnTo>
                  <a:cubicBezTo>
                    <a:pt x="249203" y="371169"/>
                    <a:pt x="249136" y="351724"/>
                    <a:pt x="251848" y="331617"/>
                  </a:cubicBezTo>
                  <a:cubicBezTo>
                    <a:pt x="254626" y="311312"/>
                    <a:pt x="260380" y="290345"/>
                    <a:pt x="271691" y="263426"/>
                  </a:cubicBezTo>
                  <a:cubicBezTo>
                    <a:pt x="270897" y="257142"/>
                    <a:pt x="265936" y="252645"/>
                    <a:pt x="259190" y="250131"/>
                  </a:cubicBezTo>
                  <a:cubicBezTo>
                    <a:pt x="254626" y="248412"/>
                    <a:pt x="249269" y="247486"/>
                    <a:pt x="243845" y="247420"/>
                  </a:cubicBezTo>
                  <a:cubicBezTo>
                    <a:pt x="238422" y="247420"/>
                    <a:pt x="232932" y="248213"/>
                    <a:pt x="228037" y="249801"/>
                  </a:cubicBezTo>
                  <a:cubicBezTo>
                    <a:pt x="220167" y="252446"/>
                    <a:pt x="214082" y="257209"/>
                    <a:pt x="212957" y="264087"/>
                  </a:cubicBezTo>
                  <a:cubicBezTo>
                    <a:pt x="224466" y="291271"/>
                    <a:pt x="230352" y="311973"/>
                    <a:pt x="233329" y="331948"/>
                  </a:cubicBezTo>
                  <a:cubicBezTo>
                    <a:pt x="236239" y="351790"/>
                    <a:pt x="236305" y="370971"/>
                    <a:pt x="235974" y="395245"/>
                  </a:cubicBezTo>
                  <a:lnTo>
                    <a:pt x="235974" y="395245"/>
                  </a:lnTo>
                  <a:close/>
                  <a:moveTo>
                    <a:pt x="291467" y="464825"/>
                  </a:moveTo>
                  <a:lnTo>
                    <a:pt x="194239" y="464825"/>
                  </a:lnTo>
                  <a:cubicBezTo>
                    <a:pt x="178895" y="464825"/>
                    <a:pt x="178895" y="439162"/>
                    <a:pt x="194239" y="439162"/>
                  </a:cubicBezTo>
                  <a:lnTo>
                    <a:pt x="291467" y="439162"/>
                  </a:lnTo>
                  <a:cubicBezTo>
                    <a:pt x="306811" y="439162"/>
                    <a:pt x="306811" y="464825"/>
                    <a:pt x="291467" y="464825"/>
                  </a:cubicBezTo>
                  <a:lnTo>
                    <a:pt x="291467" y="464825"/>
                  </a:lnTo>
                  <a:close/>
                  <a:moveTo>
                    <a:pt x="56402" y="266071"/>
                  </a:moveTo>
                  <a:lnTo>
                    <a:pt x="13741" y="266071"/>
                  </a:lnTo>
                  <a:cubicBezTo>
                    <a:pt x="-4580" y="266071"/>
                    <a:pt x="-4580" y="222881"/>
                    <a:pt x="13741" y="222881"/>
                  </a:cubicBezTo>
                  <a:lnTo>
                    <a:pt x="56402" y="222881"/>
                  </a:lnTo>
                  <a:cubicBezTo>
                    <a:pt x="75120" y="222881"/>
                    <a:pt x="74061" y="266071"/>
                    <a:pt x="56402" y="266071"/>
                  </a:cubicBezTo>
                  <a:lnTo>
                    <a:pt x="56402" y="266071"/>
                  </a:lnTo>
                  <a:close/>
                  <a:moveTo>
                    <a:pt x="282471" y="496110"/>
                  </a:moveTo>
                  <a:lnTo>
                    <a:pt x="199663" y="496110"/>
                  </a:lnTo>
                  <a:cubicBezTo>
                    <a:pt x="184384" y="496110"/>
                    <a:pt x="184318" y="470447"/>
                    <a:pt x="199663" y="470447"/>
                  </a:cubicBezTo>
                  <a:lnTo>
                    <a:pt x="282471" y="470447"/>
                  </a:lnTo>
                  <a:cubicBezTo>
                    <a:pt x="297816" y="470447"/>
                    <a:pt x="297750" y="496110"/>
                    <a:pt x="282471" y="496110"/>
                  </a:cubicBezTo>
                  <a:lnTo>
                    <a:pt x="282471" y="496110"/>
                  </a:lnTo>
                  <a:close/>
                  <a:moveTo>
                    <a:pt x="359459" y="97346"/>
                  </a:moveTo>
                  <a:cubicBezTo>
                    <a:pt x="346165" y="110772"/>
                    <a:pt x="377781" y="140073"/>
                    <a:pt x="390017" y="127837"/>
                  </a:cubicBezTo>
                  <a:lnTo>
                    <a:pt x="421301" y="96552"/>
                  </a:lnTo>
                  <a:cubicBezTo>
                    <a:pt x="434066" y="83787"/>
                    <a:pt x="403509" y="53230"/>
                    <a:pt x="390744" y="65995"/>
                  </a:cubicBezTo>
                  <a:lnTo>
                    <a:pt x="359459" y="97280"/>
                  </a:lnTo>
                  <a:lnTo>
                    <a:pt x="359459" y="97280"/>
                  </a:lnTo>
                  <a:close/>
                  <a:moveTo>
                    <a:pt x="429370" y="222881"/>
                  </a:moveTo>
                  <a:lnTo>
                    <a:pt x="472693" y="222881"/>
                  </a:lnTo>
                  <a:cubicBezTo>
                    <a:pt x="491411" y="222881"/>
                    <a:pt x="490352" y="266071"/>
                    <a:pt x="472693" y="266071"/>
                  </a:cubicBezTo>
                  <a:lnTo>
                    <a:pt x="429370" y="266071"/>
                  </a:lnTo>
                  <a:cubicBezTo>
                    <a:pt x="411579" y="266071"/>
                    <a:pt x="410917" y="222881"/>
                    <a:pt x="429370" y="222881"/>
                  </a:cubicBezTo>
                  <a:lnTo>
                    <a:pt x="429370" y="222881"/>
                  </a:lnTo>
                  <a:close/>
                  <a:moveTo>
                    <a:pt x="95822" y="127903"/>
                  </a:moveTo>
                  <a:cubicBezTo>
                    <a:pt x="108653" y="140668"/>
                    <a:pt x="139012" y="110111"/>
                    <a:pt x="126313" y="97412"/>
                  </a:cubicBezTo>
                  <a:lnTo>
                    <a:pt x="126313" y="97412"/>
                  </a:lnTo>
                  <a:lnTo>
                    <a:pt x="95425" y="66458"/>
                  </a:lnTo>
                  <a:lnTo>
                    <a:pt x="95425" y="66458"/>
                  </a:lnTo>
                  <a:cubicBezTo>
                    <a:pt x="83056" y="54024"/>
                    <a:pt x="51706" y="83655"/>
                    <a:pt x="64868" y="96949"/>
                  </a:cubicBezTo>
                  <a:lnTo>
                    <a:pt x="64868" y="96949"/>
                  </a:lnTo>
                  <a:lnTo>
                    <a:pt x="95822" y="127903"/>
                  </a:lnTo>
                  <a:lnTo>
                    <a:pt x="95822" y="127903"/>
                  </a:lnTo>
                  <a:close/>
                  <a:moveTo>
                    <a:pt x="221291" y="57992"/>
                  </a:moveTo>
                  <a:lnTo>
                    <a:pt x="221291" y="13545"/>
                  </a:lnTo>
                  <a:cubicBezTo>
                    <a:pt x="221291" y="-3982"/>
                    <a:pt x="264481" y="-5040"/>
                    <a:pt x="264481" y="13545"/>
                  </a:cubicBezTo>
                  <a:lnTo>
                    <a:pt x="264481" y="57992"/>
                  </a:lnTo>
                  <a:cubicBezTo>
                    <a:pt x="264481" y="75652"/>
                    <a:pt x="221291" y="76710"/>
                    <a:pt x="221291" y="57992"/>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99" name="Freeform: Shape 71">
              <a:extLst>
                <a:ext uri="{FF2B5EF4-FFF2-40B4-BE49-F238E27FC236}">
                  <a16:creationId xmlns:a16="http://schemas.microsoft.com/office/drawing/2014/main" id="{90354FF4-28A1-FD4B-DCFB-75323CE6CA79}"/>
                </a:ext>
              </a:extLst>
            </p:cNvPr>
            <p:cNvSpPr/>
            <p:nvPr/>
          </p:nvSpPr>
          <p:spPr>
            <a:xfrm>
              <a:off x="4380974" y="411436"/>
              <a:ext cx="282285" cy="279494"/>
            </a:xfrm>
            <a:custGeom>
              <a:avLst/>
              <a:gdLst>
                <a:gd name="connsiteX0" fmla="*/ 170379 w 274220"/>
                <a:gd name="connsiteY0" fmla="*/ 216479 h 271508"/>
                <a:gd name="connsiteX1" fmla="*/ 170379 w 274220"/>
                <a:gd name="connsiteY1" fmla="*/ 81552 h 271508"/>
                <a:gd name="connsiteX2" fmla="*/ 149214 w 274220"/>
                <a:gd name="connsiteY2" fmla="*/ 60453 h 271508"/>
                <a:gd name="connsiteX3" fmla="*/ 124940 w 274220"/>
                <a:gd name="connsiteY3" fmla="*/ 60453 h 271508"/>
                <a:gd name="connsiteX4" fmla="*/ 103775 w 274220"/>
                <a:gd name="connsiteY4" fmla="*/ 81552 h 271508"/>
                <a:gd name="connsiteX5" fmla="*/ 103775 w 274220"/>
                <a:gd name="connsiteY5" fmla="*/ 216479 h 271508"/>
                <a:gd name="connsiteX6" fmla="*/ 124940 w 274220"/>
                <a:gd name="connsiteY6" fmla="*/ 237644 h 271508"/>
                <a:gd name="connsiteX7" fmla="*/ 149214 w 274220"/>
                <a:gd name="connsiteY7" fmla="*/ 237644 h 271508"/>
                <a:gd name="connsiteX8" fmla="*/ 170379 w 274220"/>
                <a:gd name="connsiteY8" fmla="*/ 216479 h 271508"/>
                <a:gd name="connsiteX9" fmla="*/ 170379 w 274220"/>
                <a:gd name="connsiteY9" fmla="*/ 216479 h 271508"/>
                <a:gd name="connsiteX10" fmla="*/ 57807 w 274220"/>
                <a:gd name="connsiteY10" fmla="*/ 237644 h 271508"/>
                <a:gd name="connsiteX11" fmla="*/ 33534 w 274220"/>
                <a:gd name="connsiteY11" fmla="*/ 237644 h 271508"/>
                <a:gd name="connsiteX12" fmla="*/ 12368 w 274220"/>
                <a:gd name="connsiteY12" fmla="*/ 216479 h 271508"/>
                <a:gd name="connsiteX13" fmla="*/ 12368 w 274220"/>
                <a:gd name="connsiteY13" fmla="*/ 152719 h 271508"/>
                <a:gd name="connsiteX14" fmla="*/ 33534 w 274220"/>
                <a:gd name="connsiteY14" fmla="*/ 131621 h 271508"/>
                <a:gd name="connsiteX15" fmla="*/ 57807 w 274220"/>
                <a:gd name="connsiteY15" fmla="*/ 131621 h 271508"/>
                <a:gd name="connsiteX16" fmla="*/ 78972 w 274220"/>
                <a:gd name="connsiteY16" fmla="*/ 152719 h 271508"/>
                <a:gd name="connsiteX17" fmla="*/ 78972 w 274220"/>
                <a:gd name="connsiteY17" fmla="*/ 216479 h 271508"/>
                <a:gd name="connsiteX18" fmla="*/ 57807 w 274220"/>
                <a:gd name="connsiteY18" fmla="*/ 237644 h 271508"/>
                <a:gd name="connsiteX19" fmla="*/ 57807 w 274220"/>
                <a:gd name="connsiteY19" fmla="*/ 237644 h 271508"/>
                <a:gd name="connsiteX20" fmla="*/ 240687 w 274220"/>
                <a:gd name="connsiteY20" fmla="*/ 237644 h 271508"/>
                <a:gd name="connsiteX21" fmla="*/ 216413 w 274220"/>
                <a:gd name="connsiteY21" fmla="*/ 237644 h 271508"/>
                <a:gd name="connsiteX22" fmla="*/ 195248 w 274220"/>
                <a:gd name="connsiteY22" fmla="*/ 216479 h 271508"/>
                <a:gd name="connsiteX23" fmla="*/ 195248 w 274220"/>
                <a:gd name="connsiteY23" fmla="*/ 21165 h 271508"/>
                <a:gd name="connsiteX24" fmla="*/ 216413 w 274220"/>
                <a:gd name="connsiteY24" fmla="*/ 0 h 271508"/>
                <a:gd name="connsiteX25" fmla="*/ 240687 w 274220"/>
                <a:gd name="connsiteY25" fmla="*/ 0 h 271508"/>
                <a:gd name="connsiteX26" fmla="*/ 261852 w 274220"/>
                <a:gd name="connsiteY26" fmla="*/ 21165 h 271508"/>
                <a:gd name="connsiteX27" fmla="*/ 261852 w 274220"/>
                <a:gd name="connsiteY27" fmla="*/ 216479 h 271508"/>
                <a:gd name="connsiteX28" fmla="*/ 240687 w 274220"/>
                <a:gd name="connsiteY28" fmla="*/ 237644 h 271508"/>
                <a:gd name="connsiteX29" fmla="*/ 240687 w 274220"/>
                <a:gd name="connsiteY29" fmla="*/ 237644 h 271508"/>
                <a:gd name="connsiteX30" fmla="*/ 0 w 274220"/>
                <a:gd name="connsiteY30" fmla="*/ 268268 h 271508"/>
                <a:gd name="connsiteX31" fmla="*/ 0 w 274220"/>
                <a:gd name="connsiteY31" fmla="*/ 255502 h 271508"/>
                <a:gd name="connsiteX32" fmla="*/ 3241 w 274220"/>
                <a:gd name="connsiteY32" fmla="*/ 252262 h 271508"/>
                <a:gd name="connsiteX33" fmla="*/ 270979 w 274220"/>
                <a:gd name="connsiteY33" fmla="*/ 252262 h 271508"/>
                <a:gd name="connsiteX34" fmla="*/ 274220 w 274220"/>
                <a:gd name="connsiteY34" fmla="*/ 255502 h 271508"/>
                <a:gd name="connsiteX35" fmla="*/ 274220 w 274220"/>
                <a:gd name="connsiteY35" fmla="*/ 268268 h 271508"/>
                <a:gd name="connsiteX36" fmla="*/ 270979 w 274220"/>
                <a:gd name="connsiteY36" fmla="*/ 271509 h 271508"/>
                <a:gd name="connsiteX37" fmla="*/ 3241 w 274220"/>
                <a:gd name="connsiteY37" fmla="*/ 271509 h 271508"/>
                <a:gd name="connsiteX38" fmla="*/ 0 w 274220"/>
                <a:gd name="connsiteY38" fmla="*/ 268268 h 27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4220" h="271508">
                  <a:moveTo>
                    <a:pt x="170379" y="216479"/>
                  </a:moveTo>
                  <a:lnTo>
                    <a:pt x="170379" y="81552"/>
                  </a:lnTo>
                  <a:cubicBezTo>
                    <a:pt x="170379" y="69911"/>
                    <a:pt x="160921" y="60453"/>
                    <a:pt x="149214" y="60453"/>
                  </a:cubicBezTo>
                  <a:lnTo>
                    <a:pt x="124940" y="60453"/>
                  </a:lnTo>
                  <a:cubicBezTo>
                    <a:pt x="113299" y="60453"/>
                    <a:pt x="103775" y="69911"/>
                    <a:pt x="103775" y="81552"/>
                  </a:cubicBezTo>
                  <a:lnTo>
                    <a:pt x="103775" y="216479"/>
                  </a:lnTo>
                  <a:cubicBezTo>
                    <a:pt x="103775" y="228120"/>
                    <a:pt x="113299" y="237644"/>
                    <a:pt x="124940" y="237644"/>
                  </a:cubicBezTo>
                  <a:lnTo>
                    <a:pt x="149214" y="237644"/>
                  </a:lnTo>
                  <a:cubicBezTo>
                    <a:pt x="160855" y="237644"/>
                    <a:pt x="170379" y="228186"/>
                    <a:pt x="170379" y="216479"/>
                  </a:cubicBezTo>
                  <a:lnTo>
                    <a:pt x="170379" y="216479"/>
                  </a:lnTo>
                  <a:close/>
                  <a:moveTo>
                    <a:pt x="57807" y="237644"/>
                  </a:moveTo>
                  <a:lnTo>
                    <a:pt x="33534" y="237644"/>
                  </a:lnTo>
                  <a:cubicBezTo>
                    <a:pt x="21893" y="237644"/>
                    <a:pt x="12368" y="228186"/>
                    <a:pt x="12368" y="216479"/>
                  </a:cubicBezTo>
                  <a:lnTo>
                    <a:pt x="12368" y="152719"/>
                  </a:lnTo>
                  <a:cubicBezTo>
                    <a:pt x="12368" y="141079"/>
                    <a:pt x="21893" y="131621"/>
                    <a:pt x="33534" y="131621"/>
                  </a:cubicBezTo>
                  <a:lnTo>
                    <a:pt x="57807" y="131621"/>
                  </a:lnTo>
                  <a:cubicBezTo>
                    <a:pt x="69448" y="131621"/>
                    <a:pt x="78972" y="141079"/>
                    <a:pt x="78972" y="152719"/>
                  </a:cubicBezTo>
                  <a:lnTo>
                    <a:pt x="78972" y="216479"/>
                  </a:lnTo>
                  <a:cubicBezTo>
                    <a:pt x="78972" y="228120"/>
                    <a:pt x="69514" y="237644"/>
                    <a:pt x="57807" y="237644"/>
                  </a:cubicBezTo>
                  <a:lnTo>
                    <a:pt x="57807" y="237644"/>
                  </a:lnTo>
                  <a:close/>
                  <a:moveTo>
                    <a:pt x="240687" y="237644"/>
                  </a:moveTo>
                  <a:lnTo>
                    <a:pt x="216413" y="237644"/>
                  </a:lnTo>
                  <a:cubicBezTo>
                    <a:pt x="204772" y="237644"/>
                    <a:pt x="195248" y="228186"/>
                    <a:pt x="195248" y="216479"/>
                  </a:cubicBezTo>
                  <a:lnTo>
                    <a:pt x="195248" y="21165"/>
                  </a:lnTo>
                  <a:cubicBezTo>
                    <a:pt x="195248" y="9524"/>
                    <a:pt x="204772" y="0"/>
                    <a:pt x="216413" y="0"/>
                  </a:cubicBezTo>
                  <a:lnTo>
                    <a:pt x="240687" y="0"/>
                  </a:lnTo>
                  <a:cubicBezTo>
                    <a:pt x="252328" y="0"/>
                    <a:pt x="261852" y="9524"/>
                    <a:pt x="261852" y="21165"/>
                  </a:cubicBezTo>
                  <a:lnTo>
                    <a:pt x="261852" y="216479"/>
                  </a:lnTo>
                  <a:cubicBezTo>
                    <a:pt x="261852" y="228120"/>
                    <a:pt x="252328" y="237644"/>
                    <a:pt x="240687" y="237644"/>
                  </a:cubicBezTo>
                  <a:lnTo>
                    <a:pt x="240687" y="237644"/>
                  </a:lnTo>
                  <a:close/>
                  <a:moveTo>
                    <a:pt x="0" y="268268"/>
                  </a:moveTo>
                  <a:lnTo>
                    <a:pt x="0" y="255502"/>
                  </a:lnTo>
                  <a:cubicBezTo>
                    <a:pt x="0" y="253717"/>
                    <a:pt x="1455" y="252262"/>
                    <a:pt x="3241" y="252262"/>
                  </a:cubicBezTo>
                  <a:lnTo>
                    <a:pt x="270979" y="252262"/>
                  </a:lnTo>
                  <a:cubicBezTo>
                    <a:pt x="272765" y="252262"/>
                    <a:pt x="274220" y="253717"/>
                    <a:pt x="274220" y="255502"/>
                  </a:cubicBezTo>
                  <a:lnTo>
                    <a:pt x="274220" y="268268"/>
                  </a:lnTo>
                  <a:cubicBezTo>
                    <a:pt x="274220" y="270054"/>
                    <a:pt x="272765" y="271509"/>
                    <a:pt x="270979" y="271509"/>
                  </a:cubicBezTo>
                  <a:lnTo>
                    <a:pt x="3241" y="271509"/>
                  </a:lnTo>
                  <a:cubicBezTo>
                    <a:pt x="1455" y="271509"/>
                    <a:pt x="0" y="270054"/>
                    <a:pt x="0" y="268268"/>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100" name="Freeform: Shape 74">
              <a:extLst>
                <a:ext uri="{FF2B5EF4-FFF2-40B4-BE49-F238E27FC236}">
                  <a16:creationId xmlns:a16="http://schemas.microsoft.com/office/drawing/2014/main" id="{92AB3553-8749-9492-F790-9BB939EA372A}"/>
                </a:ext>
              </a:extLst>
            </p:cNvPr>
            <p:cNvSpPr/>
            <p:nvPr/>
          </p:nvSpPr>
          <p:spPr>
            <a:xfrm>
              <a:off x="3838769" y="59550"/>
              <a:ext cx="182870" cy="182809"/>
            </a:xfrm>
            <a:custGeom>
              <a:avLst/>
              <a:gdLst>
                <a:gd name="connsiteX0" fmla="*/ 144320 w 177646"/>
                <a:gd name="connsiteY0" fmla="*/ 2572 h 177586"/>
                <a:gd name="connsiteX1" fmla="*/ 161847 w 177646"/>
                <a:gd name="connsiteY1" fmla="*/ 15734 h 177586"/>
                <a:gd name="connsiteX2" fmla="*/ 162111 w 177646"/>
                <a:gd name="connsiteY2" fmla="*/ 15998 h 177586"/>
                <a:gd name="connsiteX3" fmla="*/ 175009 w 177646"/>
                <a:gd name="connsiteY3" fmla="*/ 33195 h 177586"/>
                <a:gd name="connsiteX4" fmla="*/ 177456 w 177646"/>
                <a:gd name="connsiteY4" fmla="*/ 45960 h 177586"/>
                <a:gd name="connsiteX5" fmla="*/ 171636 w 177646"/>
                <a:gd name="connsiteY5" fmla="*/ 57601 h 177586"/>
                <a:gd name="connsiteX6" fmla="*/ 171636 w 177646"/>
                <a:gd name="connsiteY6" fmla="*/ 57601 h 177586"/>
                <a:gd name="connsiteX7" fmla="*/ 71035 w 177646"/>
                <a:gd name="connsiteY7" fmla="*/ 158268 h 177586"/>
                <a:gd name="connsiteX8" fmla="*/ 68588 w 177646"/>
                <a:gd name="connsiteY8" fmla="*/ 159656 h 177586"/>
                <a:gd name="connsiteX9" fmla="*/ 6614 w 177646"/>
                <a:gd name="connsiteY9" fmla="*/ 177382 h 177586"/>
                <a:gd name="connsiteX10" fmla="*/ 198 w 177646"/>
                <a:gd name="connsiteY10" fmla="*/ 173811 h 177586"/>
                <a:gd name="connsiteX11" fmla="*/ 198 w 177646"/>
                <a:gd name="connsiteY11" fmla="*/ 170967 h 177586"/>
                <a:gd name="connsiteX12" fmla="*/ 17924 w 177646"/>
                <a:gd name="connsiteY12" fmla="*/ 108993 h 177586"/>
                <a:gd name="connsiteX13" fmla="*/ 19379 w 177646"/>
                <a:gd name="connsiteY13" fmla="*/ 106545 h 177586"/>
                <a:gd name="connsiteX14" fmla="*/ 119914 w 177646"/>
                <a:gd name="connsiteY14" fmla="*/ 6011 h 177586"/>
                <a:gd name="connsiteX15" fmla="*/ 131554 w 177646"/>
                <a:gd name="connsiteY15" fmla="*/ 191 h 177586"/>
                <a:gd name="connsiteX16" fmla="*/ 144320 w 177646"/>
                <a:gd name="connsiteY16" fmla="*/ 2638 h 177586"/>
                <a:gd name="connsiteX17" fmla="*/ 144320 w 177646"/>
                <a:gd name="connsiteY17" fmla="*/ 2638 h 177586"/>
                <a:gd name="connsiteX18" fmla="*/ 19842 w 177646"/>
                <a:gd name="connsiteY18" fmla="*/ 139880 h 177586"/>
                <a:gd name="connsiteX19" fmla="*/ 38230 w 177646"/>
                <a:gd name="connsiteY19" fmla="*/ 157540 h 177586"/>
                <a:gd name="connsiteX20" fmla="*/ 61180 w 177646"/>
                <a:gd name="connsiteY20" fmla="*/ 150992 h 177586"/>
                <a:gd name="connsiteX21" fmla="*/ 57344 w 177646"/>
                <a:gd name="connsiteY21" fmla="*/ 134854 h 177586"/>
                <a:gd name="connsiteX22" fmla="*/ 37833 w 177646"/>
                <a:gd name="connsiteY22" fmla="*/ 136640 h 177586"/>
                <a:gd name="connsiteX23" fmla="*/ 37039 w 177646"/>
                <a:gd name="connsiteY23" fmla="*/ 136640 h 177586"/>
                <a:gd name="connsiteX24" fmla="*/ 31748 w 177646"/>
                <a:gd name="connsiteY24" fmla="*/ 134325 h 177586"/>
                <a:gd name="connsiteX25" fmla="*/ 24737 w 177646"/>
                <a:gd name="connsiteY25" fmla="*/ 122948 h 177586"/>
                <a:gd name="connsiteX26" fmla="*/ 19842 w 177646"/>
                <a:gd name="connsiteY26" fmla="*/ 139880 h 177586"/>
                <a:gd name="connsiteX27" fmla="*/ 19842 w 177646"/>
                <a:gd name="connsiteY27" fmla="*/ 139880 h 177586"/>
                <a:gd name="connsiteX28" fmla="*/ 167138 w 177646"/>
                <a:gd name="connsiteY28" fmla="*/ 41661 h 177586"/>
                <a:gd name="connsiteX29" fmla="*/ 70109 w 177646"/>
                <a:gd name="connsiteY29" fmla="*/ 138690 h 177586"/>
                <a:gd name="connsiteX30" fmla="*/ 70837 w 177646"/>
                <a:gd name="connsiteY30" fmla="*/ 143717 h 177586"/>
                <a:gd name="connsiteX31" fmla="*/ 164228 w 177646"/>
                <a:gd name="connsiteY31" fmla="*/ 50325 h 177586"/>
                <a:gd name="connsiteX32" fmla="*/ 164228 w 177646"/>
                <a:gd name="connsiteY32" fmla="*/ 50325 h 177586"/>
                <a:gd name="connsiteX33" fmla="*/ 167138 w 177646"/>
                <a:gd name="connsiteY33" fmla="*/ 44571 h 177586"/>
                <a:gd name="connsiteX34" fmla="*/ 167138 w 177646"/>
                <a:gd name="connsiteY34" fmla="*/ 41661 h 177586"/>
                <a:gd name="connsiteX35" fmla="*/ 167138 w 177646"/>
                <a:gd name="connsiteY35" fmla="*/ 41661 h 177586"/>
                <a:gd name="connsiteX36" fmla="*/ 36179 w 177646"/>
                <a:gd name="connsiteY36" fmla="*/ 121890 h 177586"/>
                <a:gd name="connsiteX37" fmla="*/ 143790 w 177646"/>
                <a:gd name="connsiteY37" fmla="*/ 14279 h 177586"/>
                <a:gd name="connsiteX38" fmla="*/ 139293 w 177646"/>
                <a:gd name="connsiteY38" fmla="*/ 11567 h 177586"/>
                <a:gd name="connsiteX39" fmla="*/ 132943 w 177646"/>
                <a:gd name="connsiteY39" fmla="*/ 10310 h 177586"/>
                <a:gd name="connsiteX40" fmla="*/ 127189 w 177646"/>
                <a:gd name="connsiteY40" fmla="*/ 13220 h 177586"/>
                <a:gd name="connsiteX41" fmla="*/ 29433 w 177646"/>
                <a:gd name="connsiteY41" fmla="*/ 110977 h 177586"/>
                <a:gd name="connsiteX42" fmla="*/ 36113 w 177646"/>
                <a:gd name="connsiteY42" fmla="*/ 121890 h 17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646" h="177586">
                  <a:moveTo>
                    <a:pt x="144320" y="2572"/>
                  </a:moveTo>
                  <a:cubicBezTo>
                    <a:pt x="150934" y="6276"/>
                    <a:pt x="156754" y="10641"/>
                    <a:pt x="161847" y="15734"/>
                  </a:cubicBezTo>
                  <a:lnTo>
                    <a:pt x="162111" y="15998"/>
                  </a:lnTo>
                  <a:cubicBezTo>
                    <a:pt x="167072" y="21025"/>
                    <a:pt x="171371" y="26779"/>
                    <a:pt x="175009" y="33195"/>
                  </a:cubicBezTo>
                  <a:cubicBezTo>
                    <a:pt x="177258" y="37230"/>
                    <a:pt x="178051" y="41661"/>
                    <a:pt x="177456" y="45960"/>
                  </a:cubicBezTo>
                  <a:cubicBezTo>
                    <a:pt x="176861" y="50259"/>
                    <a:pt x="174877" y="54294"/>
                    <a:pt x="171636" y="57601"/>
                  </a:cubicBezTo>
                  <a:lnTo>
                    <a:pt x="171636" y="57601"/>
                  </a:lnTo>
                  <a:lnTo>
                    <a:pt x="71035" y="158268"/>
                  </a:lnTo>
                  <a:cubicBezTo>
                    <a:pt x="70374" y="158995"/>
                    <a:pt x="69514" y="159392"/>
                    <a:pt x="68588" y="159656"/>
                  </a:cubicBezTo>
                  <a:lnTo>
                    <a:pt x="6614" y="177382"/>
                  </a:lnTo>
                  <a:cubicBezTo>
                    <a:pt x="3902" y="178176"/>
                    <a:pt x="992" y="176589"/>
                    <a:pt x="198" y="173811"/>
                  </a:cubicBezTo>
                  <a:cubicBezTo>
                    <a:pt x="-66" y="172819"/>
                    <a:pt x="-66" y="171827"/>
                    <a:pt x="198" y="170967"/>
                  </a:cubicBezTo>
                  <a:lnTo>
                    <a:pt x="17924" y="108993"/>
                  </a:lnTo>
                  <a:cubicBezTo>
                    <a:pt x="18189" y="108067"/>
                    <a:pt x="18652" y="107207"/>
                    <a:pt x="19379" y="106545"/>
                  </a:cubicBezTo>
                  <a:lnTo>
                    <a:pt x="119914" y="6011"/>
                  </a:lnTo>
                  <a:cubicBezTo>
                    <a:pt x="123154" y="2770"/>
                    <a:pt x="127255" y="786"/>
                    <a:pt x="131554" y="191"/>
                  </a:cubicBezTo>
                  <a:cubicBezTo>
                    <a:pt x="135854" y="-405"/>
                    <a:pt x="140285" y="389"/>
                    <a:pt x="144320" y="2638"/>
                  </a:cubicBezTo>
                  <a:lnTo>
                    <a:pt x="144320" y="2638"/>
                  </a:lnTo>
                  <a:close/>
                  <a:moveTo>
                    <a:pt x="19842" y="139880"/>
                  </a:moveTo>
                  <a:cubicBezTo>
                    <a:pt x="28176" y="145238"/>
                    <a:pt x="34129" y="151190"/>
                    <a:pt x="38230" y="157540"/>
                  </a:cubicBezTo>
                  <a:lnTo>
                    <a:pt x="61180" y="150992"/>
                  </a:lnTo>
                  <a:lnTo>
                    <a:pt x="57344" y="134854"/>
                  </a:lnTo>
                  <a:lnTo>
                    <a:pt x="37833" y="136640"/>
                  </a:lnTo>
                  <a:lnTo>
                    <a:pt x="37039" y="136640"/>
                  </a:lnTo>
                  <a:cubicBezTo>
                    <a:pt x="34989" y="137036"/>
                    <a:pt x="32872" y="136176"/>
                    <a:pt x="31748" y="134325"/>
                  </a:cubicBezTo>
                  <a:lnTo>
                    <a:pt x="24737" y="122948"/>
                  </a:lnTo>
                  <a:lnTo>
                    <a:pt x="19842" y="139880"/>
                  </a:lnTo>
                  <a:lnTo>
                    <a:pt x="19842" y="139880"/>
                  </a:lnTo>
                  <a:close/>
                  <a:moveTo>
                    <a:pt x="167138" y="41661"/>
                  </a:moveTo>
                  <a:lnTo>
                    <a:pt x="70109" y="138690"/>
                  </a:lnTo>
                  <a:lnTo>
                    <a:pt x="70837" y="143717"/>
                  </a:lnTo>
                  <a:lnTo>
                    <a:pt x="164228" y="50325"/>
                  </a:lnTo>
                  <a:lnTo>
                    <a:pt x="164228" y="50325"/>
                  </a:lnTo>
                  <a:cubicBezTo>
                    <a:pt x="165882" y="48672"/>
                    <a:pt x="166874" y="46688"/>
                    <a:pt x="167138" y="44571"/>
                  </a:cubicBezTo>
                  <a:cubicBezTo>
                    <a:pt x="167270" y="43645"/>
                    <a:pt x="167270" y="42653"/>
                    <a:pt x="167138" y="41661"/>
                  </a:cubicBezTo>
                  <a:lnTo>
                    <a:pt x="167138" y="41661"/>
                  </a:lnTo>
                  <a:close/>
                  <a:moveTo>
                    <a:pt x="36179" y="121890"/>
                  </a:moveTo>
                  <a:lnTo>
                    <a:pt x="143790" y="14279"/>
                  </a:lnTo>
                  <a:cubicBezTo>
                    <a:pt x="142335" y="13353"/>
                    <a:pt x="140814" y="12427"/>
                    <a:pt x="139293" y="11567"/>
                  </a:cubicBezTo>
                  <a:cubicBezTo>
                    <a:pt x="137309" y="10443"/>
                    <a:pt x="135060" y="10046"/>
                    <a:pt x="132943" y="10310"/>
                  </a:cubicBezTo>
                  <a:cubicBezTo>
                    <a:pt x="130827" y="10575"/>
                    <a:pt x="128843" y="11567"/>
                    <a:pt x="127189" y="13220"/>
                  </a:cubicBezTo>
                  <a:lnTo>
                    <a:pt x="29433" y="110977"/>
                  </a:lnTo>
                  <a:lnTo>
                    <a:pt x="36113" y="121890"/>
                  </a:lnTo>
                  <a:close/>
                </a:path>
              </a:pathLst>
            </a:custGeom>
            <a:solidFill>
              <a:schemeClr val="bg1">
                <a:lumMod val="85000"/>
              </a:schemeClr>
            </a:solidFill>
            <a:ln w="6610" cap="flat">
              <a:noFill/>
              <a:prstDash val="solid"/>
              <a:miter/>
            </a:ln>
          </p:spPr>
          <p:txBody>
            <a:bodyPr rtlCol="0" anchor="ctr"/>
            <a:lstStyle/>
            <a:p>
              <a:endParaRPr lang="en-US" sz="1013"/>
            </a:p>
          </p:txBody>
        </p:sp>
        <p:grpSp>
          <p:nvGrpSpPr>
            <p:cNvPr id="101" name="Group 1">
              <a:extLst>
                <a:ext uri="{FF2B5EF4-FFF2-40B4-BE49-F238E27FC236}">
                  <a16:creationId xmlns:a16="http://schemas.microsoft.com/office/drawing/2014/main" id="{A21B1728-2C1D-4B3F-3448-EBCE4A7C946A}"/>
                </a:ext>
              </a:extLst>
            </p:cNvPr>
            <p:cNvGrpSpPr/>
            <p:nvPr/>
          </p:nvGrpSpPr>
          <p:grpSpPr>
            <a:xfrm>
              <a:off x="3228172" y="1694074"/>
              <a:ext cx="342220" cy="350118"/>
              <a:chOff x="3228172" y="1694074"/>
              <a:chExt cx="342220" cy="350118"/>
            </a:xfrm>
          </p:grpSpPr>
          <p:sp>
            <p:nvSpPr>
              <p:cNvPr id="112" name="Freeform: Shape 88">
                <a:extLst>
                  <a:ext uri="{FF2B5EF4-FFF2-40B4-BE49-F238E27FC236}">
                    <a16:creationId xmlns:a16="http://schemas.microsoft.com/office/drawing/2014/main" id="{89B6A130-1F6A-D008-FBDF-DFC58E7279E4}"/>
                  </a:ext>
                </a:extLst>
              </p:cNvPr>
              <p:cNvSpPr/>
              <p:nvPr/>
            </p:nvSpPr>
            <p:spPr>
              <a:xfrm>
                <a:off x="3315663" y="1789531"/>
                <a:ext cx="254729" cy="254661"/>
              </a:xfrm>
              <a:custGeom>
                <a:avLst/>
                <a:gdLst>
                  <a:gd name="connsiteX0" fmla="*/ 177654 w 247451"/>
                  <a:gd name="connsiteY0" fmla="*/ 177655 h 247385"/>
                  <a:gd name="connsiteX1" fmla="*/ 26522 w 247451"/>
                  <a:gd name="connsiteY1" fmla="*/ 247301 h 247385"/>
                  <a:gd name="connsiteX2" fmla="*/ 0 w 247451"/>
                  <a:gd name="connsiteY2" fmla="*/ 194785 h 247385"/>
                  <a:gd name="connsiteX3" fmla="*/ 65546 w 247451"/>
                  <a:gd name="connsiteY3" fmla="*/ 156424 h 247385"/>
                  <a:gd name="connsiteX4" fmla="*/ 87571 w 247451"/>
                  <a:gd name="connsiteY4" fmla="*/ 179374 h 247385"/>
                  <a:gd name="connsiteX5" fmla="*/ 144981 w 247451"/>
                  <a:gd name="connsiteY5" fmla="*/ 144915 h 247385"/>
                  <a:gd name="connsiteX6" fmla="*/ 178845 w 247451"/>
                  <a:gd name="connsiteY6" fmla="*/ 88100 h 247385"/>
                  <a:gd name="connsiteX7" fmla="*/ 156489 w 247451"/>
                  <a:gd name="connsiteY7" fmla="*/ 65546 h 247385"/>
                  <a:gd name="connsiteX8" fmla="*/ 194851 w 247451"/>
                  <a:gd name="connsiteY8" fmla="*/ 0 h 247385"/>
                  <a:gd name="connsiteX9" fmla="*/ 247367 w 247451"/>
                  <a:gd name="connsiteY9" fmla="*/ 26523 h 247385"/>
                  <a:gd name="connsiteX10" fmla="*/ 177721 w 247451"/>
                  <a:gd name="connsiteY10" fmla="*/ 177655 h 24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451" h="247385">
                    <a:moveTo>
                      <a:pt x="177654" y="177655"/>
                    </a:moveTo>
                    <a:cubicBezTo>
                      <a:pt x="119054" y="236255"/>
                      <a:pt x="49606" y="248558"/>
                      <a:pt x="26522" y="247301"/>
                    </a:cubicBezTo>
                    <a:cubicBezTo>
                      <a:pt x="9392" y="224020"/>
                      <a:pt x="7143" y="211717"/>
                      <a:pt x="0" y="194785"/>
                    </a:cubicBezTo>
                    <a:cubicBezTo>
                      <a:pt x="13294" y="178581"/>
                      <a:pt x="49010" y="160590"/>
                      <a:pt x="65546" y="156424"/>
                    </a:cubicBezTo>
                    <a:lnTo>
                      <a:pt x="87571" y="179374"/>
                    </a:lnTo>
                    <a:cubicBezTo>
                      <a:pt x="97558" y="176398"/>
                      <a:pt x="119715" y="170181"/>
                      <a:pt x="144981" y="144915"/>
                    </a:cubicBezTo>
                    <a:cubicBezTo>
                      <a:pt x="170247" y="119649"/>
                      <a:pt x="175869" y="98087"/>
                      <a:pt x="178845" y="88100"/>
                    </a:cubicBezTo>
                    <a:lnTo>
                      <a:pt x="156489" y="65546"/>
                    </a:lnTo>
                    <a:cubicBezTo>
                      <a:pt x="163434" y="41735"/>
                      <a:pt x="180300" y="15874"/>
                      <a:pt x="194851" y="0"/>
                    </a:cubicBezTo>
                    <a:cubicBezTo>
                      <a:pt x="211717" y="7143"/>
                      <a:pt x="224019" y="9326"/>
                      <a:pt x="247367" y="26523"/>
                    </a:cubicBezTo>
                    <a:cubicBezTo>
                      <a:pt x="248624" y="49540"/>
                      <a:pt x="236321" y="119054"/>
                      <a:pt x="177721" y="177655"/>
                    </a:cubicBezTo>
                    <a:close/>
                  </a:path>
                </a:pathLst>
              </a:custGeom>
              <a:solidFill>
                <a:schemeClr val="bg1">
                  <a:lumMod val="85000"/>
                </a:schemeClr>
              </a:solidFill>
              <a:ln w="19830" cap="flat">
                <a:noFill/>
                <a:prstDash val="solid"/>
                <a:miter/>
              </a:ln>
            </p:spPr>
            <p:txBody>
              <a:bodyPr rtlCol="0" anchor="ctr"/>
              <a:lstStyle/>
              <a:p>
                <a:endParaRPr lang="en-US" sz="1013"/>
              </a:p>
            </p:txBody>
          </p:sp>
          <p:sp>
            <p:nvSpPr>
              <p:cNvPr id="113" name="Freeform: Shape 89">
                <a:extLst>
                  <a:ext uri="{FF2B5EF4-FFF2-40B4-BE49-F238E27FC236}">
                    <a16:creationId xmlns:a16="http://schemas.microsoft.com/office/drawing/2014/main" id="{E87359E9-EDC2-BB16-AFDE-FAD6C8C265C0}"/>
                  </a:ext>
                </a:extLst>
              </p:cNvPr>
              <p:cNvSpPr/>
              <p:nvPr/>
            </p:nvSpPr>
            <p:spPr>
              <a:xfrm>
                <a:off x="3347527" y="184529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114" name="Freeform: Shape 90">
                <a:extLst>
                  <a:ext uri="{FF2B5EF4-FFF2-40B4-BE49-F238E27FC236}">
                    <a16:creationId xmlns:a16="http://schemas.microsoft.com/office/drawing/2014/main" id="{FF30ECA5-6992-8D25-FD5A-36CC07F9E9BF}"/>
                  </a:ext>
                </a:extLst>
              </p:cNvPr>
              <p:cNvSpPr/>
              <p:nvPr/>
            </p:nvSpPr>
            <p:spPr>
              <a:xfrm>
                <a:off x="3347527" y="1877090"/>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115" name="Freeform: Shape 91">
                <a:extLst>
                  <a:ext uri="{FF2B5EF4-FFF2-40B4-BE49-F238E27FC236}">
                    <a16:creationId xmlns:a16="http://schemas.microsoft.com/office/drawing/2014/main" id="{4EAC4232-C6AD-9155-93AE-B13B70BE490F}"/>
                  </a:ext>
                </a:extLst>
              </p:cNvPr>
              <p:cNvSpPr/>
              <p:nvPr/>
            </p:nvSpPr>
            <p:spPr>
              <a:xfrm>
                <a:off x="3347527" y="1908954"/>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116" name="Freeform: Shape 92">
                <a:extLst>
                  <a:ext uri="{FF2B5EF4-FFF2-40B4-BE49-F238E27FC236}">
                    <a16:creationId xmlns:a16="http://schemas.microsoft.com/office/drawing/2014/main" id="{CA438DBC-A385-BD23-B688-45DFFE355911}"/>
                  </a:ext>
                </a:extLst>
              </p:cNvPr>
              <p:cNvSpPr/>
              <p:nvPr/>
            </p:nvSpPr>
            <p:spPr>
              <a:xfrm>
                <a:off x="3347527" y="1710006"/>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117" name="Freeform: Shape 93">
                <a:extLst>
                  <a:ext uri="{FF2B5EF4-FFF2-40B4-BE49-F238E27FC236}">
                    <a16:creationId xmlns:a16="http://schemas.microsoft.com/office/drawing/2014/main" id="{8A933EF9-8DD7-6530-B3EB-53F8FCAE97E8}"/>
                  </a:ext>
                </a:extLst>
              </p:cNvPr>
              <p:cNvSpPr/>
              <p:nvPr/>
            </p:nvSpPr>
            <p:spPr>
              <a:xfrm>
                <a:off x="3347527" y="174180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118" name="Freeform: Shape 94">
                <a:extLst>
                  <a:ext uri="{FF2B5EF4-FFF2-40B4-BE49-F238E27FC236}">
                    <a16:creationId xmlns:a16="http://schemas.microsoft.com/office/drawing/2014/main" id="{5B30A617-630F-C41C-5037-30521A2B9A4A}"/>
                  </a:ext>
                </a:extLst>
              </p:cNvPr>
              <p:cNvSpPr/>
              <p:nvPr/>
            </p:nvSpPr>
            <p:spPr>
              <a:xfrm>
                <a:off x="3347527" y="1773667"/>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119" name="Freeform: Shape 95">
                <a:extLst>
                  <a:ext uri="{FF2B5EF4-FFF2-40B4-BE49-F238E27FC236}">
                    <a16:creationId xmlns:a16="http://schemas.microsoft.com/office/drawing/2014/main" id="{B9067C75-71DC-BDBA-D8C0-B23FDBEFFE77}"/>
                  </a:ext>
                </a:extLst>
              </p:cNvPr>
              <p:cNvSpPr/>
              <p:nvPr/>
            </p:nvSpPr>
            <p:spPr>
              <a:xfrm>
                <a:off x="3252070" y="1853260"/>
                <a:ext cx="47728" cy="47728"/>
              </a:xfrm>
              <a:custGeom>
                <a:avLst/>
                <a:gdLst>
                  <a:gd name="connsiteX0" fmla="*/ 0 w 46364"/>
                  <a:gd name="connsiteY0" fmla="*/ 0 h 46364"/>
                  <a:gd name="connsiteX1" fmla="*/ 46365 w 46364"/>
                  <a:gd name="connsiteY1" fmla="*/ 46365 h 46364"/>
                </a:gdLst>
                <a:ahLst/>
                <a:cxnLst>
                  <a:cxn ang="0">
                    <a:pos x="connsiteX0" y="connsiteY0"/>
                  </a:cxn>
                  <a:cxn ang="0">
                    <a:pos x="connsiteX1" y="connsiteY1"/>
                  </a:cxn>
                </a:cxnLst>
                <a:rect l="l" t="t" r="r" b="b"/>
                <a:pathLst>
                  <a:path w="46364" h="46364">
                    <a:moveTo>
                      <a:pt x="0" y="0"/>
                    </a:moveTo>
                    <a:lnTo>
                      <a:pt x="46365" y="46365"/>
                    </a:lnTo>
                  </a:path>
                </a:pathLst>
              </a:custGeom>
              <a:solidFill>
                <a:schemeClr val="bg1">
                  <a:lumMod val="85000"/>
                </a:schemeClr>
              </a:solidFill>
              <a:ln w="19830" cap="flat">
                <a:noFill/>
                <a:prstDash val="solid"/>
                <a:miter/>
              </a:ln>
            </p:spPr>
            <p:txBody>
              <a:bodyPr rtlCol="0" anchor="ctr"/>
              <a:lstStyle/>
              <a:p>
                <a:endParaRPr lang="en-US" sz="1013"/>
              </a:p>
            </p:txBody>
          </p:sp>
          <p:sp>
            <p:nvSpPr>
              <p:cNvPr id="120" name="Freeform: Shape 96">
                <a:extLst>
                  <a:ext uri="{FF2B5EF4-FFF2-40B4-BE49-F238E27FC236}">
                    <a16:creationId xmlns:a16="http://schemas.microsoft.com/office/drawing/2014/main" id="{66DDE930-8D73-3C1B-C737-870953771251}"/>
                  </a:ext>
                </a:extLst>
              </p:cNvPr>
              <p:cNvSpPr/>
              <p:nvPr/>
            </p:nvSpPr>
            <p:spPr>
              <a:xfrm>
                <a:off x="3252070" y="1853260"/>
                <a:ext cx="47728" cy="47728"/>
              </a:xfrm>
              <a:custGeom>
                <a:avLst/>
                <a:gdLst>
                  <a:gd name="connsiteX0" fmla="*/ 46365 w 46364"/>
                  <a:gd name="connsiteY0" fmla="*/ 0 h 46364"/>
                  <a:gd name="connsiteX1" fmla="*/ 0 w 46364"/>
                  <a:gd name="connsiteY1" fmla="*/ 46365 h 46364"/>
                </a:gdLst>
                <a:ahLst/>
                <a:cxnLst>
                  <a:cxn ang="0">
                    <a:pos x="connsiteX0" y="connsiteY0"/>
                  </a:cxn>
                  <a:cxn ang="0">
                    <a:pos x="connsiteX1" y="connsiteY1"/>
                  </a:cxn>
                </a:cxnLst>
                <a:rect l="l" t="t" r="r" b="b"/>
                <a:pathLst>
                  <a:path w="46364" h="46364">
                    <a:moveTo>
                      <a:pt x="46365" y="0"/>
                    </a:moveTo>
                    <a:lnTo>
                      <a:pt x="0" y="46365"/>
                    </a:lnTo>
                  </a:path>
                </a:pathLst>
              </a:custGeom>
              <a:solidFill>
                <a:schemeClr val="bg1">
                  <a:lumMod val="85000"/>
                </a:schemeClr>
              </a:solidFill>
              <a:ln w="19830" cap="flat">
                <a:noFill/>
                <a:prstDash val="solid"/>
                <a:miter/>
              </a:ln>
            </p:spPr>
            <p:txBody>
              <a:bodyPr rtlCol="0" anchor="ctr"/>
              <a:lstStyle/>
              <a:p>
                <a:endParaRPr lang="en-US" sz="1013"/>
              </a:p>
            </p:txBody>
          </p:sp>
          <p:sp>
            <p:nvSpPr>
              <p:cNvPr id="121" name="Freeform: Shape 97">
                <a:extLst>
                  <a:ext uri="{FF2B5EF4-FFF2-40B4-BE49-F238E27FC236}">
                    <a16:creationId xmlns:a16="http://schemas.microsoft.com/office/drawing/2014/main" id="{20CAE300-376A-623F-414A-0050F7E8F139}"/>
                  </a:ext>
                </a:extLst>
              </p:cNvPr>
              <p:cNvSpPr/>
              <p:nvPr/>
            </p:nvSpPr>
            <p:spPr>
              <a:xfrm>
                <a:off x="3228172" y="1829361"/>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sz="1013"/>
              </a:p>
            </p:txBody>
          </p:sp>
          <p:sp>
            <p:nvSpPr>
              <p:cNvPr id="122" name="Freeform: Shape 98">
                <a:extLst>
                  <a:ext uri="{FF2B5EF4-FFF2-40B4-BE49-F238E27FC236}">
                    <a16:creationId xmlns:a16="http://schemas.microsoft.com/office/drawing/2014/main" id="{E3AFF777-9A7D-3DF4-30C9-B8F4011F9F39}"/>
                  </a:ext>
                </a:extLst>
              </p:cNvPr>
              <p:cNvSpPr/>
              <p:nvPr/>
            </p:nvSpPr>
            <p:spPr>
              <a:xfrm>
                <a:off x="3252070" y="1717973"/>
                <a:ext cx="47728" cy="47728"/>
              </a:xfrm>
              <a:custGeom>
                <a:avLst/>
                <a:gdLst>
                  <a:gd name="connsiteX0" fmla="*/ 46365 w 46364"/>
                  <a:gd name="connsiteY0" fmla="*/ 0 h 46364"/>
                  <a:gd name="connsiteX1" fmla="*/ 15411 w 46364"/>
                  <a:gd name="connsiteY1" fmla="*/ 46365 h 46364"/>
                  <a:gd name="connsiteX2" fmla="*/ 0 w 46364"/>
                  <a:gd name="connsiteY2" fmla="*/ 23149 h 46364"/>
                </a:gdLst>
                <a:ahLst/>
                <a:cxnLst>
                  <a:cxn ang="0">
                    <a:pos x="connsiteX0" y="connsiteY0"/>
                  </a:cxn>
                  <a:cxn ang="0">
                    <a:pos x="connsiteX1" y="connsiteY1"/>
                  </a:cxn>
                  <a:cxn ang="0">
                    <a:pos x="connsiteX2" y="connsiteY2"/>
                  </a:cxn>
                </a:cxnLst>
                <a:rect l="l" t="t" r="r" b="b"/>
                <a:pathLst>
                  <a:path w="46364" h="46364">
                    <a:moveTo>
                      <a:pt x="46365" y="0"/>
                    </a:moveTo>
                    <a:lnTo>
                      <a:pt x="15411" y="46365"/>
                    </a:lnTo>
                    <a:lnTo>
                      <a:pt x="0" y="23149"/>
                    </a:lnTo>
                  </a:path>
                </a:pathLst>
              </a:custGeom>
              <a:solidFill>
                <a:schemeClr val="bg1">
                  <a:lumMod val="85000"/>
                </a:schemeClr>
              </a:solidFill>
              <a:ln w="19830" cap="flat">
                <a:noFill/>
                <a:prstDash val="solid"/>
                <a:miter/>
              </a:ln>
            </p:spPr>
            <p:txBody>
              <a:bodyPr rtlCol="0" anchor="ctr"/>
              <a:lstStyle/>
              <a:p>
                <a:endParaRPr lang="en-US" sz="1013"/>
              </a:p>
            </p:txBody>
          </p:sp>
          <p:sp>
            <p:nvSpPr>
              <p:cNvPr id="123" name="Freeform: Shape 99">
                <a:extLst>
                  <a:ext uri="{FF2B5EF4-FFF2-40B4-BE49-F238E27FC236}">
                    <a16:creationId xmlns:a16="http://schemas.microsoft.com/office/drawing/2014/main" id="{E53C6148-B122-EC32-AC41-C5B106CBC8A1}"/>
                  </a:ext>
                </a:extLst>
              </p:cNvPr>
              <p:cNvSpPr/>
              <p:nvPr/>
            </p:nvSpPr>
            <p:spPr>
              <a:xfrm>
                <a:off x="3228172" y="1694074"/>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sz="1013"/>
              </a:p>
            </p:txBody>
          </p:sp>
        </p:grpSp>
        <p:grpSp>
          <p:nvGrpSpPr>
            <p:cNvPr id="102" name="Graphic 13">
              <a:extLst>
                <a:ext uri="{FF2B5EF4-FFF2-40B4-BE49-F238E27FC236}">
                  <a16:creationId xmlns:a16="http://schemas.microsoft.com/office/drawing/2014/main" id="{551B93F1-6BF2-2B04-7C33-004EB4556CA1}"/>
                </a:ext>
              </a:extLst>
            </p:cNvPr>
            <p:cNvGrpSpPr/>
            <p:nvPr/>
          </p:nvGrpSpPr>
          <p:grpSpPr>
            <a:xfrm>
              <a:off x="2300137" y="215288"/>
              <a:ext cx="223731" cy="223731"/>
              <a:chOff x="14071726" y="-371109"/>
              <a:chExt cx="217339" cy="217339"/>
            </a:xfrm>
            <a:solidFill>
              <a:schemeClr val="bg1">
                <a:lumMod val="85000"/>
              </a:schemeClr>
            </a:solidFill>
          </p:grpSpPr>
          <p:sp>
            <p:nvSpPr>
              <p:cNvPr id="110" name="Freeform: Shape 86">
                <a:extLst>
                  <a:ext uri="{FF2B5EF4-FFF2-40B4-BE49-F238E27FC236}">
                    <a16:creationId xmlns:a16="http://schemas.microsoft.com/office/drawing/2014/main" id="{CB4D139C-D2EC-720F-FEA7-6C023F67132E}"/>
                  </a:ext>
                </a:extLst>
              </p:cNvPr>
              <p:cNvSpPr/>
              <p:nvPr/>
            </p:nvSpPr>
            <p:spPr>
              <a:xfrm>
                <a:off x="14109889" y="-329573"/>
                <a:ext cx="141078" cy="141078"/>
              </a:xfrm>
              <a:custGeom>
                <a:avLst/>
                <a:gdLst>
                  <a:gd name="connsiteX0" fmla="*/ 136317 w 141078"/>
                  <a:gd name="connsiteY0" fmla="*/ 44513 h 141078"/>
                  <a:gd name="connsiteX1" fmla="*/ 96566 w 141078"/>
                  <a:gd name="connsiteY1" fmla="*/ 44513 h 141078"/>
                  <a:gd name="connsiteX2" fmla="*/ 96566 w 141078"/>
                  <a:gd name="connsiteY2" fmla="*/ 4762 h 141078"/>
                  <a:gd name="connsiteX3" fmla="*/ 91804 w 141078"/>
                  <a:gd name="connsiteY3" fmla="*/ 0 h 141078"/>
                  <a:gd name="connsiteX4" fmla="*/ 49275 w 141078"/>
                  <a:gd name="connsiteY4" fmla="*/ 0 h 141078"/>
                  <a:gd name="connsiteX5" fmla="*/ 44513 w 141078"/>
                  <a:gd name="connsiteY5" fmla="*/ 4762 h 141078"/>
                  <a:gd name="connsiteX6" fmla="*/ 44513 w 141078"/>
                  <a:gd name="connsiteY6" fmla="*/ 44513 h 141078"/>
                  <a:gd name="connsiteX7" fmla="*/ 4762 w 141078"/>
                  <a:gd name="connsiteY7" fmla="*/ 44513 h 141078"/>
                  <a:gd name="connsiteX8" fmla="*/ 0 w 141078"/>
                  <a:gd name="connsiteY8" fmla="*/ 49275 h 141078"/>
                  <a:gd name="connsiteX9" fmla="*/ 0 w 141078"/>
                  <a:gd name="connsiteY9" fmla="*/ 91804 h 141078"/>
                  <a:gd name="connsiteX10" fmla="*/ 4762 w 141078"/>
                  <a:gd name="connsiteY10" fmla="*/ 96566 h 141078"/>
                  <a:gd name="connsiteX11" fmla="*/ 44513 w 141078"/>
                  <a:gd name="connsiteY11" fmla="*/ 96566 h 141078"/>
                  <a:gd name="connsiteX12" fmla="*/ 44513 w 141078"/>
                  <a:gd name="connsiteY12" fmla="*/ 136317 h 141078"/>
                  <a:gd name="connsiteX13" fmla="*/ 49275 w 141078"/>
                  <a:gd name="connsiteY13" fmla="*/ 141079 h 141078"/>
                  <a:gd name="connsiteX14" fmla="*/ 91804 w 141078"/>
                  <a:gd name="connsiteY14" fmla="*/ 141079 h 141078"/>
                  <a:gd name="connsiteX15" fmla="*/ 96566 w 141078"/>
                  <a:gd name="connsiteY15" fmla="*/ 136317 h 141078"/>
                  <a:gd name="connsiteX16" fmla="*/ 96566 w 141078"/>
                  <a:gd name="connsiteY16" fmla="*/ 96566 h 141078"/>
                  <a:gd name="connsiteX17" fmla="*/ 136317 w 141078"/>
                  <a:gd name="connsiteY17" fmla="*/ 96566 h 141078"/>
                  <a:gd name="connsiteX18" fmla="*/ 141079 w 141078"/>
                  <a:gd name="connsiteY18" fmla="*/ 91804 h 141078"/>
                  <a:gd name="connsiteX19" fmla="*/ 141079 w 141078"/>
                  <a:gd name="connsiteY19" fmla="*/ 49275 h 141078"/>
                  <a:gd name="connsiteX20" fmla="*/ 136317 w 141078"/>
                  <a:gd name="connsiteY20" fmla="*/ 44513 h 14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078" h="141078">
                    <a:moveTo>
                      <a:pt x="136317" y="44513"/>
                    </a:moveTo>
                    <a:lnTo>
                      <a:pt x="96566" y="44513"/>
                    </a:lnTo>
                    <a:lnTo>
                      <a:pt x="96566" y="4762"/>
                    </a:lnTo>
                    <a:cubicBezTo>
                      <a:pt x="96566" y="2117"/>
                      <a:pt x="94449" y="0"/>
                      <a:pt x="91804" y="0"/>
                    </a:cubicBezTo>
                    <a:lnTo>
                      <a:pt x="49275" y="0"/>
                    </a:lnTo>
                    <a:cubicBezTo>
                      <a:pt x="46630" y="0"/>
                      <a:pt x="44513" y="2117"/>
                      <a:pt x="44513" y="4762"/>
                    </a:cubicBezTo>
                    <a:lnTo>
                      <a:pt x="44513" y="44513"/>
                    </a:lnTo>
                    <a:lnTo>
                      <a:pt x="4762" y="44513"/>
                    </a:lnTo>
                    <a:cubicBezTo>
                      <a:pt x="2117" y="44513"/>
                      <a:pt x="0" y="46629"/>
                      <a:pt x="0" y="49275"/>
                    </a:cubicBezTo>
                    <a:lnTo>
                      <a:pt x="0" y="91804"/>
                    </a:lnTo>
                    <a:cubicBezTo>
                      <a:pt x="0" y="94449"/>
                      <a:pt x="2117" y="96566"/>
                      <a:pt x="4762" y="96566"/>
                    </a:cubicBezTo>
                    <a:lnTo>
                      <a:pt x="44513" y="96566"/>
                    </a:lnTo>
                    <a:lnTo>
                      <a:pt x="44513" y="136317"/>
                    </a:lnTo>
                    <a:cubicBezTo>
                      <a:pt x="44513" y="138962"/>
                      <a:pt x="46630" y="141079"/>
                      <a:pt x="49275" y="141079"/>
                    </a:cubicBezTo>
                    <a:lnTo>
                      <a:pt x="91804" y="141079"/>
                    </a:lnTo>
                    <a:cubicBezTo>
                      <a:pt x="94449" y="141079"/>
                      <a:pt x="96566" y="138962"/>
                      <a:pt x="96566" y="136317"/>
                    </a:cubicBezTo>
                    <a:lnTo>
                      <a:pt x="96566" y="96566"/>
                    </a:lnTo>
                    <a:lnTo>
                      <a:pt x="136317" y="96566"/>
                    </a:lnTo>
                    <a:cubicBezTo>
                      <a:pt x="138962" y="96566"/>
                      <a:pt x="141079" y="94449"/>
                      <a:pt x="141079" y="91804"/>
                    </a:cubicBezTo>
                    <a:lnTo>
                      <a:pt x="141079" y="49275"/>
                    </a:lnTo>
                    <a:cubicBezTo>
                      <a:pt x="141079" y="46629"/>
                      <a:pt x="138962" y="44513"/>
                      <a:pt x="136317" y="44513"/>
                    </a:cubicBezTo>
                    <a:close/>
                  </a:path>
                </a:pathLst>
              </a:custGeom>
              <a:grpFill/>
              <a:ln w="19830" cap="flat">
                <a:solidFill>
                  <a:schemeClr val="bg1"/>
                </a:solidFill>
                <a:prstDash val="solid"/>
                <a:miter/>
              </a:ln>
            </p:spPr>
            <p:txBody>
              <a:bodyPr rtlCol="0" anchor="ctr"/>
              <a:lstStyle/>
              <a:p>
                <a:endParaRPr lang="en-US" sz="1013"/>
              </a:p>
            </p:txBody>
          </p:sp>
          <p:sp>
            <p:nvSpPr>
              <p:cNvPr id="111" name="Freeform: Shape 87">
                <a:extLst>
                  <a:ext uri="{FF2B5EF4-FFF2-40B4-BE49-F238E27FC236}">
                    <a16:creationId xmlns:a16="http://schemas.microsoft.com/office/drawing/2014/main" id="{9FB3B6DE-0A76-F8D7-5FA4-A472D2FEDB70}"/>
                  </a:ext>
                </a:extLst>
              </p:cNvPr>
              <p:cNvSpPr/>
              <p:nvPr/>
            </p:nvSpPr>
            <p:spPr>
              <a:xfrm>
                <a:off x="14071726" y="-371109"/>
                <a:ext cx="217339" cy="217339"/>
              </a:xfrm>
              <a:custGeom>
                <a:avLst/>
                <a:gdLst>
                  <a:gd name="connsiteX0" fmla="*/ 108670 w 217339"/>
                  <a:gd name="connsiteY0" fmla="*/ 0 h 217339"/>
                  <a:gd name="connsiteX1" fmla="*/ 0 w 217339"/>
                  <a:gd name="connsiteY1" fmla="*/ 108670 h 217339"/>
                  <a:gd name="connsiteX2" fmla="*/ 108670 w 217339"/>
                  <a:gd name="connsiteY2" fmla="*/ 217339 h 217339"/>
                  <a:gd name="connsiteX3" fmla="*/ 217339 w 217339"/>
                  <a:gd name="connsiteY3" fmla="*/ 108670 h 217339"/>
                  <a:gd name="connsiteX4" fmla="*/ 108670 w 217339"/>
                  <a:gd name="connsiteY4" fmla="*/ 0 h 21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39" h="217339">
                    <a:moveTo>
                      <a:pt x="108670" y="0"/>
                    </a:moveTo>
                    <a:cubicBezTo>
                      <a:pt x="48746" y="0"/>
                      <a:pt x="0" y="48746"/>
                      <a:pt x="0" y="108670"/>
                    </a:cubicBezTo>
                    <a:cubicBezTo>
                      <a:pt x="0" y="168593"/>
                      <a:pt x="48746" y="217339"/>
                      <a:pt x="108670" y="217339"/>
                    </a:cubicBezTo>
                    <a:cubicBezTo>
                      <a:pt x="168593" y="217339"/>
                      <a:pt x="217339" y="168593"/>
                      <a:pt x="217339" y="108670"/>
                    </a:cubicBezTo>
                    <a:cubicBezTo>
                      <a:pt x="217339" y="48746"/>
                      <a:pt x="168593" y="0"/>
                      <a:pt x="108670" y="0"/>
                    </a:cubicBezTo>
                    <a:close/>
                  </a:path>
                </a:pathLst>
              </a:custGeom>
              <a:noFill/>
              <a:ln w="19830" cap="flat">
                <a:solidFill>
                  <a:schemeClr val="bg1">
                    <a:lumMod val="85000"/>
                  </a:schemeClr>
                </a:solidFill>
                <a:prstDash val="solid"/>
                <a:miter/>
              </a:ln>
            </p:spPr>
            <p:txBody>
              <a:bodyPr rtlCol="0" anchor="ctr"/>
              <a:lstStyle/>
              <a:p>
                <a:endParaRPr lang="en-US" sz="1013"/>
              </a:p>
            </p:txBody>
          </p:sp>
        </p:grpSp>
        <p:grpSp>
          <p:nvGrpSpPr>
            <p:cNvPr id="103" name="Graphic 13">
              <a:extLst>
                <a:ext uri="{FF2B5EF4-FFF2-40B4-BE49-F238E27FC236}">
                  <a16:creationId xmlns:a16="http://schemas.microsoft.com/office/drawing/2014/main" id="{B20B2015-67BD-CA98-5E19-915FFD1C33DB}"/>
                </a:ext>
              </a:extLst>
            </p:cNvPr>
            <p:cNvGrpSpPr/>
            <p:nvPr/>
          </p:nvGrpSpPr>
          <p:grpSpPr>
            <a:xfrm>
              <a:off x="2014949" y="833028"/>
              <a:ext cx="385572" cy="367052"/>
              <a:chOff x="8577795" y="842642"/>
              <a:chExt cx="374556" cy="356565"/>
            </a:xfrm>
            <a:solidFill>
              <a:schemeClr val="bg1">
                <a:lumMod val="85000"/>
              </a:schemeClr>
            </a:solidFill>
          </p:grpSpPr>
          <p:sp>
            <p:nvSpPr>
              <p:cNvPr id="104" name="Freeform: Shape 80">
                <a:extLst>
                  <a:ext uri="{FF2B5EF4-FFF2-40B4-BE49-F238E27FC236}">
                    <a16:creationId xmlns:a16="http://schemas.microsoft.com/office/drawing/2014/main" id="{89B47490-2F6D-5460-BFBD-0AC2654D5E2E}"/>
                  </a:ext>
                </a:extLst>
              </p:cNvPr>
              <p:cNvSpPr/>
              <p:nvPr/>
            </p:nvSpPr>
            <p:spPr>
              <a:xfrm>
                <a:off x="8701239" y="842642"/>
                <a:ext cx="127999" cy="178977"/>
              </a:xfrm>
              <a:custGeom>
                <a:avLst/>
                <a:gdLst>
                  <a:gd name="connsiteX0" fmla="*/ 372 w 127999"/>
                  <a:gd name="connsiteY0" fmla="*/ 93193 h 178977"/>
                  <a:gd name="connsiteX1" fmla="*/ 372 w 127999"/>
                  <a:gd name="connsiteY1" fmla="*/ 93920 h 178977"/>
                  <a:gd name="connsiteX2" fmla="*/ 20016 w 127999"/>
                  <a:gd name="connsiteY2" fmla="*/ 151661 h 178977"/>
                  <a:gd name="connsiteX3" fmla="*/ 64000 w 127999"/>
                  <a:gd name="connsiteY3" fmla="*/ 178977 h 178977"/>
                  <a:gd name="connsiteX4" fmla="*/ 107983 w 127999"/>
                  <a:gd name="connsiteY4" fmla="*/ 151661 h 178977"/>
                  <a:gd name="connsiteX5" fmla="*/ 127693 w 127999"/>
                  <a:gd name="connsiteY5" fmla="*/ 93920 h 178977"/>
                  <a:gd name="connsiteX6" fmla="*/ 127693 w 127999"/>
                  <a:gd name="connsiteY6" fmla="*/ 93193 h 178977"/>
                  <a:gd name="connsiteX7" fmla="*/ 127693 w 127999"/>
                  <a:gd name="connsiteY7" fmla="*/ 89092 h 178977"/>
                  <a:gd name="connsiteX8" fmla="*/ 64000 w 127999"/>
                  <a:gd name="connsiteY8" fmla="*/ 0 h 178977"/>
                  <a:gd name="connsiteX9" fmla="*/ 306 w 127999"/>
                  <a:gd name="connsiteY9" fmla="*/ 89092 h 178977"/>
                  <a:gd name="connsiteX10" fmla="*/ 372 w 127999"/>
                  <a:gd name="connsiteY10" fmla="*/ 93193 h 178977"/>
                  <a:gd name="connsiteX11" fmla="*/ 12939 w 127999"/>
                  <a:gd name="connsiteY11" fmla="*/ 79766 h 178977"/>
                  <a:gd name="connsiteX12" fmla="*/ 14460 w 127999"/>
                  <a:gd name="connsiteY12" fmla="*/ 64950 h 178977"/>
                  <a:gd name="connsiteX13" fmla="*/ 18032 w 127999"/>
                  <a:gd name="connsiteY13" fmla="*/ 48614 h 178977"/>
                  <a:gd name="connsiteX14" fmla="*/ 41842 w 127999"/>
                  <a:gd name="connsiteY14" fmla="*/ 46431 h 178977"/>
                  <a:gd name="connsiteX15" fmla="*/ 41842 w 127999"/>
                  <a:gd name="connsiteY15" fmla="*/ 46431 h 178977"/>
                  <a:gd name="connsiteX16" fmla="*/ 64000 w 127999"/>
                  <a:gd name="connsiteY16" fmla="*/ 50465 h 178977"/>
                  <a:gd name="connsiteX17" fmla="*/ 86157 w 127999"/>
                  <a:gd name="connsiteY17" fmla="*/ 46431 h 178977"/>
                  <a:gd name="connsiteX18" fmla="*/ 109967 w 127999"/>
                  <a:gd name="connsiteY18" fmla="*/ 48614 h 178977"/>
                  <a:gd name="connsiteX19" fmla="*/ 113539 w 127999"/>
                  <a:gd name="connsiteY19" fmla="*/ 64950 h 178977"/>
                  <a:gd name="connsiteX20" fmla="*/ 115060 w 127999"/>
                  <a:gd name="connsiteY20" fmla="*/ 79766 h 178977"/>
                  <a:gd name="connsiteX21" fmla="*/ 118698 w 127999"/>
                  <a:gd name="connsiteY21" fmla="*/ 94383 h 178977"/>
                  <a:gd name="connsiteX22" fmla="*/ 100774 w 127999"/>
                  <a:gd name="connsiteY22" fmla="*/ 146370 h 178977"/>
                  <a:gd name="connsiteX23" fmla="*/ 64000 w 127999"/>
                  <a:gd name="connsiteY23" fmla="*/ 170048 h 178977"/>
                  <a:gd name="connsiteX24" fmla="*/ 27225 w 127999"/>
                  <a:gd name="connsiteY24" fmla="*/ 146370 h 178977"/>
                  <a:gd name="connsiteX25" fmla="*/ 9301 w 127999"/>
                  <a:gd name="connsiteY25" fmla="*/ 94383 h 178977"/>
                  <a:gd name="connsiteX26" fmla="*/ 12939 w 127999"/>
                  <a:gd name="connsiteY26" fmla="*/ 79766 h 17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7999" h="178977">
                    <a:moveTo>
                      <a:pt x="372" y="93193"/>
                    </a:moveTo>
                    <a:lnTo>
                      <a:pt x="372" y="93920"/>
                    </a:lnTo>
                    <a:cubicBezTo>
                      <a:pt x="372" y="114424"/>
                      <a:pt x="8243" y="135655"/>
                      <a:pt x="20016" y="151661"/>
                    </a:cubicBezTo>
                    <a:cubicBezTo>
                      <a:pt x="31987" y="167932"/>
                      <a:pt x="47993" y="178977"/>
                      <a:pt x="64000" y="178977"/>
                    </a:cubicBezTo>
                    <a:cubicBezTo>
                      <a:pt x="80006" y="178977"/>
                      <a:pt x="96012" y="167932"/>
                      <a:pt x="107983" y="151661"/>
                    </a:cubicBezTo>
                    <a:cubicBezTo>
                      <a:pt x="119756" y="135655"/>
                      <a:pt x="127693" y="114424"/>
                      <a:pt x="127693" y="93920"/>
                    </a:cubicBezTo>
                    <a:lnTo>
                      <a:pt x="127693" y="93193"/>
                    </a:lnTo>
                    <a:cubicBezTo>
                      <a:pt x="127693" y="91804"/>
                      <a:pt x="127693" y="90481"/>
                      <a:pt x="127693" y="89092"/>
                    </a:cubicBezTo>
                    <a:cubicBezTo>
                      <a:pt x="127693" y="39883"/>
                      <a:pt x="136159" y="0"/>
                      <a:pt x="64000" y="0"/>
                    </a:cubicBezTo>
                    <a:cubicBezTo>
                      <a:pt x="-8160" y="0"/>
                      <a:pt x="306" y="39883"/>
                      <a:pt x="306" y="89092"/>
                    </a:cubicBezTo>
                    <a:cubicBezTo>
                      <a:pt x="306" y="90481"/>
                      <a:pt x="306" y="91870"/>
                      <a:pt x="372" y="93193"/>
                    </a:cubicBezTo>
                    <a:close/>
                    <a:moveTo>
                      <a:pt x="12939" y="79766"/>
                    </a:moveTo>
                    <a:cubicBezTo>
                      <a:pt x="14262" y="74541"/>
                      <a:pt x="14328" y="69646"/>
                      <a:pt x="14460" y="64950"/>
                    </a:cubicBezTo>
                    <a:cubicBezTo>
                      <a:pt x="14592" y="58865"/>
                      <a:pt x="14725" y="53243"/>
                      <a:pt x="18032" y="48614"/>
                    </a:cubicBezTo>
                    <a:cubicBezTo>
                      <a:pt x="23455" y="41206"/>
                      <a:pt x="31921" y="43587"/>
                      <a:pt x="41842" y="46431"/>
                    </a:cubicBezTo>
                    <a:lnTo>
                      <a:pt x="41842" y="46431"/>
                    </a:lnTo>
                    <a:cubicBezTo>
                      <a:pt x="48655" y="48349"/>
                      <a:pt x="55996" y="50465"/>
                      <a:pt x="64000" y="50465"/>
                    </a:cubicBezTo>
                    <a:cubicBezTo>
                      <a:pt x="72003" y="50465"/>
                      <a:pt x="79410" y="48349"/>
                      <a:pt x="86157" y="46431"/>
                    </a:cubicBezTo>
                    <a:cubicBezTo>
                      <a:pt x="96078" y="43587"/>
                      <a:pt x="104610" y="41206"/>
                      <a:pt x="109967" y="48614"/>
                    </a:cubicBezTo>
                    <a:cubicBezTo>
                      <a:pt x="113275" y="53243"/>
                      <a:pt x="113407" y="58865"/>
                      <a:pt x="113539" y="64950"/>
                    </a:cubicBezTo>
                    <a:cubicBezTo>
                      <a:pt x="113671" y="69580"/>
                      <a:pt x="113737" y="74475"/>
                      <a:pt x="115060" y="79766"/>
                    </a:cubicBezTo>
                    <a:lnTo>
                      <a:pt x="118698" y="94383"/>
                    </a:lnTo>
                    <a:cubicBezTo>
                      <a:pt x="118566" y="112836"/>
                      <a:pt x="111356" y="131885"/>
                      <a:pt x="100774" y="146370"/>
                    </a:cubicBezTo>
                    <a:cubicBezTo>
                      <a:pt x="90456" y="160458"/>
                      <a:pt x="76963" y="170048"/>
                      <a:pt x="64000" y="170048"/>
                    </a:cubicBezTo>
                    <a:cubicBezTo>
                      <a:pt x="51036" y="170048"/>
                      <a:pt x="37609" y="160458"/>
                      <a:pt x="27225" y="146370"/>
                    </a:cubicBezTo>
                    <a:cubicBezTo>
                      <a:pt x="16643" y="131885"/>
                      <a:pt x="9367" y="112836"/>
                      <a:pt x="9301" y="94383"/>
                    </a:cubicBezTo>
                    <a:lnTo>
                      <a:pt x="12939" y="79766"/>
                    </a:lnTo>
                    <a:close/>
                  </a:path>
                </a:pathLst>
              </a:custGeom>
              <a:grpFill/>
              <a:ln w="6610" cap="flat">
                <a:noFill/>
                <a:prstDash val="solid"/>
                <a:miter/>
              </a:ln>
            </p:spPr>
            <p:txBody>
              <a:bodyPr rtlCol="0" anchor="ctr"/>
              <a:lstStyle/>
              <a:p>
                <a:endParaRPr lang="en-US" sz="1013"/>
              </a:p>
            </p:txBody>
          </p:sp>
          <p:sp>
            <p:nvSpPr>
              <p:cNvPr id="105" name="Freeform: Shape 81">
                <a:extLst>
                  <a:ext uri="{FF2B5EF4-FFF2-40B4-BE49-F238E27FC236}">
                    <a16:creationId xmlns:a16="http://schemas.microsoft.com/office/drawing/2014/main" id="{096C5535-81D9-949A-781D-79C18E16A272}"/>
                  </a:ext>
                </a:extLst>
              </p:cNvPr>
              <p:cNvSpPr/>
              <p:nvPr/>
            </p:nvSpPr>
            <p:spPr>
              <a:xfrm>
                <a:off x="8846195" y="1037820"/>
                <a:ext cx="106156" cy="100605"/>
              </a:xfrm>
              <a:custGeom>
                <a:avLst/>
                <a:gdLst>
                  <a:gd name="connsiteX0" fmla="*/ 0 w 106156"/>
                  <a:gd name="connsiteY0" fmla="*/ 2783 h 100605"/>
                  <a:gd name="connsiteX1" fmla="*/ 46497 w 106156"/>
                  <a:gd name="connsiteY1" fmla="*/ 42798 h 100605"/>
                  <a:gd name="connsiteX2" fmla="*/ 49473 w 106156"/>
                  <a:gd name="connsiteY2" fmla="*/ 59399 h 100605"/>
                  <a:gd name="connsiteX3" fmla="*/ 49473 w 106156"/>
                  <a:gd name="connsiteY3" fmla="*/ 100605 h 100605"/>
                  <a:gd name="connsiteX4" fmla="*/ 93457 w 106156"/>
                  <a:gd name="connsiteY4" fmla="*/ 100605 h 100605"/>
                  <a:gd name="connsiteX5" fmla="*/ 106156 w 106156"/>
                  <a:gd name="connsiteY5" fmla="*/ 87906 h 100605"/>
                  <a:gd name="connsiteX6" fmla="*/ 106156 w 106156"/>
                  <a:gd name="connsiteY6" fmla="*/ 37441 h 100605"/>
                  <a:gd name="connsiteX7" fmla="*/ 0 w 106156"/>
                  <a:gd name="connsiteY7" fmla="*/ 2783 h 10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56" h="100605">
                    <a:moveTo>
                      <a:pt x="0" y="2783"/>
                    </a:moveTo>
                    <a:cubicBezTo>
                      <a:pt x="19247" y="10257"/>
                      <a:pt x="39089" y="22691"/>
                      <a:pt x="46497" y="42798"/>
                    </a:cubicBezTo>
                    <a:cubicBezTo>
                      <a:pt x="48481" y="48155"/>
                      <a:pt x="49473" y="53711"/>
                      <a:pt x="49473" y="59399"/>
                    </a:cubicBezTo>
                    <a:lnTo>
                      <a:pt x="49473" y="100605"/>
                    </a:lnTo>
                    <a:lnTo>
                      <a:pt x="93457" y="100605"/>
                    </a:lnTo>
                    <a:cubicBezTo>
                      <a:pt x="100468" y="100605"/>
                      <a:pt x="106156" y="94917"/>
                      <a:pt x="106156" y="87906"/>
                    </a:cubicBezTo>
                    <a:lnTo>
                      <a:pt x="106156" y="37441"/>
                    </a:lnTo>
                    <a:cubicBezTo>
                      <a:pt x="106156" y="5693"/>
                      <a:pt x="44711" y="-5882"/>
                      <a:pt x="0" y="2783"/>
                    </a:cubicBezTo>
                    <a:close/>
                  </a:path>
                </a:pathLst>
              </a:custGeom>
              <a:grpFill/>
              <a:ln w="6610" cap="flat">
                <a:noFill/>
                <a:prstDash val="solid"/>
                <a:miter/>
              </a:ln>
            </p:spPr>
            <p:txBody>
              <a:bodyPr rtlCol="0" anchor="ctr"/>
              <a:lstStyle/>
              <a:p>
                <a:endParaRPr lang="en-US" sz="1013"/>
              </a:p>
            </p:txBody>
          </p:sp>
          <p:sp>
            <p:nvSpPr>
              <p:cNvPr id="106" name="Freeform: Shape 82">
                <a:extLst>
                  <a:ext uri="{FF2B5EF4-FFF2-40B4-BE49-F238E27FC236}">
                    <a16:creationId xmlns:a16="http://schemas.microsoft.com/office/drawing/2014/main" id="{71B7747A-2E2D-77D0-A682-6098724629E0}"/>
                  </a:ext>
                </a:extLst>
              </p:cNvPr>
              <p:cNvSpPr/>
              <p:nvPr/>
            </p:nvSpPr>
            <p:spPr>
              <a:xfrm>
                <a:off x="8645391" y="1043645"/>
                <a:ext cx="239099" cy="155563"/>
              </a:xfrm>
              <a:custGeom>
                <a:avLst/>
                <a:gdLst>
                  <a:gd name="connsiteX0" fmla="*/ 172562 w 239099"/>
                  <a:gd name="connsiteY0" fmla="*/ 0 h 155563"/>
                  <a:gd name="connsiteX1" fmla="*/ 131025 w 239099"/>
                  <a:gd name="connsiteY1" fmla="*/ 112969 h 155563"/>
                  <a:gd name="connsiteX2" fmla="*/ 124742 w 239099"/>
                  <a:gd name="connsiteY2" fmla="*/ 37833 h 155563"/>
                  <a:gd name="connsiteX3" fmla="*/ 125602 w 239099"/>
                  <a:gd name="connsiteY3" fmla="*/ 34063 h 155563"/>
                  <a:gd name="connsiteX4" fmla="*/ 132745 w 239099"/>
                  <a:gd name="connsiteY4" fmla="*/ 20768 h 155563"/>
                  <a:gd name="connsiteX5" fmla="*/ 132811 w 239099"/>
                  <a:gd name="connsiteY5" fmla="*/ 18321 h 155563"/>
                  <a:gd name="connsiteX6" fmla="*/ 130695 w 239099"/>
                  <a:gd name="connsiteY6" fmla="*/ 17064 h 155563"/>
                  <a:gd name="connsiteX7" fmla="*/ 109331 w 239099"/>
                  <a:gd name="connsiteY7" fmla="*/ 17064 h 155563"/>
                  <a:gd name="connsiteX8" fmla="*/ 107214 w 239099"/>
                  <a:gd name="connsiteY8" fmla="*/ 18321 h 155563"/>
                  <a:gd name="connsiteX9" fmla="*/ 107214 w 239099"/>
                  <a:gd name="connsiteY9" fmla="*/ 20768 h 155563"/>
                  <a:gd name="connsiteX10" fmla="*/ 114358 w 239099"/>
                  <a:gd name="connsiteY10" fmla="*/ 34063 h 155563"/>
                  <a:gd name="connsiteX11" fmla="*/ 115218 w 239099"/>
                  <a:gd name="connsiteY11" fmla="*/ 37833 h 155563"/>
                  <a:gd name="connsiteX12" fmla="*/ 108802 w 239099"/>
                  <a:gd name="connsiteY12" fmla="*/ 114291 h 155563"/>
                  <a:gd name="connsiteX13" fmla="*/ 66670 w 239099"/>
                  <a:gd name="connsiteY13" fmla="*/ 0 h 155563"/>
                  <a:gd name="connsiteX14" fmla="*/ 0 w 239099"/>
                  <a:gd name="connsiteY14" fmla="*/ 53508 h 155563"/>
                  <a:gd name="connsiteX15" fmla="*/ 0 w 239099"/>
                  <a:gd name="connsiteY15" fmla="*/ 132017 h 155563"/>
                  <a:gd name="connsiteX16" fmla="*/ 23546 w 239099"/>
                  <a:gd name="connsiteY16" fmla="*/ 155564 h 155563"/>
                  <a:gd name="connsiteX17" fmla="*/ 215553 w 239099"/>
                  <a:gd name="connsiteY17" fmla="*/ 155564 h 155563"/>
                  <a:gd name="connsiteX18" fmla="*/ 239100 w 239099"/>
                  <a:gd name="connsiteY18" fmla="*/ 132017 h 155563"/>
                  <a:gd name="connsiteX19" fmla="*/ 239100 w 239099"/>
                  <a:gd name="connsiteY19" fmla="*/ 53508 h 155563"/>
                  <a:gd name="connsiteX20" fmla="*/ 172429 w 239099"/>
                  <a:gd name="connsiteY20" fmla="*/ 0 h 15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099" h="155563">
                    <a:moveTo>
                      <a:pt x="172562" y="0"/>
                    </a:moveTo>
                    <a:cubicBezTo>
                      <a:pt x="160789" y="47754"/>
                      <a:pt x="149875" y="73350"/>
                      <a:pt x="131025" y="112969"/>
                    </a:cubicBezTo>
                    <a:lnTo>
                      <a:pt x="124742" y="37833"/>
                    </a:lnTo>
                    <a:cubicBezTo>
                      <a:pt x="124610" y="36510"/>
                      <a:pt x="124940" y="35319"/>
                      <a:pt x="125602" y="34063"/>
                    </a:cubicBezTo>
                    <a:lnTo>
                      <a:pt x="132745" y="20768"/>
                    </a:lnTo>
                    <a:cubicBezTo>
                      <a:pt x="133142" y="19974"/>
                      <a:pt x="133274" y="19115"/>
                      <a:pt x="132811" y="18321"/>
                    </a:cubicBezTo>
                    <a:cubicBezTo>
                      <a:pt x="132348" y="17527"/>
                      <a:pt x="131620" y="17064"/>
                      <a:pt x="130695" y="17064"/>
                    </a:cubicBezTo>
                    <a:lnTo>
                      <a:pt x="109331" y="17064"/>
                    </a:lnTo>
                    <a:cubicBezTo>
                      <a:pt x="108405" y="17064"/>
                      <a:pt x="107677" y="17527"/>
                      <a:pt x="107214" y="18321"/>
                    </a:cubicBezTo>
                    <a:cubicBezTo>
                      <a:pt x="106752" y="19115"/>
                      <a:pt x="106818" y="19974"/>
                      <a:pt x="107214" y="20768"/>
                    </a:cubicBezTo>
                    <a:lnTo>
                      <a:pt x="114358" y="34063"/>
                    </a:lnTo>
                    <a:cubicBezTo>
                      <a:pt x="115019" y="35319"/>
                      <a:pt x="115350" y="36444"/>
                      <a:pt x="115218" y="37833"/>
                    </a:cubicBezTo>
                    <a:lnTo>
                      <a:pt x="108802" y="114291"/>
                    </a:lnTo>
                    <a:cubicBezTo>
                      <a:pt x="89621" y="73946"/>
                      <a:pt x="78575" y="48283"/>
                      <a:pt x="66670" y="0"/>
                    </a:cubicBezTo>
                    <a:cubicBezTo>
                      <a:pt x="28904" y="8334"/>
                      <a:pt x="0" y="26192"/>
                      <a:pt x="0" y="53508"/>
                    </a:cubicBezTo>
                    <a:lnTo>
                      <a:pt x="0" y="132017"/>
                    </a:lnTo>
                    <a:cubicBezTo>
                      <a:pt x="0" y="144981"/>
                      <a:pt x="10583" y="155564"/>
                      <a:pt x="23546" y="155564"/>
                    </a:cubicBezTo>
                    <a:lnTo>
                      <a:pt x="215553" y="155564"/>
                    </a:lnTo>
                    <a:cubicBezTo>
                      <a:pt x="228517" y="155564"/>
                      <a:pt x="239100" y="144981"/>
                      <a:pt x="239100" y="132017"/>
                    </a:cubicBezTo>
                    <a:lnTo>
                      <a:pt x="239100" y="53508"/>
                    </a:lnTo>
                    <a:cubicBezTo>
                      <a:pt x="239100" y="26126"/>
                      <a:pt x="210130" y="8334"/>
                      <a:pt x="172429" y="0"/>
                    </a:cubicBezTo>
                    <a:close/>
                  </a:path>
                </a:pathLst>
              </a:custGeom>
              <a:grpFill/>
              <a:ln w="6610" cap="flat">
                <a:noFill/>
                <a:prstDash val="solid"/>
                <a:miter/>
              </a:ln>
            </p:spPr>
            <p:txBody>
              <a:bodyPr rtlCol="0" anchor="ctr"/>
              <a:lstStyle/>
              <a:p>
                <a:endParaRPr lang="en-US" sz="1013"/>
              </a:p>
            </p:txBody>
          </p:sp>
          <p:sp>
            <p:nvSpPr>
              <p:cNvPr id="107" name="Freeform: Shape 83">
                <a:extLst>
                  <a:ext uri="{FF2B5EF4-FFF2-40B4-BE49-F238E27FC236}">
                    <a16:creationId xmlns:a16="http://schemas.microsoft.com/office/drawing/2014/main" id="{6491FC81-4A95-A134-47E9-CFF62B094CB1}"/>
                  </a:ext>
                </a:extLst>
              </p:cNvPr>
              <p:cNvSpPr/>
              <p:nvPr/>
            </p:nvSpPr>
            <p:spPr>
              <a:xfrm>
                <a:off x="8577795" y="1037813"/>
                <a:ext cx="106222" cy="100612"/>
              </a:xfrm>
              <a:custGeom>
                <a:avLst/>
                <a:gdLst>
                  <a:gd name="connsiteX0" fmla="*/ 106222 w 106222"/>
                  <a:gd name="connsiteY0" fmla="*/ 2790 h 100612"/>
                  <a:gd name="connsiteX1" fmla="*/ 0 w 106222"/>
                  <a:gd name="connsiteY1" fmla="*/ 37448 h 100612"/>
                  <a:gd name="connsiteX2" fmla="*/ 0 w 106222"/>
                  <a:gd name="connsiteY2" fmla="*/ 87913 h 100612"/>
                  <a:gd name="connsiteX3" fmla="*/ 12699 w 106222"/>
                  <a:gd name="connsiteY3" fmla="*/ 100612 h 100612"/>
                  <a:gd name="connsiteX4" fmla="*/ 56683 w 106222"/>
                  <a:gd name="connsiteY4" fmla="*/ 100612 h 100612"/>
                  <a:gd name="connsiteX5" fmla="*/ 56683 w 106222"/>
                  <a:gd name="connsiteY5" fmla="*/ 59406 h 100612"/>
                  <a:gd name="connsiteX6" fmla="*/ 59659 w 106222"/>
                  <a:gd name="connsiteY6" fmla="*/ 42871 h 100612"/>
                  <a:gd name="connsiteX7" fmla="*/ 106222 w 106222"/>
                  <a:gd name="connsiteY7" fmla="*/ 2856 h 1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22" h="100612">
                    <a:moveTo>
                      <a:pt x="106222" y="2790"/>
                    </a:moveTo>
                    <a:cubicBezTo>
                      <a:pt x="61511" y="-5875"/>
                      <a:pt x="0" y="5634"/>
                      <a:pt x="0" y="37448"/>
                    </a:cubicBezTo>
                    <a:lnTo>
                      <a:pt x="0" y="87913"/>
                    </a:lnTo>
                    <a:cubicBezTo>
                      <a:pt x="0" y="94924"/>
                      <a:pt x="5688" y="100612"/>
                      <a:pt x="12699" y="100612"/>
                    </a:cubicBezTo>
                    <a:lnTo>
                      <a:pt x="56683" y="100612"/>
                    </a:lnTo>
                    <a:lnTo>
                      <a:pt x="56683" y="59406"/>
                    </a:lnTo>
                    <a:cubicBezTo>
                      <a:pt x="56683" y="53718"/>
                      <a:pt x="57675" y="48162"/>
                      <a:pt x="59659" y="42871"/>
                    </a:cubicBezTo>
                    <a:cubicBezTo>
                      <a:pt x="67133" y="22764"/>
                      <a:pt x="86975" y="10330"/>
                      <a:pt x="106222" y="2856"/>
                    </a:cubicBezTo>
                    <a:close/>
                  </a:path>
                </a:pathLst>
              </a:custGeom>
              <a:grpFill/>
              <a:ln w="6610" cap="flat">
                <a:noFill/>
                <a:prstDash val="solid"/>
                <a:miter/>
              </a:ln>
            </p:spPr>
            <p:txBody>
              <a:bodyPr rtlCol="0" anchor="ctr"/>
              <a:lstStyle/>
              <a:p>
                <a:endParaRPr lang="en-US" sz="1013"/>
              </a:p>
            </p:txBody>
          </p:sp>
          <p:sp>
            <p:nvSpPr>
              <p:cNvPr id="108" name="Freeform: Shape 84">
                <a:extLst>
                  <a:ext uri="{FF2B5EF4-FFF2-40B4-BE49-F238E27FC236}">
                    <a16:creationId xmlns:a16="http://schemas.microsoft.com/office/drawing/2014/main" id="{6EBA7C99-DBC9-2EEE-80AB-653599B082BE}"/>
                  </a:ext>
                </a:extLst>
              </p:cNvPr>
              <p:cNvSpPr/>
              <p:nvPr/>
            </p:nvSpPr>
            <p:spPr>
              <a:xfrm>
                <a:off x="8612591" y="912686"/>
                <a:ext cx="82863" cy="116275"/>
              </a:xfrm>
              <a:custGeom>
                <a:avLst/>
                <a:gdLst>
                  <a:gd name="connsiteX0" fmla="*/ 324 w 82863"/>
                  <a:gd name="connsiteY0" fmla="*/ 60717 h 116275"/>
                  <a:gd name="connsiteX1" fmla="*/ 324 w 82863"/>
                  <a:gd name="connsiteY1" fmla="*/ 61180 h 116275"/>
                  <a:gd name="connsiteX2" fmla="*/ 13023 w 82863"/>
                  <a:gd name="connsiteY2" fmla="*/ 98550 h 116275"/>
                  <a:gd name="connsiteX3" fmla="*/ 41464 w 82863"/>
                  <a:gd name="connsiteY3" fmla="*/ 116276 h 116275"/>
                  <a:gd name="connsiteX4" fmla="*/ 69905 w 82863"/>
                  <a:gd name="connsiteY4" fmla="*/ 98550 h 116275"/>
                  <a:gd name="connsiteX5" fmla="*/ 82670 w 82863"/>
                  <a:gd name="connsiteY5" fmla="*/ 61180 h 116275"/>
                  <a:gd name="connsiteX6" fmla="*/ 82670 w 82863"/>
                  <a:gd name="connsiteY6" fmla="*/ 60717 h 116275"/>
                  <a:gd name="connsiteX7" fmla="*/ 82670 w 82863"/>
                  <a:gd name="connsiteY7" fmla="*/ 58072 h 116275"/>
                  <a:gd name="connsiteX8" fmla="*/ 52774 w 82863"/>
                  <a:gd name="connsiteY8" fmla="*/ 992 h 116275"/>
                  <a:gd name="connsiteX9" fmla="*/ 41067 w 82863"/>
                  <a:gd name="connsiteY9" fmla="*/ 0 h 116275"/>
                  <a:gd name="connsiteX10" fmla="*/ 27971 w 82863"/>
                  <a:gd name="connsiteY10" fmla="*/ 1257 h 116275"/>
                  <a:gd name="connsiteX11" fmla="*/ 192 w 82863"/>
                  <a:gd name="connsiteY11" fmla="*/ 58072 h 116275"/>
                  <a:gd name="connsiteX12" fmla="*/ 192 w 82863"/>
                  <a:gd name="connsiteY12" fmla="*/ 60717 h 116275"/>
                  <a:gd name="connsiteX13" fmla="*/ 8460 w 82863"/>
                  <a:gd name="connsiteY13" fmla="*/ 51987 h 116275"/>
                  <a:gd name="connsiteX14" fmla="*/ 9386 w 82863"/>
                  <a:gd name="connsiteY14" fmla="*/ 42396 h 116275"/>
                  <a:gd name="connsiteX15" fmla="*/ 11701 w 82863"/>
                  <a:gd name="connsiteY15" fmla="*/ 31814 h 116275"/>
                  <a:gd name="connsiteX16" fmla="*/ 24929 w 82863"/>
                  <a:gd name="connsiteY16" fmla="*/ 28573 h 116275"/>
                  <a:gd name="connsiteX17" fmla="*/ 41464 w 82863"/>
                  <a:gd name="connsiteY17" fmla="*/ 36708 h 116275"/>
                  <a:gd name="connsiteX18" fmla="*/ 58396 w 82863"/>
                  <a:gd name="connsiteY18" fmla="*/ 28507 h 116275"/>
                  <a:gd name="connsiteX19" fmla="*/ 71227 w 82863"/>
                  <a:gd name="connsiteY19" fmla="*/ 31814 h 116275"/>
                  <a:gd name="connsiteX20" fmla="*/ 73542 w 82863"/>
                  <a:gd name="connsiteY20" fmla="*/ 42396 h 116275"/>
                  <a:gd name="connsiteX21" fmla="*/ 74535 w 82863"/>
                  <a:gd name="connsiteY21" fmla="*/ 51987 h 116275"/>
                  <a:gd name="connsiteX22" fmla="*/ 76849 w 82863"/>
                  <a:gd name="connsiteY22" fmla="*/ 61445 h 116275"/>
                  <a:gd name="connsiteX23" fmla="*/ 65209 w 82863"/>
                  <a:gd name="connsiteY23" fmla="*/ 95111 h 116275"/>
                  <a:gd name="connsiteX24" fmla="*/ 41398 w 82863"/>
                  <a:gd name="connsiteY24" fmla="*/ 110455 h 116275"/>
                  <a:gd name="connsiteX25" fmla="*/ 17587 w 82863"/>
                  <a:gd name="connsiteY25" fmla="*/ 95111 h 116275"/>
                  <a:gd name="connsiteX26" fmla="*/ 5946 w 82863"/>
                  <a:gd name="connsiteY26" fmla="*/ 61445 h 116275"/>
                  <a:gd name="connsiteX27" fmla="*/ 8327 w 82863"/>
                  <a:gd name="connsiteY27" fmla="*/ 51987 h 11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863" h="116275">
                    <a:moveTo>
                      <a:pt x="324" y="60717"/>
                    </a:moveTo>
                    <a:lnTo>
                      <a:pt x="324" y="61180"/>
                    </a:lnTo>
                    <a:cubicBezTo>
                      <a:pt x="324" y="74475"/>
                      <a:pt x="5417" y="88166"/>
                      <a:pt x="13023" y="98550"/>
                    </a:cubicBezTo>
                    <a:cubicBezTo>
                      <a:pt x="20762" y="109066"/>
                      <a:pt x="31146" y="116276"/>
                      <a:pt x="41464" y="116276"/>
                    </a:cubicBezTo>
                    <a:cubicBezTo>
                      <a:pt x="51782" y="116276"/>
                      <a:pt x="62232" y="109133"/>
                      <a:pt x="69905" y="98550"/>
                    </a:cubicBezTo>
                    <a:cubicBezTo>
                      <a:pt x="77511" y="88166"/>
                      <a:pt x="82670" y="74475"/>
                      <a:pt x="82670" y="61180"/>
                    </a:cubicBezTo>
                    <a:lnTo>
                      <a:pt x="82670" y="60717"/>
                    </a:lnTo>
                    <a:cubicBezTo>
                      <a:pt x="82670" y="59858"/>
                      <a:pt x="82670" y="58998"/>
                      <a:pt x="82670" y="58072"/>
                    </a:cubicBezTo>
                    <a:cubicBezTo>
                      <a:pt x="82670" y="29036"/>
                      <a:pt x="87167" y="5093"/>
                      <a:pt x="52774" y="992"/>
                    </a:cubicBezTo>
                    <a:cubicBezTo>
                      <a:pt x="49335" y="331"/>
                      <a:pt x="45433" y="0"/>
                      <a:pt x="41067" y="0"/>
                    </a:cubicBezTo>
                    <a:cubicBezTo>
                      <a:pt x="36107" y="0"/>
                      <a:pt x="31807" y="463"/>
                      <a:pt x="27971" y="1257"/>
                    </a:cubicBezTo>
                    <a:cubicBezTo>
                      <a:pt x="-4107" y="6085"/>
                      <a:pt x="192" y="29631"/>
                      <a:pt x="192" y="58072"/>
                    </a:cubicBezTo>
                    <a:cubicBezTo>
                      <a:pt x="192" y="58998"/>
                      <a:pt x="192" y="59858"/>
                      <a:pt x="192" y="60717"/>
                    </a:cubicBezTo>
                    <a:close/>
                    <a:moveTo>
                      <a:pt x="8460" y="51987"/>
                    </a:moveTo>
                    <a:cubicBezTo>
                      <a:pt x="9320" y="48547"/>
                      <a:pt x="9386" y="45439"/>
                      <a:pt x="9386" y="42396"/>
                    </a:cubicBezTo>
                    <a:cubicBezTo>
                      <a:pt x="9452" y="38428"/>
                      <a:pt x="9518" y="34790"/>
                      <a:pt x="11701" y="31814"/>
                    </a:cubicBezTo>
                    <a:cubicBezTo>
                      <a:pt x="12164" y="30293"/>
                      <a:pt x="17587" y="29234"/>
                      <a:pt x="24929" y="28573"/>
                    </a:cubicBezTo>
                    <a:lnTo>
                      <a:pt x="41464" y="36708"/>
                    </a:lnTo>
                    <a:lnTo>
                      <a:pt x="58396" y="28507"/>
                    </a:lnTo>
                    <a:cubicBezTo>
                      <a:pt x="65738" y="29102"/>
                      <a:pt x="71095" y="30226"/>
                      <a:pt x="71227" y="31814"/>
                    </a:cubicBezTo>
                    <a:cubicBezTo>
                      <a:pt x="73410" y="34790"/>
                      <a:pt x="73476" y="38428"/>
                      <a:pt x="73542" y="42396"/>
                    </a:cubicBezTo>
                    <a:cubicBezTo>
                      <a:pt x="73609" y="45373"/>
                      <a:pt x="73675" y="48547"/>
                      <a:pt x="74535" y="51987"/>
                    </a:cubicBezTo>
                    <a:lnTo>
                      <a:pt x="76849" y="61445"/>
                    </a:lnTo>
                    <a:cubicBezTo>
                      <a:pt x="76783" y="73416"/>
                      <a:pt x="72153" y="85719"/>
                      <a:pt x="65209" y="95111"/>
                    </a:cubicBezTo>
                    <a:cubicBezTo>
                      <a:pt x="58528" y="104238"/>
                      <a:pt x="49798" y="110455"/>
                      <a:pt x="41398" y="110455"/>
                    </a:cubicBezTo>
                    <a:cubicBezTo>
                      <a:pt x="32998" y="110455"/>
                      <a:pt x="24267" y="104238"/>
                      <a:pt x="17587" y="95111"/>
                    </a:cubicBezTo>
                    <a:cubicBezTo>
                      <a:pt x="10709" y="85719"/>
                      <a:pt x="6079" y="73416"/>
                      <a:pt x="5946" y="61445"/>
                    </a:cubicBezTo>
                    <a:lnTo>
                      <a:pt x="8327" y="51987"/>
                    </a:lnTo>
                    <a:close/>
                  </a:path>
                </a:pathLst>
              </a:custGeom>
              <a:grpFill/>
              <a:ln w="6610" cap="flat">
                <a:noFill/>
                <a:prstDash val="solid"/>
                <a:miter/>
              </a:ln>
            </p:spPr>
            <p:txBody>
              <a:bodyPr rtlCol="0" anchor="ctr"/>
              <a:lstStyle/>
              <a:p>
                <a:endParaRPr lang="en-US" sz="1013"/>
              </a:p>
            </p:txBody>
          </p:sp>
          <p:sp>
            <p:nvSpPr>
              <p:cNvPr id="109" name="Freeform: Shape 85">
                <a:extLst>
                  <a:ext uri="{FF2B5EF4-FFF2-40B4-BE49-F238E27FC236}">
                    <a16:creationId xmlns:a16="http://schemas.microsoft.com/office/drawing/2014/main" id="{3B461BF0-9DA0-BBCE-5A67-91E5D2769943}"/>
                  </a:ext>
                </a:extLst>
              </p:cNvPr>
              <p:cNvSpPr/>
              <p:nvPr/>
            </p:nvSpPr>
            <p:spPr>
              <a:xfrm>
                <a:off x="8820003" y="912620"/>
                <a:ext cx="112439" cy="116342"/>
              </a:xfrm>
              <a:custGeom>
                <a:avLst/>
                <a:gdLst>
                  <a:gd name="connsiteX0" fmla="*/ 9260 w 112439"/>
                  <a:gd name="connsiteY0" fmla="*/ 85653 h 116342"/>
                  <a:gd name="connsiteX1" fmla="*/ 0 w 112439"/>
                  <a:gd name="connsiteY1" fmla="*/ 110522 h 116342"/>
                  <a:gd name="connsiteX2" fmla="*/ 40015 w 112439"/>
                  <a:gd name="connsiteY2" fmla="*/ 110522 h 116342"/>
                  <a:gd name="connsiteX3" fmla="*/ 56484 w 112439"/>
                  <a:gd name="connsiteY3" fmla="*/ 116342 h 116342"/>
                  <a:gd name="connsiteX4" fmla="*/ 72953 w 112439"/>
                  <a:gd name="connsiteY4" fmla="*/ 110522 h 116342"/>
                  <a:gd name="connsiteX5" fmla="*/ 112440 w 112439"/>
                  <a:gd name="connsiteY5" fmla="*/ 110522 h 116342"/>
                  <a:gd name="connsiteX6" fmla="*/ 103180 w 112439"/>
                  <a:gd name="connsiteY6" fmla="*/ 85653 h 116342"/>
                  <a:gd name="connsiteX7" fmla="*/ 97426 w 112439"/>
                  <a:gd name="connsiteY7" fmla="*/ 28705 h 116342"/>
                  <a:gd name="connsiteX8" fmla="*/ 68985 w 112439"/>
                  <a:gd name="connsiteY8" fmla="*/ 1124 h 116342"/>
                  <a:gd name="connsiteX9" fmla="*/ 56551 w 112439"/>
                  <a:gd name="connsiteY9" fmla="*/ 0 h 116342"/>
                  <a:gd name="connsiteX10" fmla="*/ 44248 w 112439"/>
                  <a:gd name="connsiteY10" fmla="*/ 1124 h 116342"/>
                  <a:gd name="connsiteX11" fmla="*/ 16866 w 112439"/>
                  <a:gd name="connsiteY11" fmla="*/ 22223 h 116342"/>
                  <a:gd name="connsiteX12" fmla="*/ 16866 w 112439"/>
                  <a:gd name="connsiteY12" fmla="*/ 22091 h 116342"/>
                  <a:gd name="connsiteX13" fmla="*/ 9392 w 112439"/>
                  <a:gd name="connsiteY13" fmla="*/ 85586 h 116342"/>
                  <a:gd name="connsiteX14" fmla="*/ 21893 w 112439"/>
                  <a:gd name="connsiteY14" fmla="*/ 58204 h 116342"/>
                  <a:gd name="connsiteX15" fmla="*/ 68985 w 112439"/>
                  <a:gd name="connsiteY15" fmla="*/ 28375 h 116342"/>
                  <a:gd name="connsiteX16" fmla="*/ 86248 w 112439"/>
                  <a:gd name="connsiteY16" fmla="*/ 31946 h 116342"/>
                  <a:gd name="connsiteX17" fmla="*/ 88563 w 112439"/>
                  <a:gd name="connsiteY17" fmla="*/ 42529 h 116342"/>
                  <a:gd name="connsiteX18" fmla="*/ 89555 w 112439"/>
                  <a:gd name="connsiteY18" fmla="*/ 52119 h 116342"/>
                  <a:gd name="connsiteX19" fmla="*/ 91870 w 112439"/>
                  <a:gd name="connsiteY19" fmla="*/ 61577 h 116342"/>
                  <a:gd name="connsiteX20" fmla="*/ 80229 w 112439"/>
                  <a:gd name="connsiteY20" fmla="*/ 95243 h 116342"/>
                  <a:gd name="connsiteX21" fmla="*/ 56418 w 112439"/>
                  <a:gd name="connsiteY21" fmla="*/ 110588 h 116342"/>
                  <a:gd name="connsiteX22" fmla="*/ 32607 w 112439"/>
                  <a:gd name="connsiteY22" fmla="*/ 95243 h 116342"/>
                  <a:gd name="connsiteX23" fmla="*/ 20967 w 112439"/>
                  <a:gd name="connsiteY23" fmla="*/ 61577 h 116342"/>
                  <a:gd name="connsiteX24" fmla="*/ 21827 w 112439"/>
                  <a:gd name="connsiteY24" fmla="*/ 58204 h 1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439" h="116342">
                    <a:moveTo>
                      <a:pt x="9260" y="85653"/>
                    </a:moveTo>
                    <a:cubicBezTo>
                      <a:pt x="13030" y="110059"/>
                      <a:pt x="0" y="110522"/>
                      <a:pt x="0" y="110522"/>
                    </a:cubicBezTo>
                    <a:lnTo>
                      <a:pt x="40015" y="110522"/>
                    </a:lnTo>
                    <a:cubicBezTo>
                      <a:pt x="45240" y="114159"/>
                      <a:pt x="50862" y="116342"/>
                      <a:pt x="56484" y="116342"/>
                    </a:cubicBezTo>
                    <a:cubicBezTo>
                      <a:pt x="62106" y="116342"/>
                      <a:pt x="67728" y="114159"/>
                      <a:pt x="72953" y="110522"/>
                    </a:cubicBezTo>
                    <a:lnTo>
                      <a:pt x="112440" y="110522"/>
                    </a:lnTo>
                    <a:cubicBezTo>
                      <a:pt x="112440" y="110522"/>
                      <a:pt x="99344" y="110059"/>
                      <a:pt x="103180" y="85653"/>
                    </a:cubicBezTo>
                    <a:cubicBezTo>
                      <a:pt x="106024" y="67398"/>
                      <a:pt x="100402" y="40941"/>
                      <a:pt x="97426" y="28705"/>
                    </a:cubicBezTo>
                    <a:cubicBezTo>
                      <a:pt x="95838" y="14286"/>
                      <a:pt x="89753" y="3968"/>
                      <a:pt x="68985" y="1124"/>
                    </a:cubicBezTo>
                    <a:cubicBezTo>
                      <a:pt x="65347" y="397"/>
                      <a:pt x="61180" y="0"/>
                      <a:pt x="56551" y="0"/>
                    </a:cubicBezTo>
                    <a:cubicBezTo>
                      <a:pt x="51921" y="0"/>
                      <a:pt x="47886" y="397"/>
                      <a:pt x="44248" y="1124"/>
                    </a:cubicBezTo>
                    <a:cubicBezTo>
                      <a:pt x="26655" y="3439"/>
                      <a:pt x="19578" y="11244"/>
                      <a:pt x="16866" y="22223"/>
                    </a:cubicBezTo>
                    <a:lnTo>
                      <a:pt x="16866" y="22091"/>
                    </a:lnTo>
                    <a:cubicBezTo>
                      <a:pt x="16866" y="22091"/>
                      <a:pt x="5556" y="61180"/>
                      <a:pt x="9392" y="85586"/>
                    </a:cubicBezTo>
                    <a:close/>
                    <a:moveTo>
                      <a:pt x="21893" y="58204"/>
                    </a:moveTo>
                    <a:cubicBezTo>
                      <a:pt x="66141" y="43455"/>
                      <a:pt x="68853" y="30425"/>
                      <a:pt x="68985" y="28375"/>
                    </a:cubicBezTo>
                    <a:cubicBezTo>
                      <a:pt x="78575" y="28904"/>
                      <a:pt x="86049" y="30094"/>
                      <a:pt x="86248" y="31946"/>
                    </a:cubicBezTo>
                    <a:cubicBezTo>
                      <a:pt x="88430" y="34922"/>
                      <a:pt x="88497" y="38560"/>
                      <a:pt x="88563" y="42529"/>
                    </a:cubicBezTo>
                    <a:cubicBezTo>
                      <a:pt x="88563" y="45505"/>
                      <a:pt x="88695" y="48680"/>
                      <a:pt x="89555" y="52119"/>
                    </a:cubicBezTo>
                    <a:lnTo>
                      <a:pt x="91870" y="61577"/>
                    </a:lnTo>
                    <a:cubicBezTo>
                      <a:pt x="91804" y="73549"/>
                      <a:pt x="87108" y="85851"/>
                      <a:pt x="80229" y="95243"/>
                    </a:cubicBezTo>
                    <a:cubicBezTo>
                      <a:pt x="73549" y="104370"/>
                      <a:pt x="64818" y="110588"/>
                      <a:pt x="56418" y="110588"/>
                    </a:cubicBezTo>
                    <a:cubicBezTo>
                      <a:pt x="48018" y="110588"/>
                      <a:pt x="39288" y="104370"/>
                      <a:pt x="32607" y="95243"/>
                    </a:cubicBezTo>
                    <a:cubicBezTo>
                      <a:pt x="25729" y="85851"/>
                      <a:pt x="21033" y="73549"/>
                      <a:pt x="20967" y="61577"/>
                    </a:cubicBezTo>
                    <a:lnTo>
                      <a:pt x="21827" y="58204"/>
                    </a:lnTo>
                    <a:close/>
                  </a:path>
                </a:pathLst>
              </a:custGeom>
              <a:grpFill/>
              <a:ln w="6610" cap="flat">
                <a:noFill/>
                <a:prstDash val="solid"/>
                <a:miter/>
              </a:ln>
            </p:spPr>
            <p:txBody>
              <a:bodyPr rtlCol="0" anchor="ctr"/>
              <a:lstStyle/>
              <a:p>
                <a:endParaRPr lang="en-US" sz="1013"/>
              </a:p>
            </p:txBody>
          </p:sp>
        </p:grpSp>
      </p:grpSp>
    </p:spTree>
    <p:extLst>
      <p:ext uri="{BB962C8B-B14F-4D97-AF65-F5344CB8AC3E}">
        <p14:creationId xmlns:p14="http://schemas.microsoft.com/office/powerpoint/2010/main" val="2165706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6" name="Picture 5" descr="A group of people sitting around a table&#10;&#10;Description automatically generated with medium confidence">
            <a:extLst>
              <a:ext uri="{FF2B5EF4-FFF2-40B4-BE49-F238E27FC236}">
                <a16:creationId xmlns:a16="http://schemas.microsoft.com/office/drawing/2014/main" id="{7F0FAB12-D944-48B1-9099-ABB9A1BF9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8667" y="-18840"/>
            <a:ext cx="10313335" cy="6876839"/>
          </a:xfrm>
          <a:prstGeom prst="rect">
            <a:avLst/>
          </a:prstGeom>
        </p:spPr>
      </p:pic>
      <p:sp>
        <p:nvSpPr>
          <p:cNvPr id="8" name="Rectangle 7">
            <a:extLst>
              <a:ext uri="{FF2B5EF4-FFF2-40B4-BE49-F238E27FC236}">
                <a16:creationId xmlns:a16="http://schemas.microsoft.com/office/drawing/2014/main" id="{80626081-6865-481D-8057-8967104737FB}"/>
              </a:ext>
            </a:extLst>
          </p:cNvPr>
          <p:cNvSpPr/>
          <p:nvPr/>
        </p:nvSpPr>
        <p:spPr>
          <a:xfrm>
            <a:off x="0" y="-27618"/>
            <a:ext cx="12192000" cy="6885618"/>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57D625E-6667-42D7-8A72-63040B430F12}"/>
              </a:ext>
            </a:extLst>
          </p:cNvPr>
          <p:cNvSpPr>
            <a:spLocks noGrp="1" noRot="1" noMove="1" noResize="1" noEditPoints="1" noAdjustHandles="1" noChangeArrowheads="1" noChangeShapeType="1"/>
          </p:cNvSpPr>
          <p:nvPr/>
        </p:nvSpPr>
        <p:spPr>
          <a:xfrm>
            <a:off x="1" y="-33476"/>
            <a:ext cx="4130775" cy="6903674"/>
          </a:xfrm>
          <a:prstGeom prst="rect">
            <a:avLst/>
          </a:prstGeom>
          <a:solidFill>
            <a:srgbClr val="00A5B5"/>
          </a:solidFill>
          <a:ln>
            <a:no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3E678EFC-9D59-47C0-AD5C-FEA4DCE49CD5}"/>
              </a:ext>
            </a:extLst>
          </p:cNvPr>
          <p:cNvGrpSpPr/>
          <p:nvPr/>
        </p:nvGrpSpPr>
        <p:grpSpPr>
          <a:xfrm>
            <a:off x="-1101309" y="4615326"/>
            <a:ext cx="5121751" cy="2670508"/>
            <a:chOff x="214584" y="5257800"/>
            <a:chExt cx="5121750" cy="2670508"/>
          </a:xfrm>
        </p:grpSpPr>
        <p:sp>
          <p:nvSpPr>
            <p:cNvPr id="57" name="Freeform: Shape 56">
              <a:extLst>
                <a:ext uri="{FF2B5EF4-FFF2-40B4-BE49-F238E27FC236}">
                  <a16:creationId xmlns:a16="http://schemas.microsoft.com/office/drawing/2014/main" id="{7B5233DC-26E8-43B2-844D-D62C1AA0D923}"/>
                </a:ext>
              </a:extLst>
            </p:cNvPr>
            <p:cNvSpPr/>
            <p:nvPr/>
          </p:nvSpPr>
          <p:spPr>
            <a:xfrm>
              <a:off x="1788098" y="6077347"/>
              <a:ext cx="1116876" cy="1116803"/>
            </a:xfrm>
            <a:custGeom>
              <a:avLst/>
              <a:gdLst>
                <a:gd name="connsiteX0" fmla="*/ 619278 w 1005408"/>
                <a:gd name="connsiteY0" fmla="*/ 12501 h 1005342"/>
                <a:gd name="connsiteX1" fmla="*/ 636607 w 1005408"/>
                <a:gd name="connsiteY1" fmla="*/ 74938 h 1005342"/>
                <a:gd name="connsiteX2" fmla="*/ 724971 w 1005408"/>
                <a:gd name="connsiteY2" fmla="*/ 113432 h 1005342"/>
                <a:gd name="connsiteX3" fmla="*/ 782447 w 1005408"/>
                <a:gd name="connsiteY3" fmla="*/ 83668 h 1005342"/>
                <a:gd name="connsiteX4" fmla="*/ 848721 w 1005408"/>
                <a:gd name="connsiteY4" fmla="*/ 136515 h 1005342"/>
                <a:gd name="connsiteX5" fmla="*/ 832516 w 1005408"/>
                <a:gd name="connsiteY5" fmla="*/ 199349 h 1005342"/>
                <a:gd name="connsiteX6" fmla="*/ 889662 w 1005408"/>
                <a:gd name="connsiteY6" fmla="*/ 276734 h 1005342"/>
                <a:gd name="connsiteX7" fmla="*/ 954480 w 1005408"/>
                <a:gd name="connsiteY7" fmla="*/ 279710 h 1005342"/>
                <a:gd name="connsiteX8" fmla="*/ 985434 w 1005408"/>
                <a:gd name="connsiteY8" fmla="*/ 358616 h 1005342"/>
                <a:gd name="connsiteX9" fmla="*/ 940061 w 1005408"/>
                <a:gd name="connsiteY9" fmla="*/ 404783 h 1005342"/>
                <a:gd name="connsiteX10" fmla="*/ 950842 w 1005408"/>
                <a:gd name="connsiteY10" fmla="*/ 500555 h 1005342"/>
                <a:gd name="connsiteX11" fmla="*/ 1005409 w 1005408"/>
                <a:gd name="connsiteY11" fmla="*/ 535477 h 1005342"/>
                <a:gd name="connsiteX12" fmla="*/ 992776 w 1005408"/>
                <a:gd name="connsiteY12" fmla="*/ 619278 h 1005342"/>
                <a:gd name="connsiteX13" fmla="*/ 930339 w 1005408"/>
                <a:gd name="connsiteY13" fmla="*/ 636607 h 1005342"/>
                <a:gd name="connsiteX14" fmla="*/ 891844 w 1005408"/>
                <a:gd name="connsiteY14" fmla="*/ 724905 h 1005342"/>
                <a:gd name="connsiteX15" fmla="*/ 921608 w 1005408"/>
                <a:gd name="connsiteY15" fmla="*/ 782381 h 1005342"/>
                <a:gd name="connsiteX16" fmla="*/ 868761 w 1005408"/>
                <a:gd name="connsiteY16" fmla="*/ 848655 h 1005342"/>
                <a:gd name="connsiteX17" fmla="*/ 805927 w 1005408"/>
                <a:gd name="connsiteY17" fmla="*/ 832450 h 1005342"/>
                <a:gd name="connsiteX18" fmla="*/ 728542 w 1005408"/>
                <a:gd name="connsiteY18" fmla="*/ 889596 h 1005342"/>
                <a:gd name="connsiteX19" fmla="*/ 725566 w 1005408"/>
                <a:gd name="connsiteY19" fmla="*/ 954414 h 1005342"/>
                <a:gd name="connsiteX20" fmla="*/ 646660 w 1005408"/>
                <a:gd name="connsiteY20" fmla="*/ 985368 h 1005342"/>
                <a:gd name="connsiteX21" fmla="*/ 600494 w 1005408"/>
                <a:gd name="connsiteY21" fmla="*/ 939995 h 1005342"/>
                <a:gd name="connsiteX22" fmla="*/ 504722 w 1005408"/>
                <a:gd name="connsiteY22" fmla="*/ 950776 h 1005342"/>
                <a:gd name="connsiteX23" fmla="*/ 469799 w 1005408"/>
                <a:gd name="connsiteY23" fmla="*/ 1005342 h 1005342"/>
                <a:gd name="connsiteX24" fmla="*/ 385998 w 1005408"/>
                <a:gd name="connsiteY24" fmla="*/ 992710 h 1005342"/>
                <a:gd name="connsiteX25" fmla="*/ 368670 w 1005408"/>
                <a:gd name="connsiteY25" fmla="*/ 930272 h 1005342"/>
                <a:gd name="connsiteX26" fmla="*/ 280371 w 1005408"/>
                <a:gd name="connsiteY26" fmla="*/ 891779 h 1005342"/>
                <a:gd name="connsiteX27" fmla="*/ 222895 w 1005408"/>
                <a:gd name="connsiteY27" fmla="*/ 921542 h 1005342"/>
                <a:gd name="connsiteX28" fmla="*/ 156622 w 1005408"/>
                <a:gd name="connsiteY28" fmla="*/ 868695 h 1005342"/>
                <a:gd name="connsiteX29" fmla="*/ 172826 w 1005408"/>
                <a:gd name="connsiteY29" fmla="*/ 805861 h 1005342"/>
                <a:gd name="connsiteX30" fmla="*/ 115680 w 1005408"/>
                <a:gd name="connsiteY30" fmla="*/ 728476 h 1005342"/>
                <a:gd name="connsiteX31" fmla="*/ 50862 w 1005408"/>
                <a:gd name="connsiteY31" fmla="*/ 725500 h 1005342"/>
                <a:gd name="connsiteX32" fmla="*/ 19908 w 1005408"/>
                <a:gd name="connsiteY32" fmla="*/ 646660 h 1005342"/>
                <a:gd name="connsiteX33" fmla="*/ 65281 w 1005408"/>
                <a:gd name="connsiteY33" fmla="*/ 600494 h 1005342"/>
                <a:gd name="connsiteX34" fmla="*/ 54566 w 1005408"/>
                <a:gd name="connsiteY34" fmla="*/ 504722 h 1005342"/>
                <a:gd name="connsiteX35" fmla="*/ 0 w 1005408"/>
                <a:gd name="connsiteY35" fmla="*/ 469799 h 1005342"/>
                <a:gd name="connsiteX36" fmla="*/ 12633 w 1005408"/>
                <a:gd name="connsiteY36" fmla="*/ 385999 h 1005342"/>
                <a:gd name="connsiteX37" fmla="*/ 75070 w 1005408"/>
                <a:gd name="connsiteY37" fmla="*/ 368670 h 1005342"/>
                <a:gd name="connsiteX38" fmla="*/ 113564 w 1005408"/>
                <a:gd name="connsiteY38" fmla="*/ 280371 h 1005342"/>
                <a:gd name="connsiteX39" fmla="*/ 83801 w 1005408"/>
                <a:gd name="connsiteY39" fmla="*/ 222829 h 1005342"/>
                <a:gd name="connsiteX40" fmla="*/ 136647 w 1005408"/>
                <a:gd name="connsiteY40" fmla="*/ 156556 h 1005342"/>
                <a:gd name="connsiteX41" fmla="*/ 199481 w 1005408"/>
                <a:gd name="connsiteY41" fmla="*/ 172826 h 1005342"/>
                <a:gd name="connsiteX42" fmla="*/ 276866 w 1005408"/>
                <a:gd name="connsiteY42" fmla="*/ 115681 h 1005342"/>
                <a:gd name="connsiteX43" fmla="*/ 279842 w 1005408"/>
                <a:gd name="connsiteY43" fmla="*/ 50862 h 1005342"/>
                <a:gd name="connsiteX44" fmla="*/ 358748 w 1005408"/>
                <a:gd name="connsiteY44" fmla="*/ 19908 h 1005342"/>
                <a:gd name="connsiteX45" fmla="*/ 404915 w 1005408"/>
                <a:gd name="connsiteY45" fmla="*/ 65281 h 1005342"/>
                <a:gd name="connsiteX46" fmla="*/ 500687 w 1005408"/>
                <a:gd name="connsiteY46" fmla="*/ 54566 h 1005342"/>
                <a:gd name="connsiteX47" fmla="*/ 535609 w 1005408"/>
                <a:gd name="connsiteY47" fmla="*/ 0 h 1005342"/>
                <a:gd name="connsiteX48" fmla="*/ 619410 w 1005408"/>
                <a:gd name="connsiteY48" fmla="*/ 12633 h 1005342"/>
                <a:gd name="connsiteX49" fmla="*/ 619410 w 1005408"/>
                <a:gd name="connsiteY49" fmla="*/ 12633 h 1005342"/>
                <a:gd name="connsiteX50" fmla="*/ 449097 w 1005408"/>
                <a:gd name="connsiteY50" fmla="*/ 857253 h 1005342"/>
                <a:gd name="connsiteX51" fmla="*/ 857253 w 1005408"/>
                <a:gd name="connsiteY51" fmla="*/ 556047 h 1005342"/>
                <a:gd name="connsiteX52" fmla="*/ 555981 w 1005408"/>
                <a:gd name="connsiteY52" fmla="*/ 147891 h 1005342"/>
                <a:gd name="connsiteX53" fmla="*/ 147825 w 1005408"/>
                <a:gd name="connsiteY53" fmla="*/ 449163 h 1005342"/>
                <a:gd name="connsiteX54" fmla="*/ 449031 w 1005408"/>
                <a:gd name="connsiteY54" fmla="*/ 857319 h 100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5408" h="1005342">
                  <a:moveTo>
                    <a:pt x="619278" y="12501"/>
                  </a:moveTo>
                  <a:lnTo>
                    <a:pt x="636607" y="74938"/>
                  </a:lnTo>
                  <a:cubicBezTo>
                    <a:pt x="667825" y="84660"/>
                    <a:pt x="697324" y="97624"/>
                    <a:pt x="724971" y="113432"/>
                  </a:cubicBezTo>
                  <a:lnTo>
                    <a:pt x="782447" y="83668"/>
                  </a:lnTo>
                  <a:lnTo>
                    <a:pt x="848721" y="136515"/>
                  </a:lnTo>
                  <a:lnTo>
                    <a:pt x="832516" y="199349"/>
                  </a:lnTo>
                  <a:cubicBezTo>
                    <a:pt x="854276" y="223027"/>
                    <a:pt x="873391" y="249021"/>
                    <a:pt x="889662" y="276734"/>
                  </a:cubicBezTo>
                  <a:lnTo>
                    <a:pt x="954480" y="279710"/>
                  </a:lnTo>
                  <a:lnTo>
                    <a:pt x="985434" y="358616"/>
                  </a:lnTo>
                  <a:lnTo>
                    <a:pt x="940061" y="404783"/>
                  </a:lnTo>
                  <a:cubicBezTo>
                    <a:pt x="947006" y="435803"/>
                    <a:pt x="950710" y="467815"/>
                    <a:pt x="950842" y="500555"/>
                  </a:cubicBezTo>
                  <a:lnTo>
                    <a:pt x="1005409" y="535477"/>
                  </a:lnTo>
                  <a:lnTo>
                    <a:pt x="992776" y="619278"/>
                  </a:lnTo>
                  <a:lnTo>
                    <a:pt x="930339" y="636607"/>
                  </a:lnTo>
                  <a:cubicBezTo>
                    <a:pt x="920616" y="667825"/>
                    <a:pt x="907586" y="697324"/>
                    <a:pt x="891844" y="724905"/>
                  </a:cubicBezTo>
                  <a:lnTo>
                    <a:pt x="921608" y="782381"/>
                  </a:lnTo>
                  <a:lnTo>
                    <a:pt x="868761" y="848655"/>
                  </a:lnTo>
                  <a:lnTo>
                    <a:pt x="805927" y="832450"/>
                  </a:lnTo>
                  <a:cubicBezTo>
                    <a:pt x="782249" y="854210"/>
                    <a:pt x="756256" y="873325"/>
                    <a:pt x="728542" y="889596"/>
                  </a:cubicBezTo>
                  <a:lnTo>
                    <a:pt x="725566" y="954414"/>
                  </a:lnTo>
                  <a:lnTo>
                    <a:pt x="646660" y="985368"/>
                  </a:lnTo>
                  <a:lnTo>
                    <a:pt x="600494" y="939995"/>
                  </a:lnTo>
                  <a:cubicBezTo>
                    <a:pt x="569474" y="946940"/>
                    <a:pt x="537461" y="950644"/>
                    <a:pt x="504722" y="950776"/>
                  </a:cubicBezTo>
                  <a:lnTo>
                    <a:pt x="469799" y="1005342"/>
                  </a:lnTo>
                  <a:lnTo>
                    <a:pt x="385998" y="992710"/>
                  </a:lnTo>
                  <a:lnTo>
                    <a:pt x="368670" y="930272"/>
                  </a:lnTo>
                  <a:cubicBezTo>
                    <a:pt x="337451" y="920550"/>
                    <a:pt x="307952" y="907586"/>
                    <a:pt x="280371" y="891779"/>
                  </a:cubicBezTo>
                  <a:lnTo>
                    <a:pt x="222895" y="921542"/>
                  </a:lnTo>
                  <a:lnTo>
                    <a:pt x="156622" y="868695"/>
                  </a:lnTo>
                  <a:lnTo>
                    <a:pt x="172826" y="805861"/>
                  </a:lnTo>
                  <a:cubicBezTo>
                    <a:pt x="151066" y="782183"/>
                    <a:pt x="131951" y="756190"/>
                    <a:pt x="115680" y="728476"/>
                  </a:cubicBezTo>
                  <a:lnTo>
                    <a:pt x="50862" y="725500"/>
                  </a:lnTo>
                  <a:lnTo>
                    <a:pt x="19908" y="646660"/>
                  </a:lnTo>
                  <a:lnTo>
                    <a:pt x="65281" y="600494"/>
                  </a:lnTo>
                  <a:cubicBezTo>
                    <a:pt x="58336" y="569474"/>
                    <a:pt x="54632" y="537461"/>
                    <a:pt x="54566" y="504722"/>
                  </a:cubicBezTo>
                  <a:lnTo>
                    <a:pt x="0" y="469799"/>
                  </a:lnTo>
                  <a:lnTo>
                    <a:pt x="12633" y="385999"/>
                  </a:lnTo>
                  <a:lnTo>
                    <a:pt x="75070" y="368670"/>
                  </a:lnTo>
                  <a:cubicBezTo>
                    <a:pt x="84793" y="337451"/>
                    <a:pt x="97822" y="307952"/>
                    <a:pt x="113564" y="280371"/>
                  </a:cubicBezTo>
                  <a:lnTo>
                    <a:pt x="83801" y="222829"/>
                  </a:lnTo>
                  <a:lnTo>
                    <a:pt x="136647" y="156556"/>
                  </a:lnTo>
                  <a:lnTo>
                    <a:pt x="199481" y="172826"/>
                  </a:lnTo>
                  <a:cubicBezTo>
                    <a:pt x="223159" y="151066"/>
                    <a:pt x="249153" y="131951"/>
                    <a:pt x="276866" y="115681"/>
                  </a:cubicBezTo>
                  <a:lnTo>
                    <a:pt x="279842" y="50862"/>
                  </a:lnTo>
                  <a:lnTo>
                    <a:pt x="358748" y="19908"/>
                  </a:lnTo>
                  <a:lnTo>
                    <a:pt x="404915" y="65281"/>
                  </a:lnTo>
                  <a:cubicBezTo>
                    <a:pt x="435935" y="58336"/>
                    <a:pt x="467947" y="54632"/>
                    <a:pt x="500687" y="54566"/>
                  </a:cubicBezTo>
                  <a:lnTo>
                    <a:pt x="535609" y="0"/>
                  </a:lnTo>
                  <a:lnTo>
                    <a:pt x="619410" y="12633"/>
                  </a:lnTo>
                  <a:lnTo>
                    <a:pt x="619410" y="12633"/>
                  </a:lnTo>
                  <a:close/>
                  <a:moveTo>
                    <a:pt x="449097" y="857253"/>
                  </a:moveTo>
                  <a:cubicBezTo>
                    <a:pt x="645006" y="886818"/>
                    <a:pt x="827754" y="751890"/>
                    <a:pt x="857253" y="556047"/>
                  </a:cubicBezTo>
                  <a:cubicBezTo>
                    <a:pt x="886752" y="360137"/>
                    <a:pt x="751890" y="177390"/>
                    <a:pt x="555981" y="147891"/>
                  </a:cubicBezTo>
                  <a:cubicBezTo>
                    <a:pt x="360071" y="118392"/>
                    <a:pt x="177324" y="253254"/>
                    <a:pt x="147825" y="449163"/>
                  </a:cubicBezTo>
                  <a:cubicBezTo>
                    <a:pt x="118326" y="645073"/>
                    <a:pt x="253188" y="827820"/>
                    <a:pt x="449031" y="857319"/>
                  </a:cubicBezTo>
                  <a:close/>
                </a:path>
              </a:pathLst>
            </a:custGeom>
            <a:solidFill>
              <a:srgbClr val="008896"/>
            </a:solidFill>
            <a:ln w="661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4F43700-02E4-4BD7-8476-5289C7EF3E75}"/>
                </a:ext>
              </a:extLst>
            </p:cNvPr>
            <p:cNvSpPr/>
            <p:nvPr/>
          </p:nvSpPr>
          <p:spPr>
            <a:xfrm>
              <a:off x="4240251" y="6362030"/>
              <a:ext cx="1096083" cy="1096230"/>
            </a:xfrm>
            <a:custGeom>
              <a:avLst/>
              <a:gdLst>
                <a:gd name="connsiteX0" fmla="*/ 727947 w 986690"/>
                <a:gd name="connsiteY0" fmla="*/ 59262 h 986823"/>
                <a:gd name="connsiteX1" fmla="*/ 728542 w 986690"/>
                <a:gd name="connsiteY1" fmla="*/ 122758 h 986823"/>
                <a:gd name="connsiteX2" fmla="*/ 802356 w 986690"/>
                <a:gd name="connsiteY2" fmla="*/ 181557 h 986823"/>
                <a:gd name="connsiteX3" fmla="*/ 864264 w 986690"/>
                <a:gd name="connsiteY3" fmla="*/ 167932 h 986823"/>
                <a:gd name="connsiteX4" fmla="*/ 913604 w 986690"/>
                <a:gd name="connsiteY4" fmla="*/ 234734 h 986823"/>
                <a:gd name="connsiteX5" fmla="*/ 882320 w 986690"/>
                <a:gd name="connsiteY5" fmla="*/ 290028 h 986823"/>
                <a:gd name="connsiteX6" fmla="*/ 916780 w 986690"/>
                <a:gd name="connsiteY6" fmla="*/ 377731 h 986823"/>
                <a:gd name="connsiteX7" fmla="*/ 977364 w 986690"/>
                <a:gd name="connsiteY7" fmla="*/ 396978 h 986823"/>
                <a:gd name="connsiteX8" fmla="*/ 986691 w 986690"/>
                <a:gd name="connsiteY8" fmla="*/ 479456 h 986823"/>
                <a:gd name="connsiteX9" fmla="*/ 932058 w 986690"/>
                <a:gd name="connsiteY9" fmla="*/ 511666 h 986823"/>
                <a:gd name="connsiteX10" fmla="*/ 917970 w 986690"/>
                <a:gd name="connsiteY10" fmla="*/ 604991 h 986823"/>
                <a:gd name="connsiteX11" fmla="*/ 960763 w 986690"/>
                <a:gd name="connsiteY11" fmla="*/ 651885 h 986823"/>
                <a:gd name="connsiteX12" fmla="*/ 927627 w 986690"/>
                <a:gd name="connsiteY12" fmla="*/ 728014 h 986823"/>
                <a:gd name="connsiteX13" fmla="*/ 864131 w 986690"/>
                <a:gd name="connsiteY13" fmla="*/ 728609 h 986823"/>
                <a:gd name="connsiteX14" fmla="*/ 805332 w 986690"/>
                <a:gd name="connsiteY14" fmla="*/ 802422 h 986823"/>
                <a:gd name="connsiteX15" fmla="*/ 818891 w 986690"/>
                <a:gd name="connsiteY15" fmla="*/ 864396 h 986823"/>
                <a:gd name="connsiteX16" fmla="*/ 752088 w 986690"/>
                <a:gd name="connsiteY16" fmla="*/ 913737 h 986823"/>
                <a:gd name="connsiteX17" fmla="*/ 696795 w 986690"/>
                <a:gd name="connsiteY17" fmla="*/ 882453 h 986823"/>
                <a:gd name="connsiteX18" fmla="*/ 609092 w 986690"/>
                <a:gd name="connsiteY18" fmla="*/ 916912 h 986823"/>
                <a:gd name="connsiteX19" fmla="*/ 589845 w 986690"/>
                <a:gd name="connsiteY19" fmla="*/ 977497 h 986823"/>
                <a:gd name="connsiteX20" fmla="*/ 507367 w 986690"/>
                <a:gd name="connsiteY20" fmla="*/ 986823 h 986823"/>
                <a:gd name="connsiteX21" fmla="*/ 475156 w 986690"/>
                <a:gd name="connsiteY21" fmla="*/ 932191 h 986823"/>
                <a:gd name="connsiteX22" fmla="*/ 381832 w 986690"/>
                <a:gd name="connsiteY22" fmla="*/ 918103 h 986823"/>
                <a:gd name="connsiteX23" fmla="*/ 334937 w 986690"/>
                <a:gd name="connsiteY23" fmla="*/ 960896 h 986823"/>
                <a:gd name="connsiteX24" fmla="*/ 258809 w 986690"/>
                <a:gd name="connsiteY24" fmla="*/ 927693 h 986823"/>
                <a:gd name="connsiteX25" fmla="*/ 258214 w 986690"/>
                <a:gd name="connsiteY25" fmla="*/ 864198 h 986823"/>
                <a:gd name="connsiteX26" fmla="*/ 184401 w 986690"/>
                <a:gd name="connsiteY26" fmla="*/ 805399 h 986823"/>
                <a:gd name="connsiteX27" fmla="*/ 122427 w 986690"/>
                <a:gd name="connsiteY27" fmla="*/ 818957 h 986823"/>
                <a:gd name="connsiteX28" fmla="*/ 73086 w 986690"/>
                <a:gd name="connsiteY28" fmla="*/ 752155 h 986823"/>
                <a:gd name="connsiteX29" fmla="*/ 104370 w 986690"/>
                <a:gd name="connsiteY29" fmla="*/ 696795 h 986823"/>
                <a:gd name="connsiteX30" fmla="*/ 69911 w 986690"/>
                <a:gd name="connsiteY30" fmla="*/ 609092 h 986823"/>
                <a:gd name="connsiteX31" fmla="*/ 9326 w 986690"/>
                <a:gd name="connsiteY31" fmla="*/ 589845 h 986823"/>
                <a:gd name="connsiteX32" fmla="*/ 0 w 986690"/>
                <a:gd name="connsiteY32" fmla="*/ 507367 h 986823"/>
                <a:gd name="connsiteX33" fmla="*/ 54632 w 986690"/>
                <a:gd name="connsiteY33" fmla="*/ 475157 h 986823"/>
                <a:gd name="connsiteX34" fmla="*/ 68720 w 986690"/>
                <a:gd name="connsiteY34" fmla="*/ 381832 h 986823"/>
                <a:gd name="connsiteX35" fmla="*/ 25927 w 986690"/>
                <a:gd name="connsiteY35" fmla="*/ 334938 h 986823"/>
                <a:gd name="connsiteX36" fmla="*/ 59130 w 986690"/>
                <a:gd name="connsiteY36" fmla="*/ 258810 h 986823"/>
                <a:gd name="connsiteX37" fmla="*/ 122625 w 986690"/>
                <a:gd name="connsiteY37" fmla="*/ 258214 h 986823"/>
                <a:gd name="connsiteX38" fmla="*/ 181425 w 986690"/>
                <a:gd name="connsiteY38" fmla="*/ 184401 h 986823"/>
                <a:gd name="connsiteX39" fmla="*/ 167865 w 986690"/>
                <a:gd name="connsiteY39" fmla="*/ 122427 h 986823"/>
                <a:gd name="connsiteX40" fmla="*/ 234668 w 986690"/>
                <a:gd name="connsiteY40" fmla="*/ 73086 h 986823"/>
                <a:gd name="connsiteX41" fmla="*/ 290028 w 986690"/>
                <a:gd name="connsiteY41" fmla="*/ 104370 h 986823"/>
                <a:gd name="connsiteX42" fmla="*/ 377731 w 986690"/>
                <a:gd name="connsiteY42" fmla="*/ 69911 h 986823"/>
                <a:gd name="connsiteX43" fmla="*/ 396978 w 986690"/>
                <a:gd name="connsiteY43" fmla="*/ 9326 h 986823"/>
                <a:gd name="connsiteX44" fmla="*/ 479456 w 986690"/>
                <a:gd name="connsiteY44" fmla="*/ 0 h 986823"/>
                <a:gd name="connsiteX45" fmla="*/ 511666 w 986690"/>
                <a:gd name="connsiteY45" fmla="*/ 54632 h 986823"/>
                <a:gd name="connsiteX46" fmla="*/ 604991 w 986690"/>
                <a:gd name="connsiteY46" fmla="*/ 68720 h 986823"/>
                <a:gd name="connsiteX47" fmla="*/ 651885 w 986690"/>
                <a:gd name="connsiteY47" fmla="*/ 25927 h 986823"/>
                <a:gd name="connsiteX48" fmla="*/ 727947 w 986690"/>
                <a:gd name="connsiteY48" fmla="*/ 59130 h 986823"/>
                <a:gd name="connsiteX49" fmla="*/ 727947 w 986690"/>
                <a:gd name="connsiteY49" fmla="*/ 59130 h 986823"/>
                <a:gd name="connsiteX50" fmla="*/ 352994 w 986690"/>
                <a:gd name="connsiteY50" fmla="*/ 815650 h 986823"/>
                <a:gd name="connsiteX51" fmla="*/ 815584 w 986690"/>
                <a:gd name="connsiteY51" fmla="*/ 633895 h 986823"/>
                <a:gd name="connsiteX52" fmla="*/ 633828 w 986690"/>
                <a:gd name="connsiteY52" fmla="*/ 171305 h 986823"/>
                <a:gd name="connsiteX53" fmla="*/ 171305 w 986690"/>
                <a:gd name="connsiteY53" fmla="*/ 353060 h 986823"/>
                <a:gd name="connsiteX54" fmla="*/ 352994 w 986690"/>
                <a:gd name="connsiteY54" fmla="*/ 815650 h 98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86690" h="986823">
                  <a:moveTo>
                    <a:pt x="727947" y="59262"/>
                  </a:moveTo>
                  <a:lnTo>
                    <a:pt x="728542" y="122758"/>
                  </a:lnTo>
                  <a:cubicBezTo>
                    <a:pt x="755594" y="139888"/>
                    <a:pt x="780265" y="159664"/>
                    <a:pt x="802356" y="181557"/>
                  </a:cubicBezTo>
                  <a:lnTo>
                    <a:pt x="864264" y="167932"/>
                  </a:lnTo>
                  <a:lnTo>
                    <a:pt x="913604" y="234734"/>
                  </a:lnTo>
                  <a:lnTo>
                    <a:pt x="882320" y="290028"/>
                  </a:lnTo>
                  <a:cubicBezTo>
                    <a:pt x="896871" y="317940"/>
                    <a:pt x="908446" y="347372"/>
                    <a:pt x="916780" y="377731"/>
                  </a:cubicBezTo>
                  <a:lnTo>
                    <a:pt x="977364" y="396978"/>
                  </a:lnTo>
                  <a:lnTo>
                    <a:pt x="986691" y="479456"/>
                  </a:lnTo>
                  <a:lnTo>
                    <a:pt x="932058" y="511666"/>
                  </a:lnTo>
                  <a:cubicBezTo>
                    <a:pt x="930801" y="542753"/>
                    <a:pt x="926171" y="574037"/>
                    <a:pt x="917970" y="604991"/>
                  </a:cubicBezTo>
                  <a:lnTo>
                    <a:pt x="960763" y="651885"/>
                  </a:lnTo>
                  <a:lnTo>
                    <a:pt x="927627" y="728014"/>
                  </a:lnTo>
                  <a:lnTo>
                    <a:pt x="864131" y="728609"/>
                  </a:lnTo>
                  <a:cubicBezTo>
                    <a:pt x="847001" y="755660"/>
                    <a:pt x="827291" y="780331"/>
                    <a:pt x="805332" y="802422"/>
                  </a:cubicBezTo>
                  <a:lnTo>
                    <a:pt x="818891" y="864396"/>
                  </a:lnTo>
                  <a:lnTo>
                    <a:pt x="752088" y="913737"/>
                  </a:lnTo>
                  <a:lnTo>
                    <a:pt x="696795" y="882453"/>
                  </a:lnTo>
                  <a:cubicBezTo>
                    <a:pt x="668883" y="897070"/>
                    <a:pt x="639451" y="908578"/>
                    <a:pt x="609092" y="916912"/>
                  </a:cubicBezTo>
                  <a:lnTo>
                    <a:pt x="589845" y="977497"/>
                  </a:lnTo>
                  <a:lnTo>
                    <a:pt x="507367" y="986823"/>
                  </a:lnTo>
                  <a:lnTo>
                    <a:pt x="475156" y="932191"/>
                  </a:lnTo>
                  <a:cubicBezTo>
                    <a:pt x="444004" y="930934"/>
                    <a:pt x="412785" y="926304"/>
                    <a:pt x="381832" y="918103"/>
                  </a:cubicBezTo>
                  <a:lnTo>
                    <a:pt x="334937" y="960896"/>
                  </a:lnTo>
                  <a:lnTo>
                    <a:pt x="258809" y="927693"/>
                  </a:lnTo>
                  <a:lnTo>
                    <a:pt x="258214" y="864198"/>
                  </a:lnTo>
                  <a:cubicBezTo>
                    <a:pt x="231162" y="847067"/>
                    <a:pt x="206492" y="827291"/>
                    <a:pt x="184401" y="805399"/>
                  </a:cubicBezTo>
                  <a:lnTo>
                    <a:pt x="122427" y="818957"/>
                  </a:lnTo>
                  <a:lnTo>
                    <a:pt x="73086" y="752155"/>
                  </a:lnTo>
                  <a:lnTo>
                    <a:pt x="104370" y="696795"/>
                  </a:lnTo>
                  <a:cubicBezTo>
                    <a:pt x="89753" y="668883"/>
                    <a:pt x="78244" y="639451"/>
                    <a:pt x="69911" y="609092"/>
                  </a:cubicBezTo>
                  <a:lnTo>
                    <a:pt x="9326" y="589845"/>
                  </a:lnTo>
                  <a:lnTo>
                    <a:pt x="0" y="507367"/>
                  </a:lnTo>
                  <a:lnTo>
                    <a:pt x="54632" y="475157"/>
                  </a:lnTo>
                  <a:cubicBezTo>
                    <a:pt x="55889" y="444070"/>
                    <a:pt x="60519" y="412786"/>
                    <a:pt x="68720" y="381832"/>
                  </a:cubicBezTo>
                  <a:lnTo>
                    <a:pt x="25927" y="334938"/>
                  </a:lnTo>
                  <a:lnTo>
                    <a:pt x="59130" y="258810"/>
                  </a:lnTo>
                  <a:lnTo>
                    <a:pt x="122625" y="258214"/>
                  </a:lnTo>
                  <a:cubicBezTo>
                    <a:pt x="139755" y="231163"/>
                    <a:pt x="159532" y="206492"/>
                    <a:pt x="181425" y="184401"/>
                  </a:cubicBezTo>
                  <a:lnTo>
                    <a:pt x="167865" y="122427"/>
                  </a:lnTo>
                  <a:lnTo>
                    <a:pt x="234668" y="73086"/>
                  </a:lnTo>
                  <a:lnTo>
                    <a:pt x="290028" y="104370"/>
                  </a:lnTo>
                  <a:cubicBezTo>
                    <a:pt x="317939" y="89753"/>
                    <a:pt x="347372" y="78245"/>
                    <a:pt x="377731" y="69911"/>
                  </a:cubicBezTo>
                  <a:lnTo>
                    <a:pt x="396978" y="9326"/>
                  </a:lnTo>
                  <a:lnTo>
                    <a:pt x="479456" y="0"/>
                  </a:lnTo>
                  <a:lnTo>
                    <a:pt x="511666" y="54632"/>
                  </a:lnTo>
                  <a:cubicBezTo>
                    <a:pt x="542753" y="55889"/>
                    <a:pt x="574037" y="60519"/>
                    <a:pt x="604991" y="68720"/>
                  </a:cubicBezTo>
                  <a:lnTo>
                    <a:pt x="651885" y="25927"/>
                  </a:lnTo>
                  <a:lnTo>
                    <a:pt x="727947" y="59130"/>
                  </a:lnTo>
                  <a:lnTo>
                    <a:pt x="727947" y="59130"/>
                  </a:lnTo>
                  <a:close/>
                  <a:moveTo>
                    <a:pt x="352994" y="815650"/>
                  </a:moveTo>
                  <a:cubicBezTo>
                    <a:pt x="530913" y="893167"/>
                    <a:pt x="738000" y="811814"/>
                    <a:pt x="815584" y="633895"/>
                  </a:cubicBezTo>
                  <a:cubicBezTo>
                    <a:pt x="893101" y="455976"/>
                    <a:pt x="811748" y="248888"/>
                    <a:pt x="633828" y="171305"/>
                  </a:cubicBezTo>
                  <a:cubicBezTo>
                    <a:pt x="455909" y="93788"/>
                    <a:pt x="248822" y="175141"/>
                    <a:pt x="171305" y="353060"/>
                  </a:cubicBezTo>
                  <a:cubicBezTo>
                    <a:pt x="93722" y="530980"/>
                    <a:pt x="175075" y="738067"/>
                    <a:pt x="352994" y="815650"/>
                  </a:cubicBezTo>
                  <a:close/>
                </a:path>
              </a:pathLst>
            </a:custGeom>
            <a:solidFill>
              <a:schemeClr val="bg1"/>
            </a:solidFill>
            <a:ln w="661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C73EBF1-2DF3-40CB-9FD9-B836FA5D4FB2}"/>
                </a:ext>
              </a:extLst>
            </p:cNvPr>
            <p:cNvSpPr/>
            <p:nvPr/>
          </p:nvSpPr>
          <p:spPr>
            <a:xfrm>
              <a:off x="1322791" y="6809329"/>
              <a:ext cx="572728" cy="585587"/>
            </a:xfrm>
            <a:custGeom>
              <a:avLst/>
              <a:gdLst>
                <a:gd name="connsiteX0" fmla="*/ 349886 w 515568"/>
                <a:gd name="connsiteY0" fmla="*/ 13294 h 527143"/>
                <a:gd name="connsiteX1" fmla="*/ 360997 w 515568"/>
                <a:gd name="connsiteY1" fmla="*/ 69713 h 527143"/>
                <a:gd name="connsiteX2" fmla="*/ 425551 w 515568"/>
                <a:gd name="connsiteY2" fmla="*/ 120840 h 527143"/>
                <a:gd name="connsiteX3" fmla="*/ 484284 w 515568"/>
                <a:gd name="connsiteY3" fmla="*/ 117400 h 527143"/>
                <a:gd name="connsiteX4" fmla="*/ 513188 w 515568"/>
                <a:gd name="connsiteY4" fmla="*/ 175274 h 527143"/>
                <a:gd name="connsiteX5" fmla="*/ 473106 w 515568"/>
                <a:gd name="connsiteY5" fmla="*/ 222564 h 527143"/>
                <a:gd name="connsiteX6" fmla="*/ 472379 w 515568"/>
                <a:gd name="connsiteY6" fmla="*/ 297171 h 527143"/>
                <a:gd name="connsiteX7" fmla="*/ 515569 w 515568"/>
                <a:gd name="connsiteY7" fmla="*/ 345322 h 527143"/>
                <a:gd name="connsiteX8" fmla="*/ 488385 w 515568"/>
                <a:gd name="connsiteY8" fmla="*/ 403989 h 527143"/>
                <a:gd name="connsiteX9" fmla="*/ 419598 w 515568"/>
                <a:gd name="connsiteY9" fmla="*/ 401939 h 527143"/>
                <a:gd name="connsiteX10" fmla="*/ 368736 w 515568"/>
                <a:gd name="connsiteY10" fmla="*/ 442086 h 527143"/>
                <a:gd name="connsiteX11" fmla="*/ 357029 w 515568"/>
                <a:gd name="connsiteY11" fmla="*/ 511865 h 527143"/>
                <a:gd name="connsiteX12" fmla="*/ 294195 w 515568"/>
                <a:gd name="connsiteY12" fmla="*/ 527143 h 527143"/>
                <a:gd name="connsiteX13" fmla="*/ 250608 w 515568"/>
                <a:gd name="connsiteY13" fmla="*/ 469005 h 527143"/>
                <a:gd name="connsiteX14" fmla="*/ 220580 w 515568"/>
                <a:gd name="connsiteY14" fmla="*/ 464839 h 527143"/>
                <a:gd name="connsiteX15" fmla="*/ 191478 w 515568"/>
                <a:gd name="connsiteY15" fmla="*/ 456439 h 527143"/>
                <a:gd name="connsiteX16" fmla="*/ 127983 w 515568"/>
                <a:gd name="connsiteY16" fmla="*/ 491758 h 527143"/>
                <a:gd name="connsiteX17" fmla="*/ 76856 w 515568"/>
                <a:gd name="connsiteY17" fmla="*/ 452140 h 527143"/>
                <a:gd name="connsiteX18" fmla="*/ 94648 w 515568"/>
                <a:gd name="connsiteY18" fmla="*/ 383684 h 527143"/>
                <a:gd name="connsiteX19" fmla="*/ 64554 w 515568"/>
                <a:gd name="connsiteY19" fmla="*/ 326273 h 527143"/>
                <a:gd name="connsiteX20" fmla="*/ 926 w 515568"/>
                <a:gd name="connsiteY20" fmla="*/ 300082 h 527143"/>
                <a:gd name="connsiteX21" fmla="*/ 0 w 515568"/>
                <a:gd name="connsiteY21" fmla="*/ 235396 h 527143"/>
                <a:gd name="connsiteX22" fmla="*/ 59064 w 515568"/>
                <a:gd name="connsiteY22" fmla="*/ 209072 h 527143"/>
                <a:gd name="connsiteX23" fmla="*/ 88827 w 515568"/>
                <a:gd name="connsiteY23" fmla="*/ 140682 h 527143"/>
                <a:gd name="connsiteX24" fmla="*/ 71565 w 515568"/>
                <a:gd name="connsiteY24" fmla="*/ 81221 h 527143"/>
                <a:gd name="connsiteX25" fmla="*/ 121567 w 515568"/>
                <a:gd name="connsiteY25" fmla="*/ 40148 h 527143"/>
                <a:gd name="connsiteX26" fmla="*/ 173818 w 515568"/>
                <a:gd name="connsiteY26" fmla="*/ 67265 h 527143"/>
                <a:gd name="connsiteX27" fmla="*/ 253584 w 515568"/>
                <a:gd name="connsiteY27" fmla="*/ 46960 h 527143"/>
                <a:gd name="connsiteX28" fmla="*/ 286721 w 515568"/>
                <a:gd name="connsiteY28" fmla="*/ 0 h 527143"/>
                <a:gd name="connsiteX29" fmla="*/ 349952 w 515568"/>
                <a:gd name="connsiteY29" fmla="*/ 13493 h 527143"/>
                <a:gd name="connsiteX30" fmla="*/ 349952 w 515568"/>
                <a:gd name="connsiteY30" fmla="*/ 13493 h 527143"/>
                <a:gd name="connsiteX31" fmla="*/ 231295 w 515568"/>
                <a:gd name="connsiteY31" fmla="*/ 414373 h 527143"/>
                <a:gd name="connsiteX32" fmla="*/ 421119 w 515568"/>
                <a:gd name="connsiteY32" fmla="*/ 291285 h 527143"/>
                <a:gd name="connsiteX33" fmla="*/ 298031 w 515568"/>
                <a:gd name="connsiteY33" fmla="*/ 101460 h 527143"/>
                <a:gd name="connsiteX34" fmla="*/ 108207 w 515568"/>
                <a:gd name="connsiteY34" fmla="*/ 224549 h 527143"/>
                <a:gd name="connsiteX35" fmla="*/ 231295 w 515568"/>
                <a:gd name="connsiteY35" fmla="*/ 414373 h 52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5568" h="527143">
                  <a:moveTo>
                    <a:pt x="349886" y="13294"/>
                  </a:moveTo>
                  <a:lnTo>
                    <a:pt x="360997" y="69713"/>
                  </a:lnTo>
                  <a:cubicBezTo>
                    <a:pt x="385999" y="82478"/>
                    <a:pt x="407825" y="100005"/>
                    <a:pt x="425551" y="120840"/>
                  </a:cubicBezTo>
                  <a:lnTo>
                    <a:pt x="484284" y="117400"/>
                  </a:lnTo>
                  <a:lnTo>
                    <a:pt x="513188" y="175274"/>
                  </a:lnTo>
                  <a:lnTo>
                    <a:pt x="473106" y="222564"/>
                  </a:lnTo>
                  <a:cubicBezTo>
                    <a:pt x="477207" y="246640"/>
                    <a:pt x="477207" y="271839"/>
                    <a:pt x="472379" y="297171"/>
                  </a:cubicBezTo>
                  <a:lnTo>
                    <a:pt x="515569" y="345322"/>
                  </a:lnTo>
                  <a:lnTo>
                    <a:pt x="488385" y="403989"/>
                  </a:lnTo>
                  <a:lnTo>
                    <a:pt x="419598" y="401939"/>
                  </a:lnTo>
                  <a:cubicBezTo>
                    <a:pt x="404783" y="417879"/>
                    <a:pt x="387586" y="431371"/>
                    <a:pt x="368736" y="442086"/>
                  </a:cubicBezTo>
                  <a:lnTo>
                    <a:pt x="357029" y="511865"/>
                  </a:lnTo>
                  <a:lnTo>
                    <a:pt x="294195" y="527143"/>
                  </a:lnTo>
                  <a:lnTo>
                    <a:pt x="250608" y="469005"/>
                  </a:lnTo>
                  <a:cubicBezTo>
                    <a:pt x="240687" y="468344"/>
                    <a:pt x="230634" y="466955"/>
                    <a:pt x="220580" y="464839"/>
                  </a:cubicBezTo>
                  <a:cubicBezTo>
                    <a:pt x="210527" y="462722"/>
                    <a:pt x="200870" y="459878"/>
                    <a:pt x="191478" y="456439"/>
                  </a:cubicBezTo>
                  <a:lnTo>
                    <a:pt x="127983" y="491758"/>
                  </a:lnTo>
                  <a:lnTo>
                    <a:pt x="76856" y="452140"/>
                  </a:lnTo>
                  <a:lnTo>
                    <a:pt x="94648" y="383684"/>
                  </a:lnTo>
                  <a:cubicBezTo>
                    <a:pt x="81750" y="366223"/>
                    <a:pt x="71631" y="346909"/>
                    <a:pt x="64554" y="326273"/>
                  </a:cubicBezTo>
                  <a:lnTo>
                    <a:pt x="926" y="300082"/>
                  </a:lnTo>
                  <a:lnTo>
                    <a:pt x="0" y="235396"/>
                  </a:lnTo>
                  <a:lnTo>
                    <a:pt x="59064" y="209072"/>
                  </a:lnTo>
                  <a:cubicBezTo>
                    <a:pt x="65017" y="184004"/>
                    <a:pt x="75268" y="160987"/>
                    <a:pt x="88827" y="140682"/>
                  </a:cubicBezTo>
                  <a:lnTo>
                    <a:pt x="71565" y="81221"/>
                  </a:lnTo>
                  <a:lnTo>
                    <a:pt x="121567" y="40148"/>
                  </a:lnTo>
                  <a:lnTo>
                    <a:pt x="173818" y="67265"/>
                  </a:lnTo>
                  <a:cubicBezTo>
                    <a:pt x="198489" y="55492"/>
                    <a:pt x="225541" y="48415"/>
                    <a:pt x="253584" y="46960"/>
                  </a:cubicBezTo>
                  <a:lnTo>
                    <a:pt x="286721" y="0"/>
                  </a:lnTo>
                  <a:lnTo>
                    <a:pt x="349952" y="13493"/>
                  </a:lnTo>
                  <a:lnTo>
                    <a:pt x="349952" y="13493"/>
                  </a:lnTo>
                  <a:close/>
                  <a:moveTo>
                    <a:pt x="231295" y="414373"/>
                  </a:moveTo>
                  <a:cubicBezTo>
                    <a:pt x="317675" y="432826"/>
                    <a:pt x="402666" y="377665"/>
                    <a:pt x="421119" y="291285"/>
                  </a:cubicBezTo>
                  <a:cubicBezTo>
                    <a:pt x="439507" y="204838"/>
                    <a:pt x="384411" y="119914"/>
                    <a:pt x="298031" y="101460"/>
                  </a:cubicBezTo>
                  <a:cubicBezTo>
                    <a:pt x="211651" y="83073"/>
                    <a:pt x="126660" y="138168"/>
                    <a:pt x="108207" y="224549"/>
                  </a:cubicBezTo>
                  <a:cubicBezTo>
                    <a:pt x="89819" y="310995"/>
                    <a:pt x="144915" y="395920"/>
                    <a:pt x="231295" y="414373"/>
                  </a:cubicBezTo>
                  <a:close/>
                </a:path>
              </a:pathLst>
            </a:custGeom>
            <a:solidFill>
              <a:schemeClr val="bg1"/>
            </a:solidFill>
            <a:ln w="661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4C8637EC-74F7-4640-9E8C-017312EF7FA0}"/>
                </a:ext>
              </a:extLst>
            </p:cNvPr>
            <p:cNvSpPr/>
            <p:nvPr/>
          </p:nvSpPr>
          <p:spPr>
            <a:xfrm>
              <a:off x="2233673" y="5257800"/>
              <a:ext cx="876321" cy="870884"/>
            </a:xfrm>
            <a:custGeom>
              <a:avLst/>
              <a:gdLst>
                <a:gd name="connsiteX0" fmla="*/ 513849 w 788862"/>
                <a:gd name="connsiteY0" fmla="*/ 16006 h 783968"/>
                <a:gd name="connsiteX1" fmla="*/ 526680 w 788862"/>
                <a:gd name="connsiteY1" fmla="*/ 85256 h 783968"/>
                <a:gd name="connsiteX2" fmla="*/ 594078 w 788862"/>
                <a:gd name="connsiteY2" fmla="*/ 124213 h 783968"/>
                <a:gd name="connsiteX3" fmla="*/ 660483 w 788862"/>
                <a:gd name="connsiteY3" fmla="*/ 100799 h 783968"/>
                <a:gd name="connsiteX4" fmla="*/ 712007 w 788862"/>
                <a:gd name="connsiteY4" fmla="*/ 158077 h 783968"/>
                <a:gd name="connsiteX5" fmla="*/ 681649 w 788862"/>
                <a:gd name="connsiteY5" fmla="*/ 221704 h 783968"/>
                <a:gd name="connsiteX6" fmla="*/ 713330 w 788862"/>
                <a:gd name="connsiteY6" fmla="*/ 292740 h 783968"/>
                <a:gd name="connsiteX7" fmla="*/ 780860 w 788862"/>
                <a:gd name="connsiteY7" fmla="*/ 312847 h 783968"/>
                <a:gd name="connsiteX8" fmla="*/ 788863 w 788862"/>
                <a:gd name="connsiteY8" fmla="*/ 389438 h 783968"/>
                <a:gd name="connsiteX9" fmla="*/ 726889 w 788862"/>
                <a:gd name="connsiteY9" fmla="*/ 423104 h 783968"/>
                <a:gd name="connsiteX10" fmla="*/ 721002 w 788862"/>
                <a:gd name="connsiteY10" fmla="*/ 461598 h 783968"/>
                <a:gd name="connsiteX11" fmla="*/ 710684 w 788862"/>
                <a:gd name="connsiteY11" fmla="*/ 499166 h 783968"/>
                <a:gd name="connsiteX12" fmla="*/ 753544 w 788862"/>
                <a:gd name="connsiteY12" fmla="*/ 555121 h 783968"/>
                <a:gd name="connsiteX13" fmla="*/ 714983 w 788862"/>
                <a:gd name="connsiteY13" fmla="*/ 621791 h 783968"/>
                <a:gd name="connsiteX14" fmla="*/ 645139 w 788862"/>
                <a:gd name="connsiteY14" fmla="*/ 612597 h 783968"/>
                <a:gd name="connsiteX15" fmla="*/ 587265 w 788862"/>
                <a:gd name="connsiteY15" fmla="*/ 664584 h 783968"/>
                <a:gd name="connsiteX16" fmla="*/ 589051 w 788862"/>
                <a:gd name="connsiteY16" fmla="*/ 735091 h 783968"/>
                <a:gd name="connsiteX17" fmla="*/ 518677 w 788862"/>
                <a:gd name="connsiteY17" fmla="*/ 766375 h 783968"/>
                <a:gd name="connsiteX18" fmla="*/ 467616 w 788862"/>
                <a:gd name="connsiteY18" fmla="*/ 717894 h 783968"/>
                <a:gd name="connsiteX19" fmla="*/ 390165 w 788862"/>
                <a:gd name="connsiteY19" fmla="*/ 725963 h 783968"/>
                <a:gd name="connsiteX20" fmla="*/ 350216 w 788862"/>
                <a:gd name="connsiteY20" fmla="*/ 783969 h 783968"/>
                <a:gd name="connsiteX21" fmla="*/ 274948 w 788862"/>
                <a:gd name="connsiteY21" fmla="*/ 767963 h 783968"/>
                <a:gd name="connsiteX22" fmla="*/ 262116 w 788862"/>
                <a:gd name="connsiteY22" fmla="*/ 698713 h 783968"/>
                <a:gd name="connsiteX23" fmla="*/ 194719 w 788862"/>
                <a:gd name="connsiteY23" fmla="*/ 659756 h 783968"/>
                <a:gd name="connsiteX24" fmla="*/ 128313 w 788862"/>
                <a:gd name="connsiteY24" fmla="*/ 683170 h 783968"/>
                <a:gd name="connsiteX25" fmla="*/ 76790 w 788862"/>
                <a:gd name="connsiteY25" fmla="*/ 625892 h 783968"/>
                <a:gd name="connsiteX26" fmla="*/ 107148 w 788862"/>
                <a:gd name="connsiteY26" fmla="*/ 562264 h 783968"/>
                <a:gd name="connsiteX27" fmla="*/ 75533 w 788862"/>
                <a:gd name="connsiteY27" fmla="*/ 491229 h 783968"/>
                <a:gd name="connsiteX28" fmla="*/ 8003 w 788862"/>
                <a:gd name="connsiteY28" fmla="*/ 471122 h 783968"/>
                <a:gd name="connsiteX29" fmla="*/ 0 w 788862"/>
                <a:gd name="connsiteY29" fmla="*/ 394531 h 783968"/>
                <a:gd name="connsiteX30" fmla="*/ 61974 w 788862"/>
                <a:gd name="connsiteY30" fmla="*/ 360865 h 783968"/>
                <a:gd name="connsiteX31" fmla="*/ 67860 w 788862"/>
                <a:gd name="connsiteY31" fmla="*/ 322371 h 783968"/>
                <a:gd name="connsiteX32" fmla="*/ 78178 w 788862"/>
                <a:gd name="connsiteY32" fmla="*/ 284803 h 783968"/>
                <a:gd name="connsiteX33" fmla="*/ 35319 w 788862"/>
                <a:gd name="connsiteY33" fmla="*/ 228848 h 783968"/>
                <a:gd name="connsiteX34" fmla="*/ 73879 w 788862"/>
                <a:gd name="connsiteY34" fmla="*/ 162178 h 783968"/>
                <a:gd name="connsiteX35" fmla="*/ 143724 w 788862"/>
                <a:gd name="connsiteY35" fmla="*/ 171371 h 783968"/>
                <a:gd name="connsiteX36" fmla="*/ 201597 w 788862"/>
                <a:gd name="connsiteY36" fmla="*/ 119384 h 783968"/>
                <a:gd name="connsiteX37" fmla="*/ 199812 w 788862"/>
                <a:gd name="connsiteY37" fmla="*/ 48878 h 783968"/>
                <a:gd name="connsiteX38" fmla="*/ 270186 w 788862"/>
                <a:gd name="connsiteY38" fmla="*/ 17593 h 783968"/>
                <a:gd name="connsiteX39" fmla="*/ 321313 w 788862"/>
                <a:gd name="connsiteY39" fmla="*/ 66075 h 783968"/>
                <a:gd name="connsiteX40" fmla="*/ 398764 w 788862"/>
                <a:gd name="connsiteY40" fmla="*/ 58006 h 783968"/>
                <a:gd name="connsiteX41" fmla="*/ 438713 w 788862"/>
                <a:gd name="connsiteY41" fmla="*/ 0 h 783968"/>
                <a:gd name="connsiteX42" fmla="*/ 514047 w 788862"/>
                <a:gd name="connsiteY42" fmla="*/ 16072 h 783968"/>
                <a:gd name="connsiteX43" fmla="*/ 514047 w 788862"/>
                <a:gd name="connsiteY43" fmla="*/ 16072 h 783968"/>
                <a:gd name="connsiteX44" fmla="*/ 338708 w 788862"/>
                <a:gd name="connsiteY44" fmla="*/ 653208 h 783968"/>
                <a:gd name="connsiteX45" fmla="*/ 655589 w 788862"/>
                <a:gd name="connsiteY45" fmla="*/ 447642 h 783968"/>
                <a:gd name="connsiteX46" fmla="*/ 450023 w 788862"/>
                <a:gd name="connsiteY46" fmla="*/ 130761 h 783968"/>
                <a:gd name="connsiteX47" fmla="*/ 133142 w 788862"/>
                <a:gd name="connsiteY47" fmla="*/ 336327 h 783968"/>
                <a:gd name="connsiteX48" fmla="*/ 338708 w 788862"/>
                <a:gd name="connsiteY48" fmla="*/ 653208 h 7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8862" h="783968">
                  <a:moveTo>
                    <a:pt x="513849" y="16006"/>
                  </a:moveTo>
                  <a:lnTo>
                    <a:pt x="526680" y="85256"/>
                  </a:lnTo>
                  <a:cubicBezTo>
                    <a:pt x="550954" y="95706"/>
                    <a:pt x="573508" y="108802"/>
                    <a:pt x="594078" y="124213"/>
                  </a:cubicBezTo>
                  <a:lnTo>
                    <a:pt x="660483" y="100799"/>
                  </a:lnTo>
                  <a:lnTo>
                    <a:pt x="712007" y="158077"/>
                  </a:lnTo>
                  <a:lnTo>
                    <a:pt x="681649" y="221704"/>
                  </a:lnTo>
                  <a:cubicBezTo>
                    <a:pt x="694877" y="243994"/>
                    <a:pt x="705525" y="267871"/>
                    <a:pt x="713330" y="292740"/>
                  </a:cubicBezTo>
                  <a:lnTo>
                    <a:pt x="780860" y="312847"/>
                  </a:lnTo>
                  <a:lnTo>
                    <a:pt x="788863" y="389438"/>
                  </a:lnTo>
                  <a:lnTo>
                    <a:pt x="726889" y="423104"/>
                  </a:lnTo>
                  <a:cubicBezTo>
                    <a:pt x="725698" y="435869"/>
                    <a:pt x="723714" y="448766"/>
                    <a:pt x="721002" y="461598"/>
                  </a:cubicBezTo>
                  <a:cubicBezTo>
                    <a:pt x="718290" y="474495"/>
                    <a:pt x="714785" y="486996"/>
                    <a:pt x="710684" y="499166"/>
                  </a:cubicBezTo>
                  <a:lnTo>
                    <a:pt x="753544" y="555121"/>
                  </a:lnTo>
                  <a:lnTo>
                    <a:pt x="714983" y="621791"/>
                  </a:lnTo>
                  <a:lnTo>
                    <a:pt x="645139" y="612597"/>
                  </a:lnTo>
                  <a:cubicBezTo>
                    <a:pt x="627876" y="632175"/>
                    <a:pt x="608430" y="649636"/>
                    <a:pt x="587265" y="664584"/>
                  </a:cubicBezTo>
                  <a:lnTo>
                    <a:pt x="589051" y="735091"/>
                  </a:lnTo>
                  <a:lnTo>
                    <a:pt x="518677" y="766375"/>
                  </a:lnTo>
                  <a:lnTo>
                    <a:pt x="467616" y="717894"/>
                  </a:lnTo>
                  <a:cubicBezTo>
                    <a:pt x="442549" y="723516"/>
                    <a:pt x="416556" y="726360"/>
                    <a:pt x="390165" y="725963"/>
                  </a:cubicBezTo>
                  <a:lnTo>
                    <a:pt x="350216" y="783969"/>
                  </a:lnTo>
                  <a:lnTo>
                    <a:pt x="274948" y="767963"/>
                  </a:lnTo>
                  <a:lnTo>
                    <a:pt x="262116" y="698713"/>
                  </a:lnTo>
                  <a:cubicBezTo>
                    <a:pt x="237843" y="688263"/>
                    <a:pt x="215289" y="675167"/>
                    <a:pt x="194719" y="659756"/>
                  </a:cubicBezTo>
                  <a:lnTo>
                    <a:pt x="128313" y="683170"/>
                  </a:lnTo>
                  <a:lnTo>
                    <a:pt x="76790" y="625892"/>
                  </a:lnTo>
                  <a:lnTo>
                    <a:pt x="107148" y="562264"/>
                  </a:lnTo>
                  <a:cubicBezTo>
                    <a:pt x="93920" y="539975"/>
                    <a:pt x="83271" y="516098"/>
                    <a:pt x="75533" y="491229"/>
                  </a:cubicBezTo>
                  <a:lnTo>
                    <a:pt x="8003" y="471122"/>
                  </a:lnTo>
                  <a:lnTo>
                    <a:pt x="0" y="394531"/>
                  </a:lnTo>
                  <a:lnTo>
                    <a:pt x="61974" y="360865"/>
                  </a:lnTo>
                  <a:cubicBezTo>
                    <a:pt x="63231" y="348100"/>
                    <a:pt x="65149" y="335202"/>
                    <a:pt x="67860" y="322371"/>
                  </a:cubicBezTo>
                  <a:cubicBezTo>
                    <a:pt x="70572" y="309474"/>
                    <a:pt x="74078" y="296973"/>
                    <a:pt x="78178" y="284803"/>
                  </a:cubicBezTo>
                  <a:lnTo>
                    <a:pt x="35319" y="228848"/>
                  </a:lnTo>
                  <a:lnTo>
                    <a:pt x="73879" y="162178"/>
                  </a:lnTo>
                  <a:lnTo>
                    <a:pt x="143724" y="171371"/>
                  </a:lnTo>
                  <a:cubicBezTo>
                    <a:pt x="160987" y="151793"/>
                    <a:pt x="180432" y="134332"/>
                    <a:pt x="201597" y="119384"/>
                  </a:cubicBezTo>
                  <a:lnTo>
                    <a:pt x="199812" y="48878"/>
                  </a:lnTo>
                  <a:lnTo>
                    <a:pt x="270186" y="17593"/>
                  </a:lnTo>
                  <a:lnTo>
                    <a:pt x="321313" y="66075"/>
                  </a:lnTo>
                  <a:cubicBezTo>
                    <a:pt x="346380" y="60453"/>
                    <a:pt x="372373" y="57609"/>
                    <a:pt x="398764" y="58006"/>
                  </a:cubicBezTo>
                  <a:lnTo>
                    <a:pt x="438713" y="0"/>
                  </a:lnTo>
                  <a:lnTo>
                    <a:pt x="514047" y="16072"/>
                  </a:lnTo>
                  <a:lnTo>
                    <a:pt x="514047" y="16072"/>
                  </a:lnTo>
                  <a:close/>
                  <a:moveTo>
                    <a:pt x="338708" y="653208"/>
                  </a:moveTo>
                  <a:cubicBezTo>
                    <a:pt x="482961" y="683964"/>
                    <a:pt x="624834" y="591962"/>
                    <a:pt x="655589" y="447642"/>
                  </a:cubicBezTo>
                  <a:cubicBezTo>
                    <a:pt x="686345" y="303389"/>
                    <a:pt x="594342" y="161516"/>
                    <a:pt x="450023" y="130761"/>
                  </a:cubicBezTo>
                  <a:cubicBezTo>
                    <a:pt x="305769" y="100005"/>
                    <a:pt x="163897" y="192007"/>
                    <a:pt x="133142" y="336327"/>
                  </a:cubicBezTo>
                  <a:cubicBezTo>
                    <a:pt x="102386" y="480580"/>
                    <a:pt x="194388" y="622453"/>
                    <a:pt x="338708" y="653208"/>
                  </a:cubicBezTo>
                  <a:close/>
                </a:path>
              </a:pathLst>
            </a:custGeom>
            <a:solidFill>
              <a:srgbClr val="008896"/>
            </a:solidFill>
            <a:ln w="661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297A005-1B38-48AE-BA9D-ABBE6CAC7781}"/>
                </a:ext>
              </a:extLst>
            </p:cNvPr>
            <p:cNvSpPr/>
            <p:nvPr/>
          </p:nvSpPr>
          <p:spPr>
            <a:xfrm>
              <a:off x="601057" y="5270344"/>
              <a:ext cx="1377414" cy="1369626"/>
            </a:xfrm>
            <a:custGeom>
              <a:avLst/>
              <a:gdLst>
                <a:gd name="connsiteX0" fmla="*/ 790847 w 1239944"/>
                <a:gd name="connsiteY0" fmla="*/ 17726 h 1232933"/>
                <a:gd name="connsiteX1" fmla="*/ 806920 w 1239944"/>
                <a:gd name="connsiteY1" fmla="*/ 98153 h 1232933"/>
                <a:gd name="connsiteX2" fmla="*/ 879013 w 1239944"/>
                <a:gd name="connsiteY2" fmla="*/ 130298 h 1232933"/>
                <a:gd name="connsiteX3" fmla="*/ 949519 w 1239944"/>
                <a:gd name="connsiteY3" fmla="*/ 88497 h 1232933"/>
                <a:gd name="connsiteX4" fmla="*/ 1018637 w 1239944"/>
                <a:gd name="connsiteY4" fmla="*/ 138764 h 1232933"/>
                <a:gd name="connsiteX5" fmla="*/ 1000514 w 1239944"/>
                <a:gd name="connsiteY5" fmla="*/ 219125 h 1232933"/>
                <a:gd name="connsiteX6" fmla="*/ 1052699 w 1239944"/>
                <a:gd name="connsiteY6" fmla="*/ 277527 h 1232933"/>
                <a:gd name="connsiteX7" fmla="*/ 1134846 w 1239944"/>
                <a:gd name="connsiteY7" fmla="*/ 267937 h 1232933"/>
                <a:gd name="connsiteX8" fmla="*/ 1177507 w 1239944"/>
                <a:gd name="connsiteY8" fmla="*/ 341949 h 1232933"/>
                <a:gd name="connsiteX9" fmla="*/ 1127769 w 1239944"/>
                <a:gd name="connsiteY9" fmla="*/ 408619 h 1232933"/>
                <a:gd name="connsiteX10" fmla="*/ 1151448 w 1239944"/>
                <a:gd name="connsiteY10" fmla="*/ 482366 h 1232933"/>
                <a:gd name="connsiteX11" fmla="*/ 1231081 w 1239944"/>
                <a:gd name="connsiteY11" fmla="*/ 507235 h 1232933"/>
                <a:gd name="connsiteX12" fmla="*/ 1239944 w 1239944"/>
                <a:gd name="connsiteY12" fmla="*/ 592226 h 1232933"/>
                <a:gd name="connsiteX13" fmla="*/ 1166528 w 1239944"/>
                <a:gd name="connsiteY13" fmla="*/ 633432 h 1232933"/>
                <a:gd name="connsiteX14" fmla="*/ 1158128 w 1239944"/>
                <a:gd name="connsiteY14" fmla="*/ 709097 h 1232933"/>
                <a:gd name="connsiteX15" fmla="*/ 1221689 w 1239944"/>
                <a:gd name="connsiteY15" fmla="*/ 765052 h 1232933"/>
                <a:gd name="connsiteX16" fmla="*/ 1195233 w 1239944"/>
                <a:gd name="connsiteY16" fmla="*/ 846273 h 1232933"/>
                <a:gd name="connsiteX17" fmla="*/ 1110308 w 1239944"/>
                <a:gd name="connsiteY17" fmla="*/ 854144 h 1232933"/>
                <a:gd name="connsiteX18" fmla="*/ 1072542 w 1239944"/>
                <a:gd name="connsiteY18" fmla="*/ 918896 h 1232933"/>
                <a:gd name="connsiteX19" fmla="*/ 1108258 w 1239944"/>
                <a:gd name="connsiteY19" fmla="*/ 996744 h 1232933"/>
                <a:gd name="connsiteX20" fmla="*/ 1051046 w 1239944"/>
                <a:gd name="connsiteY20" fmla="*/ 1060173 h 1232933"/>
                <a:gd name="connsiteX21" fmla="*/ 969229 w 1239944"/>
                <a:gd name="connsiteY21" fmla="*/ 1032460 h 1232933"/>
                <a:gd name="connsiteX22" fmla="*/ 909438 w 1239944"/>
                <a:gd name="connsiteY22" fmla="*/ 1075518 h 1232933"/>
                <a:gd name="connsiteX23" fmla="*/ 910430 w 1239944"/>
                <a:gd name="connsiteY23" fmla="*/ 1162229 h 1232933"/>
                <a:gd name="connsiteX24" fmla="*/ 832384 w 1239944"/>
                <a:gd name="connsiteY24" fmla="*/ 1196953 h 1232933"/>
                <a:gd name="connsiteX25" fmla="*/ 768426 w 1239944"/>
                <a:gd name="connsiteY25" fmla="*/ 1137889 h 1232933"/>
                <a:gd name="connsiteX26" fmla="*/ 696927 w 1239944"/>
                <a:gd name="connsiteY26" fmla="*/ 1152969 h 1232933"/>
                <a:gd name="connsiteX27" fmla="*/ 662402 w 1239944"/>
                <a:gd name="connsiteY27" fmla="*/ 1232934 h 1232933"/>
                <a:gd name="connsiteX28" fmla="*/ 576947 w 1239944"/>
                <a:gd name="connsiteY28" fmla="*/ 1232934 h 1232933"/>
                <a:gd name="connsiteX29" fmla="*/ 542356 w 1239944"/>
                <a:gd name="connsiteY29" fmla="*/ 1152572 h 1232933"/>
                <a:gd name="connsiteX30" fmla="*/ 506574 w 1239944"/>
                <a:gd name="connsiteY30" fmla="*/ 1146223 h 1232933"/>
                <a:gd name="connsiteX31" fmla="*/ 471320 w 1239944"/>
                <a:gd name="connsiteY31" fmla="*/ 1137426 h 1232933"/>
                <a:gd name="connsiteX32" fmla="*/ 406965 w 1239944"/>
                <a:gd name="connsiteY32" fmla="*/ 1196688 h 1232933"/>
                <a:gd name="connsiteX33" fmla="*/ 328919 w 1239944"/>
                <a:gd name="connsiteY33" fmla="*/ 1161898 h 1232933"/>
                <a:gd name="connsiteX34" fmla="*/ 330043 w 1239944"/>
                <a:gd name="connsiteY34" fmla="*/ 1074790 h 1232933"/>
                <a:gd name="connsiteX35" fmla="*/ 270913 w 1239944"/>
                <a:gd name="connsiteY35" fmla="*/ 1031865 h 1232933"/>
                <a:gd name="connsiteX36" fmla="*/ 188436 w 1239944"/>
                <a:gd name="connsiteY36" fmla="*/ 1059710 h 1232933"/>
                <a:gd name="connsiteX37" fmla="*/ 131290 w 1239944"/>
                <a:gd name="connsiteY37" fmla="*/ 996215 h 1232933"/>
                <a:gd name="connsiteX38" fmla="*/ 167535 w 1239944"/>
                <a:gd name="connsiteY38" fmla="*/ 917441 h 1232933"/>
                <a:gd name="connsiteX39" fmla="*/ 130496 w 1239944"/>
                <a:gd name="connsiteY39" fmla="*/ 853747 h 1232933"/>
                <a:gd name="connsiteX40" fmla="*/ 44447 w 1239944"/>
                <a:gd name="connsiteY40" fmla="*/ 845678 h 1232933"/>
                <a:gd name="connsiteX41" fmla="*/ 18056 w 1239944"/>
                <a:gd name="connsiteY41" fmla="*/ 764391 h 1232933"/>
                <a:gd name="connsiteX42" fmla="*/ 82412 w 1239944"/>
                <a:gd name="connsiteY42" fmla="*/ 707907 h 1232933"/>
                <a:gd name="connsiteX43" fmla="*/ 74342 w 1239944"/>
                <a:gd name="connsiteY43" fmla="*/ 633366 h 1232933"/>
                <a:gd name="connsiteX44" fmla="*/ 0 w 1239944"/>
                <a:gd name="connsiteY44" fmla="*/ 591565 h 1232933"/>
                <a:gd name="connsiteX45" fmla="*/ 8995 w 1239944"/>
                <a:gd name="connsiteY45" fmla="*/ 506640 h 1232933"/>
                <a:gd name="connsiteX46" fmla="*/ 89819 w 1239944"/>
                <a:gd name="connsiteY46" fmla="*/ 481440 h 1232933"/>
                <a:gd name="connsiteX47" fmla="*/ 113035 w 1239944"/>
                <a:gd name="connsiteY47" fmla="*/ 408949 h 1232933"/>
                <a:gd name="connsiteX48" fmla="*/ 62768 w 1239944"/>
                <a:gd name="connsiteY48" fmla="*/ 341420 h 1232933"/>
                <a:gd name="connsiteX49" fmla="*/ 105561 w 1239944"/>
                <a:gd name="connsiteY49" fmla="*/ 267474 h 1232933"/>
                <a:gd name="connsiteX50" fmla="*/ 188369 w 1239944"/>
                <a:gd name="connsiteY50" fmla="*/ 277263 h 1232933"/>
                <a:gd name="connsiteX51" fmla="*/ 240092 w 1239944"/>
                <a:gd name="connsiteY51" fmla="*/ 219588 h 1232933"/>
                <a:gd name="connsiteX52" fmla="*/ 221903 w 1239944"/>
                <a:gd name="connsiteY52" fmla="*/ 138433 h 1232933"/>
                <a:gd name="connsiteX53" fmla="*/ 291020 w 1239944"/>
                <a:gd name="connsiteY53" fmla="*/ 88232 h 1232933"/>
                <a:gd name="connsiteX54" fmla="*/ 362122 w 1239944"/>
                <a:gd name="connsiteY54" fmla="*/ 130496 h 1232933"/>
                <a:gd name="connsiteX55" fmla="*/ 433554 w 1239944"/>
                <a:gd name="connsiteY55" fmla="*/ 98484 h 1232933"/>
                <a:gd name="connsiteX56" fmla="*/ 449758 w 1239944"/>
                <a:gd name="connsiteY56" fmla="*/ 17726 h 1232933"/>
                <a:gd name="connsiteX57" fmla="*/ 533361 w 1239944"/>
                <a:gd name="connsiteY57" fmla="*/ 0 h 1232933"/>
                <a:gd name="connsiteX58" fmla="*/ 580718 w 1239944"/>
                <a:gd name="connsiteY58" fmla="*/ 66935 h 1232933"/>
                <a:gd name="connsiteX59" fmla="*/ 659624 w 1239944"/>
                <a:gd name="connsiteY59" fmla="*/ 66935 h 1232933"/>
                <a:gd name="connsiteX60" fmla="*/ 707113 w 1239944"/>
                <a:gd name="connsiteY60" fmla="*/ 0 h 1232933"/>
                <a:gd name="connsiteX61" fmla="*/ 790649 w 1239944"/>
                <a:gd name="connsiteY61" fmla="*/ 17858 h 1232933"/>
                <a:gd name="connsiteX62" fmla="*/ 790649 w 1239944"/>
                <a:gd name="connsiteY62" fmla="*/ 17858 h 1232933"/>
                <a:gd name="connsiteX63" fmla="*/ 530649 w 1239944"/>
                <a:gd name="connsiteY63" fmla="*/ 1033519 h 1232933"/>
                <a:gd name="connsiteX64" fmla="*/ 1042381 w 1239944"/>
                <a:gd name="connsiteY64" fmla="*/ 701623 h 1232933"/>
                <a:gd name="connsiteX65" fmla="*/ 710486 w 1239944"/>
                <a:gd name="connsiteY65" fmla="*/ 189891 h 1232933"/>
                <a:gd name="connsiteX66" fmla="*/ 198754 w 1239944"/>
                <a:gd name="connsiteY66" fmla="*/ 521786 h 1232933"/>
                <a:gd name="connsiteX67" fmla="*/ 530649 w 1239944"/>
                <a:gd name="connsiteY67" fmla="*/ 1033519 h 12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944" h="1232933">
                  <a:moveTo>
                    <a:pt x="790847" y="17726"/>
                  </a:moveTo>
                  <a:lnTo>
                    <a:pt x="806920" y="98153"/>
                  </a:lnTo>
                  <a:cubicBezTo>
                    <a:pt x="831987" y="107214"/>
                    <a:pt x="856062" y="117995"/>
                    <a:pt x="879013" y="130298"/>
                  </a:cubicBezTo>
                  <a:lnTo>
                    <a:pt x="949519" y="88497"/>
                  </a:lnTo>
                  <a:lnTo>
                    <a:pt x="1018637" y="138764"/>
                  </a:lnTo>
                  <a:lnTo>
                    <a:pt x="1000514" y="219125"/>
                  </a:lnTo>
                  <a:cubicBezTo>
                    <a:pt x="1019298" y="237380"/>
                    <a:pt x="1036759" y="256891"/>
                    <a:pt x="1052699" y="277527"/>
                  </a:cubicBezTo>
                  <a:lnTo>
                    <a:pt x="1134846" y="267937"/>
                  </a:lnTo>
                  <a:lnTo>
                    <a:pt x="1177507" y="341949"/>
                  </a:lnTo>
                  <a:lnTo>
                    <a:pt x="1127769" y="408619"/>
                  </a:lnTo>
                  <a:cubicBezTo>
                    <a:pt x="1137360" y="432496"/>
                    <a:pt x="1145297" y="457166"/>
                    <a:pt x="1151448" y="482366"/>
                  </a:cubicBezTo>
                  <a:lnTo>
                    <a:pt x="1231081" y="507235"/>
                  </a:lnTo>
                  <a:lnTo>
                    <a:pt x="1239944" y="592226"/>
                  </a:lnTo>
                  <a:lnTo>
                    <a:pt x="1166528" y="633432"/>
                  </a:lnTo>
                  <a:cubicBezTo>
                    <a:pt x="1165536" y="658499"/>
                    <a:pt x="1162758" y="683765"/>
                    <a:pt x="1158128" y="709097"/>
                  </a:cubicBezTo>
                  <a:lnTo>
                    <a:pt x="1221689" y="765052"/>
                  </a:lnTo>
                  <a:lnTo>
                    <a:pt x="1195233" y="846273"/>
                  </a:lnTo>
                  <a:lnTo>
                    <a:pt x="1110308" y="854144"/>
                  </a:lnTo>
                  <a:cubicBezTo>
                    <a:pt x="1099130" y="876764"/>
                    <a:pt x="1086497" y="898326"/>
                    <a:pt x="1072542" y="918896"/>
                  </a:cubicBezTo>
                  <a:lnTo>
                    <a:pt x="1108258" y="996744"/>
                  </a:lnTo>
                  <a:lnTo>
                    <a:pt x="1051046" y="1060173"/>
                  </a:lnTo>
                  <a:lnTo>
                    <a:pt x="969229" y="1032460"/>
                  </a:lnTo>
                  <a:cubicBezTo>
                    <a:pt x="950313" y="1048136"/>
                    <a:pt x="930339" y="1062554"/>
                    <a:pt x="909438" y="1075518"/>
                  </a:cubicBezTo>
                  <a:lnTo>
                    <a:pt x="910430" y="1162229"/>
                  </a:lnTo>
                  <a:lnTo>
                    <a:pt x="832384" y="1196953"/>
                  </a:lnTo>
                  <a:lnTo>
                    <a:pt x="768426" y="1137889"/>
                  </a:lnTo>
                  <a:cubicBezTo>
                    <a:pt x="745078" y="1144503"/>
                    <a:pt x="721201" y="1149530"/>
                    <a:pt x="696927" y="1152969"/>
                  </a:cubicBezTo>
                  <a:lnTo>
                    <a:pt x="662402" y="1232934"/>
                  </a:lnTo>
                  <a:lnTo>
                    <a:pt x="576947" y="1232934"/>
                  </a:lnTo>
                  <a:lnTo>
                    <a:pt x="542356" y="1152572"/>
                  </a:lnTo>
                  <a:cubicBezTo>
                    <a:pt x="530450" y="1150853"/>
                    <a:pt x="518545" y="1148736"/>
                    <a:pt x="506574" y="1146223"/>
                  </a:cubicBezTo>
                  <a:cubicBezTo>
                    <a:pt x="494668" y="1143709"/>
                    <a:pt x="482895" y="1140733"/>
                    <a:pt x="471320" y="1137426"/>
                  </a:cubicBezTo>
                  <a:lnTo>
                    <a:pt x="406965" y="1196688"/>
                  </a:lnTo>
                  <a:lnTo>
                    <a:pt x="328919" y="1161898"/>
                  </a:lnTo>
                  <a:lnTo>
                    <a:pt x="330043" y="1074790"/>
                  </a:lnTo>
                  <a:cubicBezTo>
                    <a:pt x="309275" y="1061761"/>
                    <a:pt x="289565" y="1047408"/>
                    <a:pt x="270913" y="1031865"/>
                  </a:cubicBezTo>
                  <a:lnTo>
                    <a:pt x="188436" y="1059710"/>
                  </a:lnTo>
                  <a:lnTo>
                    <a:pt x="131290" y="996215"/>
                  </a:lnTo>
                  <a:lnTo>
                    <a:pt x="167535" y="917441"/>
                  </a:lnTo>
                  <a:cubicBezTo>
                    <a:pt x="153778" y="897070"/>
                    <a:pt x="141409" y="875838"/>
                    <a:pt x="130496" y="853747"/>
                  </a:cubicBezTo>
                  <a:lnTo>
                    <a:pt x="44447" y="845678"/>
                  </a:lnTo>
                  <a:lnTo>
                    <a:pt x="18056" y="764391"/>
                  </a:lnTo>
                  <a:lnTo>
                    <a:pt x="82412" y="707907"/>
                  </a:lnTo>
                  <a:cubicBezTo>
                    <a:pt x="78046" y="683501"/>
                    <a:pt x="75335" y="658565"/>
                    <a:pt x="74342" y="633366"/>
                  </a:cubicBezTo>
                  <a:lnTo>
                    <a:pt x="0" y="591565"/>
                  </a:lnTo>
                  <a:lnTo>
                    <a:pt x="8995" y="506640"/>
                  </a:lnTo>
                  <a:lnTo>
                    <a:pt x="89819" y="481440"/>
                  </a:lnTo>
                  <a:cubicBezTo>
                    <a:pt x="95971" y="456439"/>
                    <a:pt x="103709" y="432231"/>
                    <a:pt x="113035" y="408949"/>
                  </a:cubicBezTo>
                  <a:lnTo>
                    <a:pt x="62768" y="341420"/>
                  </a:lnTo>
                  <a:lnTo>
                    <a:pt x="105561" y="267474"/>
                  </a:lnTo>
                  <a:lnTo>
                    <a:pt x="188369" y="277263"/>
                  </a:lnTo>
                  <a:cubicBezTo>
                    <a:pt x="204243" y="256759"/>
                    <a:pt x="221572" y="237512"/>
                    <a:pt x="240092" y="219588"/>
                  </a:cubicBezTo>
                  <a:lnTo>
                    <a:pt x="221903" y="138433"/>
                  </a:lnTo>
                  <a:lnTo>
                    <a:pt x="291020" y="88232"/>
                  </a:lnTo>
                  <a:lnTo>
                    <a:pt x="362122" y="130496"/>
                  </a:lnTo>
                  <a:cubicBezTo>
                    <a:pt x="385073" y="118128"/>
                    <a:pt x="408949" y="107479"/>
                    <a:pt x="433554" y="98484"/>
                  </a:cubicBezTo>
                  <a:lnTo>
                    <a:pt x="449758" y="17726"/>
                  </a:lnTo>
                  <a:lnTo>
                    <a:pt x="533361" y="0"/>
                  </a:lnTo>
                  <a:lnTo>
                    <a:pt x="580718" y="66935"/>
                  </a:lnTo>
                  <a:cubicBezTo>
                    <a:pt x="606711" y="65083"/>
                    <a:pt x="633101" y="65083"/>
                    <a:pt x="659624" y="66935"/>
                  </a:cubicBezTo>
                  <a:lnTo>
                    <a:pt x="707113" y="0"/>
                  </a:lnTo>
                  <a:lnTo>
                    <a:pt x="790649" y="17858"/>
                  </a:lnTo>
                  <a:lnTo>
                    <a:pt x="790649" y="17858"/>
                  </a:lnTo>
                  <a:close/>
                  <a:moveTo>
                    <a:pt x="530649" y="1033519"/>
                  </a:moveTo>
                  <a:cubicBezTo>
                    <a:pt x="763597" y="1083190"/>
                    <a:pt x="992709" y="934572"/>
                    <a:pt x="1042381" y="701623"/>
                  </a:cubicBezTo>
                  <a:cubicBezTo>
                    <a:pt x="1092053" y="468675"/>
                    <a:pt x="943434" y="239563"/>
                    <a:pt x="710486" y="189891"/>
                  </a:cubicBezTo>
                  <a:cubicBezTo>
                    <a:pt x="477538" y="140219"/>
                    <a:pt x="248425" y="288838"/>
                    <a:pt x="198754" y="521786"/>
                  </a:cubicBezTo>
                  <a:cubicBezTo>
                    <a:pt x="149082" y="754734"/>
                    <a:pt x="297700" y="983847"/>
                    <a:pt x="530649" y="1033519"/>
                  </a:cubicBezTo>
                  <a:close/>
                </a:path>
              </a:pathLst>
            </a:custGeom>
            <a:solidFill>
              <a:srgbClr val="008896"/>
            </a:solidFill>
            <a:ln w="661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359D7DB0-CA16-491F-A4C7-337679E1AF40}"/>
                </a:ext>
              </a:extLst>
            </p:cNvPr>
            <p:cNvSpPr/>
            <p:nvPr/>
          </p:nvSpPr>
          <p:spPr>
            <a:xfrm>
              <a:off x="2440864" y="7053823"/>
              <a:ext cx="875219" cy="874485"/>
            </a:xfrm>
            <a:custGeom>
              <a:avLst/>
              <a:gdLst>
                <a:gd name="connsiteX0" fmla="*/ 494800 w 787870"/>
                <a:gd name="connsiteY0" fmla="*/ 12236 h 787209"/>
                <a:gd name="connsiteX1" fmla="*/ 511005 w 787870"/>
                <a:gd name="connsiteY1" fmla="*/ 80758 h 787209"/>
                <a:gd name="connsiteX2" fmla="*/ 580255 w 787870"/>
                <a:gd name="connsiteY2" fmla="*/ 116342 h 787209"/>
                <a:gd name="connsiteX3" fmla="*/ 645469 w 787870"/>
                <a:gd name="connsiteY3" fmla="*/ 89687 h 787209"/>
                <a:gd name="connsiteX4" fmla="*/ 699705 w 787870"/>
                <a:gd name="connsiteY4" fmla="*/ 144320 h 787209"/>
                <a:gd name="connsiteX5" fmla="*/ 672521 w 787870"/>
                <a:gd name="connsiteY5" fmla="*/ 209402 h 787209"/>
                <a:gd name="connsiteX6" fmla="*/ 707642 w 787870"/>
                <a:gd name="connsiteY6" fmla="*/ 278850 h 787209"/>
                <a:gd name="connsiteX7" fmla="*/ 776098 w 787870"/>
                <a:gd name="connsiteY7" fmla="*/ 295584 h 787209"/>
                <a:gd name="connsiteX8" fmla="*/ 787871 w 787870"/>
                <a:gd name="connsiteY8" fmla="*/ 371712 h 787209"/>
                <a:gd name="connsiteX9" fmla="*/ 727617 w 787870"/>
                <a:gd name="connsiteY9" fmla="*/ 408354 h 787209"/>
                <a:gd name="connsiteX10" fmla="*/ 723582 w 787870"/>
                <a:gd name="connsiteY10" fmla="*/ 447113 h 787209"/>
                <a:gd name="connsiteX11" fmla="*/ 715116 w 787870"/>
                <a:gd name="connsiteY11" fmla="*/ 485144 h 787209"/>
                <a:gd name="connsiteX12" fmla="*/ 760687 w 787870"/>
                <a:gd name="connsiteY12" fmla="*/ 538917 h 787209"/>
                <a:gd name="connsiteX13" fmla="*/ 725434 w 787870"/>
                <a:gd name="connsiteY13" fmla="*/ 607372 h 787209"/>
                <a:gd name="connsiteX14" fmla="*/ 655192 w 787870"/>
                <a:gd name="connsiteY14" fmla="*/ 601618 h 787209"/>
                <a:gd name="connsiteX15" fmla="*/ 599964 w 787870"/>
                <a:gd name="connsiteY15" fmla="*/ 656383 h 787209"/>
                <a:gd name="connsiteX16" fmla="*/ 605190 w 787870"/>
                <a:gd name="connsiteY16" fmla="*/ 726691 h 787209"/>
                <a:gd name="connsiteX17" fmla="*/ 536469 w 787870"/>
                <a:gd name="connsiteY17" fmla="*/ 761348 h 787209"/>
                <a:gd name="connsiteX18" fmla="*/ 483027 w 787870"/>
                <a:gd name="connsiteY18" fmla="*/ 715447 h 787209"/>
                <a:gd name="connsiteX19" fmla="*/ 406039 w 787870"/>
                <a:gd name="connsiteY19" fmla="*/ 727286 h 787209"/>
                <a:gd name="connsiteX20" fmla="*/ 369000 w 787870"/>
                <a:gd name="connsiteY20" fmla="*/ 787210 h 787209"/>
                <a:gd name="connsiteX21" fmla="*/ 293005 w 787870"/>
                <a:gd name="connsiteY21" fmla="*/ 774907 h 787209"/>
                <a:gd name="connsiteX22" fmla="*/ 276800 w 787870"/>
                <a:gd name="connsiteY22" fmla="*/ 706385 h 787209"/>
                <a:gd name="connsiteX23" fmla="*/ 207550 w 787870"/>
                <a:gd name="connsiteY23" fmla="*/ 670801 h 787209"/>
                <a:gd name="connsiteX24" fmla="*/ 142335 w 787870"/>
                <a:gd name="connsiteY24" fmla="*/ 697456 h 787209"/>
                <a:gd name="connsiteX25" fmla="*/ 88100 w 787870"/>
                <a:gd name="connsiteY25" fmla="*/ 642824 h 787209"/>
                <a:gd name="connsiteX26" fmla="*/ 115284 w 787870"/>
                <a:gd name="connsiteY26" fmla="*/ 577741 h 787209"/>
                <a:gd name="connsiteX27" fmla="*/ 80229 w 787870"/>
                <a:gd name="connsiteY27" fmla="*/ 508359 h 787209"/>
                <a:gd name="connsiteX28" fmla="*/ 11773 w 787870"/>
                <a:gd name="connsiteY28" fmla="*/ 491626 h 787209"/>
                <a:gd name="connsiteX29" fmla="*/ 0 w 787870"/>
                <a:gd name="connsiteY29" fmla="*/ 415564 h 787209"/>
                <a:gd name="connsiteX30" fmla="*/ 60255 w 787870"/>
                <a:gd name="connsiteY30" fmla="*/ 378922 h 787209"/>
                <a:gd name="connsiteX31" fmla="*/ 64223 w 787870"/>
                <a:gd name="connsiteY31" fmla="*/ 340163 h 787209"/>
                <a:gd name="connsiteX32" fmla="*/ 72689 w 787870"/>
                <a:gd name="connsiteY32" fmla="*/ 302132 h 787209"/>
                <a:gd name="connsiteX33" fmla="*/ 27118 w 787870"/>
                <a:gd name="connsiteY33" fmla="*/ 248293 h 787209"/>
                <a:gd name="connsiteX34" fmla="*/ 62371 w 787870"/>
                <a:gd name="connsiteY34" fmla="*/ 179837 h 787209"/>
                <a:gd name="connsiteX35" fmla="*/ 132613 w 787870"/>
                <a:gd name="connsiteY35" fmla="*/ 185591 h 787209"/>
                <a:gd name="connsiteX36" fmla="*/ 187840 w 787870"/>
                <a:gd name="connsiteY36" fmla="*/ 130827 h 787209"/>
                <a:gd name="connsiteX37" fmla="*/ 182615 w 787870"/>
                <a:gd name="connsiteY37" fmla="*/ 60519 h 787209"/>
                <a:gd name="connsiteX38" fmla="*/ 251336 w 787870"/>
                <a:gd name="connsiteY38" fmla="*/ 25861 h 787209"/>
                <a:gd name="connsiteX39" fmla="*/ 304711 w 787870"/>
                <a:gd name="connsiteY39" fmla="*/ 71763 h 787209"/>
                <a:gd name="connsiteX40" fmla="*/ 381699 w 787870"/>
                <a:gd name="connsiteY40" fmla="*/ 59857 h 787209"/>
                <a:gd name="connsiteX41" fmla="*/ 418805 w 787870"/>
                <a:gd name="connsiteY41" fmla="*/ 0 h 787209"/>
                <a:gd name="connsiteX42" fmla="*/ 494800 w 787870"/>
                <a:gd name="connsiteY42" fmla="*/ 12302 h 787209"/>
                <a:gd name="connsiteX43" fmla="*/ 494800 w 787870"/>
                <a:gd name="connsiteY43" fmla="*/ 12302 h 787209"/>
                <a:gd name="connsiteX44" fmla="*/ 351076 w 787870"/>
                <a:gd name="connsiteY44" fmla="*/ 657243 h 787209"/>
                <a:gd name="connsiteX45" fmla="*/ 657507 w 787870"/>
                <a:gd name="connsiteY45" fmla="*/ 436398 h 787209"/>
                <a:gd name="connsiteX46" fmla="*/ 436663 w 787870"/>
                <a:gd name="connsiteY46" fmla="*/ 129967 h 787209"/>
                <a:gd name="connsiteX47" fmla="*/ 130232 w 787870"/>
                <a:gd name="connsiteY47" fmla="*/ 350812 h 787209"/>
                <a:gd name="connsiteX48" fmla="*/ 351076 w 787870"/>
                <a:gd name="connsiteY48" fmla="*/ 657243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7870" h="787209">
                  <a:moveTo>
                    <a:pt x="494800" y="12236"/>
                  </a:moveTo>
                  <a:lnTo>
                    <a:pt x="511005" y="80758"/>
                  </a:lnTo>
                  <a:cubicBezTo>
                    <a:pt x="535742" y="90018"/>
                    <a:pt x="558891" y="101989"/>
                    <a:pt x="580255" y="116342"/>
                  </a:cubicBezTo>
                  <a:lnTo>
                    <a:pt x="645469" y="89687"/>
                  </a:lnTo>
                  <a:lnTo>
                    <a:pt x="699705" y="144320"/>
                  </a:lnTo>
                  <a:lnTo>
                    <a:pt x="672521" y="209402"/>
                  </a:lnTo>
                  <a:cubicBezTo>
                    <a:pt x="686808" y="231030"/>
                    <a:pt x="698647" y="254312"/>
                    <a:pt x="707642" y="278850"/>
                  </a:cubicBezTo>
                  <a:lnTo>
                    <a:pt x="776098" y="295584"/>
                  </a:lnTo>
                  <a:lnTo>
                    <a:pt x="787871" y="371712"/>
                  </a:lnTo>
                  <a:lnTo>
                    <a:pt x="727617" y="408354"/>
                  </a:lnTo>
                  <a:cubicBezTo>
                    <a:pt x="727021" y="421186"/>
                    <a:pt x="725698" y="434149"/>
                    <a:pt x="723582" y="447113"/>
                  </a:cubicBezTo>
                  <a:cubicBezTo>
                    <a:pt x="721466" y="460076"/>
                    <a:pt x="718621" y="472776"/>
                    <a:pt x="715116" y="485144"/>
                  </a:cubicBezTo>
                  <a:lnTo>
                    <a:pt x="760687" y="538917"/>
                  </a:lnTo>
                  <a:lnTo>
                    <a:pt x="725434" y="607372"/>
                  </a:lnTo>
                  <a:lnTo>
                    <a:pt x="655192" y="601618"/>
                  </a:lnTo>
                  <a:cubicBezTo>
                    <a:pt x="638922" y="622056"/>
                    <a:pt x="620336" y="640377"/>
                    <a:pt x="599964" y="656383"/>
                  </a:cubicBezTo>
                  <a:lnTo>
                    <a:pt x="605190" y="726691"/>
                  </a:lnTo>
                  <a:lnTo>
                    <a:pt x="536469" y="761348"/>
                  </a:lnTo>
                  <a:lnTo>
                    <a:pt x="483027" y="715447"/>
                  </a:lnTo>
                  <a:cubicBezTo>
                    <a:pt x="458224" y="722325"/>
                    <a:pt x="432430" y="726360"/>
                    <a:pt x="406039" y="727286"/>
                  </a:cubicBezTo>
                  <a:lnTo>
                    <a:pt x="369000" y="787210"/>
                  </a:lnTo>
                  <a:lnTo>
                    <a:pt x="293005" y="774907"/>
                  </a:lnTo>
                  <a:lnTo>
                    <a:pt x="276800" y="706385"/>
                  </a:lnTo>
                  <a:cubicBezTo>
                    <a:pt x="252063" y="697126"/>
                    <a:pt x="228914" y="685154"/>
                    <a:pt x="207550" y="670801"/>
                  </a:cubicBezTo>
                  <a:lnTo>
                    <a:pt x="142335" y="697456"/>
                  </a:lnTo>
                  <a:lnTo>
                    <a:pt x="88100" y="642824"/>
                  </a:lnTo>
                  <a:lnTo>
                    <a:pt x="115284" y="577741"/>
                  </a:lnTo>
                  <a:cubicBezTo>
                    <a:pt x="100997" y="556113"/>
                    <a:pt x="89224" y="532832"/>
                    <a:pt x="80229" y="508359"/>
                  </a:cubicBezTo>
                  <a:lnTo>
                    <a:pt x="11773" y="491626"/>
                  </a:lnTo>
                  <a:lnTo>
                    <a:pt x="0" y="415564"/>
                  </a:lnTo>
                  <a:lnTo>
                    <a:pt x="60255" y="378922"/>
                  </a:lnTo>
                  <a:cubicBezTo>
                    <a:pt x="60850" y="366090"/>
                    <a:pt x="62106" y="353126"/>
                    <a:pt x="64223" y="340163"/>
                  </a:cubicBezTo>
                  <a:cubicBezTo>
                    <a:pt x="66339" y="327199"/>
                    <a:pt x="69183" y="314500"/>
                    <a:pt x="72689" y="302132"/>
                  </a:cubicBezTo>
                  <a:lnTo>
                    <a:pt x="27118" y="248293"/>
                  </a:lnTo>
                  <a:lnTo>
                    <a:pt x="62371" y="179837"/>
                  </a:lnTo>
                  <a:lnTo>
                    <a:pt x="132613" y="185591"/>
                  </a:lnTo>
                  <a:cubicBezTo>
                    <a:pt x="148883" y="165154"/>
                    <a:pt x="167469" y="146833"/>
                    <a:pt x="187840" y="130827"/>
                  </a:cubicBezTo>
                  <a:lnTo>
                    <a:pt x="182615" y="60519"/>
                  </a:lnTo>
                  <a:lnTo>
                    <a:pt x="251336" y="25861"/>
                  </a:lnTo>
                  <a:lnTo>
                    <a:pt x="304711" y="71763"/>
                  </a:lnTo>
                  <a:cubicBezTo>
                    <a:pt x="329514" y="64884"/>
                    <a:pt x="355309" y="60850"/>
                    <a:pt x="381699" y="59857"/>
                  </a:cubicBezTo>
                  <a:lnTo>
                    <a:pt x="418805" y="0"/>
                  </a:lnTo>
                  <a:lnTo>
                    <a:pt x="494800" y="12302"/>
                  </a:lnTo>
                  <a:lnTo>
                    <a:pt x="494800" y="12302"/>
                  </a:lnTo>
                  <a:close/>
                  <a:moveTo>
                    <a:pt x="351076" y="657243"/>
                  </a:moveTo>
                  <a:cubicBezTo>
                    <a:pt x="496652" y="680855"/>
                    <a:pt x="633895" y="581974"/>
                    <a:pt x="657507" y="436398"/>
                  </a:cubicBezTo>
                  <a:cubicBezTo>
                    <a:pt x="681120" y="290822"/>
                    <a:pt x="582305" y="153579"/>
                    <a:pt x="436663" y="129967"/>
                  </a:cubicBezTo>
                  <a:cubicBezTo>
                    <a:pt x="291086" y="106355"/>
                    <a:pt x="153844" y="205235"/>
                    <a:pt x="130232" y="350812"/>
                  </a:cubicBezTo>
                  <a:cubicBezTo>
                    <a:pt x="106619" y="496388"/>
                    <a:pt x="205434" y="633564"/>
                    <a:pt x="351076" y="657243"/>
                  </a:cubicBezTo>
                  <a:close/>
                </a:path>
              </a:pathLst>
            </a:custGeom>
            <a:solidFill>
              <a:schemeClr val="bg1"/>
            </a:solidFill>
            <a:ln w="661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D06EF76-9C6F-4E70-809A-57763C1A06F1}"/>
                </a:ext>
              </a:extLst>
            </p:cNvPr>
            <p:cNvSpPr/>
            <p:nvPr/>
          </p:nvSpPr>
          <p:spPr>
            <a:xfrm>
              <a:off x="214584" y="6453053"/>
              <a:ext cx="869782" cy="876542"/>
            </a:xfrm>
            <a:custGeom>
              <a:avLst/>
              <a:gdLst>
                <a:gd name="connsiteX0" fmla="*/ 392877 w 782976"/>
                <a:gd name="connsiteY0" fmla="*/ 66 h 789061"/>
                <a:gd name="connsiteX1" fmla="*/ 425882 w 782976"/>
                <a:gd name="connsiteY1" fmla="*/ 62305 h 789061"/>
                <a:gd name="connsiteX2" fmla="*/ 501877 w 782976"/>
                <a:gd name="connsiteY2" fmla="*/ 79303 h 789061"/>
                <a:gd name="connsiteX3" fmla="*/ 558230 w 782976"/>
                <a:gd name="connsiteY3" fmla="*/ 37039 h 789061"/>
                <a:gd name="connsiteX4" fmla="*/ 624503 w 782976"/>
                <a:gd name="connsiteY4" fmla="*/ 76261 h 789061"/>
                <a:gd name="connsiteX5" fmla="*/ 614582 w 782976"/>
                <a:gd name="connsiteY5" fmla="*/ 146105 h 789061"/>
                <a:gd name="connsiteX6" fmla="*/ 666039 w 782976"/>
                <a:gd name="connsiteY6" fmla="*/ 204442 h 789061"/>
                <a:gd name="connsiteX7" fmla="*/ 736479 w 782976"/>
                <a:gd name="connsiteY7" fmla="*/ 203383 h 789061"/>
                <a:gd name="connsiteX8" fmla="*/ 767037 w 782976"/>
                <a:gd name="connsiteY8" fmla="*/ 274022 h 789061"/>
                <a:gd name="connsiteX9" fmla="*/ 718026 w 782976"/>
                <a:gd name="connsiteY9" fmla="*/ 324686 h 789061"/>
                <a:gd name="connsiteX10" fmla="*/ 723913 w 782976"/>
                <a:gd name="connsiteY10" fmla="*/ 363180 h 789061"/>
                <a:gd name="connsiteX11" fmla="*/ 725302 w 782976"/>
                <a:gd name="connsiteY11" fmla="*/ 402137 h 789061"/>
                <a:gd name="connsiteX12" fmla="*/ 782976 w 782976"/>
                <a:gd name="connsiteY12" fmla="*/ 442681 h 789061"/>
                <a:gd name="connsiteX13" fmla="*/ 766177 w 782976"/>
                <a:gd name="connsiteY13" fmla="*/ 517818 h 789061"/>
                <a:gd name="connsiteX14" fmla="*/ 696795 w 782976"/>
                <a:gd name="connsiteY14" fmla="*/ 529987 h 789061"/>
                <a:gd name="connsiteX15" fmla="*/ 657176 w 782976"/>
                <a:gd name="connsiteY15" fmla="*/ 596922 h 789061"/>
                <a:gd name="connsiteX16" fmla="*/ 679995 w 782976"/>
                <a:gd name="connsiteY16" fmla="*/ 663658 h 789061"/>
                <a:gd name="connsiteX17" fmla="*/ 622254 w 782976"/>
                <a:gd name="connsiteY17" fmla="*/ 714587 h 789061"/>
                <a:gd name="connsiteX18" fmla="*/ 558957 w 782976"/>
                <a:gd name="connsiteY18" fmla="*/ 683633 h 789061"/>
                <a:gd name="connsiteX19" fmla="*/ 487525 w 782976"/>
                <a:gd name="connsiteY19" fmla="*/ 714521 h 789061"/>
                <a:gd name="connsiteX20" fmla="*/ 466757 w 782976"/>
                <a:gd name="connsiteY20" fmla="*/ 781852 h 789061"/>
                <a:gd name="connsiteX21" fmla="*/ 390099 w 782976"/>
                <a:gd name="connsiteY21" fmla="*/ 789062 h 789061"/>
                <a:gd name="connsiteX22" fmla="*/ 357095 w 782976"/>
                <a:gd name="connsiteY22" fmla="*/ 726823 h 789061"/>
                <a:gd name="connsiteX23" fmla="*/ 281099 w 782976"/>
                <a:gd name="connsiteY23" fmla="*/ 709825 h 789061"/>
                <a:gd name="connsiteX24" fmla="*/ 224747 w 782976"/>
                <a:gd name="connsiteY24" fmla="*/ 752089 h 789061"/>
                <a:gd name="connsiteX25" fmla="*/ 158474 w 782976"/>
                <a:gd name="connsiteY25" fmla="*/ 712867 h 789061"/>
                <a:gd name="connsiteX26" fmla="*/ 168395 w 782976"/>
                <a:gd name="connsiteY26" fmla="*/ 643022 h 789061"/>
                <a:gd name="connsiteX27" fmla="*/ 116937 w 782976"/>
                <a:gd name="connsiteY27" fmla="*/ 584686 h 789061"/>
                <a:gd name="connsiteX28" fmla="*/ 46497 w 782976"/>
                <a:gd name="connsiteY28" fmla="*/ 585744 h 789061"/>
                <a:gd name="connsiteX29" fmla="*/ 15940 w 782976"/>
                <a:gd name="connsiteY29" fmla="*/ 515106 h 789061"/>
                <a:gd name="connsiteX30" fmla="*/ 64950 w 782976"/>
                <a:gd name="connsiteY30" fmla="*/ 464442 h 789061"/>
                <a:gd name="connsiteX31" fmla="*/ 59064 w 782976"/>
                <a:gd name="connsiteY31" fmla="*/ 425948 h 789061"/>
                <a:gd name="connsiteX32" fmla="*/ 57675 w 782976"/>
                <a:gd name="connsiteY32" fmla="*/ 386991 h 789061"/>
                <a:gd name="connsiteX33" fmla="*/ 0 w 782976"/>
                <a:gd name="connsiteY33" fmla="*/ 346446 h 789061"/>
                <a:gd name="connsiteX34" fmla="*/ 16800 w 782976"/>
                <a:gd name="connsiteY34" fmla="*/ 271310 h 789061"/>
                <a:gd name="connsiteX35" fmla="*/ 86182 w 782976"/>
                <a:gd name="connsiteY35" fmla="*/ 259140 h 789061"/>
                <a:gd name="connsiteX36" fmla="*/ 125800 w 782976"/>
                <a:gd name="connsiteY36" fmla="*/ 192206 h 789061"/>
                <a:gd name="connsiteX37" fmla="*/ 102981 w 782976"/>
                <a:gd name="connsiteY37" fmla="*/ 125469 h 789061"/>
                <a:gd name="connsiteX38" fmla="*/ 160722 w 782976"/>
                <a:gd name="connsiteY38" fmla="*/ 74541 h 789061"/>
                <a:gd name="connsiteX39" fmla="*/ 223953 w 782976"/>
                <a:gd name="connsiteY39" fmla="*/ 105495 h 789061"/>
                <a:gd name="connsiteX40" fmla="*/ 295452 w 782976"/>
                <a:gd name="connsiteY40" fmla="*/ 74607 h 789061"/>
                <a:gd name="connsiteX41" fmla="*/ 316220 w 782976"/>
                <a:gd name="connsiteY41" fmla="*/ 7276 h 789061"/>
                <a:gd name="connsiteX42" fmla="*/ 392877 w 782976"/>
                <a:gd name="connsiteY42" fmla="*/ 0 h 789061"/>
                <a:gd name="connsiteX43" fmla="*/ 392877 w 782976"/>
                <a:gd name="connsiteY43" fmla="*/ 0 h 789061"/>
                <a:gd name="connsiteX44" fmla="*/ 416622 w 782976"/>
                <a:gd name="connsiteY44" fmla="*/ 660484 h 789061"/>
                <a:gd name="connsiteX45" fmla="*/ 657375 w 782976"/>
                <a:gd name="connsiteY45" fmla="*/ 369463 h 789061"/>
                <a:gd name="connsiteX46" fmla="*/ 366355 w 782976"/>
                <a:gd name="connsiteY46" fmla="*/ 128710 h 789061"/>
                <a:gd name="connsiteX47" fmla="*/ 125602 w 782976"/>
                <a:gd name="connsiteY47" fmla="*/ 419731 h 789061"/>
                <a:gd name="connsiteX48" fmla="*/ 416622 w 782976"/>
                <a:gd name="connsiteY48" fmla="*/ 660484 h 78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2976" h="789061">
                  <a:moveTo>
                    <a:pt x="392877" y="66"/>
                  </a:moveTo>
                  <a:lnTo>
                    <a:pt x="425882" y="62305"/>
                  </a:lnTo>
                  <a:cubicBezTo>
                    <a:pt x="452140" y="65017"/>
                    <a:pt x="477604" y="70771"/>
                    <a:pt x="501877" y="79303"/>
                  </a:cubicBezTo>
                  <a:lnTo>
                    <a:pt x="558230" y="37039"/>
                  </a:lnTo>
                  <a:lnTo>
                    <a:pt x="624503" y="76261"/>
                  </a:lnTo>
                  <a:lnTo>
                    <a:pt x="614582" y="146105"/>
                  </a:lnTo>
                  <a:cubicBezTo>
                    <a:pt x="633895" y="163434"/>
                    <a:pt x="651158" y="183012"/>
                    <a:pt x="666039" y="204442"/>
                  </a:cubicBezTo>
                  <a:lnTo>
                    <a:pt x="736479" y="203383"/>
                  </a:lnTo>
                  <a:lnTo>
                    <a:pt x="767037" y="274022"/>
                  </a:lnTo>
                  <a:lnTo>
                    <a:pt x="718026" y="324686"/>
                  </a:lnTo>
                  <a:cubicBezTo>
                    <a:pt x="720672" y="337253"/>
                    <a:pt x="722722" y="350084"/>
                    <a:pt x="723913" y="363180"/>
                  </a:cubicBezTo>
                  <a:cubicBezTo>
                    <a:pt x="725169" y="376276"/>
                    <a:pt x="725566" y="389240"/>
                    <a:pt x="725302" y="402137"/>
                  </a:cubicBezTo>
                  <a:lnTo>
                    <a:pt x="782976" y="442681"/>
                  </a:lnTo>
                  <a:lnTo>
                    <a:pt x="766177" y="517818"/>
                  </a:lnTo>
                  <a:lnTo>
                    <a:pt x="696795" y="529987"/>
                  </a:lnTo>
                  <a:cubicBezTo>
                    <a:pt x="686212" y="553864"/>
                    <a:pt x="672852" y="576286"/>
                    <a:pt x="657176" y="596922"/>
                  </a:cubicBezTo>
                  <a:lnTo>
                    <a:pt x="679995" y="663658"/>
                  </a:lnTo>
                  <a:lnTo>
                    <a:pt x="622254" y="714587"/>
                  </a:lnTo>
                  <a:lnTo>
                    <a:pt x="558957" y="683633"/>
                  </a:lnTo>
                  <a:cubicBezTo>
                    <a:pt x="536734" y="696530"/>
                    <a:pt x="512791" y="706981"/>
                    <a:pt x="487525" y="714521"/>
                  </a:cubicBezTo>
                  <a:lnTo>
                    <a:pt x="466757" y="781852"/>
                  </a:lnTo>
                  <a:lnTo>
                    <a:pt x="390099" y="789062"/>
                  </a:lnTo>
                  <a:lnTo>
                    <a:pt x="357095" y="726823"/>
                  </a:lnTo>
                  <a:cubicBezTo>
                    <a:pt x="330837" y="724111"/>
                    <a:pt x="305373" y="718357"/>
                    <a:pt x="281099" y="709825"/>
                  </a:cubicBezTo>
                  <a:lnTo>
                    <a:pt x="224747" y="752089"/>
                  </a:lnTo>
                  <a:lnTo>
                    <a:pt x="158474" y="712867"/>
                  </a:lnTo>
                  <a:lnTo>
                    <a:pt x="168395" y="643022"/>
                  </a:lnTo>
                  <a:cubicBezTo>
                    <a:pt x="149082" y="625693"/>
                    <a:pt x="131819" y="606182"/>
                    <a:pt x="116937" y="584686"/>
                  </a:cubicBezTo>
                  <a:lnTo>
                    <a:pt x="46497" y="585744"/>
                  </a:lnTo>
                  <a:lnTo>
                    <a:pt x="15940" y="515106"/>
                  </a:lnTo>
                  <a:lnTo>
                    <a:pt x="64950" y="464442"/>
                  </a:lnTo>
                  <a:cubicBezTo>
                    <a:pt x="62305" y="451875"/>
                    <a:pt x="60254" y="439044"/>
                    <a:pt x="59064" y="425948"/>
                  </a:cubicBezTo>
                  <a:cubicBezTo>
                    <a:pt x="57807" y="412852"/>
                    <a:pt x="57410" y="399888"/>
                    <a:pt x="57675" y="386991"/>
                  </a:cubicBezTo>
                  <a:lnTo>
                    <a:pt x="0" y="346446"/>
                  </a:lnTo>
                  <a:lnTo>
                    <a:pt x="16800" y="271310"/>
                  </a:lnTo>
                  <a:lnTo>
                    <a:pt x="86182" y="259140"/>
                  </a:lnTo>
                  <a:cubicBezTo>
                    <a:pt x="96764" y="235263"/>
                    <a:pt x="110125" y="212842"/>
                    <a:pt x="125800" y="192206"/>
                  </a:cubicBezTo>
                  <a:lnTo>
                    <a:pt x="102981" y="125469"/>
                  </a:lnTo>
                  <a:lnTo>
                    <a:pt x="160722" y="74541"/>
                  </a:lnTo>
                  <a:lnTo>
                    <a:pt x="223953" y="105495"/>
                  </a:lnTo>
                  <a:cubicBezTo>
                    <a:pt x="246177" y="92597"/>
                    <a:pt x="270120" y="82147"/>
                    <a:pt x="295452" y="74607"/>
                  </a:cubicBezTo>
                  <a:lnTo>
                    <a:pt x="316220" y="7276"/>
                  </a:lnTo>
                  <a:lnTo>
                    <a:pt x="392877" y="0"/>
                  </a:lnTo>
                  <a:lnTo>
                    <a:pt x="392877" y="0"/>
                  </a:lnTo>
                  <a:close/>
                  <a:moveTo>
                    <a:pt x="416622" y="660484"/>
                  </a:moveTo>
                  <a:cubicBezTo>
                    <a:pt x="563455" y="646594"/>
                    <a:pt x="671264" y="516296"/>
                    <a:pt x="657375" y="369463"/>
                  </a:cubicBezTo>
                  <a:cubicBezTo>
                    <a:pt x="643485" y="222630"/>
                    <a:pt x="513188" y="114821"/>
                    <a:pt x="366355" y="128710"/>
                  </a:cubicBezTo>
                  <a:cubicBezTo>
                    <a:pt x="219522" y="142600"/>
                    <a:pt x="111712" y="272898"/>
                    <a:pt x="125602" y="419731"/>
                  </a:cubicBezTo>
                  <a:cubicBezTo>
                    <a:pt x="139491" y="566563"/>
                    <a:pt x="269789" y="674373"/>
                    <a:pt x="416622" y="660484"/>
                  </a:cubicBezTo>
                  <a:close/>
                </a:path>
              </a:pathLst>
            </a:custGeom>
            <a:solidFill>
              <a:schemeClr val="bg1"/>
            </a:solidFill>
            <a:ln w="661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79B11FD-97AA-4971-9F85-CDFD0B6E6D48}"/>
                </a:ext>
              </a:extLst>
            </p:cNvPr>
            <p:cNvSpPr/>
            <p:nvPr/>
          </p:nvSpPr>
          <p:spPr>
            <a:xfrm rot="526914">
              <a:off x="3822258" y="7140111"/>
              <a:ext cx="587209" cy="583339"/>
            </a:xfrm>
            <a:custGeom>
              <a:avLst/>
              <a:gdLst>
                <a:gd name="connsiteX0" fmla="*/ 385536 w 568084"/>
                <a:gd name="connsiteY0" fmla="*/ 14816 h 580717"/>
                <a:gd name="connsiteX1" fmla="*/ 397772 w 568084"/>
                <a:gd name="connsiteY1" fmla="*/ 76922 h 580717"/>
                <a:gd name="connsiteX2" fmla="*/ 468873 w 568084"/>
                <a:gd name="connsiteY2" fmla="*/ 133208 h 580717"/>
                <a:gd name="connsiteX3" fmla="*/ 533559 w 568084"/>
                <a:gd name="connsiteY3" fmla="*/ 129438 h 580717"/>
                <a:gd name="connsiteX4" fmla="*/ 565373 w 568084"/>
                <a:gd name="connsiteY4" fmla="*/ 193198 h 580717"/>
                <a:gd name="connsiteX5" fmla="*/ 521257 w 568084"/>
                <a:gd name="connsiteY5" fmla="*/ 245251 h 580717"/>
                <a:gd name="connsiteX6" fmla="*/ 520463 w 568084"/>
                <a:gd name="connsiteY6" fmla="*/ 327398 h 580717"/>
                <a:gd name="connsiteX7" fmla="*/ 568085 w 568084"/>
                <a:gd name="connsiteY7" fmla="*/ 380377 h 580717"/>
                <a:gd name="connsiteX8" fmla="*/ 538123 w 568084"/>
                <a:gd name="connsiteY8" fmla="*/ 444996 h 580717"/>
                <a:gd name="connsiteX9" fmla="*/ 462325 w 568084"/>
                <a:gd name="connsiteY9" fmla="*/ 442748 h 580717"/>
                <a:gd name="connsiteX10" fmla="*/ 406304 w 568084"/>
                <a:gd name="connsiteY10" fmla="*/ 486996 h 580717"/>
                <a:gd name="connsiteX11" fmla="*/ 393407 w 568084"/>
                <a:gd name="connsiteY11" fmla="*/ 563852 h 580717"/>
                <a:gd name="connsiteX12" fmla="*/ 324223 w 568084"/>
                <a:gd name="connsiteY12" fmla="*/ 580718 h 580717"/>
                <a:gd name="connsiteX13" fmla="*/ 276205 w 568084"/>
                <a:gd name="connsiteY13" fmla="*/ 516693 h 580717"/>
                <a:gd name="connsiteX14" fmla="*/ 243134 w 568084"/>
                <a:gd name="connsiteY14" fmla="*/ 512063 h 580717"/>
                <a:gd name="connsiteX15" fmla="*/ 211056 w 568084"/>
                <a:gd name="connsiteY15" fmla="*/ 502803 h 580717"/>
                <a:gd name="connsiteX16" fmla="*/ 141079 w 568084"/>
                <a:gd name="connsiteY16" fmla="*/ 541694 h 580717"/>
                <a:gd name="connsiteX17" fmla="*/ 84727 w 568084"/>
                <a:gd name="connsiteY17" fmla="*/ 498107 h 580717"/>
                <a:gd name="connsiteX18" fmla="*/ 104304 w 568084"/>
                <a:gd name="connsiteY18" fmla="*/ 422641 h 580717"/>
                <a:gd name="connsiteX19" fmla="*/ 71168 w 568084"/>
                <a:gd name="connsiteY19" fmla="*/ 359410 h 580717"/>
                <a:gd name="connsiteX20" fmla="*/ 1058 w 568084"/>
                <a:gd name="connsiteY20" fmla="*/ 330572 h 580717"/>
                <a:gd name="connsiteX21" fmla="*/ 0 w 568084"/>
                <a:gd name="connsiteY21" fmla="*/ 259339 h 580717"/>
                <a:gd name="connsiteX22" fmla="*/ 65017 w 568084"/>
                <a:gd name="connsiteY22" fmla="*/ 230369 h 580717"/>
                <a:gd name="connsiteX23" fmla="*/ 97823 w 568084"/>
                <a:gd name="connsiteY23" fmla="*/ 155034 h 580717"/>
                <a:gd name="connsiteX24" fmla="*/ 78774 w 568084"/>
                <a:gd name="connsiteY24" fmla="*/ 89489 h 580717"/>
                <a:gd name="connsiteX25" fmla="*/ 133870 w 568084"/>
                <a:gd name="connsiteY25" fmla="*/ 44314 h 580717"/>
                <a:gd name="connsiteX26" fmla="*/ 191346 w 568084"/>
                <a:gd name="connsiteY26" fmla="*/ 74144 h 580717"/>
                <a:gd name="connsiteX27" fmla="*/ 279247 w 568084"/>
                <a:gd name="connsiteY27" fmla="*/ 51722 h 580717"/>
                <a:gd name="connsiteX28" fmla="*/ 315757 w 568084"/>
                <a:gd name="connsiteY28" fmla="*/ 0 h 580717"/>
                <a:gd name="connsiteX29" fmla="*/ 385470 w 568084"/>
                <a:gd name="connsiteY29" fmla="*/ 14816 h 580717"/>
                <a:gd name="connsiteX30" fmla="*/ 385470 w 568084"/>
                <a:gd name="connsiteY30" fmla="*/ 14816 h 580717"/>
                <a:gd name="connsiteX31" fmla="*/ 254974 w 568084"/>
                <a:gd name="connsiteY31" fmla="*/ 456637 h 580717"/>
                <a:gd name="connsiteX32" fmla="*/ 464045 w 568084"/>
                <a:gd name="connsiteY32" fmla="*/ 321048 h 580717"/>
                <a:gd name="connsiteX33" fmla="*/ 328456 w 568084"/>
                <a:gd name="connsiteY33" fmla="*/ 111977 h 580717"/>
                <a:gd name="connsiteX34" fmla="*/ 119385 w 568084"/>
                <a:gd name="connsiteY34" fmla="*/ 247566 h 580717"/>
                <a:gd name="connsiteX35" fmla="*/ 254974 w 568084"/>
                <a:gd name="connsiteY35" fmla="*/ 456637 h 58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084" h="580717">
                  <a:moveTo>
                    <a:pt x="385536" y="14816"/>
                  </a:moveTo>
                  <a:lnTo>
                    <a:pt x="397772" y="76922"/>
                  </a:lnTo>
                  <a:cubicBezTo>
                    <a:pt x="425352" y="91010"/>
                    <a:pt x="449362" y="110257"/>
                    <a:pt x="468873" y="133208"/>
                  </a:cubicBezTo>
                  <a:lnTo>
                    <a:pt x="533559" y="129438"/>
                  </a:lnTo>
                  <a:lnTo>
                    <a:pt x="565373" y="193198"/>
                  </a:lnTo>
                  <a:lnTo>
                    <a:pt x="521257" y="245251"/>
                  </a:lnTo>
                  <a:cubicBezTo>
                    <a:pt x="525755" y="271773"/>
                    <a:pt x="525755" y="299486"/>
                    <a:pt x="520463" y="327398"/>
                  </a:cubicBezTo>
                  <a:lnTo>
                    <a:pt x="568085" y="380377"/>
                  </a:lnTo>
                  <a:lnTo>
                    <a:pt x="538123" y="444996"/>
                  </a:lnTo>
                  <a:lnTo>
                    <a:pt x="462325" y="442748"/>
                  </a:lnTo>
                  <a:cubicBezTo>
                    <a:pt x="445989" y="460275"/>
                    <a:pt x="427072" y="475223"/>
                    <a:pt x="406304" y="486996"/>
                  </a:cubicBezTo>
                  <a:lnTo>
                    <a:pt x="393407" y="563852"/>
                  </a:lnTo>
                  <a:lnTo>
                    <a:pt x="324223" y="580718"/>
                  </a:lnTo>
                  <a:lnTo>
                    <a:pt x="276205" y="516693"/>
                  </a:lnTo>
                  <a:cubicBezTo>
                    <a:pt x="265225" y="515966"/>
                    <a:pt x="254180" y="514444"/>
                    <a:pt x="243134" y="512063"/>
                  </a:cubicBezTo>
                  <a:cubicBezTo>
                    <a:pt x="232089" y="509682"/>
                    <a:pt x="221374" y="506574"/>
                    <a:pt x="211056" y="502803"/>
                  </a:cubicBezTo>
                  <a:lnTo>
                    <a:pt x="141079" y="541694"/>
                  </a:lnTo>
                  <a:lnTo>
                    <a:pt x="84727" y="498107"/>
                  </a:lnTo>
                  <a:lnTo>
                    <a:pt x="104304" y="422641"/>
                  </a:lnTo>
                  <a:cubicBezTo>
                    <a:pt x="90150" y="403460"/>
                    <a:pt x="78907" y="382096"/>
                    <a:pt x="71168" y="359410"/>
                  </a:cubicBezTo>
                  <a:lnTo>
                    <a:pt x="1058" y="330572"/>
                  </a:lnTo>
                  <a:lnTo>
                    <a:pt x="0" y="259339"/>
                  </a:lnTo>
                  <a:lnTo>
                    <a:pt x="65017" y="230369"/>
                  </a:lnTo>
                  <a:cubicBezTo>
                    <a:pt x="71631" y="202722"/>
                    <a:pt x="82875" y="177390"/>
                    <a:pt x="97823" y="155034"/>
                  </a:cubicBezTo>
                  <a:lnTo>
                    <a:pt x="78774" y="89489"/>
                  </a:lnTo>
                  <a:lnTo>
                    <a:pt x="133870" y="44314"/>
                  </a:lnTo>
                  <a:lnTo>
                    <a:pt x="191346" y="74144"/>
                  </a:lnTo>
                  <a:cubicBezTo>
                    <a:pt x="218530" y="61180"/>
                    <a:pt x="248360" y="53376"/>
                    <a:pt x="279247" y="51722"/>
                  </a:cubicBezTo>
                  <a:lnTo>
                    <a:pt x="315757" y="0"/>
                  </a:lnTo>
                  <a:lnTo>
                    <a:pt x="385470" y="14816"/>
                  </a:lnTo>
                  <a:lnTo>
                    <a:pt x="385470" y="14816"/>
                  </a:lnTo>
                  <a:close/>
                  <a:moveTo>
                    <a:pt x="254974" y="456637"/>
                  </a:moveTo>
                  <a:cubicBezTo>
                    <a:pt x="350150" y="476942"/>
                    <a:pt x="443740" y="416225"/>
                    <a:pt x="464045" y="321048"/>
                  </a:cubicBezTo>
                  <a:cubicBezTo>
                    <a:pt x="484350" y="225871"/>
                    <a:pt x="423633" y="132282"/>
                    <a:pt x="328456" y="111977"/>
                  </a:cubicBezTo>
                  <a:cubicBezTo>
                    <a:pt x="233279" y="91671"/>
                    <a:pt x="139690" y="152389"/>
                    <a:pt x="119385" y="247566"/>
                  </a:cubicBezTo>
                  <a:cubicBezTo>
                    <a:pt x="99079" y="342742"/>
                    <a:pt x="159797" y="436332"/>
                    <a:pt x="254974" y="456637"/>
                  </a:cubicBezTo>
                  <a:close/>
                </a:path>
              </a:pathLst>
            </a:custGeom>
            <a:solidFill>
              <a:schemeClr val="bg1"/>
            </a:solidFill>
            <a:ln w="661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3135B0B-D5B0-4D7D-B7A2-67D53765156F}"/>
                </a:ext>
              </a:extLst>
            </p:cNvPr>
            <p:cNvSpPr/>
            <p:nvPr/>
          </p:nvSpPr>
          <p:spPr>
            <a:xfrm>
              <a:off x="826809" y="7164181"/>
              <a:ext cx="631581" cy="645247"/>
            </a:xfrm>
            <a:custGeom>
              <a:avLst/>
              <a:gdLst>
                <a:gd name="connsiteX0" fmla="*/ 253717 w 568547"/>
                <a:gd name="connsiteY0" fmla="*/ 0 h 580849"/>
                <a:gd name="connsiteX1" fmla="*/ 290028 w 568547"/>
                <a:gd name="connsiteY1" fmla="*/ 51854 h 580849"/>
                <a:gd name="connsiteX2" fmla="*/ 377797 w 568547"/>
                <a:gd name="connsiteY2" fmla="*/ 74607 h 580849"/>
                <a:gd name="connsiteX3" fmla="*/ 435406 w 568547"/>
                <a:gd name="connsiteY3" fmla="*/ 44976 h 580849"/>
                <a:gd name="connsiteX4" fmla="*/ 490303 w 568547"/>
                <a:gd name="connsiteY4" fmla="*/ 90415 h 580849"/>
                <a:gd name="connsiteX5" fmla="*/ 471056 w 568547"/>
                <a:gd name="connsiteY5" fmla="*/ 155894 h 580849"/>
                <a:gd name="connsiteX6" fmla="*/ 503597 w 568547"/>
                <a:gd name="connsiteY6" fmla="*/ 231361 h 580849"/>
                <a:gd name="connsiteX7" fmla="*/ 568548 w 568547"/>
                <a:gd name="connsiteY7" fmla="*/ 260595 h 580849"/>
                <a:gd name="connsiteX8" fmla="*/ 567291 w 568547"/>
                <a:gd name="connsiteY8" fmla="*/ 331829 h 580849"/>
                <a:gd name="connsiteX9" fmla="*/ 497049 w 568547"/>
                <a:gd name="connsiteY9" fmla="*/ 360468 h 580849"/>
                <a:gd name="connsiteX10" fmla="*/ 463714 w 568547"/>
                <a:gd name="connsiteY10" fmla="*/ 423567 h 580849"/>
                <a:gd name="connsiteX11" fmla="*/ 483027 w 568547"/>
                <a:gd name="connsiteY11" fmla="*/ 499100 h 580849"/>
                <a:gd name="connsiteX12" fmla="*/ 426543 w 568547"/>
                <a:gd name="connsiteY12" fmla="*/ 542488 h 580849"/>
                <a:gd name="connsiteX13" fmla="*/ 356698 w 568547"/>
                <a:gd name="connsiteY13" fmla="*/ 503332 h 580849"/>
                <a:gd name="connsiteX14" fmla="*/ 324620 w 568547"/>
                <a:gd name="connsiteY14" fmla="*/ 512526 h 580849"/>
                <a:gd name="connsiteX15" fmla="*/ 291549 w 568547"/>
                <a:gd name="connsiteY15" fmla="*/ 517024 h 580849"/>
                <a:gd name="connsiteX16" fmla="*/ 243266 w 568547"/>
                <a:gd name="connsiteY16" fmla="*/ 580850 h 580849"/>
                <a:gd name="connsiteX17" fmla="*/ 174083 w 568547"/>
                <a:gd name="connsiteY17" fmla="*/ 563785 h 580849"/>
                <a:gd name="connsiteX18" fmla="*/ 161450 w 568547"/>
                <a:gd name="connsiteY18" fmla="*/ 486863 h 580849"/>
                <a:gd name="connsiteX19" fmla="*/ 105561 w 568547"/>
                <a:gd name="connsiteY19" fmla="*/ 442417 h 580849"/>
                <a:gd name="connsiteX20" fmla="*/ 29763 w 568547"/>
                <a:gd name="connsiteY20" fmla="*/ 444401 h 580849"/>
                <a:gd name="connsiteX21" fmla="*/ 0 w 568547"/>
                <a:gd name="connsiteY21" fmla="*/ 379649 h 580849"/>
                <a:gd name="connsiteX22" fmla="*/ 47754 w 568547"/>
                <a:gd name="connsiteY22" fmla="*/ 326802 h 580849"/>
                <a:gd name="connsiteX23" fmla="*/ 47225 w 568547"/>
                <a:gd name="connsiteY23" fmla="*/ 244655 h 580849"/>
                <a:gd name="connsiteX24" fmla="*/ 3307 w 568547"/>
                <a:gd name="connsiteY24" fmla="*/ 192470 h 580849"/>
                <a:gd name="connsiteX25" fmla="*/ 35385 w 568547"/>
                <a:gd name="connsiteY25" fmla="*/ 128842 h 580849"/>
                <a:gd name="connsiteX26" fmla="*/ 100071 w 568547"/>
                <a:gd name="connsiteY26" fmla="*/ 132877 h 580849"/>
                <a:gd name="connsiteX27" fmla="*/ 171371 w 568547"/>
                <a:gd name="connsiteY27" fmla="*/ 76856 h 580849"/>
                <a:gd name="connsiteX28" fmla="*/ 183872 w 568547"/>
                <a:gd name="connsiteY28" fmla="*/ 14749 h 580849"/>
                <a:gd name="connsiteX29" fmla="*/ 253584 w 568547"/>
                <a:gd name="connsiteY29" fmla="*/ 132 h 580849"/>
                <a:gd name="connsiteX30" fmla="*/ 253584 w 568547"/>
                <a:gd name="connsiteY30" fmla="*/ 132 h 580849"/>
                <a:gd name="connsiteX31" fmla="*/ 313045 w 568547"/>
                <a:gd name="connsiteY31" fmla="*/ 456835 h 580849"/>
                <a:gd name="connsiteX32" fmla="*/ 449362 w 568547"/>
                <a:gd name="connsiteY32" fmla="*/ 248293 h 580849"/>
                <a:gd name="connsiteX33" fmla="*/ 240819 w 568547"/>
                <a:gd name="connsiteY33" fmla="*/ 111977 h 580849"/>
                <a:gd name="connsiteX34" fmla="*/ 104503 w 568547"/>
                <a:gd name="connsiteY34" fmla="*/ 320585 h 580849"/>
                <a:gd name="connsiteX35" fmla="*/ 313045 w 568547"/>
                <a:gd name="connsiteY35" fmla="*/ 456902 h 58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547" h="580849">
                  <a:moveTo>
                    <a:pt x="253717" y="0"/>
                  </a:moveTo>
                  <a:lnTo>
                    <a:pt x="290028" y="51854"/>
                  </a:lnTo>
                  <a:cubicBezTo>
                    <a:pt x="320916" y="53574"/>
                    <a:pt x="350679" y="61511"/>
                    <a:pt x="377797" y="74607"/>
                  </a:cubicBezTo>
                  <a:lnTo>
                    <a:pt x="435406" y="44976"/>
                  </a:lnTo>
                  <a:lnTo>
                    <a:pt x="490303" y="90415"/>
                  </a:lnTo>
                  <a:lnTo>
                    <a:pt x="471056" y="155894"/>
                  </a:lnTo>
                  <a:cubicBezTo>
                    <a:pt x="485938" y="178316"/>
                    <a:pt x="497115" y="203714"/>
                    <a:pt x="503597" y="231361"/>
                  </a:cubicBezTo>
                  <a:lnTo>
                    <a:pt x="568548" y="260595"/>
                  </a:lnTo>
                  <a:lnTo>
                    <a:pt x="567291" y="331829"/>
                  </a:lnTo>
                  <a:lnTo>
                    <a:pt x="497049" y="360468"/>
                  </a:lnTo>
                  <a:cubicBezTo>
                    <a:pt x="489245" y="383154"/>
                    <a:pt x="477934" y="404386"/>
                    <a:pt x="463714" y="423567"/>
                  </a:cubicBezTo>
                  <a:lnTo>
                    <a:pt x="483027" y="499100"/>
                  </a:lnTo>
                  <a:lnTo>
                    <a:pt x="426543" y="542488"/>
                  </a:lnTo>
                  <a:lnTo>
                    <a:pt x="356698" y="503332"/>
                  </a:lnTo>
                  <a:cubicBezTo>
                    <a:pt x="346380" y="507103"/>
                    <a:pt x="335665" y="510145"/>
                    <a:pt x="324620" y="512526"/>
                  </a:cubicBezTo>
                  <a:cubicBezTo>
                    <a:pt x="313574" y="514841"/>
                    <a:pt x="302529" y="516296"/>
                    <a:pt x="291549" y="517024"/>
                  </a:cubicBezTo>
                  <a:lnTo>
                    <a:pt x="243266" y="580850"/>
                  </a:lnTo>
                  <a:lnTo>
                    <a:pt x="174083" y="563785"/>
                  </a:lnTo>
                  <a:lnTo>
                    <a:pt x="161450" y="486863"/>
                  </a:lnTo>
                  <a:cubicBezTo>
                    <a:pt x="140748" y="475024"/>
                    <a:pt x="121832" y="460076"/>
                    <a:pt x="105561" y="442417"/>
                  </a:cubicBezTo>
                  <a:lnTo>
                    <a:pt x="29763" y="444401"/>
                  </a:lnTo>
                  <a:lnTo>
                    <a:pt x="0" y="379649"/>
                  </a:lnTo>
                  <a:lnTo>
                    <a:pt x="47754" y="326802"/>
                  </a:lnTo>
                  <a:cubicBezTo>
                    <a:pt x="42595" y="298891"/>
                    <a:pt x="42661" y="271178"/>
                    <a:pt x="47225" y="244655"/>
                  </a:cubicBezTo>
                  <a:lnTo>
                    <a:pt x="3307" y="192470"/>
                  </a:lnTo>
                  <a:lnTo>
                    <a:pt x="35385" y="128842"/>
                  </a:lnTo>
                  <a:lnTo>
                    <a:pt x="100071" y="132877"/>
                  </a:lnTo>
                  <a:cubicBezTo>
                    <a:pt x="119649" y="109992"/>
                    <a:pt x="143790" y="90811"/>
                    <a:pt x="171371" y="76856"/>
                  </a:cubicBezTo>
                  <a:lnTo>
                    <a:pt x="183872" y="14749"/>
                  </a:lnTo>
                  <a:lnTo>
                    <a:pt x="253584" y="132"/>
                  </a:lnTo>
                  <a:lnTo>
                    <a:pt x="253584" y="132"/>
                  </a:lnTo>
                  <a:close/>
                  <a:moveTo>
                    <a:pt x="313045" y="456835"/>
                  </a:moveTo>
                  <a:cubicBezTo>
                    <a:pt x="408288" y="436861"/>
                    <a:pt x="469336" y="343536"/>
                    <a:pt x="449362" y="248293"/>
                  </a:cubicBezTo>
                  <a:cubicBezTo>
                    <a:pt x="429387" y="153050"/>
                    <a:pt x="335996" y="92002"/>
                    <a:pt x="240819" y="111977"/>
                  </a:cubicBezTo>
                  <a:cubicBezTo>
                    <a:pt x="145576" y="131951"/>
                    <a:pt x="84528" y="225342"/>
                    <a:pt x="104503" y="320585"/>
                  </a:cubicBezTo>
                  <a:cubicBezTo>
                    <a:pt x="124477" y="415828"/>
                    <a:pt x="217868" y="476876"/>
                    <a:pt x="313045" y="456902"/>
                  </a:cubicBezTo>
                  <a:close/>
                </a:path>
              </a:pathLst>
            </a:custGeom>
            <a:solidFill>
              <a:schemeClr val="bg1"/>
            </a:solidFill>
            <a:ln w="661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2A18C61-ED7A-42CE-B8FD-3DD3311626DE}"/>
                </a:ext>
              </a:extLst>
            </p:cNvPr>
            <p:cNvSpPr/>
            <p:nvPr/>
          </p:nvSpPr>
          <p:spPr>
            <a:xfrm>
              <a:off x="3316438" y="6352077"/>
              <a:ext cx="715397" cy="587263"/>
            </a:xfrm>
            <a:custGeom>
              <a:avLst/>
              <a:gdLst>
                <a:gd name="connsiteX0" fmla="*/ 496189 w 643998"/>
                <a:gd name="connsiteY0" fmla="*/ 118855 h 528652"/>
                <a:gd name="connsiteX1" fmla="*/ 515899 w 643998"/>
                <a:gd name="connsiteY1" fmla="*/ 89092 h 528652"/>
                <a:gd name="connsiteX2" fmla="*/ 518347 w 643998"/>
                <a:gd name="connsiteY2" fmla="*/ 86975 h 528652"/>
                <a:gd name="connsiteX3" fmla="*/ 606116 w 643998"/>
                <a:gd name="connsiteY3" fmla="*/ 46762 h 528652"/>
                <a:gd name="connsiteX4" fmla="*/ 612994 w 643998"/>
                <a:gd name="connsiteY4" fmla="*/ 48283 h 528652"/>
                <a:gd name="connsiteX5" fmla="*/ 613457 w 643998"/>
                <a:gd name="connsiteY5" fmla="*/ 55360 h 528652"/>
                <a:gd name="connsiteX6" fmla="*/ 585149 w 643998"/>
                <a:gd name="connsiteY6" fmla="*/ 97690 h 528652"/>
                <a:gd name="connsiteX7" fmla="*/ 639120 w 643998"/>
                <a:gd name="connsiteY7" fmla="*/ 106950 h 528652"/>
                <a:gd name="connsiteX8" fmla="*/ 643948 w 643998"/>
                <a:gd name="connsiteY8" fmla="*/ 111977 h 528652"/>
                <a:gd name="connsiteX9" fmla="*/ 640575 w 643998"/>
                <a:gd name="connsiteY9" fmla="*/ 118062 h 528652"/>
                <a:gd name="connsiteX10" fmla="*/ 551417 w 643998"/>
                <a:gd name="connsiteY10" fmla="*/ 158871 h 528652"/>
                <a:gd name="connsiteX11" fmla="*/ 547978 w 643998"/>
                <a:gd name="connsiteY11" fmla="*/ 159334 h 528652"/>
                <a:gd name="connsiteX12" fmla="*/ 508558 w 643998"/>
                <a:gd name="connsiteY12" fmla="*/ 152389 h 528652"/>
                <a:gd name="connsiteX13" fmla="*/ 383022 w 643998"/>
                <a:gd name="connsiteY13" fmla="*/ 209865 h 528652"/>
                <a:gd name="connsiteX14" fmla="*/ 393406 w 643998"/>
                <a:gd name="connsiteY14" fmla="*/ 232552 h 528652"/>
                <a:gd name="connsiteX15" fmla="*/ 393208 w 643998"/>
                <a:gd name="connsiteY15" fmla="*/ 237049 h 528652"/>
                <a:gd name="connsiteX16" fmla="*/ 389504 w 643998"/>
                <a:gd name="connsiteY16" fmla="*/ 239496 h 528652"/>
                <a:gd name="connsiteX17" fmla="*/ 256495 w 643998"/>
                <a:gd name="connsiteY17" fmla="*/ 254378 h 528652"/>
                <a:gd name="connsiteX18" fmla="*/ 250476 w 643998"/>
                <a:gd name="connsiteY18" fmla="*/ 250939 h 528652"/>
                <a:gd name="connsiteX19" fmla="*/ 251799 w 643998"/>
                <a:gd name="connsiteY19" fmla="*/ 244192 h 528652"/>
                <a:gd name="connsiteX20" fmla="*/ 349026 w 643998"/>
                <a:gd name="connsiteY20" fmla="*/ 154175 h 528652"/>
                <a:gd name="connsiteX21" fmla="*/ 354185 w 643998"/>
                <a:gd name="connsiteY21" fmla="*/ 152720 h 528652"/>
                <a:gd name="connsiteX22" fmla="*/ 358352 w 643998"/>
                <a:gd name="connsiteY22" fmla="*/ 156027 h 528652"/>
                <a:gd name="connsiteX23" fmla="*/ 368141 w 643998"/>
                <a:gd name="connsiteY23" fmla="*/ 177456 h 528652"/>
                <a:gd name="connsiteX24" fmla="*/ 496189 w 643998"/>
                <a:gd name="connsiteY24" fmla="*/ 118855 h 528652"/>
                <a:gd name="connsiteX25" fmla="*/ 496189 w 643998"/>
                <a:gd name="connsiteY25" fmla="*/ 118855 h 528652"/>
                <a:gd name="connsiteX26" fmla="*/ 247566 w 643998"/>
                <a:gd name="connsiteY26" fmla="*/ 135391 h 528652"/>
                <a:gd name="connsiteX27" fmla="*/ 136383 w 643998"/>
                <a:gd name="connsiteY27" fmla="*/ 246573 h 528652"/>
                <a:gd name="connsiteX28" fmla="*/ 247566 w 643998"/>
                <a:gd name="connsiteY28" fmla="*/ 357756 h 528652"/>
                <a:gd name="connsiteX29" fmla="*/ 356566 w 643998"/>
                <a:gd name="connsiteY29" fmla="*/ 268863 h 528652"/>
                <a:gd name="connsiteX30" fmla="*/ 296576 w 643998"/>
                <a:gd name="connsiteY30" fmla="*/ 275543 h 528652"/>
                <a:gd name="connsiteX31" fmla="*/ 247698 w 643998"/>
                <a:gd name="connsiteY31" fmla="*/ 303322 h 528652"/>
                <a:gd name="connsiteX32" fmla="*/ 190751 w 643998"/>
                <a:gd name="connsiteY32" fmla="*/ 246375 h 528652"/>
                <a:gd name="connsiteX33" fmla="*/ 247698 w 643998"/>
                <a:gd name="connsiteY33" fmla="*/ 189428 h 528652"/>
                <a:gd name="connsiteX34" fmla="*/ 268863 w 643998"/>
                <a:gd name="connsiteY34" fmla="*/ 193462 h 528652"/>
                <a:gd name="connsiteX35" fmla="*/ 310598 w 643998"/>
                <a:gd name="connsiteY35" fmla="*/ 154770 h 528652"/>
                <a:gd name="connsiteX36" fmla="*/ 247632 w 643998"/>
                <a:gd name="connsiteY36" fmla="*/ 135258 h 528652"/>
                <a:gd name="connsiteX37" fmla="*/ 247632 w 643998"/>
                <a:gd name="connsiteY37" fmla="*/ 135258 h 528652"/>
                <a:gd name="connsiteX38" fmla="*/ 352465 w 643998"/>
                <a:gd name="connsiteY38" fmla="*/ 472048 h 528652"/>
                <a:gd name="connsiteX39" fmla="*/ 395523 w 643998"/>
                <a:gd name="connsiteY39" fmla="*/ 517090 h 528652"/>
                <a:gd name="connsiteX40" fmla="*/ 447973 w 643998"/>
                <a:gd name="connsiteY40" fmla="*/ 464640 h 528652"/>
                <a:gd name="connsiteX41" fmla="*/ 414241 w 643998"/>
                <a:gd name="connsiteY41" fmla="*/ 430908 h 528652"/>
                <a:gd name="connsiteX42" fmla="*/ 495330 w 643998"/>
                <a:gd name="connsiteY42" fmla="*/ 247632 h 528652"/>
                <a:gd name="connsiteX43" fmla="*/ 488517 w 643998"/>
                <a:gd name="connsiteY43" fmla="*/ 189758 h 528652"/>
                <a:gd name="connsiteX44" fmla="*/ 434149 w 643998"/>
                <a:gd name="connsiteY44" fmla="*/ 214627 h 528652"/>
                <a:gd name="connsiteX45" fmla="*/ 436993 w 643998"/>
                <a:gd name="connsiteY45" fmla="*/ 247301 h 528652"/>
                <a:gd name="connsiteX46" fmla="*/ 247698 w 643998"/>
                <a:gd name="connsiteY46" fmla="*/ 436596 h 528652"/>
                <a:gd name="connsiteX47" fmla="*/ 58403 w 643998"/>
                <a:gd name="connsiteY47" fmla="*/ 247301 h 528652"/>
                <a:gd name="connsiteX48" fmla="*/ 247698 w 643998"/>
                <a:gd name="connsiteY48" fmla="*/ 58006 h 528652"/>
                <a:gd name="connsiteX49" fmla="*/ 399888 w 643998"/>
                <a:gd name="connsiteY49" fmla="*/ 134795 h 528652"/>
                <a:gd name="connsiteX50" fmla="*/ 453727 w 643998"/>
                <a:gd name="connsiteY50" fmla="*/ 110191 h 528652"/>
                <a:gd name="connsiteX51" fmla="*/ 291483 w 643998"/>
                <a:gd name="connsiteY51" fmla="*/ 3836 h 528652"/>
                <a:gd name="connsiteX52" fmla="*/ 247698 w 643998"/>
                <a:gd name="connsiteY52" fmla="*/ 0 h 528652"/>
                <a:gd name="connsiteX53" fmla="*/ 0 w 643998"/>
                <a:gd name="connsiteY53" fmla="*/ 247632 h 528652"/>
                <a:gd name="connsiteX54" fmla="*/ 81486 w 643998"/>
                <a:gd name="connsiteY54" fmla="*/ 431305 h 528652"/>
                <a:gd name="connsiteX55" fmla="*/ 48151 w 643998"/>
                <a:gd name="connsiteY55" fmla="*/ 464640 h 528652"/>
                <a:gd name="connsiteX56" fmla="*/ 100601 w 643998"/>
                <a:gd name="connsiteY56" fmla="*/ 517090 h 528652"/>
                <a:gd name="connsiteX57" fmla="*/ 143460 w 643998"/>
                <a:gd name="connsiteY57" fmla="*/ 472379 h 528652"/>
                <a:gd name="connsiteX58" fmla="*/ 247632 w 643998"/>
                <a:gd name="connsiteY58" fmla="*/ 495330 h 528652"/>
                <a:gd name="connsiteX59" fmla="*/ 352465 w 643998"/>
                <a:gd name="connsiteY59" fmla="*/ 472048 h 52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3998" h="528652">
                  <a:moveTo>
                    <a:pt x="496189" y="118855"/>
                  </a:moveTo>
                  <a:lnTo>
                    <a:pt x="515899" y="89092"/>
                  </a:lnTo>
                  <a:cubicBezTo>
                    <a:pt x="516561" y="88100"/>
                    <a:pt x="517288" y="87505"/>
                    <a:pt x="518347" y="86975"/>
                  </a:cubicBezTo>
                  <a:lnTo>
                    <a:pt x="606116" y="46762"/>
                  </a:lnTo>
                  <a:cubicBezTo>
                    <a:pt x="608497" y="45637"/>
                    <a:pt x="611275" y="46299"/>
                    <a:pt x="612994" y="48283"/>
                  </a:cubicBezTo>
                  <a:cubicBezTo>
                    <a:pt x="614714" y="50333"/>
                    <a:pt x="614912" y="53111"/>
                    <a:pt x="613457" y="55360"/>
                  </a:cubicBezTo>
                  <a:lnTo>
                    <a:pt x="585149" y="97690"/>
                  </a:lnTo>
                  <a:lnTo>
                    <a:pt x="639120" y="106950"/>
                  </a:lnTo>
                  <a:cubicBezTo>
                    <a:pt x="641700" y="107413"/>
                    <a:pt x="643618" y="109397"/>
                    <a:pt x="643948" y="111977"/>
                  </a:cubicBezTo>
                  <a:cubicBezTo>
                    <a:pt x="644279" y="114556"/>
                    <a:pt x="642956" y="117003"/>
                    <a:pt x="640575" y="118062"/>
                  </a:cubicBezTo>
                  <a:lnTo>
                    <a:pt x="551417" y="158871"/>
                  </a:lnTo>
                  <a:cubicBezTo>
                    <a:pt x="550293" y="159400"/>
                    <a:pt x="549168" y="159532"/>
                    <a:pt x="547978" y="159334"/>
                  </a:cubicBezTo>
                  <a:lnTo>
                    <a:pt x="508558" y="152389"/>
                  </a:lnTo>
                  <a:lnTo>
                    <a:pt x="383022" y="209865"/>
                  </a:lnTo>
                  <a:lnTo>
                    <a:pt x="393406" y="232552"/>
                  </a:lnTo>
                  <a:cubicBezTo>
                    <a:pt x="394068" y="234007"/>
                    <a:pt x="394002" y="235594"/>
                    <a:pt x="393208" y="237049"/>
                  </a:cubicBezTo>
                  <a:cubicBezTo>
                    <a:pt x="392414" y="238438"/>
                    <a:pt x="391091" y="239298"/>
                    <a:pt x="389504" y="239496"/>
                  </a:cubicBezTo>
                  <a:cubicBezTo>
                    <a:pt x="345190" y="244457"/>
                    <a:pt x="300875" y="249418"/>
                    <a:pt x="256495" y="254378"/>
                  </a:cubicBezTo>
                  <a:cubicBezTo>
                    <a:pt x="253915" y="254643"/>
                    <a:pt x="251600" y="253320"/>
                    <a:pt x="250476" y="250939"/>
                  </a:cubicBezTo>
                  <a:cubicBezTo>
                    <a:pt x="249418" y="248624"/>
                    <a:pt x="249947" y="245978"/>
                    <a:pt x="251799" y="244192"/>
                  </a:cubicBezTo>
                  <a:cubicBezTo>
                    <a:pt x="284208" y="214231"/>
                    <a:pt x="316617" y="184203"/>
                    <a:pt x="349026" y="154175"/>
                  </a:cubicBezTo>
                  <a:cubicBezTo>
                    <a:pt x="350415" y="152852"/>
                    <a:pt x="352267" y="152389"/>
                    <a:pt x="354185" y="152720"/>
                  </a:cubicBezTo>
                  <a:cubicBezTo>
                    <a:pt x="356103" y="153116"/>
                    <a:pt x="357558" y="154241"/>
                    <a:pt x="358352" y="156027"/>
                  </a:cubicBezTo>
                  <a:lnTo>
                    <a:pt x="368141" y="177456"/>
                  </a:lnTo>
                  <a:lnTo>
                    <a:pt x="496189" y="118855"/>
                  </a:lnTo>
                  <a:lnTo>
                    <a:pt x="496189" y="118855"/>
                  </a:lnTo>
                  <a:close/>
                  <a:moveTo>
                    <a:pt x="247566" y="135391"/>
                  </a:moveTo>
                  <a:cubicBezTo>
                    <a:pt x="186187" y="135391"/>
                    <a:pt x="136383" y="185195"/>
                    <a:pt x="136383" y="246573"/>
                  </a:cubicBezTo>
                  <a:cubicBezTo>
                    <a:pt x="136383" y="307952"/>
                    <a:pt x="186187" y="357756"/>
                    <a:pt x="247566" y="357756"/>
                  </a:cubicBezTo>
                  <a:cubicBezTo>
                    <a:pt x="301338" y="357756"/>
                    <a:pt x="346182" y="319593"/>
                    <a:pt x="356566" y="268863"/>
                  </a:cubicBezTo>
                  <a:lnTo>
                    <a:pt x="296576" y="275543"/>
                  </a:lnTo>
                  <a:cubicBezTo>
                    <a:pt x="286655" y="292211"/>
                    <a:pt x="268466" y="303322"/>
                    <a:pt x="247698" y="303322"/>
                  </a:cubicBezTo>
                  <a:cubicBezTo>
                    <a:pt x="216215" y="303322"/>
                    <a:pt x="190751" y="277858"/>
                    <a:pt x="190751" y="246375"/>
                  </a:cubicBezTo>
                  <a:cubicBezTo>
                    <a:pt x="190751" y="214892"/>
                    <a:pt x="216215" y="189428"/>
                    <a:pt x="247698" y="189428"/>
                  </a:cubicBezTo>
                  <a:cubicBezTo>
                    <a:pt x="255172" y="189428"/>
                    <a:pt x="262315" y="190883"/>
                    <a:pt x="268863" y="193462"/>
                  </a:cubicBezTo>
                  <a:lnTo>
                    <a:pt x="310598" y="154770"/>
                  </a:lnTo>
                  <a:cubicBezTo>
                    <a:pt x="292674" y="142468"/>
                    <a:pt x="270979" y="135258"/>
                    <a:pt x="247632" y="135258"/>
                  </a:cubicBezTo>
                  <a:lnTo>
                    <a:pt x="247632" y="135258"/>
                  </a:lnTo>
                  <a:close/>
                  <a:moveTo>
                    <a:pt x="352465" y="472048"/>
                  </a:moveTo>
                  <a:cubicBezTo>
                    <a:pt x="358881" y="483490"/>
                    <a:pt x="385073" y="506706"/>
                    <a:pt x="395523" y="517090"/>
                  </a:cubicBezTo>
                  <a:cubicBezTo>
                    <a:pt x="429255" y="550888"/>
                    <a:pt x="482498" y="499166"/>
                    <a:pt x="447973" y="464640"/>
                  </a:cubicBezTo>
                  <a:lnTo>
                    <a:pt x="414241" y="430908"/>
                  </a:lnTo>
                  <a:cubicBezTo>
                    <a:pt x="464045" y="385602"/>
                    <a:pt x="495330" y="320254"/>
                    <a:pt x="495330" y="247632"/>
                  </a:cubicBezTo>
                  <a:cubicBezTo>
                    <a:pt x="495330" y="227723"/>
                    <a:pt x="492949" y="208344"/>
                    <a:pt x="488517" y="189758"/>
                  </a:cubicBezTo>
                  <a:lnTo>
                    <a:pt x="434149" y="214627"/>
                  </a:lnTo>
                  <a:cubicBezTo>
                    <a:pt x="436001" y="225276"/>
                    <a:pt x="436993" y="236189"/>
                    <a:pt x="436993" y="247301"/>
                  </a:cubicBezTo>
                  <a:cubicBezTo>
                    <a:pt x="436993" y="351870"/>
                    <a:pt x="352267" y="436596"/>
                    <a:pt x="247698" y="436596"/>
                  </a:cubicBezTo>
                  <a:cubicBezTo>
                    <a:pt x="143129" y="436596"/>
                    <a:pt x="58403" y="351870"/>
                    <a:pt x="58403" y="247301"/>
                  </a:cubicBezTo>
                  <a:cubicBezTo>
                    <a:pt x="58403" y="142732"/>
                    <a:pt x="143129" y="58006"/>
                    <a:pt x="247698" y="58006"/>
                  </a:cubicBezTo>
                  <a:cubicBezTo>
                    <a:pt x="310069" y="58006"/>
                    <a:pt x="365429" y="88232"/>
                    <a:pt x="399888" y="134795"/>
                  </a:cubicBezTo>
                  <a:lnTo>
                    <a:pt x="453727" y="110191"/>
                  </a:lnTo>
                  <a:cubicBezTo>
                    <a:pt x="417019" y="55294"/>
                    <a:pt x="359013" y="15874"/>
                    <a:pt x="291483" y="3836"/>
                  </a:cubicBezTo>
                  <a:cubicBezTo>
                    <a:pt x="276998" y="1257"/>
                    <a:pt x="262381" y="0"/>
                    <a:pt x="247698" y="0"/>
                  </a:cubicBezTo>
                  <a:cubicBezTo>
                    <a:pt x="114622" y="0"/>
                    <a:pt x="0" y="107215"/>
                    <a:pt x="0" y="247632"/>
                  </a:cubicBezTo>
                  <a:cubicBezTo>
                    <a:pt x="0" y="320453"/>
                    <a:pt x="31483" y="385999"/>
                    <a:pt x="81486" y="431305"/>
                  </a:cubicBezTo>
                  <a:lnTo>
                    <a:pt x="48151" y="464640"/>
                  </a:lnTo>
                  <a:cubicBezTo>
                    <a:pt x="13228" y="499563"/>
                    <a:pt x="65612" y="552145"/>
                    <a:pt x="100601" y="517090"/>
                  </a:cubicBezTo>
                  <a:cubicBezTo>
                    <a:pt x="111051" y="506640"/>
                    <a:pt x="136978" y="483821"/>
                    <a:pt x="143460" y="472379"/>
                  </a:cubicBezTo>
                  <a:cubicBezTo>
                    <a:pt x="175141" y="487062"/>
                    <a:pt x="210395" y="495330"/>
                    <a:pt x="247632" y="495330"/>
                  </a:cubicBezTo>
                  <a:cubicBezTo>
                    <a:pt x="284869" y="495330"/>
                    <a:pt x="320651" y="486996"/>
                    <a:pt x="352465" y="472048"/>
                  </a:cubicBezTo>
                  <a:close/>
                </a:path>
              </a:pathLst>
            </a:custGeom>
            <a:solidFill>
              <a:schemeClr val="bg1"/>
            </a:solidFill>
            <a:ln w="661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DCA8A11-860C-49F1-AFDF-F31F37054722}"/>
                </a:ext>
              </a:extLst>
            </p:cNvPr>
            <p:cNvSpPr/>
            <p:nvPr/>
          </p:nvSpPr>
          <p:spPr>
            <a:xfrm>
              <a:off x="2895470" y="5941922"/>
              <a:ext cx="1377340" cy="1369773"/>
            </a:xfrm>
            <a:custGeom>
              <a:avLst/>
              <a:gdLst>
                <a:gd name="connsiteX0" fmla="*/ 790715 w 1239877"/>
                <a:gd name="connsiteY0" fmla="*/ 17858 h 1233065"/>
                <a:gd name="connsiteX1" fmla="*/ 806787 w 1239877"/>
                <a:gd name="connsiteY1" fmla="*/ 98285 h 1233065"/>
                <a:gd name="connsiteX2" fmla="*/ 878881 w 1239877"/>
                <a:gd name="connsiteY2" fmla="*/ 130430 h 1233065"/>
                <a:gd name="connsiteX3" fmla="*/ 949387 w 1239877"/>
                <a:gd name="connsiteY3" fmla="*/ 88629 h 1233065"/>
                <a:gd name="connsiteX4" fmla="*/ 1018504 w 1239877"/>
                <a:gd name="connsiteY4" fmla="*/ 138896 h 1233065"/>
                <a:gd name="connsiteX5" fmla="*/ 1000382 w 1239877"/>
                <a:gd name="connsiteY5" fmla="*/ 219257 h 1233065"/>
                <a:gd name="connsiteX6" fmla="*/ 1052567 w 1239877"/>
                <a:gd name="connsiteY6" fmla="*/ 277660 h 1233065"/>
                <a:gd name="connsiteX7" fmla="*/ 1134714 w 1239877"/>
                <a:gd name="connsiteY7" fmla="*/ 268069 h 1233065"/>
                <a:gd name="connsiteX8" fmla="*/ 1177441 w 1239877"/>
                <a:gd name="connsiteY8" fmla="*/ 342081 h 1233065"/>
                <a:gd name="connsiteX9" fmla="*/ 1127703 w 1239877"/>
                <a:gd name="connsiteY9" fmla="*/ 408751 h 1233065"/>
                <a:gd name="connsiteX10" fmla="*/ 1151381 w 1239877"/>
                <a:gd name="connsiteY10" fmla="*/ 482498 h 1233065"/>
                <a:gd name="connsiteX11" fmla="*/ 1231015 w 1239877"/>
                <a:gd name="connsiteY11" fmla="*/ 507367 h 1233065"/>
                <a:gd name="connsiteX12" fmla="*/ 1239878 w 1239877"/>
                <a:gd name="connsiteY12" fmla="*/ 592358 h 1233065"/>
                <a:gd name="connsiteX13" fmla="*/ 1166462 w 1239877"/>
                <a:gd name="connsiteY13" fmla="*/ 633564 h 1233065"/>
                <a:gd name="connsiteX14" fmla="*/ 1158062 w 1239877"/>
                <a:gd name="connsiteY14" fmla="*/ 709229 h 1233065"/>
                <a:gd name="connsiteX15" fmla="*/ 1221623 w 1239877"/>
                <a:gd name="connsiteY15" fmla="*/ 765185 h 1233065"/>
                <a:gd name="connsiteX16" fmla="*/ 1195167 w 1239877"/>
                <a:gd name="connsiteY16" fmla="*/ 846406 h 1233065"/>
                <a:gd name="connsiteX17" fmla="*/ 1110242 w 1239877"/>
                <a:gd name="connsiteY17" fmla="*/ 854277 h 1233065"/>
                <a:gd name="connsiteX18" fmla="*/ 1072475 w 1239877"/>
                <a:gd name="connsiteY18" fmla="*/ 919029 h 1233065"/>
                <a:gd name="connsiteX19" fmla="*/ 1108191 w 1239877"/>
                <a:gd name="connsiteY19" fmla="*/ 996876 h 1233065"/>
                <a:gd name="connsiteX20" fmla="*/ 1050980 w 1239877"/>
                <a:gd name="connsiteY20" fmla="*/ 1060306 h 1233065"/>
                <a:gd name="connsiteX21" fmla="*/ 969163 w 1239877"/>
                <a:gd name="connsiteY21" fmla="*/ 1032593 h 1233065"/>
                <a:gd name="connsiteX22" fmla="*/ 909372 w 1239877"/>
                <a:gd name="connsiteY22" fmla="*/ 1075650 h 1233065"/>
                <a:gd name="connsiteX23" fmla="*/ 910364 w 1239877"/>
                <a:gd name="connsiteY23" fmla="*/ 1162361 h 1233065"/>
                <a:gd name="connsiteX24" fmla="*/ 832318 w 1239877"/>
                <a:gd name="connsiteY24" fmla="*/ 1197085 h 1233065"/>
                <a:gd name="connsiteX25" fmla="*/ 768359 w 1239877"/>
                <a:gd name="connsiteY25" fmla="*/ 1138021 h 1233065"/>
                <a:gd name="connsiteX26" fmla="*/ 696861 w 1239877"/>
                <a:gd name="connsiteY26" fmla="*/ 1153101 h 1233065"/>
                <a:gd name="connsiteX27" fmla="*/ 662335 w 1239877"/>
                <a:gd name="connsiteY27" fmla="*/ 1233066 h 1233065"/>
                <a:gd name="connsiteX28" fmla="*/ 576881 w 1239877"/>
                <a:gd name="connsiteY28" fmla="*/ 1233066 h 1233065"/>
                <a:gd name="connsiteX29" fmla="*/ 542290 w 1239877"/>
                <a:gd name="connsiteY29" fmla="*/ 1152705 h 1233065"/>
                <a:gd name="connsiteX30" fmla="*/ 506507 w 1239877"/>
                <a:gd name="connsiteY30" fmla="*/ 1146355 h 1233065"/>
                <a:gd name="connsiteX31" fmla="*/ 471254 w 1239877"/>
                <a:gd name="connsiteY31" fmla="*/ 1137558 h 1233065"/>
                <a:gd name="connsiteX32" fmla="*/ 406899 w 1239877"/>
                <a:gd name="connsiteY32" fmla="*/ 1196820 h 1233065"/>
                <a:gd name="connsiteX33" fmla="*/ 328853 w 1239877"/>
                <a:gd name="connsiteY33" fmla="*/ 1162030 h 1233065"/>
                <a:gd name="connsiteX34" fmla="*/ 329977 w 1239877"/>
                <a:gd name="connsiteY34" fmla="*/ 1074923 h 1233065"/>
                <a:gd name="connsiteX35" fmla="*/ 270847 w 1239877"/>
                <a:gd name="connsiteY35" fmla="*/ 1031997 h 1233065"/>
                <a:gd name="connsiteX36" fmla="*/ 188369 w 1239877"/>
                <a:gd name="connsiteY36" fmla="*/ 1059843 h 1233065"/>
                <a:gd name="connsiteX37" fmla="*/ 131224 w 1239877"/>
                <a:gd name="connsiteY37" fmla="*/ 996347 h 1233065"/>
                <a:gd name="connsiteX38" fmla="*/ 167469 w 1239877"/>
                <a:gd name="connsiteY38" fmla="*/ 917573 h 1233065"/>
                <a:gd name="connsiteX39" fmla="*/ 130496 w 1239877"/>
                <a:gd name="connsiteY39" fmla="*/ 853880 h 1233065"/>
                <a:gd name="connsiteX40" fmla="*/ 44447 w 1239877"/>
                <a:gd name="connsiteY40" fmla="*/ 845810 h 1233065"/>
                <a:gd name="connsiteX41" fmla="*/ 18056 w 1239877"/>
                <a:gd name="connsiteY41" fmla="*/ 764523 h 1233065"/>
                <a:gd name="connsiteX42" fmla="*/ 82412 w 1239877"/>
                <a:gd name="connsiteY42" fmla="*/ 708039 h 1233065"/>
                <a:gd name="connsiteX43" fmla="*/ 74342 w 1239877"/>
                <a:gd name="connsiteY43" fmla="*/ 633564 h 1233065"/>
                <a:gd name="connsiteX44" fmla="*/ 0 w 1239877"/>
                <a:gd name="connsiteY44" fmla="*/ 591763 h 1233065"/>
                <a:gd name="connsiteX45" fmla="*/ 8995 w 1239877"/>
                <a:gd name="connsiteY45" fmla="*/ 506838 h 1233065"/>
                <a:gd name="connsiteX46" fmla="*/ 89819 w 1239877"/>
                <a:gd name="connsiteY46" fmla="*/ 481638 h 1233065"/>
                <a:gd name="connsiteX47" fmla="*/ 113035 w 1239877"/>
                <a:gd name="connsiteY47" fmla="*/ 409148 h 1233065"/>
                <a:gd name="connsiteX48" fmla="*/ 62768 w 1239877"/>
                <a:gd name="connsiteY48" fmla="*/ 341552 h 1233065"/>
                <a:gd name="connsiteX49" fmla="*/ 105561 w 1239877"/>
                <a:gd name="connsiteY49" fmla="*/ 267606 h 1233065"/>
                <a:gd name="connsiteX50" fmla="*/ 188369 w 1239877"/>
                <a:gd name="connsiteY50" fmla="*/ 277329 h 1233065"/>
                <a:gd name="connsiteX51" fmla="*/ 240092 w 1239877"/>
                <a:gd name="connsiteY51" fmla="*/ 219654 h 1233065"/>
                <a:gd name="connsiteX52" fmla="*/ 221903 w 1239877"/>
                <a:gd name="connsiteY52" fmla="*/ 138499 h 1233065"/>
                <a:gd name="connsiteX53" fmla="*/ 291020 w 1239877"/>
                <a:gd name="connsiteY53" fmla="*/ 88298 h 1233065"/>
                <a:gd name="connsiteX54" fmla="*/ 362122 w 1239877"/>
                <a:gd name="connsiteY54" fmla="*/ 130496 h 1233065"/>
                <a:gd name="connsiteX55" fmla="*/ 433620 w 1239877"/>
                <a:gd name="connsiteY55" fmla="*/ 98484 h 1233065"/>
                <a:gd name="connsiteX56" fmla="*/ 449824 w 1239877"/>
                <a:gd name="connsiteY56" fmla="*/ 17726 h 1233065"/>
                <a:gd name="connsiteX57" fmla="*/ 533427 w 1239877"/>
                <a:gd name="connsiteY57" fmla="*/ 0 h 1233065"/>
                <a:gd name="connsiteX58" fmla="*/ 580784 w 1239877"/>
                <a:gd name="connsiteY58" fmla="*/ 66935 h 1233065"/>
                <a:gd name="connsiteX59" fmla="*/ 659756 w 1239877"/>
                <a:gd name="connsiteY59" fmla="*/ 66935 h 1233065"/>
                <a:gd name="connsiteX60" fmla="*/ 707179 w 1239877"/>
                <a:gd name="connsiteY60" fmla="*/ 66 h 1233065"/>
                <a:gd name="connsiteX61" fmla="*/ 790715 w 1239877"/>
                <a:gd name="connsiteY61" fmla="*/ 17858 h 1233065"/>
                <a:gd name="connsiteX62" fmla="*/ 790715 w 1239877"/>
                <a:gd name="connsiteY62" fmla="*/ 17858 h 1233065"/>
                <a:gd name="connsiteX63" fmla="*/ 530516 w 1239877"/>
                <a:gd name="connsiteY63" fmla="*/ 1033717 h 1233065"/>
                <a:gd name="connsiteX64" fmla="*/ 1042249 w 1239877"/>
                <a:gd name="connsiteY64" fmla="*/ 701822 h 1233065"/>
                <a:gd name="connsiteX65" fmla="*/ 710354 w 1239877"/>
                <a:gd name="connsiteY65" fmla="*/ 190089 h 1233065"/>
                <a:gd name="connsiteX66" fmla="*/ 198687 w 1239877"/>
                <a:gd name="connsiteY66" fmla="*/ 521984 h 1233065"/>
                <a:gd name="connsiteX67" fmla="*/ 530582 w 1239877"/>
                <a:gd name="connsiteY67" fmla="*/ 1033717 h 123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877" h="1233065">
                  <a:moveTo>
                    <a:pt x="790715" y="17858"/>
                  </a:moveTo>
                  <a:lnTo>
                    <a:pt x="806787" y="98285"/>
                  </a:lnTo>
                  <a:cubicBezTo>
                    <a:pt x="831855" y="107347"/>
                    <a:pt x="855930" y="118128"/>
                    <a:pt x="878881" y="130430"/>
                  </a:cubicBezTo>
                  <a:lnTo>
                    <a:pt x="949387" y="88629"/>
                  </a:lnTo>
                  <a:lnTo>
                    <a:pt x="1018504" y="138896"/>
                  </a:lnTo>
                  <a:lnTo>
                    <a:pt x="1000382" y="219257"/>
                  </a:lnTo>
                  <a:cubicBezTo>
                    <a:pt x="1019166" y="237446"/>
                    <a:pt x="1036627" y="257024"/>
                    <a:pt x="1052567" y="277660"/>
                  </a:cubicBezTo>
                  <a:lnTo>
                    <a:pt x="1134714" y="268069"/>
                  </a:lnTo>
                  <a:lnTo>
                    <a:pt x="1177441" y="342081"/>
                  </a:lnTo>
                  <a:lnTo>
                    <a:pt x="1127703" y="408751"/>
                  </a:lnTo>
                  <a:cubicBezTo>
                    <a:pt x="1137294" y="432628"/>
                    <a:pt x="1145230" y="457299"/>
                    <a:pt x="1151381" y="482498"/>
                  </a:cubicBezTo>
                  <a:lnTo>
                    <a:pt x="1231015" y="507367"/>
                  </a:lnTo>
                  <a:lnTo>
                    <a:pt x="1239878" y="592358"/>
                  </a:lnTo>
                  <a:lnTo>
                    <a:pt x="1166462" y="633564"/>
                  </a:lnTo>
                  <a:cubicBezTo>
                    <a:pt x="1165404" y="658632"/>
                    <a:pt x="1162692" y="683897"/>
                    <a:pt x="1158062" y="709229"/>
                  </a:cubicBezTo>
                  <a:lnTo>
                    <a:pt x="1221623" y="765185"/>
                  </a:lnTo>
                  <a:lnTo>
                    <a:pt x="1195167" y="846406"/>
                  </a:lnTo>
                  <a:lnTo>
                    <a:pt x="1110242" y="854277"/>
                  </a:lnTo>
                  <a:cubicBezTo>
                    <a:pt x="1099130" y="876897"/>
                    <a:pt x="1086431" y="898459"/>
                    <a:pt x="1072475" y="919029"/>
                  </a:cubicBezTo>
                  <a:lnTo>
                    <a:pt x="1108191" y="996876"/>
                  </a:lnTo>
                  <a:lnTo>
                    <a:pt x="1050980" y="1060306"/>
                  </a:lnTo>
                  <a:lnTo>
                    <a:pt x="969163" y="1032593"/>
                  </a:lnTo>
                  <a:cubicBezTo>
                    <a:pt x="950247" y="1048268"/>
                    <a:pt x="930272" y="1062621"/>
                    <a:pt x="909372" y="1075650"/>
                  </a:cubicBezTo>
                  <a:lnTo>
                    <a:pt x="910364" y="1162361"/>
                  </a:lnTo>
                  <a:lnTo>
                    <a:pt x="832318" y="1197085"/>
                  </a:lnTo>
                  <a:lnTo>
                    <a:pt x="768359" y="1138021"/>
                  </a:lnTo>
                  <a:cubicBezTo>
                    <a:pt x="745011" y="1144635"/>
                    <a:pt x="721135" y="1149662"/>
                    <a:pt x="696861" y="1153101"/>
                  </a:cubicBezTo>
                  <a:lnTo>
                    <a:pt x="662335" y="1233066"/>
                  </a:lnTo>
                  <a:lnTo>
                    <a:pt x="576881" y="1233066"/>
                  </a:lnTo>
                  <a:lnTo>
                    <a:pt x="542290" y="1152705"/>
                  </a:lnTo>
                  <a:cubicBezTo>
                    <a:pt x="530384" y="1150985"/>
                    <a:pt x="518479" y="1148868"/>
                    <a:pt x="506507" y="1146355"/>
                  </a:cubicBezTo>
                  <a:cubicBezTo>
                    <a:pt x="494536" y="1143776"/>
                    <a:pt x="482829" y="1140865"/>
                    <a:pt x="471254" y="1137558"/>
                  </a:cubicBezTo>
                  <a:lnTo>
                    <a:pt x="406899" y="1196820"/>
                  </a:lnTo>
                  <a:lnTo>
                    <a:pt x="328853" y="1162030"/>
                  </a:lnTo>
                  <a:lnTo>
                    <a:pt x="329977" y="1074923"/>
                  </a:lnTo>
                  <a:cubicBezTo>
                    <a:pt x="309209" y="1061893"/>
                    <a:pt x="289499" y="1047540"/>
                    <a:pt x="270847" y="1031997"/>
                  </a:cubicBezTo>
                  <a:lnTo>
                    <a:pt x="188369" y="1059843"/>
                  </a:lnTo>
                  <a:lnTo>
                    <a:pt x="131224" y="996347"/>
                  </a:lnTo>
                  <a:lnTo>
                    <a:pt x="167469" y="917573"/>
                  </a:lnTo>
                  <a:cubicBezTo>
                    <a:pt x="153778" y="897202"/>
                    <a:pt x="141343" y="875905"/>
                    <a:pt x="130496" y="853880"/>
                  </a:cubicBezTo>
                  <a:lnTo>
                    <a:pt x="44447" y="845810"/>
                  </a:lnTo>
                  <a:lnTo>
                    <a:pt x="18056" y="764523"/>
                  </a:lnTo>
                  <a:lnTo>
                    <a:pt x="82412" y="708039"/>
                  </a:lnTo>
                  <a:cubicBezTo>
                    <a:pt x="78046" y="683633"/>
                    <a:pt x="75334" y="658698"/>
                    <a:pt x="74342" y="633564"/>
                  </a:cubicBezTo>
                  <a:lnTo>
                    <a:pt x="0" y="591763"/>
                  </a:lnTo>
                  <a:lnTo>
                    <a:pt x="8995" y="506838"/>
                  </a:lnTo>
                  <a:lnTo>
                    <a:pt x="89819" y="481638"/>
                  </a:lnTo>
                  <a:cubicBezTo>
                    <a:pt x="95970" y="456637"/>
                    <a:pt x="103709" y="432430"/>
                    <a:pt x="113035" y="409148"/>
                  </a:cubicBezTo>
                  <a:lnTo>
                    <a:pt x="62768" y="341552"/>
                  </a:lnTo>
                  <a:lnTo>
                    <a:pt x="105561" y="267606"/>
                  </a:lnTo>
                  <a:lnTo>
                    <a:pt x="188369" y="277329"/>
                  </a:lnTo>
                  <a:cubicBezTo>
                    <a:pt x="204309" y="256825"/>
                    <a:pt x="221572" y="237578"/>
                    <a:pt x="240092" y="219654"/>
                  </a:cubicBezTo>
                  <a:lnTo>
                    <a:pt x="221903" y="138499"/>
                  </a:lnTo>
                  <a:lnTo>
                    <a:pt x="291020" y="88298"/>
                  </a:lnTo>
                  <a:lnTo>
                    <a:pt x="362122" y="130496"/>
                  </a:lnTo>
                  <a:cubicBezTo>
                    <a:pt x="385139" y="118194"/>
                    <a:pt x="409016" y="107479"/>
                    <a:pt x="433620" y="98484"/>
                  </a:cubicBezTo>
                  <a:lnTo>
                    <a:pt x="449824" y="17726"/>
                  </a:lnTo>
                  <a:lnTo>
                    <a:pt x="533427" y="0"/>
                  </a:lnTo>
                  <a:lnTo>
                    <a:pt x="580784" y="66935"/>
                  </a:lnTo>
                  <a:cubicBezTo>
                    <a:pt x="606777" y="65083"/>
                    <a:pt x="633167" y="65083"/>
                    <a:pt x="659756" y="66935"/>
                  </a:cubicBezTo>
                  <a:lnTo>
                    <a:pt x="707179" y="66"/>
                  </a:lnTo>
                  <a:lnTo>
                    <a:pt x="790715" y="17858"/>
                  </a:lnTo>
                  <a:lnTo>
                    <a:pt x="790715" y="17858"/>
                  </a:lnTo>
                  <a:close/>
                  <a:moveTo>
                    <a:pt x="530516" y="1033717"/>
                  </a:moveTo>
                  <a:cubicBezTo>
                    <a:pt x="763465" y="1083389"/>
                    <a:pt x="992577" y="934770"/>
                    <a:pt x="1042249" y="701822"/>
                  </a:cubicBezTo>
                  <a:cubicBezTo>
                    <a:pt x="1091921" y="468873"/>
                    <a:pt x="943302" y="239761"/>
                    <a:pt x="710354" y="190089"/>
                  </a:cubicBezTo>
                  <a:cubicBezTo>
                    <a:pt x="477405" y="140417"/>
                    <a:pt x="248293" y="289036"/>
                    <a:pt x="198687" y="521984"/>
                  </a:cubicBezTo>
                  <a:cubicBezTo>
                    <a:pt x="149016" y="754933"/>
                    <a:pt x="297634" y="984045"/>
                    <a:pt x="530582" y="1033717"/>
                  </a:cubicBezTo>
                  <a:close/>
                </a:path>
              </a:pathLst>
            </a:custGeom>
            <a:solidFill>
              <a:schemeClr val="bg1"/>
            </a:solidFill>
            <a:ln w="661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B9F924C8-BC6E-4F91-9E06-ADE803278F8F}"/>
                </a:ext>
              </a:extLst>
            </p:cNvPr>
            <p:cNvSpPr/>
            <p:nvPr/>
          </p:nvSpPr>
          <p:spPr>
            <a:xfrm>
              <a:off x="2178245" y="6410550"/>
              <a:ext cx="336290" cy="450247"/>
            </a:xfrm>
            <a:custGeom>
              <a:avLst/>
              <a:gdLst>
                <a:gd name="connsiteX0" fmla="*/ 19842 w 302727"/>
                <a:gd name="connsiteY0" fmla="*/ 405312 h 405311"/>
                <a:gd name="connsiteX1" fmla="*/ 282819 w 302727"/>
                <a:gd name="connsiteY1" fmla="*/ 405312 h 405311"/>
                <a:gd name="connsiteX2" fmla="*/ 302727 w 302727"/>
                <a:gd name="connsiteY2" fmla="*/ 385403 h 405311"/>
                <a:gd name="connsiteX3" fmla="*/ 302727 w 302727"/>
                <a:gd name="connsiteY3" fmla="*/ 35981 h 405311"/>
                <a:gd name="connsiteX4" fmla="*/ 282819 w 302727"/>
                <a:gd name="connsiteY4" fmla="*/ 16138 h 405311"/>
                <a:gd name="connsiteX5" fmla="*/ 214892 w 302727"/>
                <a:gd name="connsiteY5" fmla="*/ 16138 h 405311"/>
                <a:gd name="connsiteX6" fmla="*/ 214892 w 302727"/>
                <a:gd name="connsiteY6" fmla="*/ 51854 h 405311"/>
                <a:gd name="connsiteX7" fmla="*/ 265622 w 302727"/>
                <a:gd name="connsiteY7" fmla="*/ 51854 h 405311"/>
                <a:gd name="connsiteX8" fmla="*/ 265622 w 302727"/>
                <a:gd name="connsiteY8" fmla="*/ 369596 h 405311"/>
                <a:gd name="connsiteX9" fmla="*/ 37105 w 302727"/>
                <a:gd name="connsiteY9" fmla="*/ 369596 h 405311"/>
                <a:gd name="connsiteX10" fmla="*/ 37105 w 302727"/>
                <a:gd name="connsiteY10" fmla="*/ 51854 h 405311"/>
                <a:gd name="connsiteX11" fmla="*/ 87835 w 302727"/>
                <a:gd name="connsiteY11" fmla="*/ 51854 h 405311"/>
                <a:gd name="connsiteX12" fmla="*/ 87835 w 302727"/>
                <a:gd name="connsiteY12" fmla="*/ 16138 h 405311"/>
                <a:gd name="connsiteX13" fmla="*/ 19908 w 302727"/>
                <a:gd name="connsiteY13" fmla="*/ 16138 h 405311"/>
                <a:gd name="connsiteX14" fmla="*/ 0 w 302727"/>
                <a:gd name="connsiteY14" fmla="*/ 35981 h 405311"/>
                <a:gd name="connsiteX15" fmla="*/ 0 w 302727"/>
                <a:gd name="connsiteY15" fmla="*/ 385403 h 405311"/>
                <a:gd name="connsiteX16" fmla="*/ 19908 w 302727"/>
                <a:gd name="connsiteY16" fmla="*/ 405312 h 405311"/>
                <a:gd name="connsiteX17" fmla="*/ 19908 w 302727"/>
                <a:gd name="connsiteY17" fmla="*/ 405312 h 405311"/>
                <a:gd name="connsiteX18" fmla="*/ 192007 w 302727"/>
                <a:gd name="connsiteY18" fmla="*/ 0 h 405311"/>
                <a:gd name="connsiteX19" fmla="*/ 203780 w 302727"/>
                <a:gd name="connsiteY19" fmla="*/ 3968 h 405311"/>
                <a:gd name="connsiteX20" fmla="*/ 208344 w 302727"/>
                <a:gd name="connsiteY20" fmla="*/ 12831 h 405311"/>
                <a:gd name="connsiteX21" fmla="*/ 208344 w 302727"/>
                <a:gd name="connsiteY21" fmla="*/ 63165 h 405311"/>
                <a:gd name="connsiteX22" fmla="*/ 203780 w 302727"/>
                <a:gd name="connsiteY22" fmla="*/ 72027 h 405311"/>
                <a:gd name="connsiteX23" fmla="*/ 192007 w 302727"/>
                <a:gd name="connsiteY23" fmla="*/ 76062 h 405311"/>
                <a:gd name="connsiteX24" fmla="*/ 110720 w 302727"/>
                <a:gd name="connsiteY24" fmla="*/ 76062 h 405311"/>
                <a:gd name="connsiteX25" fmla="*/ 99013 w 302727"/>
                <a:gd name="connsiteY25" fmla="*/ 72027 h 405311"/>
                <a:gd name="connsiteX26" fmla="*/ 94449 w 302727"/>
                <a:gd name="connsiteY26" fmla="*/ 63165 h 405311"/>
                <a:gd name="connsiteX27" fmla="*/ 94449 w 302727"/>
                <a:gd name="connsiteY27" fmla="*/ 12831 h 405311"/>
                <a:gd name="connsiteX28" fmla="*/ 99013 w 302727"/>
                <a:gd name="connsiteY28" fmla="*/ 3968 h 405311"/>
                <a:gd name="connsiteX29" fmla="*/ 110720 w 302727"/>
                <a:gd name="connsiteY29" fmla="*/ 0 h 405311"/>
                <a:gd name="connsiteX30" fmla="*/ 192007 w 302727"/>
                <a:gd name="connsiteY30" fmla="*/ 0 h 405311"/>
                <a:gd name="connsiteX31" fmla="*/ 121633 w 302727"/>
                <a:gd name="connsiteY31" fmla="*/ 16469 h 405311"/>
                <a:gd name="connsiteX32" fmla="*/ 181094 w 302727"/>
                <a:gd name="connsiteY32" fmla="*/ 16469 h 405311"/>
                <a:gd name="connsiteX33" fmla="*/ 190883 w 302727"/>
                <a:gd name="connsiteY33" fmla="*/ 19842 h 405311"/>
                <a:gd name="connsiteX34" fmla="*/ 190883 w 302727"/>
                <a:gd name="connsiteY34" fmla="*/ 19842 h 405311"/>
                <a:gd name="connsiteX35" fmla="*/ 195314 w 302727"/>
                <a:gd name="connsiteY35" fmla="*/ 28771 h 405311"/>
                <a:gd name="connsiteX36" fmla="*/ 195314 w 302727"/>
                <a:gd name="connsiteY36" fmla="*/ 44777 h 405311"/>
                <a:gd name="connsiteX37" fmla="*/ 190883 w 302727"/>
                <a:gd name="connsiteY37" fmla="*/ 53706 h 405311"/>
                <a:gd name="connsiteX38" fmla="*/ 190883 w 302727"/>
                <a:gd name="connsiteY38" fmla="*/ 53706 h 405311"/>
                <a:gd name="connsiteX39" fmla="*/ 181094 w 302727"/>
                <a:gd name="connsiteY39" fmla="*/ 57080 h 405311"/>
                <a:gd name="connsiteX40" fmla="*/ 121633 w 302727"/>
                <a:gd name="connsiteY40" fmla="*/ 57080 h 405311"/>
                <a:gd name="connsiteX41" fmla="*/ 111844 w 302727"/>
                <a:gd name="connsiteY41" fmla="*/ 53706 h 405311"/>
                <a:gd name="connsiteX42" fmla="*/ 111844 w 302727"/>
                <a:gd name="connsiteY42" fmla="*/ 53706 h 405311"/>
                <a:gd name="connsiteX43" fmla="*/ 107413 w 302727"/>
                <a:gd name="connsiteY43" fmla="*/ 44777 h 405311"/>
                <a:gd name="connsiteX44" fmla="*/ 107413 w 302727"/>
                <a:gd name="connsiteY44" fmla="*/ 28771 h 405311"/>
                <a:gd name="connsiteX45" fmla="*/ 111844 w 302727"/>
                <a:gd name="connsiteY45" fmla="*/ 19842 h 405311"/>
                <a:gd name="connsiteX46" fmla="*/ 111844 w 302727"/>
                <a:gd name="connsiteY46" fmla="*/ 19842 h 405311"/>
                <a:gd name="connsiteX47" fmla="*/ 121633 w 302727"/>
                <a:gd name="connsiteY47" fmla="*/ 16403 h 405311"/>
                <a:gd name="connsiteX48" fmla="*/ 121633 w 302727"/>
                <a:gd name="connsiteY48" fmla="*/ 16403 h 405311"/>
                <a:gd name="connsiteX49" fmla="*/ 75930 w 302727"/>
                <a:gd name="connsiteY49" fmla="*/ 285795 h 405311"/>
                <a:gd name="connsiteX50" fmla="*/ 226731 w 302727"/>
                <a:gd name="connsiteY50" fmla="*/ 285795 h 405311"/>
                <a:gd name="connsiteX51" fmla="*/ 234866 w 302727"/>
                <a:gd name="connsiteY51" fmla="*/ 293997 h 405311"/>
                <a:gd name="connsiteX52" fmla="*/ 234866 w 302727"/>
                <a:gd name="connsiteY52" fmla="*/ 293997 h 405311"/>
                <a:gd name="connsiteX53" fmla="*/ 226731 w 302727"/>
                <a:gd name="connsiteY53" fmla="*/ 302132 h 405311"/>
                <a:gd name="connsiteX54" fmla="*/ 75930 w 302727"/>
                <a:gd name="connsiteY54" fmla="*/ 302132 h 405311"/>
                <a:gd name="connsiteX55" fmla="*/ 67795 w 302727"/>
                <a:gd name="connsiteY55" fmla="*/ 293997 h 405311"/>
                <a:gd name="connsiteX56" fmla="*/ 67795 w 302727"/>
                <a:gd name="connsiteY56" fmla="*/ 293997 h 405311"/>
                <a:gd name="connsiteX57" fmla="*/ 75930 w 302727"/>
                <a:gd name="connsiteY57" fmla="*/ 285795 h 405311"/>
                <a:gd name="connsiteX58" fmla="*/ 75930 w 302727"/>
                <a:gd name="connsiteY58" fmla="*/ 285795 h 405311"/>
                <a:gd name="connsiteX59" fmla="*/ 226930 w 302727"/>
                <a:gd name="connsiteY59" fmla="*/ 255436 h 405311"/>
                <a:gd name="connsiteX60" fmla="*/ 74673 w 302727"/>
                <a:gd name="connsiteY60" fmla="*/ 255436 h 405311"/>
                <a:gd name="connsiteX61" fmla="*/ 74475 w 302727"/>
                <a:gd name="connsiteY61" fmla="*/ 255304 h 405311"/>
                <a:gd name="connsiteX62" fmla="*/ 74078 w 302727"/>
                <a:gd name="connsiteY62" fmla="*/ 255304 h 405311"/>
                <a:gd name="connsiteX63" fmla="*/ 73879 w 302727"/>
                <a:gd name="connsiteY63" fmla="*/ 255172 h 405311"/>
                <a:gd name="connsiteX64" fmla="*/ 73681 w 302727"/>
                <a:gd name="connsiteY64" fmla="*/ 255172 h 405311"/>
                <a:gd name="connsiteX65" fmla="*/ 73483 w 302727"/>
                <a:gd name="connsiteY65" fmla="*/ 255039 h 405311"/>
                <a:gd name="connsiteX66" fmla="*/ 73284 w 302727"/>
                <a:gd name="connsiteY66" fmla="*/ 255039 h 405311"/>
                <a:gd name="connsiteX67" fmla="*/ 73086 w 302727"/>
                <a:gd name="connsiteY67" fmla="*/ 254907 h 405311"/>
                <a:gd name="connsiteX68" fmla="*/ 72887 w 302727"/>
                <a:gd name="connsiteY68" fmla="*/ 254907 h 405311"/>
                <a:gd name="connsiteX69" fmla="*/ 72689 w 302727"/>
                <a:gd name="connsiteY69" fmla="*/ 254775 h 405311"/>
                <a:gd name="connsiteX70" fmla="*/ 72491 w 302727"/>
                <a:gd name="connsiteY70" fmla="*/ 254775 h 405311"/>
                <a:gd name="connsiteX71" fmla="*/ 72491 w 302727"/>
                <a:gd name="connsiteY71" fmla="*/ 254643 h 405311"/>
                <a:gd name="connsiteX72" fmla="*/ 72292 w 302727"/>
                <a:gd name="connsiteY72" fmla="*/ 254643 h 405311"/>
                <a:gd name="connsiteX73" fmla="*/ 72160 w 302727"/>
                <a:gd name="connsiteY73" fmla="*/ 254510 h 405311"/>
                <a:gd name="connsiteX74" fmla="*/ 71961 w 302727"/>
                <a:gd name="connsiteY74" fmla="*/ 254510 h 405311"/>
                <a:gd name="connsiteX75" fmla="*/ 71763 w 302727"/>
                <a:gd name="connsiteY75" fmla="*/ 254312 h 405311"/>
                <a:gd name="connsiteX76" fmla="*/ 71631 w 302727"/>
                <a:gd name="connsiteY76" fmla="*/ 254312 h 405311"/>
                <a:gd name="connsiteX77" fmla="*/ 71631 w 302727"/>
                <a:gd name="connsiteY77" fmla="*/ 254180 h 405311"/>
                <a:gd name="connsiteX78" fmla="*/ 71432 w 302727"/>
                <a:gd name="connsiteY78" fmla="*/ 254180 h 405311"/>
                <a:gd name="connsiteX79" fmla="*/ 71432 w 302727"/>
                <a:gd name="connsiteY79" fmla="*/ 254047 h 405311"/>
                <a:gd name="connsiteX80" fmla="*/ 71300 w 302727"/>
                <a:gd name="connsiteY80" fmla="*/ 254047 h 405311"/>
                <a:gd name="connsiteX81" fmla="*/ 71300 w 302727"/>
                <a:gd name="connsiteY81" fmla="*/ 253915 h 405311"/>
                <a:gd name="connsiteX82" fmla="*/ 71168 w 302727"/>
                <a:gd name="connsiteY82" fmla="*/ 253915 h 405311"/>
                <a:gd name="connsiteX83" fmla="*/ 71168 w 302727"/>
                <a:gd name="connsiteY83" fmla="*/ 253783 h 405311"/>
                <a:gd name="connsiteX84" fmla="*/ 71035 w 302727"/>
                <a:gd name="connsiteY84" fmla="*/ 253650 h 405311"/>
                <a:gd name="connsiteX85" fmla="*/ 71035 w 302727"/>
                <a:gd name="connsiteY85" fmla="*/ 253650 h 405311"/>
                <a:gd name="connsiteX86" fmla="*/ 70903 w 302727"/>
                <a:gd name="connsiteY86" fmla="*/ 253518 h 405311"/>
                <a:gd name="connsiteX87" fmla="*/ 70771 w 302727"/>
                <a:gd name="connsiteY87" fmla="*/ 253386 h 405311"/>
                <a:gd name="connsiteX88" fmla="*/ 70771 w 302727"/>
                <a:gd name="connsiteY88" fmla="*/ 253386 h 405311"/>
                <a:gd name="connsiteX89" fmla="*/ 70639 w 302727"/>
                <a:gd name="connsiteY89" fmla="*/ 253254 h 405311"/>
                <a:gd name="connsiteX90" fmla="*/ 70639 w 302727"/>
                <a:gd name="connsiteY90" fmla="*/ 253254 h 405311"/>
                <a:gd name="connsiteX91" fmla="*/ 70506 w 302727"/>
                <a:gd name="connsiteY91" fmla="*/ 253121 h 405311"/>
                <a:gd name="connsiteX92" fmla="*/ 70506 w 302727"/>
                <a:gd name="connsiteY92" fmla="*/ 253121 h 405311"/>
                <a:gd name="connsiteX93" fmla="*/ 70374 w 302727"/>
                <a:gd name="connsiteY93" fmla="*/ 252989 h 405311"/>
                <a:gd name="connsiteX94" fmla="*/ 70374 w 302727"/>
                <a:gd name="connsiteY94" fmla="*/ 252989 h 405311"/>
                <a:gd name="connsiteX95" fmla="*/ 70242 w 302727"/>
                <a:gd name="connsiteY95" fmla="*/ 252857 h 405311"/>
                <a:gd name="connsiteX96" fmla="*/ 70110 w 302727"/>
                <a:gd name="connsiteY96" fmla="*/ 252725 h 405311"/>
                <a:gd name="connsiteX97" fmla="*/ 69977 w 302727"/>
                <a:gd name="connsiteY97" fmla="*/ 252592 h 405311"/>
                <a:gd name="connsiteX98" fmla="*/ 69977 w 302727"/>
                <a:gd name="connsiteY98" fmla="*/ 252592 h 405311"/>
                <a:gd name="connsiteX99" fmla="*/ 69845 w 302727"/>
                <a:gd name="connsiteY99" fmla="*/ 252460 h 405311"/>
                <a:gd name="connsiteX100" fmla="*/ 69845 w 302727"/>
                <a:gd name="connsiteY100" fmla="*/ 252460 h 405311"/>
                <a:gd name="connsiteX101" fmla="*/ 69713 w 302727"/>
                <a:gd name="connsiteY101" fmla="*/ 252328 h 405311"/>
                <a:gd name="connsiteX102" fmla="*/ 69713 w 302727"/>
                <a:gd name="connsiteY102" fmla="*/ 252328 h 405311"/>
                <a:gd name="connsiteX103" fmla="*/ 69580 w 302727"/>
                <a:gd name="connsiteY103" fmla="*/ 252195 h 405311"/>
                <a:gd name="connsiteX104" fmla="*/ 69448 w 302727"/>
                <a:gd name="connsiteY104" fmla="*/ 252063 h 405311"/>
                <a:gd name="connsiteX105" fmla="*/ 69448 w 302727"/>
                <a:gd name="connsiteY105" fmla="*/ 252063 h 405311"/>
                <a:gd name="connsiteX106" fmla="*/ 69316 w 302727"/>
                <a:gd name="connsiteY106" fmla="*/ 251865 h 405311"/>
                <a:gd name="connsiteX107" fmla="*/ 69183 w 302727"/>
                <a:gd name="connsiteY107" fmla="*/ 251732 h 405311"/>
                <a:gd name="connsiteX108" fmla="*/ 69051 w 302727"/>
                <a:gd name="connsiteY108" fmla="*/ 251600 h 405311"/>
                <a:gd name="connsiteX109" fmla="*/ 69051 w 302727"/>
                <a:gd name="connsiteY109" fmla="*/ 251600 h 405311"/>
                <a:gd name="connsiteX110" fmla="*/ 68919 w 302727"/>
                <a:gd name="connsiteY110" fmla="*/ 251402 h 405311"/>
                <a:gd name="connsiteX111" fmla="*/ 68919 w 302727"/>
                <a:gd name="connsiteY111" fmla="*/ 251269 h 405311"/>
                <a:gd name="connsiteX112" fmla="*/ 68853 w 302727"/>
                <a:gd name="connsiteY112" fmla="*/ 251269 h 405311"/>
                <a:gd name="connsiteX113" fmla="*/ 68720 w 302727"/>
                <a:gd name="connsiteY113" fmla="*/ 251071 h 405311"/>
                <a:gd name="connsiteX114" fmla="*/ 68720 w 302727"/>
                <a:gd name="connsiteY114" fmla="*/ 250873 h 405311"/>
                <a:gd name="connsiteX115" fmla="*/ 68522 w 302727"/>
                <a:gd name="connsiteY115" fmla="*/ 250740 h 405311"/>
                <a:gd name="connsiteX116" fmla="*/ 68522 w 302727"/>
                <a:gd name="connsiteY116" fmla="*/ 250740 h 405311"/>
                <a:gd name="connsiteX117" fmla="*/ 68522 w 302727"/>
                <a:gd name="connsiteY117" fmla="*/ 250542 h 405311"/>
                <a:gd name="connsiteX118" fmla="*/ 68390 w 302727"/>
                <a:gd name="connsiteY118" fmla="*/ 250343 h 405311"/>
                <a:gd name="connsiteX119" fmla="*/ 68390 w 302727"/>
                <a:gd name="connsiteY119" fmla="*/ 250145 h 405311"/>
                <a:gd name="connsiteX120" fmla="*/ 68257 w 302727"/>
                <a:gd name="connsiteY120" fmla="*/ 249947 h 405311"/>
                <a:gd name="connsiteX121" fmla="*/ 68257 w 302727"/>
                <a:gd name="connsiteY121" fmla="*/ 249748 h 405311"/>
                <a:gd name="connsiteX122" fmla="*/ 68125 w 302727"/>
                <a:gd name="connsiteY122" fmla="*/ 249550 h 405311"/>
                <a:gd name="connsiteX123" fmla="*/ 68125 w 302727"/>
                <a:gd name="connsiteY123" fmla="*/ 249351 h 405311"/>
                <a:gd name="connsiteX124" fmla="*/ 67993 w 302727"/>
                <a:gd name="connsiteY124" fmla="*/ 249153 h 405311"/>
                <a:gd name="connsiteX125" fmla="*/ 67993 w 302727"/>
                <a:gd name="connsiteY125" fmla="*/ 248756 h 405311"/>
                <a:gd name="connsiteX126" fmla="*/ 67861 w 302727"/>
                <a:gd name="connsiteY126" fmla="*/ 248558 h 405311"/>
                <a:gd name="connsiteX127" fmla="*/ 67861 w 302727"/>
                <a:gd name="connsiteY127" fmla="*/ 248161 h 405311"/>
                <a:gd name="connsiteX128" fmla="*/ 67728 w 302727"/>
                <a:gd name="connsiteY128" fmla="*/ 247962 h 405311"/>
                <a:gd name="connsiteX129" fmla="*/ 67728 w 302727"/>
                <a:gd name="connsiteY129" fmla="*/ 247103 h 405311"/>
                <a:gd name="connsiteX130" fmla="*/ 75864 w 302727"/>
                <a:gd name="connsiteY130" fmla="*/ 238967 h 405311"/>
                <a:gd name="connsiteX131" fmla="*/ 226665 w 302727"/>
                <a:gd name="connsiteY131" fmla="*/ 238967 h 405311"/>
                <a:gd name="connsiteX132" fmla="*/ 234800 w 302727"/>
                <a:gd name="connsiteY132" fmla="*/ 247103 h 405311"/>
                <a:gd name="connsiteX133" fmla="*/ 234800 w 302727"/>
                <a:gd name="connsiteY133" fmla="*/ 248359 h 405311"/>
                <a:gd name="connsiteX134" fmla="*/ 234668 w 302727"/>
                <a:gd name="connsiteY134" fmla="*/ 248558 h 405311"/>
                <a:gd name="connsiteX135" fmla="*/ 234668 w 302727"/>
                <a:gd name="connsiteY135" fmla="*/ 248955 h 405311"/>
                <a:gd name="connsiteX136" fmla="*/ 234536 w 302727"/>
                <a:gd name="connsiteY136" fmla="*/ 249153 h 405311"/>
                <a:gd name="connsiteX137" fmla="*/ 234536 w 302727"/>
                <a:gd name="connsiteY137" fmla="*/ 249351 h 405311"/>
                <a:gd name="connsiteX138" fmla="*/ 234404 w 302727"/>
                <a:gd name="connsiteY138" fmla="*/ 249550 h 405311"/>
                <a:gd name="connsiteX139" fmla="*/ 234404 w 302727"/>
                <a:gd name="connsiteY139" fmla="*/ 249748 h 405311"/>
                <a:gd name="connsiteX140" fmla="*/ 234271 w 302727"/>
                <a:gd name="connsiteY140" fmla="*/ 249947 h 405311"/>
                <a:gd name="connsiteX141" fmla="*/ 234271 w 302727"/>
                <a:gd name="connsiteY141" fmla="*/ 250145 h 405311"/>
                <a:gd name="connsiteX142" fmla="*/ 234139 w 302727"/>
                <a:gd name="connsiteY142" fmla="*/ 250343 h 405311"/>
                <a:gd name="connsiteX143" fmla="*/ 234139 w 302727"/>
                <a:gd name="connsiteY143" fmla="*/ 250542 h 405311"/>
                <a:gd name="connsiteX144" fmla="*/ 233941 w 302727"/>
                <a:gd name="connsiteY144" fmla="*/ 250740 h 405311"/>
                <a:gd name="connsiteX145" fmla="*/ 233941 w 302727"/>
                <a:gd name="connsiteY145" fmla="*/ 250740 h 405311"/>
                <a:gd name="connsiteX146" fmla="*/ 233941 w 302727"/>
                <a:gd name="connsiteY146" fmla="*/ 250939 h 405311"/>
                <a:gd name="connsiteX147" fmla="*/ 233742 w 302727"/>
                <a:gd name="connsiteY147" fmla="*/ 251137 h 405311"/>
                <a:gd name="connsiteX148" fmla="*/ 233610 w 302727"/>
                <a:gd name="connsiteY148" fmla="*/ 251269 h 405311"/>
                <a:gd name="connsiteX149" fmla="*/ 233610 w 302727"/>
                <a:gd name="connsiteY149" fmla="*/ 251269 h 405311"/>
                <a:gd name="connsiteX150" fmla="*/ 233610 w 302727"/>
                <a:gd name="connsiteY150" fmla="*/ 251468 h 405311"/>
                <a:gd name="connsiteX151" fmla="*/ 233411 w 302727"/>
                <a:gd name="connsiteY151" fmla="*/ 251600 h 405311"/>
                <a:gd name="connsiteX152" fmla="*/ 233411 w 302727"/>
                <a:gd name="connsiteY152" fmla="*/ 251600 h 405311"/>
                <a:gd name="connsiteX153" fmla="*/ 233279 w 302727"/>
                <a:gd name="connsiteY153" fmla="*/ 251732 h 405311"/>
                <a:gd name="connsiteX154" fmla="*/ 233147 w 302727"/>
                <a:gd name="connsiteY154" fmla="*/ 251865 h 405311"/>
                <a:gd name="connsiteX155" fmla="*/ 233015 w 302727"/>
                <a:gd name="connsiteY155" fmla="*/ 251997 h 405311"/>
                <a:gd name="connsiteX156" fmla="*/ 233015 w 302727"/>
                <a:gd name="connsiteY156" fmla="*/ 251997 h 405311"/>
                <a:gd name="connsiteX157" fmla="*/ 232882 w 302727"/>
                <a:gd name="connsiteY157" fmla="*/ 252129 h 405311"/>
                <a:gd name="connsiteX158" fmla="*/ 232750 w 302727"/>
                <a:gd name="connsiteY158" fmla="*/ 252262 h 405311"/>
                <a:gd name="connsiteX159" fmla="*/ 232750 w 302727"/>
                <a:gd name="connsiteY159" fmla="*/ 252262 h 405311"/>
                <a:gd name="connsiteX160" fmla="*/ 232618 w 302727"/>
                <a:gd name="connsiteY160" fmla="*/ 252394 h 405311"/>
                <a:gd name="connsiteX161" fmla="*/ 232618 w 302727"/>
                <a:gd name="connsiteY161" fmla="*/ 252394 h 405311"/>
                <a:gd name="connsiteX162" fmla="*/ 232485 w 302727"/>
                <a:gd name="connsiteY162" fmla="*/ 252526 h 405311"/>
                <a:gd name="connsiteX163" fmla="*/ 232485 w 302727"/>
                <a:gd name="connsiteY163" fmla="*/ 252526 h 405311"/>
                <a:gd name="connsiteX164" fmla="*/ 232353 w 302727"/>
                <a:gd name="connsiteY164" fmla="*/ 252658 h 405311"/>
                <a:gd name="connsiteX165" fmla="*/ 232221 w 302727"/>
                <a:gd name="connsiteY165" fmla="*/ 252791 h 405311"/>
                <a:gd name="connsiteX166" fmla="*/ 232089 w 302727"/>
                <a:gd name="connsiteY166" fmla="*/ 252923 h 405311"/>
                <a:gd name="connsiteX167" fmla="*/ 232089 w 302727"/>
                <a:gd name="connsiteY167" fmla="*/ 252923 h 405311"/>
                <a:gd name="connsiteX168" fmla="*/ 231956 w 302727"/>
                <a:gd name="connsiteY168" fmla="*/ 253055 h 405311"/>
                <a:gd name="connsiteX169" fmla="*/ 231956 w 302727"/>
                <a:gd name="connsiteY169" fmla="*/ 253055 h 405311"/>
                <a:gd name="connsiteX170" fmla="*/ 231824 w 302727"/>
                <a:gd name="connsiteY170" fmla="*/ 253188 h 405311"/>
                <a:gd name="connsiteX171" fmla="*/ 231824 w 302727"/>
                <a:gd name="connsiteY171" fmla="*/ 253188 h 405311"/>
                <a:gd name="connsiteX172" fmla="*/ 231692 w 302727"/>
                <a:gd name="connsiteY172" fmla="*/ 253320 h 405311"/>
                <a:gd name="connsiteX173" fmla="*/ 231692 w 302727"/>
                <a:gd name="connsiteY173" fmla="*/ 253320 h 405311"/>
                <a:gd name="connsiteX174" fmla="*/ 231559 w 302727"/>
                <a:gd name="connsiteY174" fmla="*/ 253452 h 405311"/>
                <a:gd name="connsiteX175" fmla="*/ 231427 w 302727"/>
                <a:gd name="connsiteY175" fmla="*/ 253584 h 405311"/>
                <a:gd name="connsiteX176" fmla="*/ 231427 w 302727"/>
                <a:gd name="connsiteY176" fmla="*/ 253584 h 405311"/>
                <a:gd name="connsiteX177" fmla="*/ 231295 w 302727"/>
                <a:gd name="connsiteY177" fmla="*/ 253717 h 405311"/>
                <a:gd name="connsiteX178" fmla="*/ 231295 w 302727"/>
                <a:gd name="connsiteY178" fmla="*/ 253717 h 405311"/>
                <a:gd name="connsiteX179" fmla="*/ 231163 w 302727"/>
                <a:gd name="connsiteY179" fmla="*/ 253849 h 405311"/>
                <a:gd name="connsiteX180" fmla="*/ 231163 w 302727"/>
                <a:gd name="connsiteY180" fmla="*/ 253849 h 405311"/>
                <a:gd name="connsiteX181" fmla="*/ 231030 w 302727"/>
                <a:gd name="connsiteY181" fmla="*/ 253981 h 405311"/>
                <a:gd name="connsiteX182" fmla="*/ 231030 w 302727"/>
                <a:gd name="connsiteY182" fmla="*/ 253981 h 405311"/>
                <a:gd name="connsiteX183" fmla="*/ 230832 w 302727"/>
                <a:gd name="connsiteY183" fmla="*/ 254114 h 405311"/>
                <a:gd name="connsiteX184" fmla="*/ 230832 w 302727"/>
                <a:gd name="connsiteY184" fmla="*/ 254114 h 405311"/>
                <a:gd name="connsiteX185" fmla="*/ 230700 w 302727"/>
                <a:gd name="connsiteY185" fmla="*/ 254246 h 405311"/>
                <a:gd name="connsiteX186" fmla="*/ 230567 w 302727"/>
                <a:gd name="connsiteY186" fmla="*/ 254378 h 405311"/>
                <a:gd name="connsiteX187" fmla="*/ 230369 w 302727"/>
                <a:gd name="connsiteY187" fmla="*/ 254378 h 405311"/>
                <a:gd name="connsiteX188" fmla="*/ 230171 w 302727"/>
                <a:gd name="connsiteY188" fmla="*/ 254576 h 405311"/>
                <a:gd name="connsiteX189" fmla="*/ 229972 w 302727"/>
                <a:gd name="connsiteY189" fmla="*/ 254576 h 405311"/>
                <a:gd name="connsiteX190" fmla="*/ 229774 w 302727"/>
                <a:gd name="connsiteY190" fmla="*/ 254709 h 405311"/>
                <a:gd name="connsiteX191" fmla="*/ 229575 w 302727"/>
                <a:gd name="connsiteY191" fmla="*/ 254709 h 405311"/>
                <a:gd name="connsiteX192" fmla="*/ 229377 w 302727"/>
                <a:gd name="connsiteY192" fmla="*/ 254841 h 405311"/>
                <a:gd name="connsiteX193" fmla="*/ 229178 w 302727"/>
                <a:gd name="connsiteY193" fmla="*/ 254841 h 405311"/>
                <a:gd name="connsiteX194" fmla="*/ 228980 w 302727"/>
                <a:gd name="connsiteY194" fmla="*/ 254973 h 405311"/>
                <a:gd name="connsiteX195" fmla="*/ 228782 w 302727"/>
                <a:gd name="connsiteY195" fmla="*/ 254973 h 405311"/>
                <a:gd name="connsiteX196" fmla="*/ 228583 w 302727"/>
                <a:gd name="connsiteY196" fmla="*/ 255106 h 405311"/>
                <a:gd name="connsiteX197" fmla="*/ 228385 w 302727"/>
                <a:gd name="connsiteY197" fmla="*/ 255106 h 405311"/>
                <a:gd name="connsiteX198" fmla="*/ 228186 w 302727"/>
                <a:gd name="connsiteY198" fmla="*/ 255238 h 405311"/>
                <a:gd name="connsiteX199" fmla="*/ 227591 w 302727"/>
                <a:gd name="connsiteY199" fmla="*/ 255238 h 405311"/>
                <a:gd name="connsiteX200" fmla="*/ 227591 w 302727"/>
                <a:gd name="connsiteY200" fmla="*/ 255370 h 405311"/>
                <a:gd name="connsiteX201" fmla="*/ 226797 w 302727"/>
                <a:gd name="connsiteY201" fmla="*/ 255370 h 405311"/>
                <a:gd name="connsiteX202" fmla="*/ 234866 w 302727"/>
                <a:gd name="connsiteY202" fmla="*/ 247301 h 405311"/>
                <a:gd name="connsiteX203" fmla="*/ 234866 w 302727"/>
                <a:gd name="connsiteY203" fmla="*/ 247301 h 405311"/>
                <a:gd name="connsiteX204" fmla="*/ 67728 w 302727"/>
                <a:gd name="connsiteY204" fmla="*/ 247301 h 405311"/>
                <a:gd name="connsiteX205" fmla="*/ 67728 w 302727"/>
                <a:gd name="connsiteY205" fmla="*/ 247301 h 405311"/>
                <a:gd name="connsiteX206" fmla="*/ 75864 w 302727"/>
                <a:gd name="connsiteY206" fmla="*/ 192470 h 405311"/>
                <a:gd name="connsiteX207" fmla="*/ 226665 w 302727"/>
                <a:gd name="connsiteY207" fmla="*/ 192470 h 405311"/>
                <a:gd name="connsiteX208" fmla="*/ 234800 w 302727"/>
                <a:gd name="connsiteY208" fmla="*/ 200606 h 405311"/>
                <a:gd name="connsiteX209" fmla="*/ 234800 w 302727"/>
                <a:gd name="connsiteY209" fmla="*/ 200606 h 405311"/>
                <a:gd name="connsiteX210" fmla="*/ 226665 w 302727"/>
                <a:gd name="connsiteY210" fmla="*/ 208807 h 405311"/>
                <a:gd name="connsiteX211" fmla="*/ 75864 w 302727"/>
                <a:gd name="connsiteY211" fmla="*/ 208807 h 405311"/>
                <a:gd name="connsiteX212" fmla="*/ 67728 w 302727"/>
                <a:gd name="connsiteY212" fmla="*/ 200606 h 405311"/>
                <a:gd name="connsiteX213" fmla="*/ 67728 w 302727"/>
                <a:gd name="connsiteY213" fmla="*/ 200606 h 405311"/>
                <a:gd name="connsiteX214" fmla="*/ 75864 w 302727"/>
                <a:gd name="connsiteY214" fmla="*/ 192470 h 405311"/>
                <a:gd name="connsiteX215" fmla="*/ 75864 w 302727"/>
                <a:gd name="connsiteY215" fmla="*/ 192470 h 405311"/>
                <a:gd name="connsiteX216" fmla="*/ 75864 w 302727"/>
                <a:gd name="connsiteY216" fmla="*/ 145841 h 405311"/>
                <a:gd name="connsiteX217" fmla="*/ 226665 w 302727"/>
                <a:gd name="connsiteY217" fmla="*/ 145841 h 405311"/>
                <a:gd name="connsiteX218" fmla="*/ 234800 w 302727"/>
                <a:gd name="connsiteY218" fmla="*/ 153976 h 405311"/>
                <a:gd name="connsiteX219" fmla="*/ 234800 w 302727"/>
                <a:gd name="connsiteY219" fmla="*/ 153976 h 405311"/>
                <a:gd name="connsiteX220" fmla="*/ 226665 w 302727"/>
                <a:gd name="connsiteY220" fmla="*/ 162178 h 405311"/>
                <a:gd name="connsiteX221" fmla="*/ 75864 w 302727"/>
                <a:gd name="connsiteY221" fmla="*/ 162178 h 405311"/>
                <a:gd name="connsiteX222" fmla="*/ 67728 w 302727"/>
                <a:gd name="connsiteY222" fmla="*/ 153976 h 405311"/>
                <a:gd name="connsiteX223" fmla="*/ 67728 w 302727"/>
                <a:gd name="connsiteY223" fmla="*/ 153976 h 405311"/>
                <a:gd name="connsiteX224" fmla="*/ 75864 w 302727"/>
                <a:gd name="connsiteY224" fmla="*/ 145841 h 405311"/>
                <a:gd name="connsiteX225" fmla="*/ 75864 w 302727"/>
                <a:gd name="connsiteY225" fmla="*/ 145841 h 405311"/>
                <a:gd name="connsiteX226" fmla="*/ 75864 w 302727"/>
                <a:gd name="connsiteY226" fmla="*/ 101923 h 405311"/>
                <a:gd name="connsiteX227" fmla="*/ 226665 w 302727"/>
                <a:gd name="connsiteY227" fmla="*/ 101923 h 405311"/>
                <a:gd name="connsiteX228" fmla="*/ 234800 w 302727"/>
                <a:gd name="connsiteY228" fmla="*/ 110125 h 405311"/>
                <a:gd name="connsiteX229" fmla="*/ 234800 w 302727"/>
                <a:gd name="connsiteY229" fmla="*/ 110125 h 405311"/>
                <a:gd name="connsiteX230" fmla="*/ 226665 w 302727"/>
                <a:gd name="connsiteY230" fmla="*/ 118260 h 405311"/>
                <a:gd name="connsiteX231" fmla="*/ 75864 w 302727"/>
                <a:gd name="connsiteY231" fmla="*/ 118260 h 405311"/>
                <a:gd name="connsiteX232" fmla="*/ 67728 w 302727"/>
                <a:gd name="connsiteY232" fmla="*/ 110125 h 405311"/>
                <a:gd name="connsiteX233" fmla="*/ 67728 w 302727"/>
                <a:gd name="connsiteY233" fmla="*/ 110125 h 405311"/>
                <a:gd name="connsiteX234" fmla="*/ 75864 w 302727"/>
                <a:gd name="connsiteY234" fmla="*/ 101923 h 405311"/>
                <a:gd name="connsiteX235" fmla="*/ 75864 w 302727"/>
                <a:gd name="connsiteY235" fmla="*/ 101923 h 405311"/>
                <a:gd name="connsiteX236" fmla="*/ 113895 w 302727"/>
                <a:gd name="connsiteY236" fmla="*/ 51854 h 405311"/>
                <a:gd name="connsiteX237" fmla="*/ 113895 w 302727"/>
                <a:gd name="connsiteY237" fmla="*/ 28837 h 405311"/>
                <a:gd name="connsiteX238" fmla="*/ 115879 w 302727"/>
                <a:gd name="connsiteY238" fmla="*/ 25001 h 405311"/>
                <a:gd name="connsiteX239" fmla="*/ 115879 w 302727"/>
                <a:gd name="connsiteY239" fmla="*/ 25001 h 405311"/>
                <a:gd name="connsiteX240" fmla="*/ 121501 w 302727"/>
                <a:gd name="connsiteY240" fmla="*/ 23149 h 405311"/>
                <a:gd name="connsiteX241" fmla="*/ 180962 w 302727"/>
                <a:gd name="connsiteY241" fmla="*/ 23149 h 405311"/>
                <a:gd name="connsiteX242" fmla="*/ 186584 w 302727"/>
                <a:gd name="connsiteY242" fmla="*/ 25001 h 405311"/>
                <a:gd name="connsiteX243" fmla="*/ 186584 w 302727"/>
                <a:gd name="connsiteY243" fmla="*/ 25001 h 405311"/>
                <a:gd name="connsiteX244" fmla="*/ 188568 w 302727"/>
                <a:gd name="connsiteY244" fmla="*/ 28837 h 405311"/>
                <a:gd name="connsiteX245" fmla="*/ 188568 w 302727"/>
                <a:gd name="connsiteY245" fmla="*/ 51854 h 405311"/>
                <a:gd name="connsiteX246" fmla="*/ 113829 w 302727"/>
                <a:gd name="connsiteY246" fmla="*/ 51854 h 40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02727" h="405311">
                  <a:moveTo>
                    <a:pt x="19842" y="405312"/>
                  </a:moveTo>
                  <a:lnTo>
                    <a:pt x="282819" y="405312"/>
                  </a:lnTo>
                  <a:cubicBezTo>
                    <a:pt x="293732" y="405312"/>
                    <a:pt x="302727" y="396383"/>
                    <a:pt x="302727" y="385403"/>
                  </a:cubicBezTo>
                  <a:lnTo>
                    <a:pt x="302727" y="35981"/>
                  </a:lnTo>
                  <a:cubicBezTo>
                    <a:pt x="302727" y="25067"/>
                    <a:pt x="293798" y="16138"/>
                    <a:pt x="282819" y="16138"/>
                  </a:cubicBezTo>
                  <a:lnTo>
                    <a:pt x="214892" y="16138"/>
                  </a:lnTo>
                  <a:lnTo>
                    <a:pt x="214892" y="51854"/>
                  </a:lnTo>
                  <a:lnTo>
                    <a:pt x="265622" y="51854"/>
                  </a:lnTo>
                  <a:lnTo>
                    <a:pt x="265622" y="369596"/>
                  </a:lnTo>
                  <a:lnTo>
                    <a:pt x="37105" y="369596"/>
                  </a:lnTo>
                  <a:lnTo>
                    <a:pt x="37105" y="51854"/>
                  </a:lnTo>
                  <a:lnTo>
                    <a:pt x="87835" y="51854"/>
                  </a:lnTo>
                  <a:lnTo>
                    <a:pt x="87835" y="16138"/>
                  </a:lnTo>
                  <a:lnTo>
                    <a:pt x="19908" y="16138"/>
                  </a:lnTo>
                  <a:cubicBezTo>
                    <a:pt x="8995" y="16138"/>
                    <a:pt x="0" y="25067"/>
                    <a:pt x="0" y="35981"/>
                  </a:cubicBezTo>
                  <a:lnTo>
                    <a:pt x="0" y="385403"/>
                  </a:lnTo>
                  <a:cubicBezTo>
                    <a:pt x="0" y="396317"/>
                    <a:pt x="8929" y="405312"/>
                    <a:pt x="19908" y="405312"/>
                  </a:cubicBezTo>
                  <a:lnTo>
                    <a:pt x="19908" y="405312"/>
                  </a:lnTo>
                  <a:close/>
                  <a:moveTo>
                    <a:pt x="192007" y="0"/>
                  </a:moveTo>
                  <a:cubicBezTo>
                    <a:pt x="196637" y="0"/>
                    <a:pt x="200738" y="1521"/>
                    <a:pt x="203780" y="3968"/>
                  </a:cubicBezTo>
                  <a:cubicBezTo>
                    <a:pt x="206558" y="6283"/>
                    <a:pt x="208344" y="9458"/>
                    <a:pt x="208344" y="12831"/>
                  </a:cubicBezTo>
                  <a:lnTo>
                    <a:pt x="208344" y="63165"/>
                  </a:lnTo>
                  <a:cubicBezTo>
                    <a:pt x="208344" y="66604"/>
                    <a:pt x="206624" y="69713"/>
                    <a:pt x="203780" y="72027"/>
                  </a:cubicBezTo>
                  <a:cubicBezTo>
                    <a:pt x="200804" y="74475"/>
                    <a:pt x="196637" y="76062"/>
                    <a:pt x="192007" y="76062"/>
                  </a:cubicBezTo>
                  <a:lnTo>
                    <a:pt x="110720" y="76062"/>
                  </a:lnTo>
                  <a:cubicBezTo>
                    <a:pt x="106090" y="76062"/>
                    <a:pt x="101989" y="74541"/>
                    <a:pt x="99013" y="72027"/>
                  </a:cubicBezTo>
                  <a:cubicBezTo>
                    <a:pt x="96169" y="69713"/>
                    <a:pt x="94449" y="66538"/>
                    <a:pt x="94449" y="63165"/>
                  </a:cubicBezTo>
                  <a:lnTo>
                    <a:pt x="94449" y="12831"/>
                  </a:lnTo>
                  <a:cubicBezTo>
                    <a:pt x="94449" y="9392"/>
                    <a:pt x="96169" y="6283"/>
                    <a:pt x="99013" y="3968"/>
                  </a:cubicBezTo>
                  <a:cubicBezTo>
                    <a:pt x="101989" y="1521"/>
                    <a:pt x="106156" y="0"/>
                    <a:pt x="110720" y="0"/>
                  </a:cubicBezTo>
                  <a:lnTo>
                    <a:pt x="192007" y="0"/>
                  </a:lnTo>
                  <a:close/>
                  <a:moveTo>
                    <a:pt x="121633" y="16469"/>
                  </a:moveTo>
                  <a:lnTo>
                    <a:pt x="181094" y="16469"/>
                  </a:lnTo>
                  <a:cubicBezTo>
                    <a:pt x="184864" y="16469"/>
                    <a:pt x="188369" y="17792"/>
                    <a:pt x="190883" y="19842"/>
                  </a:cubicBezTo>
                  <a:lnTo>
                    <a:pt x="190883" y="19842"/>
                  </a:lnTo>
                  <a:cubicBezTo>
                    <a:pt x="193595" y="22091"/>
                    <a:pt x="195314" y="25266"/>
                    <a:pt x="195314" y="28771"/>
                  </a:cubicBezTo>
                  <a:lnTo>
                    <a:pt x="195314" y="44777"/>
                  </a:lnTo>
                  <a:cubicBezTo>
                    <a:pt x="195314" y="48283"/>
                    <a:pt x="193595" y="51458"/>
                    <a:pt x="190883" y="53706"/>
                  </a:cubicBezTo>
                  <a:lnTo>
                    <a:pt x="190883" y="53706"/>
                  </a:lnTo>
                  <a:cubicBezTo>
                    <a:pt x="188369" y="55823"/>
                    <a:pt x="184864" y="57080"/>
                    <a:pt x="181094" y="57080"/>
                  </a:cubicBezTo>
                  <a:lnTo>
                    <a:pt x="121633" y="57080"/>
                  </a:lnTo>
                  <a:cubicBezTo>
                    <a:pt x="117797" y="57080"/>
                    <a:pt x="114358" y="55757"/>
                    <a:pt x="111844" y="53706"/>
                  </a:cubicBezTo>
                  <a:lnTo>
                    <a:pt x="111844" y="53706"/>
                  </a:lnTo>
                  <a:cubicBezTo>
                    <a:pt x="109133" y="51458"/>
                    <a:pt x="107413" y="48283"/>
                    <a:pt x="107413" y="44777"/>
                  </a:cubicBezTo>
                  <a:lnTo>
                    <a:pt x="107413" y="28771"/>
                  </a:lnTo>
                  <a:cubicBezTo>
                    <a:pt x="107413" y="25266"/>
                    <a:pt x="109133" y="22091"/>
                    <a:pt x="111844" y="19842"/>
                  </a:cubicBezTo>
                  <a:lnTo>
                    <a:pt x="111844" y="19842"/>
                  </a:lnTo>
                  <a:cubicBezTo>
                    <a:pt x="114358" y="17726"/>
                    <a:pt x="117863" y="16403"/>
                    <a:pt x="121633" y="16403"/>
                  </a:cubicBezTo>
                  <a:lnTo>
                    <a:pt x="121633" y="16403"/>
                  </a:lnTo>
                  <a:close/>
                  <a:moveTo>
                    <a:pt x="75930" y="285795"/>
                  </a:moveTo>
                  <a:lnTo>
                    <a:pt x="226731" y="285795"/>
                  </a:lnTo>
                  <a:cubicBezTo>
                    <a:pt x="231229" y="285795"/>
                    <a:pt x="234866" y="289499"/>
                    <a:pt x="234866" y="293997"/>
                  </a:cubicBezTo>
                  <a:lnTo>
                    <a:pt x="234866" y="293997"/>
                  </a:lnTo>
                  <a:cubicBezTo>
                    <a:pt x="234866" y="298494"/>
                    <a:pt x="231163" y="302132"/>
                    <a:pt x="226731" y="302132"/>
                  </a:cubicBezTo>
                  <a:lnTo>
                    <a:pt x="75930" y="302132"/>
                  </a:lnTo>
                  <a:cubicBezTo>
                    <a:pt x="71432" y="302132"/>
                    <a:pt x="67795" y="298494"/>
                    <a:pt x="67795" y="293997"/>
                  </a:cubicBezTo>
                  <a:lnTo>
                    <a:pt x="67795" y="293997"/>
                  </a:lnTo>
                  <a:cubicBezTo>
                    <a:pt x="67795" y="289499"/>
                    <a:pt x="71498" y="285795"/>
                    <a:pt x="75930" y="285795"/>
                  </a:cubicBezTo>
                  <a:lnTo>
                    <a:pt x="75930" y="285795"/>
                  </a:lnTo>
                  <a:close/>
                  <a:moveTo>
                    <a:pt x="226930" y="255436"/>
                  </a:moveTo>
                  <a:lnTo>
                    <a:pt x="74673" y="255436"/>
                  </a:lnTo>
                  <a:lnTo>
                    <a:pt x="74475" y="255304"/>
                  </a:lnTo>
                  <a:lnTo>
                    <a:pt x="74078" y="255304"/>
                  </a:lnTo>
                  <a:lnTo>
                    <a:pt x="73879" y="255172"/>
                  </a:lnTo>
                  <a:lnTo>
                    <a:pt x="73681" y="255172"/>
                  </a:lnTo>
                  <a:lnTo>
                    <a:pt x="73483" y="255039"/>
                  </a:lnTo>
                  <a:lnTo>
                    <a:pt x="73284" y="255039"/>
                  </a:lnTo>
                  <a:lnTo>
                    <a:pt x="73086" y="254907"/>
                  </a:lnTo>
                  <a:lnTo>
                    <a:pt x="72887" y="254907"/>
                  </a:lnTo>
                  <a:lnTo>
                    <a:pt x="72689" y="254775"/>
                  </a:lnTo>
                  <a:lnTo>
                    <a:pt x="72491" y="254775"/>
                  </a:lnTo>
                  <a:lnTo>
                    <a:pt x="72491" y="254643"/>
                  </a:lnTo>
                  <a:lnTo>
                    <a:pt x="72292" y="254643"/>
                  </a:lnTo>
                  <a:lnTo>
                    <a:pt x="72160" y="254510"/>
                  </a:lnTo>
                  <a:lnTo>
                    <a:pt x="71961" y="254510"/>
                  </a:lnTo>
                  <a:lnTo>
                    <a:pt x="71763" y="254312"/>
                  </a:lnTo>
                  <a:lnTo>
                    <a:pt x="71631" y="254312"/>
                  </a:lnTo>
                  <a:lnTo>
                    <a:pt x="71631" y="254180"/>
                  </a:lnTo>
                  <a:lnTo>
                    <a:pt x="71432" y="254180"/>
                  </a:lnTo>
                  <a:lnTo>
                    <a:pt x="71432" y="254047"/>
                  </a:lnTo>
                  <a:lnTo>
                    <a:pt x="71300" y="254047"/>
                  </a:lnTo>
                  <a:lnTo>
                    <a:pt x="71300" y="253915"/>
                  </a:lnTo>
                  <a:lnTo>
                    <a:pt x="71168" y="253915"/>
                  </a:lnTo>
                  <a:lnTo>
                    <a:pt x="71168" y="253783"/>
                  </a:lnTo>
                  <a:lnTo>
                    <a:pt x="71035" y="253650"/>
                  </a:lnTo>
                  <a:lnTo>
                    <a:pt x="71035" y="253650"/>
                  </a:lnTo>
                  <a:lnTo>
                    <a:pt x="70903" y="253518"/>
                  </a:lnTo>
                  <a:lnTo>
                    <a:pt x="70771" y="253386"/>
                  </a:lnTo>
                  <a:lnTo>
                    <a:pt x="70771" y="253386"/>
                  </a:lnTo>
                  <a:lnTo>
                    <a:pt x="70639" y="253254"/>
                  </a:lnTo>
                  <a:lnTo>
                    <a:pt x="70639" y="253254"/>
                  </a:lnTo>
                  <a:lnTo>
                    <a:pt x="70506" y="253121"/>
                  </a:lnTo>
                  <a:lnTo>
                    <a:pt x="70506" y="253121"/>
                  </a:lnTo>
                  <a:lnTo>
                    <a:pt x="70374" y="252989"/>
                  </a:lnTo>
                  <a:lnTo>
                    <a:pt x="70374" y="252989"/>
                  </a:lnTo>
                  <a:lnTo>
                    <a:pt x="70242" y="252857"/>
                  </a:lnTo>
                  <a:lnTo>
                    <a:pt x="70110" y="252725"/>
                  </a:lnTo>
                  <a:lnTo>
                    <a:pt x="69977" y="252592"/>
                  </a:lnTo>
                  <a:lnTo>
                    <a:pt x="69977" y="252592"/>
                  </a:lnTo>
                  <a:lnTo>
                    <a:pt x="69845" y="252460"/>
                  </a:lnTo>
                  <a:lnTo>
                    <a:pt x="69845" y="252460"/>
                  </a:lnTo>
                  <a:lnTo>
                    <a:pt x="69713" y="252328"/>
                  </a:lnTo>
                  <a:lnTo>
                    <a:pt x="69713" y="252328"/>
                  </a:lnTo>
                  <a:lnTo>
                    <a:pt x="69580" y="252195"/>
                  </a:lnTo>
                  <a:lnTo>
                    <a:pt x="69448" y="252063"/>
                  </a:lnTo>
                  <a:lnTo>
                    <a:pt x="69448" y="252063"/>
                  </a:lnTo>
                  <a:lnTo>
                    <a:pt x="69316" y="251865"/>
                  </a:lnTo>
                  <a:lnTo>
                    <a:pt x="69183" y="251732"/>
                  </a:lnTo>
                  <a:lnTo>
                    <a:pt x="69051" y="251600"/>
                  </a:lnTo>
                  <a:lnTo>
                    <a:pt x="69051" y="251600"/>
                  </a:lnTo>
                  <a:lnTo>
                    <a:pt x="68919" y="251402"/>
                  </a:lnTo>
                  <a:lnTo>
                    <a:pt x="68919" y="251269"/>
                  </a:lnTo>
                  <a:lnTo>
                    <a:pt x="68853" y="251269"/>
                  </a:lnTo>
                  <a:lnTo>
                    <a:pt x="68720" y="251071"/>
                  </a:lnTo>
                  <a:lnTo>
                    <a:pt x="68720" y="250873"/>
                  </a:lnTo>
                  <a:lnTo>
                    <a:pt x="68522" y="250740"/>
                  </a:lnTo>
                  <a:lnTo>
                    <a:pt x="68522" y="250740"/>
                  </a:lnTo>
                  <a:lnTo>
                    <a:pt x="68522" y="250542"/>
                  </a:lnTo>
                  <a:lnTo>
                    <a:pt x="68390" y="250343"/>
                  </a:lnTo>
                  <a:lnTo>
                    <a:pt x="68390" y="250145"/>
                  </a:lnTo>
                  <a:lnTo>
                    <a:pt x="68257" y="249947"/>
                  </a:lnTo>
                  <a:lnTo>
                    <a:pt x="68257" y="249748"/>
                  </a:lnTo>
                  <a:lnTo>
                    <a:pt x="68125" y="249550"/>
                  </a:lnTo>
                  <a:lnTo>
                    <a:pt x="68125" y="249351"/>
                  </a:lnTo>
                  <a:lnTo>
                    <a:pt x="67993" y="249153"/>
                  </a:lnTo>
                  <a:lnTo>
                    <a:pt x="67993" y="248756"/>
                  </a:lnTo>
                  <a:lnTo>
                    <a:pt x="67861" y="248558"/>
                  </a:lnTo>
                  <a:lnTo>
                    <a:pt x="67861" y="248161"/>
                  </a:lnTo>
                  <a:lnTo>
                    <a:pt x="67728" y="247962"/>
                  </a:lnTo>
                  <a:lnTo>
                    <a:pt x="67728" y="247103"/>
                  </a:lnTo>
                  <a:cubicBezTo>
                    <a:pt x="67728" y="242605"/>
                    <a:pt x="71366" y="238967"/>
                    <a:pt x="75864" y="238967"/>
                  </a:cubicBezTo>
                  <a:lnTo>
                    <a:pt x="226665" y="238967"/>
                  </a:lnTo>
                  <a:cubicBezTo>
                    <a:pt x="231163" y="238967"/>
                    <a:pt x="234800" y="242671"/>
                    <a:pt x="234800" y="247103"/>
                  </a:cubicBezTo>
                  <a:lnTo>
                    <a:pt x="234800" y="248359"/>
                  </a:lnTo>
                  <a:lnTo>
                    <a:pt x="234668" y="248558"/>
                  </a:lnTo>
                  <a:lnTo>
                    <a:pt x="234668" y="248955"/>
                  </a:lnTo>
                  <a:lnTo>
                    <a:pt x="234536" y="249153"/>
                  </a:lnTo>
                  <a:lnTo>
                    <a:pt x="234536" y="249351"/>
                  </a:lnTo>
                  <a:lnTo>
                    <a:pt x="234404" y="249550"/>
                  </a:lnTo>
                  <a:lnTo>
                    <a:pt x="234404" y="249748"/>
                  </a:lnTo>
                  <a:lnTo>
                    <a:pt x="234271" y="249947"/>
                  </a:lnTo>
                  <a:lnTo>
                    <a:pt x="234271" y="250145"/>
                  </a:lnTo>
                  <a:lnTo>
                    <a:pt x="234139" y="250343"/>
                  </a:lnTo>
                  <a:lnTo>
                    <a:pt x="234139" y="250542"/>
                  </a:lnTo>
                  <a:lnTo>
                    <a:pt x="233941" y="250740"/>
                  </a:lnTo>
                  <a:lnTo>
                    <a:pt x="233941" y="250740"/>
                  </a:lnTo>
                  <a:lnTo>
                    <a:pt x="233941" y="250939"/>
                  </a:lnTo>
                  <a:lnTo>
                    <a:pt x="233742" y="251137"/>
                  </a:lnTo>
                  <a:lnTo>
                    <a:pt x="233610" y="251269"/>
                  </a:lnTo>
                  <a:lnTo>
                    <a:pt x="233610" y="251269"/>
                  </a:lnTo>
                  <a:lnTo>
                    <a:pt x="233610" y="251468"/>
                  </a:lnTo>
                  <a:lnTo>
                    <a:pt x="233411" y="251600"/>
                  </a:lnTo>
                  <a:lnTo>
                    <a:pt x="233411" y="251600"/>
                  </a:lnTo>
                  <a:lnTo>
                    <a:pt x="233279" y="251732"/>
                  </a:lnTo>
                  <a:lnTo>
                    <a:pt x="233147" y="251865"/>
                  </a:lnTo>
                  <a:lnTo>
                    <a:pt x="233015" y="251997"/>
                  </a:lnTo>
                  <a:lnTo>
                    <a:pt x="233015" y="251997"/>
                  </a:lnTo>
                  <a:lnTo>
                    <a:pt x="232882" y="252129"/>
                  </a:lnTo>
                  <a:lnTo>
                    <a:pt x="232750" y="252262"/>
                  </a:lnTo>
                  <a:lnTo>
                    <a:pt x="232750" y="252262"/>
                  </a:lnTo>
                  <a:lnTo>
                    <a:pt x="232618" y="252394"/>
                  </a:lnTo>
                  <a:lnTo>
                    <a:pt x="232618" y="252394"/>
                  </a:lnTo>
                  <a:lnTo>
                    <a:pt x="232485" y="252526"/>
                  </a:lnTo>
                  <a:lnTo>
                    <a:pt x="232485" y="252526"/>
                  </a:lnTo>
                  <a:lnTo>
                    <a:pt x="232353" y="252658"/>
                  </a:lnTo>
                  <a:lnTo>
                    <a:pt x="232221" y="252791"/>
                  </a:lnTo>
                  <a:lnTo>
                    <a:pt x="232089" y="252923"/>
                  </a:lnTo>
                  <a:lnTo>
                    <a:pt x="232089" y="252923"/>
                  </a:lnTo>
                  <a:lnTo>
                    <a:pt x="231956" y="253055"/>
                  </a:lnTo>
                  <a:lnTo>
                    <a:pt x="231956" y="253055"/>
                  </a:lnTo>
                  <a:lnTo>
                    <a:pt x="231824" y="253188"/>
                  </a:lnTo>
                  <a:lnTo>
                    <a:pt x="231824" y="253188"/>
                  </a:lnTo>
                  <a:lnTo>
                    <a:pt x="231692" y="253320"/>
                  </a:lnTo>
                  <a:lnTo>
                    <a:pt x="231692" y="253320"/>
                  </a:lnTo>
                  <a:lnTo>
                    <a:pt x="231559" y="253452"/>
                  </a:lnTo>
                  <a:lnTo>
                    <a:pt x="231427" y="253584"/>
                  </a:lnTo>
                  <a:lnTo>
                    <a:pt x="231427" y="253584"/>
                  </a:lnTo>
                  <a:lnTo>
                    <a:pt x="231295" y="253717"/>
                  </a:lnTo>
                  <a:lnTo>
                    <a:pt x="231295" y="253717"/>
                  </a:lnTo>
                  <a:lnTo>
                    <a:pt x="231163" y="253849"/>
                  </a:lnTo>
                  <a:lnTo>
                    <a:pt x="231163" y="253849"/>
                  </a:lnTo>
                  <a:lnTo>
                    <a:pt x="231030" y="253981"/>
                  </a:lnTo>
                  <a:lnTo>
                    <a:pt x="231030" y="253981"/>
                  </a:lnTo>
                  <a:lnTo>
                    <a:pt x="230832" y="254114"/>
                  </a:lnTo>
                  <a:lnTo>
                    <a:pt x="230832" y="254114"/>
                  </a:lnTo>
                  <a:lnTo>
                    <a:pt x="230700" y="254246"/>
                  </a:lnTo>
                  <a:lnTo>
                    <a:pt x="230567" y="254378"/>
                  </a:lnTo>
                  <a:lnTo>
                    <a:pt x="230369" y="254378"/>
                  </a:lnTo>
                  <a:lnTo>
                    <a:pt x="230171" y="254576"/>
                  </a:lnTo>
                  <a:lnTo>
                    <a:pt x="229972" y="254576"/>
                  </a:lnTo>
                  <a:lnTo>
                    <a:pt x="229774" y="254709"/>
                  </a:lnTo>
                  <a:lnTo>
                    <a:pt x="229575" y="254709"/>
                  </a:lnTo>
                  <a:lnTo>
                    <a:pt x="229377" y="254841"/>
                  </a:lnTo>
                  <a:lnTo>
                    <a:pt x="229178" y="254841"/>
                  </a:lnTo>
                  <a:lnTo>
                    <a:pt x="228980" y="254973"/>
                  </a:lnTo>
                  <a:lnTo>
                    <a:pt x="228782" y="254973"/>
                  </a:lnTo>
                  <a:lnTo>
                    <a:pt x="228583" y="255106"/>
                  </a:lnTo>
                  <a:lnTo>
                    <a:pt x="228385" y="255106"/>
                  </a:lnTo>
                  <a:lnTo>
                    <a:pt x="228186" y="255238"/>
                  </a:lnTo>
                  <a:lnTo>
                    <a:pt x="227591" y="255238"/>
                  </a:lnTo>
                  <a:lnTo>
                    <a:pt x="227591" y="255370"/>
                  </a:lnTo>
                  <a:lnTo>
                    <a:pt x="226797" y="255370"/>
                  </a:lnTo>
                  <a:close/>
                  <a:moveTo>
                    <a:pt x="234866" y="247301"/>
                  </a:moveTo>
                  <a:lnTo>
                    <a:pt x="234866" y="247301"/>
                  </a:lnTo>
                  <a:close/>
                  <a:moveTo>
                    <a:pt x="67728" y="247301"/>
                  </a:moveTo>
                  <a:lnTo>
                    <a:pt x="67728" y="247301"/>
                  </a:lnTo>
                  <a:close/>
                  <a:moveTo>
                    <a:pt x="75864" y="192470"/>
                  </a:moveTo>
                  <a:lnTo>
                    <a:pt x="226665" y="192470"/>
                  </a:lnTo>
                  <a:cubicBezTo>
                    <a:pt x="231163" y="192470"/>
                    <a:pt x="234800" y="196174"/>
                    <a:pt x="234800" y="200606"/>
                  </a:cubicBezTo>
                  <a:lnTo>
                    <a:pt x="234800" y="200606"/>
                  </a:lnTo>
                  <a:cubicBezTo>
                    <a:pt x="234800" y="205103"/>
                    <a:pt x="231097" y="208807"/>
                    <a:pt x="226665" y="208807"/>
                  </a:cubicBezTo>
                  <a:lnTo>
                    <a:pt x="75864" y="208807"/>
                  </a:lnTo>
                  <a:cubicBezTo>
                    <a:pt x="71366" y="208807"/>
                    <a:pt x="67728" y="205103"/>
                    <a:pt x="67728" y="200606"/>
                  </a:cubicBezTo>
                  <a:lnTo>
                    <a:pt x="67728" y="200606"/>
                  </a:lnTo>
                  <a:cubicBezTo>
                    <a:pt x="67728" y="196108"/>
                    <a:pt x="71432" y="192470"/>
                    <a:pt x="75864" y="192470"/>
                  </a:cubicBezTo>
                  <a:lnTo>
                    <a:pt x="75864" y="192470"/>
                  </a:lnTo>
                  <a:close/>
                  <a:moveTo>
                    <a:pt x="75864" y="145841"/>
                  </a:moveTo>
                  <a:lnTo>
                    <a:pt x="226665" y="145841"/>
                  </a:lnTo>
                  <a:cubicBezTo>
                    <a:pt x="231163" y="145841"/>
                    <a:pt x="234800" y="149545"/>
                    <a:pt x="234800" y="153976"/>
                  </a:cubicBezTo>
                  <a:lnTo>
                    <a:pt x="234800" y="153976"/>
                  </a:lnTo>
                  <a:cubicBezTo>
                    <a:pt x="234800" y="158474"/>
                    <a:pt x="231097" y="162178"/>
                    <a:pt x="226665" y="162178"/>
                  </a:cubicBezTo>
                  <a:lnTo>
                    <a:pt x="75864" y="162178"/>
                  </a:lnTo>
                  <a:cubicBezTo>
                    <a:pt x="71366" y="162178"/>
                    <a:pt x="67728" y="158540"/>
                    <a:pt x="67728" y="153976"/>
                  </a:cubicBezTo>
                  <a:lnTo>
                    <a:pt x="67728" y="153976"/>
                  </a:lnTo>
                  <a:cubicBezTo>
                    <a:pt x="67728" y="149478"/>
                    <a:pt x="71432" y="145841"/>
                    <a:pt x="75864" y="145841"/>
                  </a:cubicBezTo>
                  <a:lnTo>
                    <a:pt x="75864" y="145841"/>
                  </a:lnTo>
                  <a:close/>
                  <a:moveTo>
                    <a:pt x="75864" y="101923"/>
                  </a:moveTo>
                  <a:lnTo>
                    <a:pt x="226665" y="101923"/>
                  </a:lnTo>
                  <a:cubicBezTo>
                    <a:pt x="231163" y="101923"/>
                    <a:pt x="234800" y="105627"/>
                    <a:pt x="234800" y="110125"/>
                  </a:cubicBezTo>
                  <a:lnTo>
                    <a:pt x="234800" y="110125"/>
                  </a:lnTo>
                  <a:cubicBezTo>
                    <a:pt x="234800" y="114622"/>
                    <a:pt x="231097" y="118260"/>
                    <a:pt x="226665" y="118260"/>
                  </a:cubicBezTo>
                  <a:lnTo>
                    <a:pt x="75864" y="118260"/>
                  </a:lnTo>
                  <a:cubicBezTo>
                    <a:pt x="71366" y="118260"/>
                    <a:pt x="67728" y="114556"/>
                    <a:pt x="67728" y="110125"/>
                  </a:cubicBezTo>
                  <a:lnTo>
                    <a:pt x="67728" y="110125"/>
                  </a:lnTo>
                  <a:cubicBezTo>
                    <a:pt x="67728" y="105627"/>
                    <a:pt x="71432" y="101923"/>
                    <a:pt x="75864" y="101923"/>
                  </a:cubicBezTo>
                  <a:lnTo>
                    <a:pt x="75864" y="101923"/>
                  </a:lnTo>
                  <a:close/>
                  <a:moveTo>
                    <a:pt x="113895" y="51854"/>
                  </a:moveTo>
                  <a:lnTo>
                    <a:pt x="113895" y="28837"/>
                  </a:lnTo>
                  <a:cubicBezTo>
                    <a:pt x="113895" y="27382"/>
                    <a:pt x="114688" y="26060"/>
                    <a:pt x="115879" y="25001"/>
                  </a:cubicBezTo>
                  <a:lnTo>
                    <a:pt x="115879" y="25001"/>
                  </a:lnTo>
                  <a:cubicBezTo>
                    <a:pt x="117268" y="23811"/>
                    <a:pt x="119318" y="23149"/>
                    <a:pt x="121501" y="23149"/>
                  </a:cubicBezTo>
                  <a:lnTo>
                    <a:pt x="180962" y="23149"/>
                  </a:lnTo>
                  <a:cubicBezTo>
                    <a:pt x="183144" y="23149"/>
                    <a:pt x="185129" y="23877"/>
                    <a:pt x="186584" y="25001"/>
                  </a:cubicBezTo>
                  <a:lnTo>
                    <a:pt x="186584" y="25001"/>
                  </a:lnTo>
                  <a:cubicBezTo>
                    <a:pt x="187840" y="25993"/>
                    <a:pt x="188568" y="27382"/>
                    <a:pt x="188568" y="28837"/>
                  </a:cubicBezTo>
                  <a:lnTo>
                    <a:pt x="188568" y="51854"/>
                  </a:lnTo>
                  <a:lnTo>
                    <a:pt x="113829" y="51854"/>
                  </a:lnTo>
                  <a:close/>
                </a:path>
              </a:pathLst>
            </a:custGeom>
            <a:solidFill>
              <a:schemeClr val="bg1"/>
            </a:solidFill>
            <a:ln w="661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1236036-9476-41A3-BE90-D451F47A868A}"/>
                </a:ext>
              </a:extLst>
            </p:cNvPr>
            <p:cNvSpPr/>
            <p:nvPr/>
          </p:nvSpPr>
          <p:spPr>
            <a:xfrm>
              <a:off x="1019803" y="5662049"/>
              <a:ext cx="540256" cy="585865"/>
            </a:xfrm>
            <a:custGeom>
              <a:avLst/>
              <a:gdLst>
                <a:gd name="connsiteX0" fmla="*/ 267325 w 486337"/>
                <a:gd name="connsiteY0" fmla="*/ 527394 h 527394"/>
                <a:gd name="connsiteX1" fmla="*/ 215074 w 486337"/>
                <a:gd name="connsiteY1" fmla="*/ 527394 h 527394"/>
                <a:gd name="connsiteX2" fmla="*/ 215074 w 486337"/>
                <a:gd name="connsiteY2" fmla="*/ 501732 h 527394"/>
                <a:gd name="connsiteX3" fmla="*/ 267325 w 486337"/>
                <a:gd name="connsiteY3" fmla="*/ 501732 h 527394"/>
                <a:gd name="connsiteX4" fmla="*/ 267325 w 486337"/>
                <a:gd name="connsiteY4" fmla="*/ 527394 h 527394"/>
                <a:gd name="connsiteX5" fmla="*/ 267325 w 486337"/>
                <a:gd name="connsiteY5" fmla="*/ 527394 h 527394"/>
                <a:gd name="connsiteX6" fmla="*/ 242787 w 486337"/>
                <a:gd name="connsiteY6" fmla="*/ 109714 h 527394"/>
                <a:gd name="connsiteX7" fmla="*/ 383535 w 486337"/>
                <a:gd name="connsiteY7" fmla="*/ 246824 h 527394"/>
                <a:gd name="connsiteX8" fmla="*/ 331879 w 486337"/>
                <a:gd name="connsiteY8" fmla="*/ 362902 h 527394"/>
                <a:gd name="connsiteX9" fmla="*/ 290871 w 486337"/>
                <a:gd name="connsiteY9" fmla="*/ 433143 h 527394"/>
                <a:gd name="connsiteX10" fmla="*/ 194769 w 486337"/>
                <a:gd name="connsiteY10" fmla="*/ 433143 h 527394"/>
                <a:gd name="connsiteX11" fmla="*/ 153761 w 486337"/>
                <a:gd name="connsiteY11" fmla="*/ 362902 h 527394"/>
                <a:gd name="connsiteX12" fmla="*/ 104883 w 486337"/>
                <a:gd name="connsiteY12" fmla="*/ 277382 h 527394"/>
                <a:gd name="connsiteX13" fmla="*/ 242853 w 486337"/>
                <a:gd name="connsiteY13" fmla="*/ 109780 h 527394"/>
                <a:gd name="connsiteX14" fmla="*/ 242853 w 486337"/>
                <a:gd name="connsiteY14" fmla="*/ 109780 h 527394"/>
                <a:gd name="connsiteX15" fmla="*/ 282207 w 486337"/>
                <a:gd name="connsiteY15" fmla="*/ 395245 h 527394"/>
                <a:gd name="connsiteX16" fmla="*/ 292326 w 486337"/>
                <a:gd name="connsiteY16" fmla="*/ 369780 h 527394"/>
                <a:gd name="connsiteX17" fmla="*/ 343718 w 486337"/>
                <a:gd name="connsiteY17" fmla="*/ 269048 h 527394"/>
                <a:gd name="connsiteX18" fmla="*/ 242787 w 486337"/>
                <a:gd name="connsiteY18" fmla="*/ 147613 h 527394"/>
                <a:gd name="connsiteX19" fmla="*/ 141856 w 486337"/>
                <a:gd name="connsiteY19" fmla="*/ 269048 h 527394"/>
                <a:gd name="connsiteX20" fmla="*/ 193247 w 486337"/>
                <a:gd name="connsiteY20" fmla="*/ 369780 h 527394"/>
                <a:gd name="connsiteX21" fmla="*/ 203367 w 486337"/>
                <a:gd name="connsiteY21" fmla="*/ 395245 h 527394"/>
                <a:gd name="connsiteX22" fmla="*/ 218645 w 486337"/>
                <a:gd name="connsiteY22" fmla="*/ 395245 h 527394"/>
                <a:gd name="connsiteX23" fmla="*/ 216397 w 486337"/>
                <a:gd name="connsiteY23" fmla="*/ 334593 h 527394"/>
                <a:gd name="connsiteX24" fmla="*/ 195893 w 486337"/>
                <a:gd name="connsiteY24" fmla="*/ 268320 h 527394"/>
                <a:gd name="connsiteX25" fmla="*/ 195893 w 486337"/>
                <a:gd name="connsiteY25" fmla="*/ 268320 h 527394"/>
                <a:gd name="connsiteX26" fmla="*/ 209452 w 486337"/>
                <a:gd name="connsiteY26" fmla="*/ 234919 h 527394"/>
                <a:gd name="connsiteX27" fmla="*/ 209452 w 486337"/>
                <a:gd name="connsiteY27" fmla="*/ 234919 h 527394"/>
                <a:gd name="connsiteX28" fmla="*/ 239811 w 486337"/>
                <a:gd name="connsiteY28" fmla="*/ 228040 h 527394"/>
                <a:gd name="connsiteX29" fmla="*/ 271161 w 486337"/>
                <a:gd name="connsiteY29" fmla="*/ 232670 h 527394"/>
                <a:gd name="connsiteX30" fmla="*/ 289549 w 486337"/>
                <a:gd name="connsiteY30" fmla="*/ 268188 h 527394"/>
                <a:gd name="connsiteX31" fmla="*/ 289549 w 486337"/>
                <a:gd name="connsiteY31" fmla="*/ 268188 h 527394"/>
                <a:gd name="connsiteX32" fmla="*/ 268912 w 486337"/>
                <a:gd name="connsiteY32" fmla="*/ 334660 h 527394"/>
                <a:gd name="connsiteX33" fmla="*/ 266664 w 486337"/>
                <a:gd name="connsiteY33" fmla="*/ 395245 h 527394"/>
                <a:gd name="connsiteX34" fmla="*/ 282141 w 486337"/>
                <a:gd name="connsiteY34" fmla="*/ 395245 h 527394"/>
                <a:gd name="connsiteX35" fmla="*/ 235974 w 486337"/>
                <a:gd name="connsiteY35" fmla="*/ 395245 h 527394"/>
                <a:gd name="connsiteX36" fmla="*/ 249533 w 486337"/>
                <a:gd name="connsiteY36" fmla="*/ 395245 h 527394"/>
                <a:gd name="connsiteX37" fmla="*/ 251848 w 486337"/>
                <a:gd name="connsiteY37" fmla="*/ 331617 h 527394"/>
                <a:gd name="connsiteX38" fmla="*/ 271691 w 486337"/>
                <a:gd name="connsiteY38" fmla="*/ 263426 h 527394"/>
                <a:gd name="connsiteX39" fmla="*/ 259190 w 486337"/>
                <a:gd name="connsiteY39" fmla="*/ 250131 h 527394"/>
                <a:gd name="connsiteX40" fmla="*/ 243845 w 486337"/>
                <a:gd name="connsiteY40" fmla="*/ 247420 h 527394"/>
                <a:gd name="connsiteX41" fmla="*/ 228037 w 486337"/>
                <a:gd name="connsiteY41" fmla="*/ 249801 h 527394"/>
                <a:gd name="connsiteX42" fmla="*/ 212957 w 486337"/>
                <a:gd name="connsiteY42" fmla="*/ 264087 h 527394"/>
                <a:gd name="connsiteX43" fmla="*/ 233329 w 486337"/>
                <a:gd name="connsiteY43" fmla="*/ 331948 h 527394"/>
                <a:gd name="connsiteX44" fmla="*/ 235974 w 486337"/>
                <a:gd name="connsiteY44" fmla="*/ 395245 h 527394"/>
                <a:gd name="connsiteX45" fmla="*/ 235974 w 486337"/>
                <a:gd name="connsiteY45" fmla="*/ 395245 h 527394"/>
                <a:gd name="connsiteX46" fmla="*/ 291467 w 486337"/>
                <a:gd name="connsiteY46" fmla="*/ 464825 h 527394"/>
                <a:gd name="connsiteX47" fmla="*/ 194239 w 486337"/>
                <a:gd name="connsiteY47" fmla="*/ 464825 h 527394"/>
                <a:gd name="connsiteX48" fmla="*/ 194239 w 486337"/>
                <a:gd name="connsiteY48" fmla="*/ 439162 h 527394"/>
                <a:gd name="connsiteX49" fmla="*/ 291467 w 486337"/>
                <a:gd name="connsiteY49" fmla="*/ 439162 h 527394"/>
                <a:gd name="connsiteX50" fmla="*/ 291467 w 486337"/>
                <a:gd name="connsiteY50" fmla="*/ 464825 h 527394"/>
                <a:gd name="connsiteX51" fmla="*/ 291467 w 486337"/>
                <a:gd name="connsiteY51" fmla="*/ 464825 h 527394"/>
                <a:gd name="connsiteX52" fmla="*/ 56402 w 486337"/>
                <a:gd name="connsiteY52" fmla="*/ 266071 h 527394"/>
                <a:gd name="connsiteX53" fmla="*/ 13741 w 486337"/>
                <a:gd name="connsiteY53" fmla="*/ 266071 h 527394"/>
                <a:gd name="connsiteX54" fmla="*/ 13741 w 486337"/>
                <a:gd name="connsiteY54" fmla="*/ 222881 h 527394"/>
                <a:gd name="connsiteX55" fmla="*/ 56402 w 486337"/>
                <a:gd name="connsiteY55" fmla="*/ 222881 h 527394"/>
                <a:gd name="connsiteX56" fmla="*/ 56402 w 486337"/>
                <a:gd name="connsiteY56" fmla="*/ 266071 h 527394"/>
                <a:gd name="connsiteX57" fmla="*/ 56402 w 486337"/>
                <a:gd name="connsiteY57" fmla="*/ 266071 h 527394"/>
                <a:gd name="connsiteX58" fmla="*/ 282471 w 486337"/>
                <a:gd name="connsiteY58" fmla="*/ 496110 h 527394"/>
                <a:gd name="connsiteX59" fmla="*/ 199663 w 486337"/>
                <a:gd name="connsiteY59" fmla="*/ 496110 h 527394"/>
                <a:gd name="connsiteX60" fmla="*/ 199663 w 486337"/>
                <a:gd name="connsiteY60" fmla="*/ 470447 h 527394"/>
                <a:gd name="connsiteX61" fmla="*/ 282471 w 486337"/>
                <a:gd name="connsiteY61" fmla="*/ 470447 h 527394"/>
                <a:gd name="connsiteX62" fmla="*/ 282471 w 486337"/>
                <a:gd name="connsiteY62" fmla="*/ 496110 h 527394"/>
                <a:gd name="connsiteX63" fmla="*/ 282471 w 486337"/>
                <a:gd name="connsiteY63" fmla="*/ 496110 h 527394"/>
                <a:gd name="connsiteX64" fmla="*/ 359459 w 486337"/>
                <a:gd name="connsiteY64" fmla="*/ 97346 h 527394"/>
                <a:gd name="connsiteX65" fmla="*/ 390017 w 486337"/>
                <a:gd name="connsiteY65" fmla="*/ 127837 h 527394"/>
                <a:gd name="connsiteX66" fmla="*/ 421301 w 486337"/>
                <a:gd name="connsiteY66" fmla="*/ 96552 h 527394"/>
                <a:gd name="connsiteX67" fmla="*/ 390744 w 486337"/>
                <a:gd name="connsiteY67" fmla="*/ 65995 h 527394"/>
                <a:gd name="connsiteX68" fmla="*/ 359459 w 486337"/>
                <a:gd name="connsiteY68" fmla="*/ 97280 h 527394"/>
                <a:gd name="connsiteX69" fmla="*/ 359459 w 486337"/>
                <a:gd name="connsiteY69" fmla="*/ 97280 h 527394"/>
                <a:gd name="connsiteX70" fmla="*/ 429370 w 486337"/>
                <a:gd name="connsiteY70" fmla="*/ 222881 h 527394"/>
                <a:gd name="connsiteX71" fmla="*/ 472693 w 486337"/>
                <a:gd name="connsiteY71" fmla="*/ 222881 h 527394"/>
                <a:gd name="connsiteX72" fmla="*/ 472693 w 486337"/>
                <a:gd name="connsiteY72" fmla="*/ 266071 h 527394"/>
                <a:gd name="connsiteX73" fmla="*/ 429370 w 486337"/>
                <a:gd name="connsiteY73" fmla="*/ 266071 h 527394"/>
                <a:gd name="connsiteX74" fmla="*/ 429370 w 486337"/>
                <a:gd name="connsiteY74" fmla="*/ 222881 h 527394"/>
                <a:gd name="connsiteX75" fmla="*/ 429370 w 486337"/>
                <a:gd name="connsiteY75" fmla="*/ 222881 h 527394"/>
                <a:gd name="connsiteX76" fmla="*/ 95822 w 486337"/>
                <a:gd name="connsiteY76" fmla="*/ 127903 h 527394"/>
                <a:gd name="connsiteX77" fmla="*/ 126313 w 486337"/>
                <a:gd name="connsiteY77" fmla="*/ 97412 h 527394"/>
                <a:gd name="connsiteX78" fmla="*/ 126313 w 486337"/>
                <a:gd name="connsiteY78" fmla="*/ 97412 h 527394"/>
                <a:gd name="connsiteX79" fmla="*/ 95425 w 486337"/>
                <a:gd name="connsiteY79" fmla="*/ 66458 h 527394"/>
                <a:gd name="connsiteX80" fmla="*/ 95425 w 486337"/>
                <a:gd name="connsiteY80" fmla="*/ 66458 h 527394"/>
                <a:gd name="connsiteX81" fmla="*/ 64868 w 486337"/>
                <a:gd name="connsiteY81" fmla="*/ 96949 h 527394"/>
                <a:gd name="connsiteX82" fmla="*/ 64868 w 486337"/>
                <a:gd name="connsiteY82" fmla="*/ 96949 h 527394"/>
                <a:gd name="connsiteX83" fmla="*/ 95822 w 486337"/>
                <a:gd name="connsiteY83" fmla="*/ 127903 h 527394"/>
                <a:gd name="connsiteX84" fmla="*/ 95822 w 486337"/>
                <a:gd name="connsiteY84" fmla="*/ 127903 h 527394"/>
                <a:gd name="connsiteX85" fmla="*/ 221291 w 486337"/>
                <a:gd name="connsiteY85" fmla="*/ 57992 h 527394"/>
                <a:gd name="connsiteX86" fmla="*/ 221291 w 486337"/>
                <a:gd name="connsiteY86" fmla="*/ 13545 h 527394"/>
                <a:gd name="connsiteX87" fmla="*/ 264481 w 486337"/>
                <a:gd name="connsiteY87" fmla="*/ 13545 h 527394"/>
                <a:gd name="connsiteX88" fmla="*/ 264481 w 486337"/>
                <a:gd name="connsiteY88" fmla="*/ 57992 h 527394"/>
                <a:gd name="connsiteX89" fmla="*/ 221291 w 486337"/>
                <a:gd name="connsiteY89" fmla="*/ 57992 h 5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6337" h="527394">
                  <a:moveTo>
                    <a:pt x="267325" y="527394"/>
                  </a:moveTo>
                  <a:lnTo>
                    <a:pt x="215074" y="527394"/>
                  </a:lnTo>
                  <a:cubicBezTo>
                    <a:pt x="196422" y="527394"/>
                    <a:pt x="196620" y="501732"/>
                    <a:pt x="215074" y="501732"/>
                  </a:cubicBezTo>
                  <a:lnTo>
                    <a:pt x="267325" y="501732"/>
                  </a:lnTo>
                  <a:cubicBezTo>
                    <a:pt x="285911" y="501732"/>
                    <a:pt x="285845" y="527394"/>
                    <a:pt x="267325" y="527394"/>
                  </a:cubicBezTo>
                  <a:lnTo>
                    <a:pt x="267325" y="527394"/>
                  </a:lnTo>
                  <a:close/>
                  <a:moveTo>
                    <a:pt x="242787" y="109714"/>
                  </a:moveTo>
                  <a:cubicBezTo>
                    <a:pt x="319114" y="109714"/>
                    <a:pt x="383535" y="169969"/>
                    <a:pt x="383535" y="246824"/>
                  </a:cubicBezTo>
                  <a:cubicBezTo>
                    <a:pt x="383535" y="317926"/>
                    <a:pt x="350200" y="318653"/>
                    <a:pt x="331879" y="362902"/>
                  </a:cubicBezTo>
                  <a:cubicBezTo>
                    <a:pt x="323016" y="384398"/>
                    <a:pt x="322421" y="433143"/>
                    <a:pt x="290871" y="433143"/>
                  </a:cubicBezTo>
                  <a:lnTo>
                    <a:pt x="194769" y="433143"/>
                  </a:lnTo>
                  <a:cubicBezTo>
                    <a:pt x="163484" y="433143"/>
                    <a:pt x="162293" y="383604"/>
                    <a:pt x="153761" y="362902"/>
                  </a:cubicBezTo>
                  <a:cubicBezTo>
                    <a:pt x="140136" y="329831"/>
                    <a:pt x="112952" y="317728"/>
                    <a:pt x="104883" y="277382"/>
                  </a:cubicBezTo>
                  <a:cubicBezTo>
                    <a:pt x="87620" y="190935"/>
                    <a:pt x="151446" y="109780"/>
                    <a:pt x="242853" y="109780"/>
                  </a:cubicBezTo>
                  <a:lnTo>
                    <a:pt x="242853" y="109780"/>
                  </a:lnTo>
                  <a:close/>
                  <a:moveTo>
                    <a:pt x="282207" y="395245"/>
                  </a:moveTo>
                  <a:cubicBezTo>
                    <a:pt x="287697" y="387903"/>
                    <a:pt x="289813" y="379503"/>
                    <a:pt x="292326" y="369780"/>
                  </a:cubicBezTo>
                  <a:cubicBezTo>
                    <a:pt x="304563" y="321961"/>
                    <a:pt x="336575" y="305359"/>
                    <a:pt x="343718" y="269048"/>
                  </a:cubicBezTo>
                  <a:cubicBezTo>
                    <a:pt x="356417" y="204693"/>
                    <a:pt x="308531" y="147613"/>
                    <a:pt x="242787" y="147613"/>
                  </a:cubicBezTo>
                  <a:cubicBezTo>
                    <a:pt x="177043" y="147613"/>
                    <a:pt x="129355" y="205751"/>
                    <a:pt x="141856" y="269048"/>
                  </a:cubicBezTo>
                  <a:cubicBezTo>
                    <a:pt x="149131" y="305690"/>
                    <a:pt x="180680" y="320704"/>
                    <a:pt x="193247" y="369780"/>
                  </a:cubicBezTo>
                  <a:cubicBezTo>
                    <a:pt x="195761" y="379503"/>
                    <a:pt x="197877" y="387837"/>
                    <a:pt x="203367" y="395245"/>
                  </a:cubicBezTo>
                  <a:lnTo>
                    <a:pt x="218645" y="395245"/>
                  </a:lnTo>
                  <a:cubicBezTo>
                    <a:pt x="218976" y="371500"/>
                    <a:pt x="219175" y="353444"/>
                    <a:pt x="216397" y="334593"/>
                  </a:cubicBezTo>
                  <a:cubicBezTo>
                    <a:pt x="213619" y="315611"/>
                    <a:pt x="207732" y="295769"/>
                    <a:pt x="195893" y="268320"/>
                  </a:cubicBezTo>
                  <a:lnTo>
                    <a:pt x="195893" y="268320"/>
                  </a:lnTo>
                  <a:cubicBezTo>
                    <a:pt x="188287" y="252843"/>
                    <a:pt x="195761" y="241599"/>
                    <a:pt x="209452" y="234919"/>
                  </a:cubicBezTo>
                  <a:lnTo>
                    <a:pt x="209452" y="234919"/>
                  </a:lnTo>
                  <a:cubicBezTo>
                    <a:pt x="217918" y="230752"/>
                    <a:pt x="228765" y="228437"/>
                    <a:pt x="239811" y="228040"/>
                  </a:cubicBezTo>
                  <a:cubicBezTo>
                    <a:pt x="250790" y="227644"/>
                    <a:pt x="262034" y="229165"/>
                    <a:pt x="271161" y="232670"/>
                  </a:cubicBezTo>
                  <a:cubicBezTo>
                    <a:pt x="286771" y="238623"/>
                    <a:pt x="296427" y="250330"/>
                    <a:pt x="289549" y="268188"/>
                  </a:cubicBezTo>
                  <a:lnTo>
                    <a:pt x="289549" y="268188"/>
                  </a:lnTo>
                  <a:cubicBezTo>
                    <a:pt x="277643" y="295769"/>
                    <a:pt x="271757" y="315611"/>
                    <a:pt x="268912" y="334660"/>
                  </a:cubicBezTo>
                  <a:cubicBezTo>
                    <a:pt x="266135" y="353444"/>
                    <a:pt x="266333" y="371500"/>
                    <a:pt x="266664" y="395245"/>
                  </a:cubicBezTo>
                  <a:lnTo>
                    <a:pt x="282141" y="395245"/>
                  </a:lnTo>
                  <a:close/>
                  <a:moveTo>
                    <a:pt x="235974" y="395245"/>
                  </a:moveTo>
                  <a:lnTo>
                    <a:pt x="249533" y="395245"/>
                  </a:lnTo>
                  <a:cubicBezTo>
                    <a:pt x="249203" y="371169"/>
                    <a:pt x="249136" y="351724"/>
                    <a:pt x="251848" y="331617"/>
                  </a:cubicBezTo>
                  <a:cubicBezTo>
                    <a:pt x="254626" y="311312"/>
                    <a:pt x="260380" y="290345"/>
                    <a:pt x="271691" y="263426"/>
                  </a:cubicBezTo>
                  <a:cubicBezTo>
                    <a:pt x="270897" y="257142"/>
                    <a:pt x="265936" y="252645"/>
                    <a:pt x="259190" y="250131"/>
                  </a:cubicBezTo>
                  <a:cubicBezTo>
                    <a:pt x="254626" y="248412"/>
                    <a:pt x="249269" y="247486"/>
                    <a:pt x="243845" y="247420"/>
                  </a:cubicBezTo>
                  <a:cubicBezTo>
                    <a:pt x="238422" y="247420"/>
                    <a:pt x="232932" y="248213"/>
                    <a:pt x="228037" y="249801"/>
                  </a:cubicBezTo>
                  <a:cubicBezTo>
                    <a:pt x="220167" y="252446"/>
                    <a:pt x="214082" y="257209"/>
                    <a:pt x="212957" y="264087"/>
                  </a:cubicBezTo>
                  <a:cubicBezTo>
                    <a:pt x="224466" y="291271"/>
                    <a:pt x="230352" y="311973"/>
                    <a:pt x="233329" y="331948"/>
                  </a:cubicBezTo>
                  <a:cubicBezTo>
                    <a:pt x="236239" y="351790"/>
                    <a:pt x="236305" y="370971"/>
                    <a:pt x="235974" y="395245"/>
                  </a:cubicBezTo>
                  <a:lnTo>
                    <a:pt x="235974" y="395245"/>
                  </a:lnTo>
                  <a:close/>
                  <a:moveTo>
                    <a:pt x="291467" y="464825"/>
                  </a:moveTo>
                  <a:lnTo>
                    <a:pt x="194239" y="464825"/>
                  </a:lnTo>
                  <a:cubicBezTo>
                    <a:pt x="178895" y="464825"/>
                    <a:pt x="178895" y="439162"/>
                    <a:pt x="194239" y="439162"/>
                  </a:cubicBezTo>
                  <a:lnTo>
                    <a:pt x="291467" y="439162"/>
                  </a:lnTo>
                  <a:cubicBezTo>
                    <a:pt x="306811" y="439162"/>
                    <a:pt x="306811" y="464825"/>
                    <a:pt x="291467" y="464825"/>
                  </a:cubicBezTo>
                  <a:lnTo>
                    <a:pt x="291467" y="464825"/>
                  </a:lnTo>
                  <a:close/>
                  <a:moveTo>
                    <a:pt x="56402" y="266071"/>
                  </a:moveTo>
                  <a:lnTo>
                    <a:pt x="13741" y="266071"/>
                  </a:lnTo>
                  <a:cubicBezTo>
                    <a:pt x="-4580" y="266071"/>
                    <a:pt x="-4580" y="222881"/>
                    <a:pt x="13741" y="222881"/>
                  </a:cubicBezTo>
                  <a:lnTo>
                    <a:pt x="56402" y="222881"/>
                  </a:lnTo>
                  <a:cubicBezTo>
                    <a:pt x="75120" y="222881"/>
                    <a:pt x="74061" y="266071"/>
                    <a:pt x="56402" y="266071"/>
                  </a:cubicBezTo>
                  <a:lnTo>
                    <a:pt x="56402" y="266071"/>
                  </a:lnTo>
                  <a:close/>
                  <a:moveTo>
                    <a:pt x="282471" y="496110"/>
                  </a:moveTo>
                  <a:lnTo>
                    <a:pt x="199663" y="496110"/>
                  </a:lnTo>
                  <a:cubicBezTo>
                    <a:pt x="184384" y="496110"/>
                    <a:pt x="184318" y="470447"/>
                    <a:pt x="199663" y="470447"/>
                  </a:cubicBezTo>
                  <a:lnTo>
                    <a:pt x="282471" y="470447"/>
                  </a:lnTo>
                  <a:cubicBezTo>
                    <a:pt x="297816" y="470447"/>
                    <a:pt x="297750" y="496110"/>
                    <a:pt x="282471" y="496110"/>
                  </a:cubicBezTo>
                  <a:lnTo>
                    <a:pt x="282471" y="496110"/>
                  </a:lnTo>
                  <a:close/>
                  <a:moveTo>
                    <a:pt x="359459" y="97346"/>
                  </a:moveTo>
                  <a:cubicBezTo>
                    <a:pt x="346165" y="110772"/>
                    <a:pt x="377781" y="140073"/>
                    <a:pt x="390017" y="127837"/>
                  </a:cubicBezTo>
                  <a:lnTo>
                    <a:pt x="421301" y="96552"/>
                  </a:lnTo>
                  <a:cubicBezTo>
                    <a:pt x="434066" y="83787"/>
                    <a:pt x="403509" y="53230"/>
                    <a:pt x="390744" y="65995"/>
                  </a:cubicBezTo>
                  <a:lnTo>
                    <a:pt x="359459" y="97280"/>
                  </a:lnTo>
                  <a:lnTo>
                    <a:pt x="359459" y="97280"/>
                  </a:lnTo>
                  <a:close/>
                  <a:moveTo>
                    <a:pt x="429370" y="222881"/>
                  </a:moveTo>
                  <a:lnTo>
                    <a:pt x="472693" y="222881"/>
                  </a:lnTo>
                  <a:cubicBezTo>
                    <a:pt x="491411" y="222881"/>
                    <a:pt x="490352" y="266071"/>
                    <a:pt x="472693" y="266071"/>
                  </a:cubicBezTo>
                  <a:lnTo>
                    <a:pt x="429370" y="266071"/>
                  </a:lnTo>
                  <a:cubicBezTo>
                    <a:pt x="411579" y="266071"/>
                    <a:pt x="410917" y="222881"/>
                    <a:pt x="429370" y="222881"/>
                  </a:cubicBezTo>
                  <a:lnTo>
                    <a:pt x="429370" y="222881"/>
                  </a:lnTo>
                  <a:close/>
                  <a:moveTo>
                    <a:pt x="95822" y="127903"/>
                  </a:moveTo>
                  <a:cubicBezTo>
                    <a:pt x="108653" y="140668"/>
                    <a:pt x="139012" y="110111"/>
                    <a:pt x="126313" y="97412"/>
                  </a:cubicBezTo>
                  <a:lnTo>
                    <a:pt x="126313" y="97412"/>
                  </a:lnTo>
                  <a:lnTo>
                    <a:pt x="95425" y="66458"/>
                  </a:lnTo>
                  <a:lnTo>
                    <a:pt x="95425" y="66458"/>
                  </a:lnTo>
                  <a:cubicBezTo>
                    <a:pt x="83056" y="54024"/>
                    <a:pt x="51706" y="83655"/>
                    <a:pt x="64868" y="96949"/>
                  </a:cubicBezTo>
                  <a:lnTo>
                    <a:pt x="64868" y="96949"/>
                  </a:lnTo>
                  <a:lnTo>
                    <a:pt x="95822" y="127903"/>
                  </a:lnTo>
                  <a:lnTo>
                    <a:pt x="95822" y="127903"/>
                  </a:lnTo>
                  <a:close/>
                  <a:moveTo>
                    <a:pt x="221291" y="57992"/>
                  </a:moveTo>
                  <a:lnTo>
                    <a:pt x="221291" y="13545"/>
                  </a:lnTo>
                  <a:cubicBezTo>
                    <a:pt x="221291" y="-3982"/>
                    <a:pt x="264481" y="-5040"/>
                    <a:pt x="264481" y="13545"/>
                  </a:cubicBezTo>
                  <a:lnTo>
                    <a:pt x="264481" y="57992"/>
                  </a:lnTo>
                  <a:cubicBezTo>
                    <a:pt x="264481" y="75652"/>
                    <a:pt x="221291" y="76710"/>
                    <a:pt x="221291" y="57992"/>
                  </a:cubicBezTo>
                  <a:close/>
                </a:path>
              </a:pathLst>
            </a:custGeom>
            <a:solidFill>
              <a:schemeClr val="bg1"/>
            </a:solidFill>
            <a:ln w="661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EDE55151-972E-4CD4-92AA-3D27BA4FB85B}"/>
                </a:ext>
              </a:extLst>
            </p:cNvPr>
            <p:cNvSpPr/>
            <p:nvPr/>
          </p:nvSpPr>
          <p:spPr>
            <a:xfrm>
              <a:off x="2519487" y="5542438"/>
              <a:ext cx="304622" cy="301610"/>
            </a:xfrm>
            <a:custGeom>
              <a:avLst/>
              <a:gdLst>
                <a:gd name="connsiteX0" fmla="*/ 170379 w 274220"/>
                <a:gd name="connsiteY0" fmla="*/ 216479 h 271508"/>
                <a:gd name="connsiteX1" fmla="*/ 170379 w 274220"/>
                <a:gd name="connsiteY1" fmla="*/ 81552 h 271508"/>
                <a:gd name="connsiteX2" fmla="*/ 149214 w 274220"/>
                <a:gd name="connsiteY2" fmla="*/ 60453 h 271508"/>
                <a:gd name="connsiteX3" fmla="*/ 124940 w 274220"/>
                <a:gd name="connsiteY3" fmla="*/ 60453 h 271508"/>
                <a:gd name="connsiteX4" fmla="*/ 103775 w 274220"/>
                <a:gd name="connsiteY4" fmla="*/ 81552 h 271508"/>
                <a:gd name="connsiteX5" fmla="*/ 103775 w 274220"/>
                <a:gd name="connsiteY5" fmla="*/ 216479 h 271508"/>
                <a:gd name="connsiteX6" fmla="*/ 124940 w 274220"/>
                <a:gd name="connsiteY6" fmla="*/ 237644 h 271508"/>
                <a:gd name="connsiteX7" fmla="*/ 149214 w 274220"/>
                <a:gd name="connsiteY7" fmla="*/ 237644 h 271508"/>
                <a:gd name="connsiteX8" fmla="*/ 170379 w 274220"/>
                <a:gd name="connsiteY8" fmla="*/ 216479 h 271508"/>
                <a:gd name="connsiteX9" fmla="*/ 170379 w 274220"/>
                <a:gd name="connsiteY9" fmla="*/ 216479 h 271508"/>
                <a:gd name="connsiteX10" fmla="*/ 57807 w 274220"/>
                <a:gd name="connsiteY10" fmla="*/ 237644 h 271508"/>
                <a:gd name="connsiteX11" fmla="*/ 33534 w 274220"/>
                <a:gd name="connsiteY11" fmla="*/ 237644 h 271508"/>
                <a:gd name="connsiteX12" fmla="*/ 12368 w 274220"/>
                <a:gd name="connsiteY12" fmla="*/ 216479 h 271508"/>
                <a:gd name="connsiteX13" fmla="*/ 12368 w 274220"/>
                <a:gd name="connsiteY13" fmla="*/ 152719 h 271508"/>
                <a:gd name="connsiteX14" fmla="*/ 33534 w 274220"/>
                <a:gd name="connsiteY14" fmla="*/ 131621 h 271508"/>
                <a:gd name="connsiteX15" fmla="*/ 57807 w 274220"/>
                <a:gd name="connsiteY15" fmla="*/ 131621 h 271508"/>
                <a:gd name="connsiteX16" fmla="*/ 78972 w 274220"/>
                <a:gd name="connsiteY16" fmla="*/ 152719 h 271508"/>
                <a:gd name="connsiteX17" fmla="*/ 78972 w 274220"/>
                <a:gd name="connsiteY17" fmla="*/ 216479 h 271508"/>
                <a:gd name="connsiteX18" fmla="*/ 57807 w 274220"/>
                <a:gd name="connsiteY18" fmla="*/ 237644 h 271508"/>
                <a:gd name="connsiteX19" fmla="*/ 57807 w 274220"/>
                <a:gd name="connsiteY19" fmla="*/ 237644 h 271508"/>
                <a:gd name="connsiteX20" fmla="*/ 240687 w 274220"/>
                <a:gd name="connsiteY20" fmla="*/ 237644 h 271508"/>
                <a:gd name="connsiteX21" fmla="*/ 216413 w 274220"/>
                <a:gd name="connsiteY21" fmla="*/ 237644 h 271508"/>
                <a:gd name="connsiteX22" fmla="*/ 195248 w 274220"/>
                <a:gd name="connsiteY22" fmla="*/ 216479 h 271508"/>
                <a:gd name="connsiteX23" fmla="*/ 195248 w 274220"/>
                <a:gd name="connsiteY23" fmla="*/ 21165 h 271508"/>
                <a:gd name="connsiteX24" fmla="*/ 216413 w 274220"/>
                <a:gd name="connsiteY24" fmla="*/ 0 h 271508"/>
                <a:gd name="connsiteX25" fmla="*/ 240687 w 274220"/>
                <a:gd name="connsiteY25" fmla="*/ 0 h 271508"/>
                <a:gd name="connsiteX26" fmla="*/ 261852 w 274220"/>
                <a:gd name="connsiteY26" fmla="*/ 21165 h 271508"/>
                <a:gd name="connsiteX27" fmla="*/ 261852 w 274220"/>
                <a:gd name="connsiteY27" fmla="*/ 216479 h 271508"/>
                <a:gd name="connsiteX28" fmla="*/ 240687 w 274220"/>
                <a:gd name="connsiteY28" fmla="*/ 237644 h 271508"/>
                <a:gd name="connsiteX29" fmla="*/ 240687 w 274220"/>
                <a:gd name="connsiteY29" fmla="*/ 237644 h 271508"/>
                <a:gd name="connsiteX30" fmla="*/ 0 w 274220"/>
                <a:gd name="connsiteY30" fmla="*/ 268268 h 271508"/>
                <a:gd name="connsiteX31" fmla="*/ 0 w 274220"/>
                <a:gd name="connsiteY31" fmla="*/ 255502 h 271508"/>
                <a:gd name="connsiteX32" fmla="*/ 3241 w 274220"/>
                <a:gd name="connsiteY32" fmla="*/ 252262 h 271508"/>
                <a:gd name="connsiteX33" fmla="*/ 270979 w 274220"/>
                <a:gd name="connsiteY33" fmla="*/ 252262 h 271508"/>
                <a:gd name="connsiteX34" fmla="*/ 274220 w 274220"/>
                <a:gd name="connsiteY34" fmla="*/ 255502 h 271508"/>
                <a:gd name="connsiteX35" fmla="*/ 274220 w 274220"/>
                <a:gd name="connsiteY35" fmla="*/ 268268 h 271508"/>
                <a:gd name="connsiteX36" fmla="*/ 270979 w 274220"/>
                <a:gd name="connsiteY36" fmla="*/ 271509 h 271508"/>
                <a:gd name="connsiteX37" fmla="*/ 3241 w 274220"/>
                <a:gd name="connsiteY37" fmla="*/ 271509 h 271508"/>
                <a:gd name="connsiteX38" fmla="*/ 0 w 274220"/>
                <a:gd name="connsiteY38" fmla="*/ 268268 h 27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4220" h="271508">
                  <a:moveTo>
                    <a:pt x="170379" y="216479"/>
                  </a:moveTo>
                  <a:lnTo>
                    <a:pt x="170379" y="81552"/>
                  </a:lnTo>
                  <a:cubicBezTo>
                    <a:pt x="170379" y="69911"/>
                    <a:pt x="160921" y="60453"/>
                    <a:pt x="149214" y="60453"/>
                  </a:cubicBezTo>
                  <a:lnTo>
                    <a:pt x="124940" y="60453"/>
                  </a:lnTo>
                  <a:cubicBezTo>
                    <a:pt x="113299" y="60453"/>
                    <a:pt x="103775" y="69911"/>
                    <a:pt x="103775" y="81552"/>
                  </a:cubicBezTo>
                  <a:lnTo>
                    <a:pt x="103775" y="216479"/>
                  </a:lnTo>
                  <a:cubicBezTo>
                    <a:pt x="103775" y="228120"/>
                    <a:pt x="113299" y="237644"/>
                    <a:pt x="124940" y="237644"/>
                  </a:cubicBezTo>
                  <a:lnTo>
                    <a:pt x="149214" y="237644"/>
                  </a:lnTo>
                  <a:cubicBezTo>
                    <a:pt x="160855" y="237644"/>
                    <a:pt x="170379" y="228186"/>
                    <a:pt x="170379" y="216479"/>
                  </a:cubicBezTo>
                  <a:lnTo>
                    <a:pt x="170379" y="216479"/>
                  </a:lnTo>
                  <a:close/>
                  <a:moveTo>
                    <a:pt x="57807" y="237644"/>
                  </a:moveTo>
                  <a:lnTo>
                    <a:pt x="33534" y="237644"/>
                  </a:lnTo>
                  <a:cubicBezTo>
                    <a:pt x="21893" y="237644"/>
                    <a:pt x="12368" y="228186"/>
                    <a:pt x="12368" y="216479"/>
                  </a:cubicBezTo>
                  <a:lnTo>
                    <a:pt x="12368" y="152719"/>
                  </a:lnTo>
                  <a:cubicBezTo>
                    <a:pt x="12368" y="141079"/>
                    <a:pt x="21893" y="131621"/>
                    <a:pt x="33534" y="131621"/>
                  </a:cubicBezTo>
                  <a:lnTo>
                    <a:pt x="57807" y="131621"/>
                  </a:lnTo>
                  <a:cubicBezTo>
                    <a:pt x="69448" y="131621"/>
                    <a:pt x="78972" y="141079"/>
                    <a:pt x="78972" y="152719"/>
                  </a:cubicBezTo>
                  <a:lnTo>
                    <a:pt x="78972" y="216479"/>
                  </a:lnTo>
                  <a:cubicBezTo>
                    <a:pt x="78972" y="228120"/>
                    <a:pt x="69514" y="237644"/>
                    <a:pt x="57807" y="237644"/>
                  </a:cubicBezTo>
                  <a:lnTo>
                    <a:pt x="57807" y="237644"/>
                  </a:lnTo>
                  <a:close/>
                  <a:moveTo>
                    <a:pt x="240687" y="237644"/>
                  </a:moveTo>
                  <a:lnTo>
                    <a:pt x="216413" y="237644"/>
                  </a:lnTo>
                  <a:cubicBezTo>
                    <a:pt x="204772" y="237644"/>
                    <a:pt x="195248" y="228186"/>
                    <a:pt x="195248" y="216479"/>
                  </a:cubicBezTo>
                  <a:lnTo>
                    <a:pt x="195248" y="21165"/>
                  </a:lnTo>
                  <a:cubicBezTo>
                    <a:pt x="195248" y="9524"/>
                    <a:pt x="204772" y="0"/>
                    <a:pt x="216413" y="0"/>
                  </a:cubicBezTo>
                  <a:lnTo>
                    <a:pt x="240687" y="0"/>
                  </a:lnTo>
                  <a:cubicBezTo>
                    <a:pt x="252328" y="0"/>
                    <a:pt x="261852" y="9524"/>
                    <a:pt x="261852" y="21165"/>
                  </a:cubicBezTo>
                  <a:lnTo>
                    <a:pt x="261852" y="216479"/>
                  </a:lnTo>
                  <a:cubicBezTo>
                    <a:pt x="261852" y="228120"/>
                    <a:pt x="252328" y="237644"/>
                    <a:pt x="240687" y="237644"/>
                  </a:cubicBezTo>
                  <a:lnTo>
                    <a:pt x="240687" y="237644"/>
                  </a:lnTo>
                  <a:close/>
                  <a:moveTo>
                    <a:pt x="0" y="268268"/>
                  </a:moveTo>
                  <a:lnTo>
                    <a:pt x="0" y="255502"/>
                  </a:lnTo>
                  <a:cubicBezTo>
                    <a:pt x="0" y="253717"/>
                    <a:pt x="1455" y="252262"/>
                    <a:pt x="3241" y="252262"/>
                  </a:cubicBezTo>
                  <a:lnTo>
                    <a:pt x="270979" y="252262"/>
                  </a:lnTo>
                  <a:cubicBezTo>
                    <a:pt x="272765" y="252262"/>
                    <a:pt x="274220" y="253717"/>
                    <a:pt x="274220" y="255502"/>
                  </a:cubicBezTo>
                  <a:lnTo>
                    <a:pt x="274220" y="268268"/>
                  </a:lnTo>
                  <a:cubicBezTo>
                    <a:pt x="274220" y="270054"/>
                    <a:pt x="272765" y="271509"/>
                    <a:pt x="270979" y="271509"/>
                  </a:cubicBezTo>
                  <a:lnTo>
                    <a:pt x="3241" y="271509"/>
                  </a:lnTo>
                  <a:cubicBezTo>
                    <a:pt x="1455" y="271509"/>
                    <a:pt x="0" y="270054"/>
                    <a:pt x="0" y="268268"/>
                  </a:cubicBezTo>
                  <a:close/>
                </a:path>
              </a:pathLst>
            </a:custGeom>
            <a:solidFill>
              <a:schemeClr val="bg1"/>
            </a:solidFill>
            <a:ln w="661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FD02572-047A-4D09-8E5E-B1C79D32614A}"/>
                </a:ext>
              </a:extLst>
            </p:cNvPr>
            <p:cNvSpPr/>
            <p:nvPr/>
          </p:nvSpPr>
          <p:spPr>
            <a:xfrm>
              <a:off x="1040396" y="7384529"/>
              <a:ext cx="204496" cy="204422"/>
            </a:xfrm>
            <a:custGeom>
              <a:avLst/>
              <a:gdLst>
                <a:gd name="connsiteX0" fmla="*/ 66141 w 184086"/>
                <a:gd name="connsiteY0" fmla="*/ 0 h 184020"/>
                <a:gd name="connsiteX1" fmla="*/ 112903 w 184086"/>
                <a:gd name="connsiteY1" fmla="*/ 19379 h 184020"/>
                <a:gd name="connsiteX2" fmla="*/ 132282 w 184086"/>
                <a:gd name="connsiteY2" fmla="*/ 66141 h 184020"/>
                <a:gd name="connsiteX3" fmla="*/ 125403 w 184086"/>
                <a:gd name="connsiteY3" fmla="*/ 95508 h 184020"/>
                <a:gd name="connsiteX4" fmla="*/ 129173 w 184086"/>
                <a:gd name="connsiteY4" fmla="*/ 98550 h 184020"/>
                <a:gd name="connsiteX5" fmla="*/ 177787 w 184086"/>
                <a:gd name="connsiteY5" fmla="*/ 147164 h 184020"/>
                <a:gd name="connsiteX6" fmla="*/ 177787 w 184086"/>
                <a:gd name="connsiteY6" fmla="*/ 177721 h 184020"/>
                <a:gd name="connsiteX7" fmla="*/ 177787 w 184086"/>
                <a:gd name="connsiteY7" fmla="*/ 177721 h 184020"/>
                <a:gd name="connsiteX8" fmla="*/ 147230 w 184086"/>
                <a:gd name="connsiteY8" fmla="*/ 177721 h 184020"/>
                <a:gd name="connsiteX9" fmla="*/ 98616 w 184086"/>
                <a:gd name="connsiteY9" fmla="*/ 129107 h 184020"/>
                <a:gd name="connsiteX10" fmla="*/ 95574 w 184086"/>
                <a:gd name="connsiteY10" fmla="*/ 125337 h 184020"/>
                <a:gd name="connsiteX11" fmla="*/ 66141 w 184086"/>
                <a:gd name="connsiteY11" fmla="*/ 132216 h 184020"/>
                <a:gd name="connsiteX12" fmla="*/ 19379 w 184086"/>
                <a:gd name="connsiteY12" fmla="*/ 112836 h 184020"/>
                <a:gd name="connsiteX13" fmla="*/ 0 w 184086"/>
                <a:gd name="connsiteY13" fmla="*/ 66141 h 184020"/>
                <a:gd name="connsiteX14" fmla="*/ 19379 w 184086"/>
                <a:gd name="connsiteY14" fmla="*/ 19379 h 184020"/>
                <a:gd name="connsiteX15" fmla="*/ 66141 w 184086"/>
                <a:gd name="connsiteY15" fmla="*/ 0 h 184020"/>
                <a:gd name="connsiteX16" fmla="*/ 66141 w 184086"/>
                <a:gd name="connsiteY16" fmla="*/ 0 h 184020"/>
                <a:gd name="connsiteX17" fmla="*/ 98484 w 184086"/>
                <a:gd name="connsiteY17" fmla="*/ 33732 h 184020"/>
                <a:gd name="connsiteX18" fmla="*/ 66141 w 184086"/>
                <a:gd name="connsiteY18" fmla="*/ 20305 h 184020"/>
                <a:gd name="connsiteX19" fmla="*/ 33798 w 184086"/>
                <a:gd name="connsiteY19" fmla="*/ 33732 h 184020"/>
                <a:gd name="connsiteX20" fmla="*/ 20371 w 184086"/>
                <a:gd name="connsiteY20" fmla="*/ 66141 h 184020"/>
                <a:gd name="connsiteX21" fmla="*/ 33798 w 184086"/>
                <a:gd name="connsiteY21" fmla="*/ 98484 h 184020"/>
                <a:gd name="connsiteX22" fmla="*/ 66141 w 184086"/>
                <a:gd name="connsiteY22" fmla="*/ 111910 h 184020"/>
                <a:gd name="connsiteX23" fmla="*/ 98484 w 184086"/>
                <a:gd name="connsiteY23" fmla="*/ 98484 h 184020"/>
                <a:gd name="connsiteX24" fmla="*/ 111910 w 184086"/>
                <a:gd name="connsiteY24" fmla="*/ 66141 h 184020"/>
                <a:gd name="connsiteX25" fmla="*/ 98484 w 184086"/>
                <a:gd name="connsiteY25" fmla="*/ 33732 h 18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4086" h="184020">
                  <a:moveTo>
                    <a:pt x="66141" y="0"/>
                  </a:moveTo>
                  <a:cubicBezTo>
                    <a:pt x="84396" y="0"/>
                    <a:pt x="100931" y="7408"/>
                    <a:pt x="112903" y="19379"/>
                  </a:cubicBezTo>
                  <a:cubicBezTo>
                    <a:pt x="124874" y="31351"/>
                    <a:pt x="132282" y="47886"/>
                    <a:pt x="132282" y="66141"/>
                  </a:cubicBezTo>
                  <a:cubicBezTo>
                    <a:pt x="132282" y="76657"/>
                    <a:pt x="129835" y="86645"/>
                    <a:pt x="125403" y="95508"/>
                  </a:cubicBezTo>
                  <a:cubicBezTo>
                    <a:pt x="126726" y="96367"/>
                    <a:pt x="128049" y="97359"/>
                    <a:pt x="129173" y="98550"/>
                  </a:cubicBezTo>
                  <a:lnTo>
                    <a:pt x="177787" y="147164"/>
                  </a:lnTo>
                  <a:cubicBezTo>
                    <a:pt x="186187" y="155563"/>
                    <a:pt x="186187" y="169321"/>
                    <a:pt x="177787" y="177721"/>
                  </a:cubicBezTo>
                  <a:lnTo>
                    <a:pt x="177787" y="177721"/>
                  </a:lnTo>
                  <a:cubicBezTo>
                    <a:pt x="169387" y="186121"/>
                    <a:pt x="155630" y="186121"/>
                    <a:pt x="147230" y="177721"/>
                  </a:cubicBezTo>
                  <a:lnTo>
                    <a:pt x="98616" y="129107"/>
                  </a:lnTo>
                  <a:cubicBezTo>
                    <a:pt x="97426" y="127917"/>
                    <a:pt x="96434" y="126660"/>
                    <a:pt x="95574" y="125337"/>
                  </a:cubicBezTo>
                  <a:cubicBezTo>
                    <a:pt x="86711" y="129769"/>
                    <a:pt x="76723" y="132216"/>
                    <a:pt x="66141" y="132216"/>
                  </a:cubicBezTo>
                  <a:cubicBezTo>
                    <a:pt x="47886" y="132216"/>
                    <a:pt x="31351" y="124808"/>
                    <a:pt x="19379" y="112836"/>
                  </a:cubicBezTo>
                  <a:cubicBezTo>
                    <a:pt x="7408" y="100865"/>
                    <a:pt x="0" y="84396"/>
                    <a:pt x="0" y="66141"/>
                  </a:cubicBezTo>
                  <a:cubicBezTo>
                    <a:pt x="0" y="47886"/>
                    <a:pt x="7408" y="31351"/>
                    <a:pt x="19379" y="19379"/>
                  </a:cubicBezTo>
                  <a:cubicBezTo>
                    <a:pt x="31351" y="7408"/>
                    <a:pt x="47886" y="0"/>
                    <a:pt x="66141" y="0"/>
                  </a:cubicBezTo>
                  <a:lnTo>
                    <a:pt x="66141" y="0"/>
                  </a:lnTo>
                  <a:close/>
                  <a:moveTo>
                    <a:pt x="98484" y="33732"/>
                  </a:moveTo>
                  <a:cubicBezTo>
                    <a:pt x="90216" y="25464"/>
                    <a:pt x="78774" y="20305"/>
                    <a:pt x="66141" y="20305"/>
                  </a:cubicBezTo>
                  <a:cubicBezTo>
                    <a:pt x="53508" y="20305"/>
                    <a:pt x="42066" y="25398"/>
                    <a:pt x="33798" y="33732"/>
                  </a:cubicBezTo>
                  <a:cubicBezTo>
                    <a:pt x="25530" y="42000"/>
                    <a:pt x="20371" y="53442"/>
                    <a:pt x="20371" y="66141"/>
                  </a:cubicBezTo>
                  <a:cubicBezTo>
                    <a:pt x="20371" y="78840"/>
                    <a:pt x="25464" y="90216"/>
                    <a:pt x="33798" y="98484"/>
                  </a:cubicBezTo>
                  <a:cubicBezTo>
                    <a:pt x="42066" y="106751"/>
                    <a:pt x="53508" y="111910"/>
                    <a:pt x="66141" y="111910"/>
                  </a:cubicBezTo>
                  <a:cubicBezTo>
                    <a:pt x="78774" y="111910"/>
                    <a:pt x="90216" y="106818"/>
                    <a:pt x="98484" y="98484"/>
                  </a:cubicBezTo>
                  <a:cubicBezTo>
                    <a:pt x="106751" y="90216"/>
                    <a:pt x="111910" y="78774"/>
                    <a:pt x="111910" y="66141"/>
                  </a:cubicBezTo>
                  <a:cubicBezTo>
                    <a:pt x="111910" y="53508"/>
                    <a:pt x="106818" y="42066"/>
                    <a:pt x="98484" y="33732"/>
                  </a:cubicBezTo>
                  <a:close/>
                </a:path>
              </a:pathLst>
            </a:custGeom>
            <a:solidFill>
              <a:schemeClr val="bg1"/>
            </a:solidFill>
            <a:ln w="661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50322606-433E-42A3-82BB-85D5B45F2FA4}"/>
                </a:ext>
              </a:extLst>
            </p:cNvPr>
            <p:cNvSpPr/>
            <p:nvPr/>
          </p:nvSpPr>
          <p:spPr>
            <a:xfrm>
              <a:off x="1531237" y="6997283"/>
              <a:ext cx="197341" cy="197275"/>
            </a:xfrm>
            <a:custGeom>
              <a:avLst/>
              <a:gdLst>
                <a:gd name="connsiteX0" fmla="*/ 144320 w 177646"/>
                <a:gd name="connsiteY0" fmla="*/ 2572 h 177586"/>
                <a:gd name="connsiteX1" fmla="*/ 161847 w 177646"/>
                <a:gd name="connsiteY1" fmla="*/ 15734 h 177586"/>
                <a:gd name="connsiteX2" fmla="*/ 162111 w 177646"/>
                <a:gd name="connsiteY2" fmla="*/ 15998 h 177586"/>
                <a:gd name="connsiteX3" fmla="*/ 175009 w 177646"/>
                <a:gd name="connsiteY3" fmla="*/ 33195 h 177586"/>
                <a:gd name="connsiteX4" fmla="*/ 177456 w 177646"/>
                <a:gd name="connsiteY4" fmla="*/ 45960 h 177586"/>
                <a:gd name="connsiteX5" fmla="*/ 171636 w 177646"/>
                <a:gd name="connsiteY5" fmla="*/ 57601 h 177586"/>
                <a:gd name="connsiteX6" fmla="*/ 171636 w 177646"/>
                <a:gd name="connsiteY6" fmla="*/ 57601 h 177586"/>
                <a:gd name="connsiteX7" fmla="*/ 71035 w 177646"/>
                <a:gd name="connsiteY7" fmla="*/ 158268 h 177586"/>
                <a:gd name="connsiteX8" fmla="*/ 68588 w 177646"/>
                <a:gd name="connsiteY8" fmla="*/ 159656 h 177586"/>
                <a:gd name="connsiteX9" fmla="*/ 6614 w 177646"/>
                <a:gd name="connsiteY9" fmla="*/ 177382 h 177586"/>
                <a:gd name="connsiteX10" fmla="*/ 198 w 177646"/>
                <a:gd name="connsiteY10" fmla="*/ 173811 h 177586"/>
                <a:gd name="connsiteX11" fmla="*/ 198 w 177646"/>
                <a:gd name="connsiteY11" fmla="*/ 170967 h 177586"/>
                <a:gd name="connsiteX12" fmla="*/ 17924 w 177646"/>
                <a:gd name="connsiteY12" fmla="*/ 108993 h 177586"/>
                <a:gd name="connsiteX13" fmla="*/ 19379 w 177646"/>
                <a:gd name="connsiteY13" fmla="*/ 106545 h 177586"/>
                <a:gd name="connsiteX14" fmla="*/ 119914 w 177646"/>
                <a:gd name="connsiteY14" fmla="*/ 6011 h 177586"/>
                <a:gd name="connsiteX15" fmla="*/ 131554 w 177646"/>
                <a:gd name="connsiteY15" fmla="*/ 191 h 177586"/>
                <a:gd name="connsiteX16" fmla="*/ 144320 w 177646"/>
                <a:gd name="connsiteY16" fmla="*/ 2638 h 177586"/>
                <a:gd name="connsiteX17" fmla="*/ 144320 w 177646"/>
                <a:gd name="connsiteY17" fmla="*/ 2638 h 177586"/>
                <a:gd name="connsiteX18" fmla="*/ 19842 w 177646"/>
                <a:gd name="connsiteY18" fmla="*/ 139880 h 177586"/>
                <a:gd name="connsiteX19" fmla="*/ 38230 w 177646"/>
                <a:gd name="connsiteY19" fmla="*/ 157540 h 177586"/>
                <a:gd name="connsiteX20" fmla="*/ 61180 w 177646"/>
                <a:gd name="connsiteY20" fmla="*/ 150992 h 177586"/>
                <a:gd name="connsiteX21" fmla="*/ 57344 w 177646"/>
                <a:gd name="connsiteY21" fmla="*/ 134854 h 177586"/>
                <a:gd name="connsiteX22" fmla="*/ 37833 w 177646"/>
                <a:gd name="connsiteY22" fmla="*/ 136640 h 177586"/>
                <a:gd name="connsiteX23" fmla="*/ 37039 w 177646"/>
                <a:gd name="connsiteY23" fmla="*/ 136640 h 177586"/>
                <a:gd name="connsiteX24" fmla="*/ 31748 w 177646"/>
                <a:gd name="connsiteY24" fmla="*/ 134325 h 177586"/>
                <a:gd name="connsiteX25" fmla="*/ 24737 w 177646"/>
                <a:gd name="connsiteY25" fmla="*/ 122948 h 177586"/>
                <a:gd name="connsiteX26" fmla="*/ 19842 w 177646"/>
                <a:gd name="connsiteY26" fmla="*/ 139880 h 177586"/>
                <a:gd name="connsiteX27" fmla="*/ 19842 w 177646"/>
                <a:gd name="connsiteY27" fmla="*/ 139880 h 177586"/>
                <a:gd name="connsiteX28" fmla="*/ 167138 w 177646"/>
                <a:gd name="connsiteY28" fmla="*/ 41661 h 177586"/>
                <a:gd name="connsiteX29" fmla="*/ 70109 w 177646"/>
                <a:gd name="connsiteY29" fmla="*/ 138690 h 177586"/>
                <a:gd name="connsiteX30" fmla="*/ 70837 w 177646"/>
                <a:gd name="connsiteY30" fmla="*/ 143717 h 177586"/>
                <a:gd name="connsiteX31" fmla="*/ 164228 w 177646"/>
                <a:gd name="connsiteY31" fmla="*/ 50325 h 177586"/>
                <a:gd name="connsiteX32" fmla="*/ 164228 w 177646"/>
                <a:gd name="connsiteY32" fmla="*/ 50325 h 177586"/>
                <a:gd name="connsiteX33" fmla="*/ 167138 w 177646"/>
                <a:gd name="connsiteY33" fmla="*/ 44571 h 177586"/>
                <a:gd name="connsiteX34" fmla="*/ 167138 w 177646"/>
                <a:gd name="connsiteY34" fmla="*/ 41661 h 177586"/>
                <a:gd name="connsiteX35" fmla="*/ 167138 w 177646"/>
                <a:gd name="connsiteY35" fmla="*/ 41661 h 177586"/>
                <a:gd name="connsiteX36" fmla="*/ 36179 w 177646"/>
                <a:gd name="connsiteY36" fmla="*/ 121890 h 177586"/>
                <a:gd name="connsiteX37" fmla="*/ 143790 w 177646"/>
                <a:gd name="connsiteY37" fmla="*/ 14279 h 177586"/>
                <a:gd name="connsiteX38" fmla="*/ 139293 w 177646"/>
                <a:gd name="connsiteY38" fmla="*/ 11567 h 177586"/>
                <a:gd name="connsiteX39" fmla="*/ 132943 w 177646"/>
                <a:gd name="connsiteY39" fmla="*/ 10310 h 177586"/>
                <a:gd name="connsiteX40" fmla="*/ 127189 w 177646"/>
                <a:gd name="connsiteY40" fmla="*/ 13220 h 177586"/>
                <a:gd name="connsiteX41" fmla="*/ 29433 w 177646"/>
                <a:gd name="connsiteY41" fmla="*/ 110977 h 177586"/>
                <a:gd name="connsiteX42" fmla="*/ 36113 w 177646"/>
                <a:gd name="connsiteY42" fmla="*/ 121890 h 17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646" h="177586">
                  <a:moveTo>
                    <a:pt x="144320" y="2572"/>
                  </a:moveTo>
                  <a:cubicBezTo>
                    <a:pt x="150934" y="6276"/>
                    <a:pt x="156754" y="10641"/>
                    <a:pt x="161847" y="15734"/>
                  </a:cubicBezTo>
                  <a:lnTo>
                    <a:pt x="162111" y="15998"/>
                  </a:lnTo>
                  <a:cubicBezTo>
                    <a:pt x="167072" y="21025"/>
                    <a:pt x="171371" y="26779"/>
                    <a:pt x="175009" y="33195"/>
                  </a:cubicBezTo>
                  <a:cubicBezTo>
                    <a:pt x="177258" y="37230"/>
                    <a:pt x="178051" y="41661"/>
                    <a:pt x="177456" y="45960"/>
                  </a:cubicBezTo>
                  <a:cubicBezTo>
                    <a:pt x="176861" y="50259"/>
                    <a:pt x="174877" y="54294"/>
                    <a:pt x="171636" y="57601"/>
                  </a:cubicBezTo>
                  <a:lnTo>
                    <a:pt x="171636" y="57601"/>
                  </a:lnTo>
                  <a:lnTo>
                    <a:pt x="71035" y="158268"/>
                  </a:lnTo>
                  <a:cubicBezTo>
                    <a:pt x="70374" y="158995"/>
                    <a:pt x="69514" y="159392"/>
                    <a:pt x="68588" y="159656"/>
                  </a:cubicBezTo>
                  <a:lnTo>
                    <a:pt x="6614" y="177382"/>
                  </a:lnTo>
                  <a:cubicBezTo>
                    <a:pt x="3902" y="178176"/>
                    <a:pt x="992" y="176589"/>
                    <a:pt x="198" y="173811"/>
                  </a:cubicBezTo>
                  <a:cubicBezTo>
                    <a:pt x="-66" y="172819"/>
                    <a:pt x="-66" y="171827"/>
                    <a:pt x="198" y="170967"/>
                  </a:cubicBezTo>
                  <a:lnTo>
                    <a:pt x="17924" y="108993"/>
                  </a:lnTo>
                  <a:cubicBezTo>
                    <a:pt x="18189" y="108067"/>
                    <a:pt x="18652" y="107207"/>
                    <a:pt x="19379" y="106545"/>
                  </a:cubicBezTo>
                  <a:lnTo>
                    <a:pt x="119914" y="6011"/>
                  </a:lnTo>
                  <a:cubicBezTo>
                    <a:pt x="123154" y="2770"/>
                    <a:pt x="127255" y="786"/>
                    <a:pt x="131554" y="191"/>
                  </a:cubicBezTo>
                  <a:cubicBezTo>
                    <a:pt x="135854" y="-405"/>
                    <a:pt x="140285" y="389"/>
                    <a:pt x="144320" y="2638"/>
                  </a:cubicBezTo>
                  <a:lnTo>
                    <a:pt x="144320" y="2638"/>
                  </a:lnTo>
                  <a:close/>
                  <a:moveTo>
                    <a:pt x="19842" y="139880"/>
                  </a:moveTo>
                  <a:cubicBezTo>
                    <a:pt x="28176" y="145238"/>
                    <a:pt x="34129" y="151190"/>
                    <a:pt x="38230" y="157540"/>
                  </a:cubicBezTo>
                  <a:lnTo>
                    <a:pt x="61180" y="150992"/>
                  </a:lnTo>
                  <a:lnTo>
                    <a:pt x="57344" y="134854"/>
                  </a:lnTo>
                  <a:lnTo>
                    <a:pt x="37833" y="136640"/>
                  </a:lnTo>
                  <a:lnTo>
                    <a:pt x="37039" y="136640"/>
                  </a:lnTo>
                  <a:cubicBezTo>
                    <a:pt x="34989" y="137036"/>
                    <a:pt x="32872" y="136176"/>
                    <a:pt x="31748" y="134325"/>
                  </a:cubicBezTo>
                  <a:lnTo>
                    <a:pt x="24737" y="122948"/>
                  </a:lnTo>
                  <a:lnTo>
                    <a:pt x="19842" y="139880"/>
                  </a:lnTo>
                  <a:lnTo>
                    <a:pt x="19842" y="139880"/>
                  </a:lnTo>
                  <a:close/>
                  <a:moveTo>
                    <a:pt x="167138" y="41661"/>
                  </a:moveTo>
                  <a:lnTo>
                    <a:pt x="70109" y="138690"/>
                  </a:lnTo>
                  <a:lnTo>
                    <a:pt x="70837" y="143717"/>
                  </a:lnTo>
                  <a:lnTo>
                    <a:pt x="164228" y="50325"/>
                  </a:lnTo>
                  <a:lnTo>
                    <a:pt x="164228" y="50325"/>
                  </a:lnTo>
                  <a:cubicBezTo>
                    <a:pt x="165882" y="48672"/>
                    <a:pt x="166874" y="46688"/>
                    <a:pt x="167138" y="44571"/>
                  </a:cubicBezTo>
                  <a:cubicBezTo>
                    <a:pt x="167270" y="43645"/>
                    <a:pt x="167270" y="42653"/>
                    <a:pt x="167138" y="41661"/>
                  </a:cubicBezTo>
                  <a:lnTo>
                    <a:pt x="167138" y="41661"/>
                  </a:lnTo>
                  <a:close/>
                  <a:moveTo>
                    <a:pt x="36179" y="121890"/>
                  </a:moveTo>
                  <a:lnTo>
                    <a:pt x="143790" y="14279"/>
                  </a:lnTo>
                  <a:cubicBezTo>
                    <a:pt x="142335" y="13353"/>
                    <a:pt x="140814" y="12427"/>
                    <a:pt x="139293" y="11567"/>
                  </a:cubicBezTo>
                  <a:cubicBezTo>
                    <a:pt x="137309" y="10443"/>
                    <a:pt x="135060" y="10046"/>
                    <a:pt x="132943" y="10310"/>
                  </a:cubicBezTo>
                  <a:cubicBezTo>
                    <a:pt x="130827" y="10575"/>
                    <a:pt x="128843" y="11567"/>
                    <a:pt x="127189" y="13220"/>
                  </a:cubicBezTo>
                  <a:lnTo>
                    <a:pt x="29433" y="110977"/>
                  </a:lnTo>
                  <a:lnTo>
                    <a:pt x="36113" y="121890"/>
                  </a:lnTo>
                  <a:close/>
                </a:path>
              </a:pathLst>
            </a:custGeom>
            <a:solidFill>
              <a:schemeClr val="bg1"/>
            </a:solidFill>
            <a:ln w="6610" cap="flat">
              <a:noFill/>
              <a:prstDash val="solid"/>
              <a:miter/>
            </a:ln>
          </p:spPr>
          <p:txBody>
            <a:bodyPr rtlCol="0" anchor="ctr"/>
            <a:lstStyle/>
            <a:p>
              <a:endParaRPr lang="en-US"/>
            </a:p>
          </p:txBody>
        </p:sp>
        <p:grpSp>
          <p:nvGrpSpPr>
            <p:cNvPr id="76" name="Graphic 13">
              <a:extLst>
                <a:ext uri="{FF2B5EF4-FFF2-40B4-BE49-F238E27FC236}">
                  <a16:creationId xmlns:a16="http://schemas.microsoft.com/office/drawing/2014/main" id="{745FBA2E-5B8D-43C8-8785-F62EFD451DB1}"/>
                </a:ext>
              </a:extLst>
            </p:cNvPr>
            <p:cNvGrpSpPr/>
            <p:nvPr/>
          </p:nvGrpSpPr>
          <p:grpSpPr>
            <a:xfrm>
              <a:off x="4505199" y="6627124"/>
              <a:ext cx="566262" cy="566262"/>
              <a:chOff x="12078040" y="818699"/>
              <a:chExt cx="509747" cy="509748"/>
            </a:xfrm>
            <a:solidFill>
              <a:srgbClr val="BCBEC0"/>
            </a:solidFill>
          </p:grpSpPr>
          <p:sp>
            <p:nvSpPr>
              <p:cNvPr id="108" name="Freeform: Shape 107">
                <a:extLst>
                  <a:ext uri="{FF2B5EF4-FFF2-40B4-BE49-F238E27FC236}">
                    <a16:creationId xmlns:a16="http://schemas.microsoft.com/office/drawing/2014/main" id="{D31D30E4-A2BF-4388-8A07-4D9E89939EF7}"/>
                  </a:ext>
                </a:extLst>
              </p:cNvPr>
              <p:cNvSpPr/>
              <p:nvPr/>
            </p:nvSpPr>
            <p:spPr>
              <a:xfrm>
                <a:off x="12122089" y="862815"/>
                <a:ext cx="421582" cy="421582"/>
              </a:xfrm>
              <a:custGeom>
                <a:avLst/>
                <a:gdLst>
                  <a:gd name="connsiteX0" fmla="*/ 210791 w 421582"/>
                  <a:gd name="connsiteY0" fmla="*/ 0 h 421582"/>
                  <a:gd name="connsiteX1" fmla="*/ 0 w 421582"/>
                  <a:gd name="connsiteY1" fmla="*/ 210791 h 421582"/>
                  <a:gd name="connsiteX2" fmla="*/ 210791 w 421582"/>
                  <a:gd name="connsiteY2" fmla="*/ 421582 h 421582"/>
                  <a:gd name="connsiteX3" fmla="*/ 421582 w 421582"/>
                  <a:gd name="connsiteY3" fmla="*/ 210791 h 421582"/>
                  <a:gd name="connsiteX4" fmla="*/ 210791 w 421582"/>
                  <a:gd name="connsiteY4" fmla="*/ 0 h 421582"/>
                  <a:gd name="connsiteX5" fmla="*/ 356235 w 421582"/>
                  <a:gd name="connsiteY5" fmla="*/ 77848 h 421582"/>
                  <a:gd name="connsiteX6" fmla="*/ 309672 w 421582"/>
                  <a:gd name="connsiteY6" fmla="*/ 95838 h 421582"/>
                  <a:gd name="connsiteX7" fmla="*/ 261124 w 421582"/>
                  <a:gd name="connsiteY7" fmla="*/ 20173 h 421582"/>
                  <a:gd name="connsiteX8" fmla="*/ 356235 w 421582"/>
                  <a:gd name="connsiteY8" fmla="*/ 77848 h 421582"/>
                  <a:gd name="connsiteX9" fmla="*/ 217670 w 421582"/>
                  <a:gd name="connsiteY9" fmla="*/ 122295 h 421582"/>
                  <a:gd name="connsiteX10" fmla="*/ 301140 w 421582"/>
                  <a:gd name="connsiteY10" fmla="*/ 112175 h 421582"/>
                  <a:gd name="connsiteX11" fmla="*/ 315096 w 421582"/>
                  <a:gd name="connsiteY11" fmla="*/ 203979 h 421582"/>
                  <a:gd name="connsiteX12" fmla="*/ 217670 w 421582"/>
                  <a:gd name="connsiteY12" fmla="*/ 203979 h 421582"/>
                  <a:gd name="connsiteX13" fmla="*/ 217670 w 421582"/>
                  <a:gd name="connsiteY13" fmla="*/ 122295 h 421582"/>
                  <a:gd name="connsiteX14" fmla="*/ 217670 w 421582"/>
                  <a:gd name="connsiteY14" fmla="*/ 108670 h 421582"/>
                  <a:gd name="connsiteX15" fmla="*/ 217670 w 421582"/>
                  <a:gd name="connsiteY15" fmla="*/ 14154 h 421582"/>
                  <a:gd name="connsiteX16" fmla="*/ 296841 w 421582"/>
                  <a:gd name="connsiteY16" fmla="*/ 99211 h 421582"/>
                  <a:gd name="connsiteX17" fmla="*/ 217670 w 421582"/>
                  <a:gd name="connsiteY17" fmla="*/ 108670 h 421582"/>
                  <a:gd name="connsiteX18" fmla="*/ 204045 w 421582"/>
                  <a:gd name="connsiteY18" fmla="*/ 14154 h 421582"/>
                  <a:gd name="connsiteX19" fmla="*/ 204045 w 421582"/>
                  <a:gd name="connsiteY19" fmla="*/ 108670 h 421582"/>
                  <a:gd name="connsiteX20" fmla="*/ 124874 w 421582"/>
                  <a:gd name="connsiteY20" fmla="*/ 99211 h 421582"/>
                  <a:gd name="connsiteX21" fmla="*/ 204045 w 421582"/>
                  <a:gd name="connsiteY21" fmla="*/ 14154 h 421582"/>
                  <a:gd name="connsiteX22" fmla="*/ 204045 w 421582"/>
                  <a:gd name="connsiteY22" fmla="*/ 122295 h 421582"/>
                  <a:gd name="connsiteX23" fmla="*/ 204045 w 421582"/>
                  <a:gd name="connsiteY23" fmla="*/ 203979 h 421582"/>
                  <a:gd name="connsiteX24" fmla="*/ 106619 w 421582"/>
                  <a:gd name="connsiteY24" fmla="*/ 203979 h 421582"/>
                  <a:gd name="connsiteX25" fmla="*/ 120575 w 421582"/>
                  <a:gd name="connsiteY25" fmla="*/ 112175 h 421582"/>
                  <a:gd name="connsiteX26" fmla="*/ 204045 w 421582"/>
                  <a:gd name="connsiteY26" fmla="*/ 122295 h 421582"/>
                  <a:gd name="connsiteX27" fmla="*/ 92994 w 421582"/>
                  <a:gd name="connsiteY27" fmla="*/ 203979 h 421582"/>
                  <a:gd name="connsiteX28" fmla="*/ 13956 w 421582"/>
                  <a:gd name="connsiteY28" fmla="*/ 203979 h 421582"/>
                  <a:gd name="connsiteX29" fmla="*/ 56484 w 421582"/>
                  <a:gd name="connsiteY29" fmla="*/ 88497 h 421582"/>
                  <a:gd name="connsiteX30" fmla="*/ 107678 w 421582"/>
                  <a:gd name="connsiteY30" fmla="*/ 108802 h 421582"/>
                  <a:gd name="connsiteX31" fmla="*/ 92994 w 421582"/>
                  <a:gd name="connsiteY31" fmla="*/ 203979 h 421582"/>
                  <a:gd name="connsiteX32" fmla="*/ 92994 w 421582"/>
                  <a:gd name="connsiteY32" fmla="*/ 217604 h 421582"/>
                  <a:gd name="connsiteX33" fmla="*/ 107678 w 421582"/>
                  <a:gd name="connsiteY33" fmla="*/ 312781 h 421582"/>
                  <a:gd name="connsiteX34" fmla="*/ 56484 w 421582"/>
                  <a:gd name="connsiteY34" fmla="*/ 333086 h 421582"/>
                  <a:gd name="connsiteX35" fmla="*/ 13956 w 421582"/>
                  <a:gd name="connsiteY35" fmla="*/ 217604 h 421582"/>
                  <a:gd name="connsiteX36" fmla="*/ 92994 w 421582"/>
                  <a:gd name="connsiteY36" fmla="*/ 217604 h 421582"/>
                  <a:gd name="connsiteX37" fmla="*/ 106619 w 421582"/>
                  <a:gd name="connsiteY37" fmla="*/ 217604 h 421582"/>
                  <a:gd name="connsiteX38" fmla="*/ 204045 w 421582"/>
                  <a:gd name="connsiteY38" fmla="*/ 217604 h 421582"/>
                  <a:gd name="connsiteX39" fmla="*/ 204045 w 421582"/>
                  <a:gd name="connsiteY39" fmla="*/ 299288 h 421582"/>
                  <a:gd name="connsiteX40" fmla="*/ 120575 w 421582"/>
                  <a:gd name="connsiteY40" fmla="*/ 309407 h 421582"/>
                  <a:gd name="connsiteX41" fmla="*/ 106619 w 421582"/>
                  <a:gd name="connsiteY41" fmla="*/ 217604 h 421582"/>
                  <a:gd name="connsiteX42" fmla="*/ 204045 w 421582"/>
                  <a:gd name="connsiteY42" fmla="*/ 312913 h 421582"/>
                  <a:gd name="connsiteX43" fmla="*/ 204045 w 421582"/>
                  <a:gd name="connsiteY43" fmla="*/ 407428 h 421582"/>
                  <a:gd name="connsiteX44" fmla="*/ 124874 w 421582"/>
                  <a:gd name="connsiteY44" fmla="*/ 322371 h 421582"/>
                  <a:gd name="connsiteX45" fmla="*/ 204045 w 421582"/>
                  <a:gd name="connsiteY45" fmla="*/ 312913 h 421582"/>
                  <a:gd name="connsiteX46" fmla="*/ 217670 w 421582"/>
                  <a:gd name="connsiteY46" fmla="*/ 407428 h 421582"/>
                  <a:gd name="connsiteX47" fmla="*/ 217670 w 421582"/>
                  <a:gd name="connsiteY47" fmla="*/ 312913 h 421582"/>
                  <a:gd name="connsiteX48" fmla="*/ 296841 w 421582"/>
                  <a:gd name="connsiteY48" fmla="*/ 322371 h 421582"/>
                  <a:gd name="connsiteX49" fmla="*/ 217670 w 421582"/>
                  <a:gd name="connsiteY49" fmla="*/ 407428 h 421582"/>
                  <a:gd name="connsiteX50" fmla="*/ 217670 w 421582"/>
                  <a:gd name="connsiteY50" fmla="*/ 299288 h 421582"/>
                  <a:gd name="connsiteX51" fmla="*/ 217670 w 421582"/>
                  <a:gd name="connsiteY51" fmla="*/ 217604 h 421582"/>
                  <a:gd name="connsiteX52" fmla="*/ 315096 w 421582"/>
                  <a:gd name="connsiteY52" fmla="*/ 217604 h 421582"/>
                  <a:gd name="connsiteX53" fmla="*/ 301140 w 421582"/>
                  <a:gd name="connsiteY53" fmla="*/ 309407 h 421582"/>
                  <a:gd name="connsiteX54" fmla="*/ 217670 w 421582"/>
                  <a:gd name="connsiteY54" fmla="*/ 299288 h 421582"/>
                  <a:gd name="connsiteX55" fmla="*/ 328787 w 421582"/>
                  <a:gd name="connsiteY55" fmla="*/ 217604 h 421582"/>
                  <a:gd name="connsiteX56" fmla="*/ 407825 w 421582"/>
                  <a:gd name="connsiteY56" fmla="*/ 217604 h 421582"/>
                  <a:gd name="connsiteX57" fmla="*/ 365296 w 421582"/>
                  <a:gd name="connsiteY57" fmla="*/ 333086 h 421582"/>
                  <a:gd name="connsiteX58" fmla="*/ 314103 w 421582"/>
                  <a:gd name="connsiteY58" fmla="*/ 312781 h 421582"/>
                  <a:gd name="connsiteX59" fmla="*/ 328787 w 421582"/>
                  <a:gd name="connsiteY59" fmla="*/ 217604 h 421582"/>
                  <a:gd name="connsiteX60" fmla="*/ 328787 w 421582"/>
                  <a:gd name="connsiteY60" fmla="*/ 203979 h 421582"/>
                  <a:gd name="connsiteX61" fmla="*/ 314103 w 421582"/>
                  <a:gd name="connsiteY61" fmla="*/ 108802 h 421582"/>
                  <a:gd name="connsiteX62" fmla="*/ 365296 w 421582"/>
                  <a:gd name="connsiteY62" fmla="*/ 88497 h 421582"/>
                  <a:gd name="connsiteX63" fmla="*/ 407825 w 421582"/>
                  <a:gd name="connsiteY63" fmla="*/ 203979 h 421582"/>
                  <a:gd name="connsiteX64" fmla="*/ 328787 w 421582"/>
                  <a:gd name="connsiteY64" fmla="*/ 203979 h 421582"/>
                  <a:gd name="connsiteX65" fmla="*/ 160590 w 421582"/>
                  <a:gd name="connsiteY65" fmla="*/ 20239 h 421582"/>
                  <a:gd name="connsiteX66" fmla="*/ 112043 w 421582"/>
                  <a:gd name="connsiteY66" fmla="*/ 95904 h 421582"/>
                  <a:gd name="connsiteX67" fmla="*/ 65480 w 421582"/>
                  <a:gd name="connsiteY67" fmla="*/ 77914 h 421582"/>
                  <a:gd name="connsiteX68" fmla="*/ 160590 w 421582"/>
                  <a:gd name="connsiteY68" fmla="*/ 20239 h 421582"/>
                  <a:gd name="connsiteX69" fmla="*/ 65480 w 421582"/>
                  <a:gd name="connsiteY69" fmla="*/ 343735 h 421582"/>
                  <a:gd name="connsiteX70" fmla="*/ 112043 w 421582"/>
                  <a:gd name="connsiteY70" fmla="*/ 325744 h 421582"/>
                  <a:gd name="connsiteX71" fmla="*/ 160590 w 421582"/>
                  <a:gd name="connsiteY71" fmla="*/ 401409 h 421582"/>
                  <a:gd name="connsiteX72" fmla="*/ 65480 w 421582"/>
                  <a:gd name="connsiteY72" fmla="*/ 343735 h 421582"/>
                  <a:gd name="connsiteX73" fmla="*/ 261191 w 421582"/>
                  <a:gd name="connsiteY73" fmla="*/ 401409 h 421582"/>
                  <a:gd name="connsiteX74" fmla="*/ 309738 w 421582"/>
                  <a:gd name="connsiteY74" fmla="*/ 325744 h 421582"/>
                  <a:gd name="connsiteX75" fmla="*/ 356301 w 421582"/>
                  <a:gd name="connsiteY75" fmla="*/ 343735 h 421582"/>
                  <a:gd name="connsiteX76" fmla="*/ 261191 w 421582"/>
                  <a:gd name="connsiteY76" fmla="*/ 401409 h 42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21582" h="421582">
                    <a:moveTo>
                      <a:pt x="210791" y="0"/>
                    </a:moveTo>
                    <a:cubicBezTo>
                      <a:pt x="94581" y="0"/>
                      <a:pt x="0" y="94582"/>
                      <a:pt x="0" y="210791"/>
                    </a:cubicBezTo>
                    <a:cubicBezTo>
                      <a:pt x="0" y="327001"/>
                      <a:pt x="94515" y="421582"/>
                      <a:pt x="210791" y="421582"/>
                    </a:cubicBezTo>
                    <a:cubicBezTo>
                      <a:pt x="327067" y="421582"/>
                      <a:pt x="421582" y="327001"/>
                      <a:pt x="421582" y="210791"/>
                    </a:cubicBezTo>
                    <a:cubicBezTo>
                      <a:pt x="421582" y="94582"/>
                      <a:pt x="327001" y="0"/>
                      <a:pt x="210791" y="0"/>
                    </a:cubicBezTo>
                    <a:close/>
                    <a:moveTo>
                      <a:pt x="356235" y="77848"/>
                    </a:moveTo>
                    <a:cubicBezTo>
                      <a:pt x="342544" y="85057"/>
                      <a:pt x="326802" y="91076"/>
                      <a:pt x="309672" y="95838"/>
                    </a:cubicBezTo>
                    <a:cubicBezTo>
                      <a:pt x="297767" y="63297"/>
                      <a:pt x="280967" y="36907"/>
                      <a:pt x="261124" y="20173"/>
                    </a:cubicBezTo>
                    <a:cubicBezTo>
                      <a:pt x="298230" y="29962"/>
                      <a:pt x="331035" y="50333"/>
                      <a:pt x="356235" y="77848"/>
                    </a:cubicBezTo>
                    <a:close/>
                    <a:moveTo>
                      <a:pt x="217670" y="122295"/>
                    </a:moveTo>
                    <a:cubicBezTo>
                      <a:pt x="246904" y="121832"/>
                      <a:pt x="275279" y="118326"/>
                      <a:pt x="301140" y="112175"/>
                    </a:cubicBezTo>
                    <a:cubicBezTo>
                      <a:pt x="309473" y="139359"/>
                      <a:pt x="314500" y="170644"/>
                      <a:pt x="315096" y="203979"/>
                    </a:cubicBezTo>
                    <a:lnTo>
                      <a:pt x="217670" y="203979"/>
                    </a:lnTo>
                    <a:lnTo>
                      <a:pt x="217670" y="122295"/>
                    </a:lnTo>
                    <a:close/>
                    <a:moveTo>
                      <a:pt x="217670" y="108670"/>
                    </a:moveTo>
                    <a:lnTo>
                      <a:pt x="217670" y="14154"/>
                    </a:lnTo>
                    <a:cubicBezTo>
                      <a:pt x="250476" y="18189"/>
                      <a:pt x="279181" y="50929"/>
                      <a:pt x="296841" y="99211"/>
                    </a:cubicBezTo>
                    <a:cubicBezTo>
                      <a:pt x="272368" y="104966"/>
                      <a:pt x="245515" y="108207"/>
                      <a:pt x="217670" y="108670"/>
                    </a:cubicBezTo>
                    <a:close/>
                    <a:moveTo>
                      <a:pt x="204045" y="14154"/>
                    </a:moveTo>
                    <a:lnTo>
                      <a:pt x="204045" y="108670"/>
                    </a:lnTo>
                    <a:cubicBezTo>
                      <a:pt x="176266" y="108207"/>
                      <a:pt x="149413" y="104966"/>
                      <a:pt x="124874" y="99211"/>
                    </a:cubicBezTo>
                    <a:cubicBezTo>
                      <a:pt x="142467" y="50929"/>
                      <a:pt x="171239" y="18189"/>
                      <a:pt x="204045" y="14154"/>
                    </a:cubicBezTo>
                    <a:close/>
                    <a:moveTo>
                      <a:pt x="204045" y="122295"/>
                    </a:moveTo>
                    <a:lnTo>
                      <a:pt x="204045" y="203979"/>
                    </a:lnTo>
                    <a:lnTo>
                      <a:pt x="106619" y="203979"/>
                    </a:lnTo>
                    <a:cubicBezTo>
                      <a:pt x="107215" y="170644"/>
                      <a:pt x="112241" y="139359"/>
                      <a:pt x="120575" y="112175"/>
                    </a:cubicBezTo>
                    <a:cubicBezTo>
                      <a:pt x="146436" y="118326"/>
                      <a:pt x="174810" y="121832"/>
                      <a:pt x="204045" y="122295"/>
                    </a:cubicBezTo>
                    <a:close/>
                    <a:moveTo>
                      <a:pt x="92994" y="203979"/>
                    </a:moveTo>
                    <a:lnTo>
                      <a:pt x="13956" y="203979"/>
                    </a:lnTo>
                    <a:cubicBezTo>
                      <a:pt x="15477" y="160458"/>
                      <a:pt x="31086" y="120443"/>
                      <a:pt x="56484" y="88497"/>
                    </a:cubicBezTo>
                    <a:cubicBezTo>
                      <a:pt x="71498" y="96632"/>
                      <a:pt x="88761" y="103444"/>
                      <a:pt x="107678" y="108802"/>
                    </a:cubicBezTo>
                    <a:cubicBezTo>
                      <a:pt x="98881" y="137176"/>
                      <a:pt x="93590" y="169519"/>
                      <a:pt x="92994" y="203979"/>
                    </a:cubicBezTo>
                    <a:close/>
                    <a:moveTo>
                      <a:pt x="92994" y="217604"/>
                    </a:moveTo>
                    <a:cubicBezTo>
                      <a:pt x="93590" y="252063"/>
                      <a:pt x="98881" y="284406"/>
                      <a:pt x="107678" y="312781"/>
                    </a:cubicBezTo>
                    <a:cubicBezTo>
                      <a:pt x="88761" y="318138"/>
                      <a:pt x="71498" y="324951"/>
                      <a:pt x="56484" y="333086"/>
                    </a:cubicBezTo>
                    <a:cubicBezTo>
                      <a:pt x="31086" y="301140"/>
                      <a:pt x="15411" y="261125"/>
                      <a:pt x="13956" y="217604"/>
                    </a:cubicBezTo>
                    <a:lnTo>
                      <a:pt x="92994" y="217604"/>
                    </a:lnTo>
                    <a:close/>
                    <a:moveTo>
                      <a:pt x="106619" y="217604"/>
                    </a:moveTo>
                    <a:lnTo>
                      <a:pt x="204045" y="217604"/>
                    </a:lnTo>
                    <a:lnTo>
                      <a:pt x="204045" y="299288"/>
                    </a:lnTo>
                    <a:cubicBezTo>
                      <a:pt x="174810" y="299751"/>
                      <a:pt x="146436" y="303256"/>
                      <a:pt x="120575" y="309407"/>
                    </a:cubicBezTo>
                    <a:cubicBezTo>
                      <a:pt x="112241" y="282223"/>
                      <a:pt x="107215" y="250939"/>
                      <a:pt x="106619" y="217604"/>
                    </a:cubicBezTo>
                    <a:close/>
                    <a:moveTo>
                      <a:pt x="204045" y="312913"/>
                    </a:moveTo>
                    <a:lnTo>
                      <a:pt x="204045" y="407428"/>
                    </a:lnTo>
                    <a:cubicBezTo>
                      <a:pt x="171239" y="403394"/>
                      <a:pt x="142534" y="370654"/>
                      <a:pt x="124874" y="322371"/>
                    </a:cubicBezTo>
                    <a:cubicBezTo>
                      <a:pt x="149346" y="316617"/>
                      <a:pt x="176200" y="313376"/>
                      <a:pt x="204045" y="312913"/>
                    </a:cubicBezTo>
                    <a:close/>
                    <a:moveTo>
                      <a:pt x="217670" y="407428"/>
                    </a:moveTo>
                    <a:lnTo>
                      <a:pt x="217670" y="312913"/>
                    </a:lnTo>
                    <a:cubicBezTo>
                      <a:pt x="245449" y="313376"/>
                      <a:pt x="272368" y="316617"/>
                      <a:pt x="296841" y="322371"/>
                    </a:cubicBezTo>
                    <a:cubicBezTo>
                      <a:pt x="279247" y="370654"/>
                      <a:pt x="250476" y="403394"/>
                      <a:pt x="217670" y="407428"/>
                    </a:cubicBezTo>
                    <a:close/>
                    <a:moveTo>
                      <a:pt x="217670" y="299288"/>
                    </a:moveTo>
                    <a:lnTo>
                      <a:pt x="217670" y="217604"/>
                    </a:lnTo>
                    <a:lnTo>
                      <a:pt x="315096" y="217604"/>
                    </a:lnTo>
                    <a:cubicBezTo>
                      <a:pt x="314500" y="250939"/>
                      <a:pt x="309473" y="282223"/>
                      <a:pt x="301140" y="309407"/>
                    </a:cubicBezTo>
                    <a:cubicBezTo>
                      <a:pt x="275279" y="303256"/>
                      <a:pt x="246904" y="299751"/>
                      <a:pt x="217670" y="299288"/>
                    </a:cubicBezTo>
                    <a:close/>
                    <a:moveTo>
                      <a:pt x="328787" y="217604"/>
                    </a:moveTo>
                    <a:lnTo>
                      <a:pt x="407825" y="217604"/>
                    </a:lnTo>
                    <a:cubicBezTo>
                      <a:pt x="406304" y="261125"/>
                      <a:pt x="390695" y="301140"/>
                      <a:pt x="365296" y="333086"/>
                    </a:cubicBezTo>
                    <a:cubicBezTo>
                      <a:pt x="350283" y="324951"/>
                      <a:pt x="333019" y="318138"/>
                      <a:pt x="314103" y="312781"/>
                    </a:cubicBezTo>
                    <a:cubicBezTo>
                      <a:pt x="322900" y="284406"/>
                      <a:pt x="328191" y="252063"/>
                      <a:pt x="328787" y="217604"/>
                    </a:cubicBezTo>
                    <a:close/>
                    <a:moveTo>
                      <a:pt x="328787" y="203979"/>
                    </a:moveTo>
                    <a:cubicBezTo>
                      <a:pt x="328191" y="169519"/>
                      <a:pt x="322900" y="137176"/>
                      <a:pt x="314103" y="108802"/>
                    </a:cubicBezTo>
                    <a:cubicBezTo>
                      <a:pt x="333019" y="103444"/>
                      <a:pt x="350283" y="96632"/>
                      <a:pt x="365296" y="88497"/>
                    </a:cubicBezTo>
                    <a:cubicBezTo>
                      <a:pt x="390695" y="120443"/>
                      <a:pt x="406370" y="160458"/>
                      <a:pt x="407825" y="203979"/>
                    </a:cubicBezTo>
                    <a:lnTo>
                      <a:pt x="328787" y="203979"/>
                    </a:lnTo>
                    <a:close/>
                    <a:moveTo>
                      <a:pt x="160590" y="20239"/>
                    </a:moveTo>
                    <a:cubicBezTo>
                      <a:pt x="140748" y="36973"/>
                      <a:pt x="123948" y="63363"/>
                      <a:pt x="112043" y="95904"/>
                    </a:cubicBezTo>
                    <a:cubicBezTo>
                      <a:pt x="94912" y="91142"/>
                      <a:pt x="79171" y="85057"/>
                      <a:pt x="65480" y="77914"/>
                    </a:cubicBezTo>
                    <a:cubicBezTo>
                      <a:pt x="90613" y="50399"/>
                      <a:pt x="123485" y="30094"/>
                      <a:pt x="160590" y="20239"/>
                    </a:cubicBezTo>
                    <a:close/>
                    <a:moveTo>
                      <a:pt x="65480" y="343735"/>
                    </a:moveTo>
                    <a:cubicBezTo>
                      <a:pt x="79171" y="336525"/>
                      <a:pt x="94912" y="330506"/>
                      <a:pt x="112043" y="325744"/>
                    </a:cubicBezTo>
                    <a:cubicBezTo>
                      <a:pt x="123948" y="358286"/>
                      <a:pt x="140748" y="384676"/>
                      <a:pt x="160590" y="401409"/>
                    </a:cubicBezTo>
                    <a:cubicBezTo>
                      <a:pt x="123485" y="391621"/>
                      <a:pt x="90679" y="371249"/>
                      <a:pt x="65480" y="343735"/>
                    </a:cubicBezTo>
                    <a:close/>
                    <a:moveTo>
                      <a:pt x="261191" y="401409"/>
                    </a:moveTo>
                    <a:cubicBezTo>
                      <a:pt x="281033" y="384676"/>
                      <a:pt x="297833" y="358286"/>
                      <a:pt x="309738" y="325744"/>
                    </a:cubicBezTo>
                    <a:cubicBezTo>
                      <a:pt x="326868" y="330506"/>
                      <a:pt x="342610" y="336591"/>
                      <a:pt x="356301" y="343735"/>
                    </a:cubicBezTo>
                    <a:cubicBezTo>
                      <a:pt x="331168" y="371249"/>
                      <a:pt x="298296" y="391555"/>
                      <a:pt x="261191" y="401409"/>
                    </a:cubicBezTo>
                    <a:close/>
                  </a:path>
                </a:pathLst>
              </a:custGeom>
              <a:solidFill>
                <a:schemeClr val="bg1"/>
              </a:solidFill>
              <a:ln w="661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77DEC53-2D14-46BD-9152-10ABA9237350}"/>
                  </a:ext>
                </a:extLst>
              </p:cNvPr>
              <p:cNvSpPr/>
              <p:nvPr/>
            </p:nvSpPr>
            <p:spPr>
              <a:xfrm>
                <a:off x="12078040" y="818699"/>
                <a:ext cx="261653" cy="254907"/>
              </a:xfrm>
              <a:custGeom>
                <a:avLst/>
                <a:gdLst>
                  <a:gd name="connsiteX0" fmla="*/ 254841 w 261653"/>
                  <a:gd name="connsiteY0" fmla="*/ 13625 h 254907"/>
                  <a:gd name="connsiteX1" fmla="*/ 261654 w 261653"/>
                  <a:gd name="connsiteY1" fmla="*/ 13625 h 254907"/>
                  <a:gd name="connsiteX2" fmla="*/ 261654 w 261653"/>
                  <a:gd name="connsiteY2" fmla="*/ 0 h 254907"/>
                  <a:gd name="connsiteX3" fmla="*/ 248029 w 261653"/>
                  <a:gd name="connsiteY3" fmla="*/ 0 h 254907"/>
                  <a:gd name="connsiteX4" fmla="*/ 248029 w 261653"/>
                  <a:gd name="connsiteY4" fmla="*/ 198 h 254907"/>
                  <a:gd name="connsiteX5" fmla="*/ 0 w 261653"/>
                  <a:gd name="connsiteY5" fmla="*/ 254907 h 254907"/>
                  <a:gd name="connsiteX6" fmla="*/ 13625 w 261653"/>
                  <a:gd name="connsiteY6" fmla="*/ 254907 h 254907"/>
                  <a:gd name="connsiteX7" fmla="*/ 254841 w 261653"/>
                  <a:gd name="connsiteY7" fmla="*/ 13691 h 25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653" h="254907">
                    <a:moveTo>
                      <a:pt x="254841" y="13625"/>
                    </a:moveTo>
                    <a:lnTo>
                      <a:pt x="261654" y="13625"/>
                    </a:lnTo>
                    <a:lnTo>
                      <a:pt x="261654" y="0"/>
                    </a:lnTo>
                    <a:lnTo>
                      <a:pt x="248029" y="0"/>
                    </a:lnTo>
                    <a:lnTo>
                      <a:pt x="248029" y="198"/>
                    </a:lnTo>
                    <a:cubicBezTo>
                      <a:pt x="110654" y="3836"/>
                      <a:pt x="0" y="116673"/>
                      <a:pt x="0" y="254907"/>
                    </a:cubicBezTo>
                    <a:lnTo>
                      <a:pt x="13625" y="254907"/>
                    </a:lnTo>
                    <a:cubicBezTo>
                      <a:pt x="13625" y="121898"/>
                      <a:pt x="121832" y="13691"/>
                      <a:pt x="254841" y="13691"/>
                    </a:cubicBezTo>
                    <a:close/>
                  </a:path>
                </a:pathLst>
              </a:custGeom>
              <a:solidFill>
                <a:srgbClr val="BCBEC0"/>
              </a:solidFill>
              <a:ln w="661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4C87AA01-FA3C-4C76-859E-86C7941EC2FC}"/>
                  </a:ext>
                </a:extLst>
              </p:cNvPr>
              <p:cNvSpPr/>
              <p:nvPr/>
            </p:nvSpPr>
            <p:spPr>
              <a:xfrm>
                <a:off x="12326134" y="1073607"/>
                <a:ext cx="261653" cy="254840"/>
              </a:xfrm>
              <a:custGeom>
                <a:avLst/>
                <a:gdLst>
                  <a:gd name="connsiteX0" fmla="*/ 261654 w 261653"/>
                  <a:gd name="connsiteY0" fmla="*/ 0 h 254840"/>
                  <a:gd name="connsiteX1" fmla="*/ 248029 w 261653"/>
                  <a:gd name="connsiteY1" fmla="*/ 0 h 254840"/>
                  <a:gd name="connsiteX2" fmla="*/ 7276 w 261653"/>
                  <a:gd name="connsiteY2" fmla="*/ 241216 h 254840"/>
                  <a:gd name="connsiteX3" fmla="*/ 0 w 261653"/>
                  <a:gd name="connsiteY3" fmla="*/ 241216 h 254840"/>
                  <a:gd name="connsiteX4" fmla="*/ 0 w 261653"/>
                  <a:gd name="connsiteY4" fmla="*/ 254841 h 254840"/>
                  <a:gd name="connsiteX5" fmla="*/ 6813 w 261653"/>
                  <a:gd name="connsiteY5" fmla="*/ 254841 h 254840"/>
                  <a:gd name="connsiteX6" fmla="*/ 6813 w 261653"/>
                  <a:gd name="connsiteY6" fmla="*/ 254841 h 254840"/>
                  <a:gd name="connsiteX7" fmla="*/ 7276 w 261653"/>
                  <a:gd name="connsiteY7" fmla="*/ 254841 h 254840"/>
                  <a:gd name="connsiteX8" fmla="*/ 13625 w 261653"/>
                  <a:gd name="connsiteY8" fmla="*/ 254841 h 254840"/>
                  <a:gd name="connsiteX9" fmla="*/ 13625 w 261653"/>
                  <a:gd name="connsiteY9" fmla="*/ 254709 h 254840"/>
                  <a:gd name="connsiteX10" fmla="*/ 261654 w 261653"/>
                  <a:gd name="connsiteY10" fmla="*/ 0 h 25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653" h="254840">
                    <a:moveTo>
                      <a:pt x="261654" y="0"/>
                    </a:moveTo>
                    <a:lnTo>
                      <a:pt x="248029" y="0"/>
                    </a:lnTo>
                    <a:cubicBezTo>
                      <a:pt x="248029" y="132877"/>
                      <a:pt x="140087" y="240952"/>
                      <a:pt x="7276" y="241216"/>
                    </a:cubicBezTo>
                    <a:lnTo>
                      <a:pt x="0" y="241216"/>
                    </a:lnTo>
                    <a:lnTo>
                      <a:pt x="0" y="254841"/>
                    </a:lnTo>
                    <a:cubicBezTo>
                      <a:pt x="6813" y="254841"/>
                      <a:pt x="0" y="254841"/>
                      <a:pt x="6813" y="254841"/>
                    </a:cubicBezTo>
                    <a:lnTo>
                      <a:pt x="6813" y="254841"/>
                    </a:lnTo>
                    <a:cubicBezTo>
                      <a:pt x="6813" y="254841"/>
                      <a:pt x="7143" y="254841"/>
                      <a:pt x="7276" y="254841"/>
                    </a:cubicBezTo>
                    <a:lnTo>
                      <a:pt x="13625" y="254841"/>
                    </a:lnTo>
                    <a:lnTo>
                      <a:pt x="13625" y="254709"/>
                    </a:lnTo>
                    <a:cubicBezTo>
                      <a:pt x="151000" y="251071"/>
                      <a:pt x="261654" y="138235"/>
                      <a:pt x="261654" y="0"/>
                    </a:cubicBezTo>
                    <a:close/>
                  </a:path>
                </a:pathLst>
              </a:custGeom>
              <a:solidFill>
                <a:srgbClr val="BCBEC0"/>
              </a:solidFill>
              <a:ln w="661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B83B1995-E9E7-4DE6-AACD-0FEC696EAD12}"/>
                  </a:ext>
                </a:extLst>
              </p:cNvPr>
              <p:cNvSpPr/>
              <p:nvPr/>
            </p:nvSpPr>
            <p:spPr>
              <a:xfrm>
                <a:off x="12526541" y="921681"/>
                <a:ext cx="19048" cy="19048"/>
              </a:xfrm>
              <a:custGeom>
                <a:avLst/>
                <a:gdLst>
                  <a:gd name="connsiteX0" fmla="*/ 7871 w 19048"/>
                  <a:gd name="connsiteY0" fmla="*/ 19049 h 19048"/>
                  <a:gd name="connsiteX1" fmla="*/ 19049 w 19048"/>
                  <a:gd name="connsiteY1" fmla="*/ 11178 h 19048"/>
                  <a:gd name="connsiteX2" fmla="*/ 11178 w 19048"/>
                  <a:gd name="connsiteY2" fmla="*/ 0 h 19048"/>
                  <a:gd name="connsiteX3" fmla="*/ 0 w 19048"/>
                  <a:gd name="connsiteY3" fmla="*/ 7871 h 19048"/>
                  <a:gd name="connsiteX4" fmla="*/ 3902 w 19048"/>
                  <a:gd name="connsiteY4" fmla="*/ 13493 h 19048"/>
                  <a:gd name="connsiteX5" fmla="*/ 7805 w 19048"/>
                  <a:gd name="connsiteY5" fmla="*/ 19049 h 1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48" h="19048">
                    <a:moveTo>
                      <a:pt x="7871" y="19049"/>
                    </a:moveTo>
                    <a:lnTo>
                      <a:pt x="19049" y="11178"/>
                    </a:lnTo>
                    <a:lnTo>
                      <a:pt x="11178" y="0"/>
                    </a:lnTo>
                    <a:lnTo>
                      <a:pt x="0" y="7871"/>
                    </a:lnTo>
                    <a:lnTo>
                      <a:pt x="3902" y="13493"/>
                    </a:lnTo>
                    <a:lnTo>
                      <a:pt x="7805" y="19049"/>
                    </a:lnTo>
                    <a:close/>
                  </a:path>
                </a:pathLst>
              </a:custGeom>
              <a:solidFill>
                <a:srgbClr val="BCBEC0"/>
              </a:solidFill>
              <a:ln w="661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EF27B51-3F23-4E15-A0CC-C403AAE7F65F}"/>
                  </a:ext>
                </a:extLst>
              </p:cNvPr>
              <p:cNvSpPr/>
              <p:nvPr/>
            </p:nvSpPr>
            <p:spPr>
              <a:xfrm>
                <a:off x="12546979" y="956273"/>
                <a:ext cx="18254" cy="18254"/>
              </a:xfrm>
              <a:custGeom>
                <a:avLst/>
                <a:gdLst>
                  <a:gd name="connsiteX0" fmla="*/ 6019 w 18254"/>
                  <a:gd name="connsiteY0" fmla="*/ 18255 h 18254"/>
                  <a:gd name="connsiteX1" fmla="*/ 18255 w 18254"/>
                  <a:gd name="connsiteY1" fmla="*/ 12302 h 18254"/>
                  <a:gd name="connsiteX2" fmla="*/ 12302 w 18254"/>
                  <a:gd name="connsiteY2" fmla="*/ 0 h 18254"/>
                  <a:gd name="connsiteX3" fmla="*/ 0 w 18254"/>
                  <a:gd name="connsiteY3" fmla="*/ 5953 h 18254"/>
                  <a:gd name="connsiteX4" fmla="*/ 3043 w 18254"/>
                  <a:gd name="connsiteY4" fmla="*/ 12104 h 18254"/>
                  <a:gd name="connsiteX5" fmla="*/ 6019 w 18254"/>
                  <a:gd name="connsiteY5" fmla="*/ 18255 h 1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54" h="18254">
                    <a:moveTo>
                      <a:pt x="6019" y="18255"/>
                    </a:moveTo>
                    <a:lnTo>
                      <a:pt x="18255" y="12302"/>
                    </a:lnTo>
                    <a:lnTo>
                      <a:pt x="12302" y="0"/>
                    </a:lnTo>
                    <a:lnTo>
                      <a:pt x="0" y="5953"/>
                    </a:lnTo>
                    <a:lnTo>
                      <a:pt x="3043" y="12104"/>
                    </a:lnTo>
                    <a:lnTo>
                      <a:pt x="6019" y="18255"/>
                    </a:lnTo>
                    <a:close/>
                  </a:path>
                </a:pathLst>
              </a:custGeom>
              <a:solidFill>
                <a:srgbClr val="BCBEC0"/>
              </a:solidFill>
              <a:ln w="661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577D8739-AD7A-428D-AA5B-E42F79188B14}"/>
                  </a:ext>
                </a:extLst>
              </p:cNvPr>
              <p:cNvSpPr/>
              <p:nvPr/>
            </p:nvSpPr>
            <p:spPr>
              <a:xfrm>
                <a:off x="12501209" y="891058"/>
                <a:ext cx="19246" cy="19313"/>
              </a:xfrm>
              <a:custGeom>
                <a:avLst/>
                <a:gdLst>
                  <a:gd name="connsiteX0" fmla="*/ 9458 w 19246"/>
                  <a:gd name="connsiteY0" fmla="*/ 19313 h 19313"/>
                  <a:gd name="connsiteX1" fmla="*/ 19247 w 19246"/>
                  <a:gd name="connsiteY1" fmla="*/ 9789 h 19313"/>
                  <a:gd name="connsiteX2" fmla="*/ 9789 w 19246"/>
                  <a:gd name="connsiteY2" fmla="*/ 0 h 19313"/>
                  <a:gd name="connsiteX3" fmla="*/ 0 w 19246"/>
                  <a:gd name="connsiteY3" fmla="*/ 9524 h 19313"/>
                  <a:gd name="connsiteX4" fmla="*/ 4762 w 19246"/>
                  <a:gd name="connsiteY4" fmla="*/ 14419 h 19313"/>
                  <a:gd name="connsiteX5" fmla="*/ 9524 w 19246"/>
                  <a:gd name="connsiteY5" fmla="*/ 19313 h 1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6" h="19313">
                    <a:moveTo>
                      <a:pt x="9458" y="19313"/>
                    </a:moveTo>
                    <a:lnTo>
                      <a:pt x="19247" y="9789"/>
                    </a:lnTo>
                    <a:lnTo>
                      <a:pt x="9789" y="0"/>
                    </a:lnTo>
                    <a:lnTo>
                      <a:pt x="0" y="9524"/>
                    </a:lnTo>
                    <a:lnTo>
                      <a:pt x="4762" y="14419"/>
                    </a:lnTo>
                    <a:lnTo>
                      <a:pt x="9524" y="19313"/>
                    </a:lnTo>
                    <a:close/>
                  </a:path>
                </a:pathLst>
              </a:custGeom>
              <a:solidFill>
                <a:srgbClr val="BCBEC0"/>
              </a:solidFill>
              <a:ln w="661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DD0AE309-522E-4E2E-BB81-916B6543D332}"/>
                  </a:ext>
                </a:extLst>
              </p:cNvPr>
              <p:cNvSpPr/>
              <p:nvPr/>
            </p:nvSpPr>
            <p:spPr>
              <a:xfrm>
                <a:off x="12562059" y="993841"/>
                <a:ext cx="16932" cy="16998"/>
              </a:xfrm>
              <a:custGeom>
                <a:avLst/>
                <a:gdLst>
                  <a:gd name="connsiteX0" fmla="*/ 1984 w 16932"/>
                  <a:gd name="connsiteY0" fmla="*/ 10450 h 16998"/>
                  <a:gd name="connsiteX1" fmla="*/ 3902 w 16932"/>
                  <a:gd name="connsiteY1" fmla="*/ 16998 h 16998"/>
                  <a:gd name="connsiteX2" fmla="*/ 16932 w 16932"/>
                  <a:gd name="connsiteY2" fmla="*/ 13096 h 16998"/>
                  <a:gd name="connsiteX3" fmla="*/ 13030 w 16932"/>
                  <a:gd name="connsiteY3" fmla="*/ 0 h 16998"/>
                  <a:gd name="connsiteX4" fmla="*/ 0 w 16932"/>
                  <a:gd name="connsiteY4" fmla="*/ 3902 h 16998"/>
                  <a:gd name="connsiteX5" fmla="*/ 1984 w 16932"/>
                  <a:gd name="connsiteY5" fmla="*/ 10450 h 1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2" h="16998">
                    <a:moveTo>
                      <a:pt x="1984" y="10450"/>
                    </a:moveTo>
                    <a:lnTo>
                      <a:pt x="3902" y="16998"/>
                    </a:lnTo>
                    <a:lnTo>
                      <a:pt x="16932" y="13096"/>
                    </a:lnTo>
                    <a:lnTo>
                      <a:pt x="13030" y="0"/>
                    </a:lnTo>
                    <a:lnTo>
                      <a:pt x="0" y="3902"/>
                    </a:lnTo>
                    <a:lnTo>
                      <a:pt x="1984" y="10450"/>
                    </a:lnTo>
                    <a:close/>
                  </a:path>
                </a:pathLst>
              </a:custGeom>
              <a:solidFill>
                <a:srgbClr val="BCBEC0"/>
              </a:solidFill>
              <a:ln w="661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FF611B93-7F92-4A0F-8C5F-37C9C421E803}"/>
                  </a:ext>
                </a:extLst>
              </p:cNvPr>
              <p:cNvSpPr/>
              <p:nvPr/>
            </p:nvSpPr>
            <p:spPr>
              <a:xfrm>
                <a:off x="12571120" y="1033459"/>
                <a:ext cx="15278" cy="15278"/>
              </a:xfrm>
              <a:custGeom>
                <a:avLst/>
                <a:gdLst>
                  <a:gd name="connsiteX0" fmla="*/ 926 w 15278"/>
                  <a:gd name="connsiteY0" fmla="*/ 8532 h 15278"/>
                  <a:gd name="connsiteX1" fmla="*/ 1786 w 15278"/>
                  <a:gd name="connsiteY1" fmla="*/ 15279 h 15278"/>
                  <a:gd name="connsiteX2" fmla="*/ 15279 w 15278"/>
                  <a:gd name="connsiteY2" fmla="*/ 13493 h 15278"/>
                  <a:gd name="connsiteX3" fmla="*/ 13559 w 15278"/>
                  <a:gd name="connsiteY3" fmla="*/ 0 h 15278"/>
                  <a:gd name="connsiteX4" fmla="*/ 0 w 15278"/>
                  <a:gd name="connsiteY4" fmla="*/ 1720 h 15278"/>
                  <a:gd name="connsiteX5" fmla="*/ 926 w 15278"/>
                  <a:gd name="connsiteY5" fmla="*/ 8532 h 1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78" h="15278">
                    <a:moveTo>
                      <a:pt x="926" y="8532"/>
                    </a:moveTo>
                    <a:lnTo>
                      <a:pt x="1786" y="15279"/>
                    </a:lnTo>
                    <a:lnTo>
                      <a:pt x="15279" y="13493"/>
                    </a:lnTo>
                    <a:lnTo>
                      <a:pt x="13559" y="0"/>
                    </a:lnTo>
                    <a:lnTo>
                      <a:pt x="0" y="1720"/>
                    </a:lnTo>
                    <a:lnTo>
                      <a:pt x="926" y="8532"/>
                    </a:lnTo>
                    <a:close/>
                  </a:path>
                </a:pathLst>
              </a:custGeom>
              <a:solidFill>
                <a:srgbClr val="BCBEC0"/>
              </a:solidFill>
              <a:ln w="661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FF301397-B39E-485A-B2D3-8346C22C1B96}"/>
                  </a:ext>
                </a:extLst>
              </p:cNvPr>
              <p:cNvSpPr/>
              <p:nvPr/>
            </p:nvSpPr>
            <p:spPr>
              <a:xfrm>
                <a:off x="12402262" y="829414"/>
                <a:ext cx="17196" cy="17262"/>
              </a:xfrm>
              <a:custGeom>
                <a:avLst/>
                <a:gdLst>
                  <a:gd name="connsiteX0" fmla="*/ 6482 w 17196"/>
                  <a:gd name="connsiteY0" fmla="*/ 15146 h 17262"/>
                  <a:gd name="connsiteX1" fmla="*/ 12898 w 17196"/>
                  <a:gd name="connsiteY1" fmla="*/ 17263 h 17262"/>
                  <a:gd name="connsiteX2" fmla="*/ 17197 w 17196"/>
                  <a:gd name="connsiteY2" fmla="*/ 4299 h 17262"/>
                  <a:gd name="connsiteX3" fmla="*/ 10715 w 17196"/>
                  <a:gd name="connsiteY3" fmla="*/ 2116 h 17262"/>
                  <a:gd name="connsiteX4" fmla="*/ 4299 w 17196"/>
                  <a:gd name="connsiteY4" fmla="*/ 0 h 17262"/>
                  <a:gd name="connsiteX5" fmla="*/ 0 w 17196"/>
                  <a:gd name="connsiteY5" fmla="*/ 12964 h 17262"/>
                  <a:gd name="connsiteX6" fmla="*/ 6482 w 17196"/>
                  <a:gd name="connsiteY6" fmla="*/ 15080 h 17262"/>
                  <a:gd name="connsiteX7" fmla="*/ 6482 w 17196"/>
                  <a:gd name="connsiteY7" fmla="*/ 15080 h 1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 h="17262">
                    <a:moveTo>
                      <a:pt x="6482" y="15146"/>
                    </a:moveTo>
                    <a:lnTo>
                      <a:pt x="12898" y="17263"/>
                    </a:lnTo>
                    <a:lnTo>
                      <a:pt x="17197" y="4299"/>
                    </a:lnTo>
                    <a:lnTo>
                      <a:pt x="10715" y="2116"/>
                    </a:lnTo>
                    <a:lnTo>
                      <a:pt x="4299" y="0"/>
                    </a:lnTo>
                    <a:lnTo>
                      <a:pt x="0" y="12964"/>
                    </a:lnTo>
                    <a:lnTo>
                      <a:pt x="6482" y="15080"/>
                    </a:lnTo>
                    <a:lnTo>
                      <a:pt x="6482" y="15080"/>
                    </a:lnTo>
                    <a:close/>
                  </a:path>
                </a:pathLst>
              </a:custGeom>
              <a:solidFill>
                <a:srgbClr val="BCBEC0"/>
              </a:solidFill>
              <a:ln w="661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AD5ABCD-699C-4DE2-A902-E8D62BE55D5C}"/>
                  </a:ext>
                </a:extLst>
              </p:cNvPr>
              <p:cNvSpPr/>
              <p:nvPr/>
            </p:nvSpPr>
            <p:spPr>
              <a:xfrm>
                <a:off x="12364562" y="820882"/>
                <a:ext cx="15609" cy="15675"/>
              </a:xfrm>
              <a:custGeom>
                <a:avLst/>
                <a:gdLst>
                  <a:gd name="connsiteX0" fmla="*/ 13493 w 15609"/>
                  <a:gd name="connsiteY0" fmla="*/ 15609 h 15675"/>
                  <a:gd name="connsiteX1" fmla="*/ 15610 w 15609"/>
                  <a:gd name="connsiteY1" fmla="*/ 2183 h 15675"/>
                  <a:gd name="connsiteX2" fmla="*/ 2183 w 15609"/>
                  <a:gd name="connsiteY2" fmla="*/ 0 h 15675"/>
                  <a:gd name="connsiteX3" fmla="*/ 0 w 15609"/>
                  <a:gd name="connsiteY3" fmla="*/ 13493 h 15675"/>
                  <a:gd name="connsiteX4" fmla="*/ 6747 w 15609"/>
                  <a:gd name="connsiteY4" fmla="*/ 14617 h 15675"/>
                  <a:gd name="connsiteX5" fmla="*/ 13493 w 15609"/>
                  <a:gd name="connsiteY5" fmla="*/ 15675 h 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9" h="15675">
                    <a:moveTo>
                      <a:pt x="13493" y="15609"/>
                    </a:moveTo>
                    <a:lnTo>
                      <a:pt x="15610" y="2183"/>
                    </a:lnTo>
                    <a:lnTo>
                      <a:pt x="2183" y="0"/>
                    </a:lnTo>
                    <a:lnTo>
                      <a:pt x="0" y="13493"/>
                    </a:lnTo>
                    <a:lnTo>
                      <a:pt x="6747" y="14617"/>
                    </a:lnTo>
                    <a:lnTo>
                      <a:pt x="13493" y="15675"/>
                    </a:lnTo>
                    <a:close/>
                  </a:path>
                </a:pathLst>
              </a:custGeom>
              <a:solidFill>
                <a:srgbClr val="BCBEC0"/>
              </a:solidFill>
              <a:ln w="661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83854E6-3456-4E3E-A894-1C91E2EF8C85}"/>
                  </a:ext>
                </a:extLst>
              </p:cNvPr>
              <p:cNvSpPr/>
              <p:nvPr/>
            </p:nvSpPr>
            <p:spPr>
              <a:xfrm>
                <a:off x="12438243" y="844296"/>
                <a:ext cx="18387" cy="18387"/>
              </a:xfrm>
              <a:custGeom>
                <a:avLst/>
                <a:gdLst>
                  <a:gd name="connsiteX0" fmla="*/ 12104 w 18387"/>
                  <a:gd name="connsiteY0" fmla="*/ 18387 h 18387"/>
                  <a:gd name="connsiteX1" fmla="*/ 18387 w 18387"/>
                  <a:gd name="connsiteY1" fmla="*/ 6283 h 18387"/>
                  <a:gd name="connsiteX2" fmla="*/ 6283 w 18387"/>
                  <a:gd name="connsiteY2" fmla="*/ 0 h 18387"/>
                  <a:gd name="connsiteX3" fmla="*/ 0 w 18387"/>
                  <a:gd name="connsiteY3" fmla="*/ 12104 h 18387"/>
                  <a:gd name="connsiteX4" fmla="*/ 6085 w 18387"/>
                  <a:gd name="connsiteY4" fmla="*/ 15212 h 18387"/>
                  <a:gd name="connsiteX5" fmla="*/ 12104 w 18387"/>
                  <a:gd name="connsiteY5" fmla="*/ 18387 h 1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87" h="18387">
                    <a:moveTo>
                      <a:pt x="12104" y="18387"/>
                    </a:moveTo>
                    <a:lnTo>
                      <a:pt x="18387" y="6283"/>
                    </a:lnTo>
                    <a:lnTo>
                      <a:pt x="6283" y="0"/>
                    </a:lnTo>
                    <a:lnTo>
                      <a:pt x="0" y="12104"/>
                    </a:lnTo>
                    <a:lnTo>
                      <a:pt x="6085" y="15212"/>
                    </a:lnTo>
                    <a:lnTo>
                      <a:pt x="12104" y="18387"/>
                    </a:lnTo>
                    <a:close/>
                  </a:path>
                </a:pathLst>
              </a:custGeom>
              <a:solidFill>
                <a:srgbClr val="BCBEC0"/>
              </a:solidFill>
              <a:ln w="661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A37B1F1A-5E4D-44EB-9569-1CF0434658F1}"/>
                  </a:ext>
                </a:extLst>
              </p:cNvPr>
              <p:cNvSpPr/>
              <p:nvPr/>
            </p:nvSpPr>
            <p:spPr>
              <a:xfrm>
                <a:off x="12471446" y="864998"/>
                <a:ext cx="19048" cy="19114"/>
              </a:xfrm>
              <a:custGeom>
                <a:avLst/>
                <a:gdLst>
                  <a:gd name="connsiteX0" fmla="*/ 10913 w 19048"/>
                  <a:gd name="connsiteY0" fmla="*/ 19115 h 19114"/>
                  <a:gd name="connsiteX1" fmla="*/ 19049 w 19048"/>
                  <a:gd name="connsiteY1" fmla="*/ 8202 h 19114"/>
                  <a:gd name="connsiteX2" fmla="*/ 13625 w 19048"/>
                  <a:gd name="connsiteY2" fmla="*/ 4101 h 19114"/>
                  <a:gd name="connsiteX3" fmla="*/ 8135 w 19048"/>
                  <a:gd name="connsiteY3" fmla="*/ 0 h 19114"/>
                  <a:gd name="connsiteX4" fmla="*/ 0 w 19048"/>
                  <a:gd name="connsiteY4" fmla="*/ 10913 h 19114"/>
                  <a:gd name="connsiteX5" fmla="*/ 5424 w 19048"/>
                  <a:gd name="connsiteY5" fmla="*/ 15014 h 19114"/>
                  <a:gd name="connsiteX6" fmla="*/ 10913 w 19048"/>
                  <a:gd name="connsiteY6" fmla="*/ 19049 h 1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8" h="19114">
                    <a:moveTo>
                      <a:pt x="10913" y="19115"/>
                    </a:moveTo>
                    <a:lnTo>
                      <a:pt x="19049" y="8202"/>
                    </a:lnTo>
                    <a:lnTo>
                      <a:pt x="13625" y="4101"/>
                    </a:lnTo>
                    <a:lnTo>
                      <a:pt x="8135" y="0"/>
                    </a:lnTo>
                    <a:lnTo>
                      <a:pt x="0" y="10913"/>
                    </a:lnTo>
                    <a:lnTo>
                      <a:pt x="5424" y="15014"/>
                    </a:lnTo>
                    <a:lnTo>
                      <a:pt x="10913" y="19049"/>
                    </a:lnTo>
                    <a:close/>
                  </a:path>
                </a:pathLst>
              </a:custGeom>
              <a:solidFill>
                <a:srgbClr val="BCBEC0"/>
              </a:solidFill>
              <a:ln w="661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60C0EDCF-4727-44CC-8062-8B56DFA4FA48}"/>
                  </a:ext>
                </a:extLst>
              </p:cNvPr>
              <p:cNvSpPr/>
              <p:nvPr/>
            </p:nvSpPr>
            <p:spPr>
              <a:xfrm>
                <a:off x="12285590" y="1310656"/>
                <a:ext cx="15609" cy="15609"/>
              </a:xfrm>
              <a:custGeom>
                <a:avLst/>
                <a:gdLst>
                  <a:gd name="connsiteX0" fmla="*/ 0 w 15609"/>
                  <a:gd name="connsiteY0" fmla="*/ 13493 h 15609"/>
                  <a:gd name="connsiteX1" fmla="*/ 6747 w 15609"/>
                  <a:gd name="connsiteY1" fmla="*/ 14551 h 15609"/>
                  <a:gd name="connsiteX2" fmla="*/ 13427 w 15609"/>
                  <a:gd name="connsiteY2" fmla="*/ 15609 h 15609"/>
                  <a:gd name="connsiteX3" fmla="*/ 15610 w 15609"/>
                  <a:gd name="connsiteY3" fmla="*/ 2183 h 15609"/>
                  <a:gd name="connsiteX4" fmla="*/ 2117 w 15609"/>
                  <a:gd name="connsiteY4" fmla="*/ 0 h 15609"/>
                  <a:gd name="connsiteX5" fmla="*/ 0 w 15609"/>
                  <a:gd name="connsiteY5" fmla="*/ 13493 h 1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9" h="15609">
                    <a:moveTo>
                      <a:pt x="0" y="13493"/>
                    </a:moveTo>
                    <a:lnTo>
                      <a:pt x="6747" y="14551"/>
                    </a:lnTo>
                    <a:lnTo>
                      <a:pt x="13427" y="15609"/>
                    </a:lnTo>
                    <a:lnTo>
                      <a:pt x="15610" y="2183"/>
                    </a:lnTo>
                    <a:lnTo>
                      <a:pt x="2117" y="0"/>
                    </a:lnTo>
                    <a:lnTo>
                      <a:pt x="0" y="13493"/>
                    </a:lnTo>
                    <a:close/>
                  </a:path>
                </a:pathLst>
              </a:custGeom>
              <a:solidFill>
                <a:srgbClr val="BCBEC0"/>
              </a:solidFill>
              <a:ln w="661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10EA5019-D6B6-46B7-8D3B-F413B9E195BB}"/>
                  </a:ext>
                </a:extLst>
              </p:cNvPr>
              <p:cNvSpPr/>
              <p:nvPr/>
            </p:nvSpPr>
            <p:spPr>
              <a:xfrm>
                <a:off x="12246236" y="1300470"/>
                <a:ext cx="17196" cy="17196"/>
              </a:xfrm>
              <a:custGeom>
                <a:avLst/>
                <a:gdLst>
                  <a:gd name="connsiteX0" fmla="*/ 4299 w 17196"/>
                  <a:gd name="connsiteY0" fmla="*/ 0 h 17196"/>
                  <a:gd name="connsiteX1" fmla="*/ 0 w 17196"/>
                  <a:gd name="connsiteY1" fmla="*/ 12964 h 17196"/>
                  <a:gd name="connsiteX2" fmla="*/ 6482 w 17196"/>
                  <a:gd name="connsiteY2" fmla="*/ 15080 h 17196"/>
                  <a:gd name="connsiteX3" fmla="*/ 12897 w 17196"/>
                  <a:gd name="connsiteY3" fmla="*/ 17197 h 17196"/>
                  <a:gd name="connsiteX4" fmla="*/ 17196 w 17196"/>
                  <a:gd name="connsiteY4" fmla="*/ 4233 h 17196"/>
                  <a:gd name="connsiteX5" fmla="*/ 10715 w 17196"/>
                  <a:gd name="connsiteY5" fmla="*/ 2116 h 17196"/>
                  <a:gd name="connsiteX6" fmla="*/ 4233 w 17196"/>
                  <a:gd name="connsiteY6" fmla="*/ 0 h 1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96" h="17196">
                    <a:moveTo>
                      <a:pt x="4299" y="0"/>
                    </a:moveTo>
                    <a:lnTo>
                      <a:pt x="0" y="12964"/>
                    </a:lnTo>
                    <a:lnTo>
                      <a:pt x="6482" y="15080"/>
                    </a:lnTo>
                    <a:lnTo>
                      <a:pt x="12897" y="17197"/>
                    </a:lnTo>
                    <a:lnTo>
                      <a:pt x="17196" y="4233"/>
                    </a:lnTo>
                    <a:lnTo>
                      <a:pt x="10715" y="2116"/>
                    </a:lnTo>
                    <a:lnTo>
                      <a:pt x="4233" y="0"/>
                    </a:lnTo>
                    <a:close/>
                  </a:path>
                </a:pathLst>
              </a:custGeom>
              <a:solidFill>
                <a:srgbClr val="BCBEC0"/>
              </a:solidFill>
              <a:ln w="661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00BAC9C6-2815-4731-9FC2-9A0B5AD3575E}"/>
                  </a:ext>
                </a:extLst>
              </p:cNvPr>
              <p:cNvSpPr/>
              <p:nvPr/>
            </p:nvSpPr>
            <p:spPr>
              <a:xfrm>
                <a:off x="12145371" y="1236776"/>
                <a:ext cx="19313" cy="19313"/>
              </a:xfrm>
              <a:custGeom>
                <a:avLst/>
                <a:gdLst>
                  <a:gd name="connsiteX0" fmla="*/ 0 w 19313"/>
                  <a:gd name="connsiteY0" fmla="*/ 9524 h 19313"/>
                  <a:gd name="connsiteX1" fmla="*/ 4762 w 19313"/>
                  <a:gd name="connsiteY1" fmla="*/ 14419 h 19313"/>
                  <a:gd name="connsiteX2" fmla="*/ 9524 w 19313"/>
                  <a:gd name="connsiteY2" fmla="*/ 19313 h 19313"/>
                  <a:gd name="connsiteX3" fmla="*/ 19313 w 19313"/>
                  <a:gd name="connsiteY3" fmla="*/ 9789 h 19313"/>
                  <a:gd name="connsiteX4" fmla="*/ 9789 w 19313"/>
                  <a:gd name="connsiteY4" fmla="*/ 0 h 19313"/>
                  <a:gd name="connsiteX5" fmla="*/ 0 w 19313"/>
                  <a:gd name="connsiteY5" fmla="*/ 9458 h 1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13" h="19313">
                    <a:moveTo>
                      <a:pt x="0" y="9524"/>
                    </a:moveTo>
                    <a:lnTo>
                      <a:pt x="4762" y="14419"/>
                    </a:lnTo>
                    <a:lnTo>
                      <a:pt x="9524" y="19313"/>
                    </a:lnTo>
                    <a:lnTo>
                      <a:pt x="19313" y="9789"/>
                    </a:lnTo>
                    <a:lnTo>
                      <a:pt x="9789" y="0"/>
                    </a:lnTo>
                    <a:lnTo>
                      <a:pt x="0" y="9458"/>
                    </a:lnTo>
                    <a:close/>
                  </a:path>
                </a:pathLst>
              </a:custGeom>
              <a:solidFill>
                <a:srgbClr val="BCBEC0"/>
              </a:solidFill>
              <a:ln w="661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828E475C-3C4E-4823-ADEA-35572272A215}"/>
                  </a:ext>
                </a:extLst>
              </p:cNvPr>
              <p:cNvSpPr/>
              <p:nvPr/>
            </p:nvSpPr>
            <p:spPr>
              <a:xfrm>
                <a:off x="12100527" y="1172686"/>
                <a:ext cx="18254" cy="18188"/>
              </a:xfrm>
              <a:custGeom>
                <a:avLst/>
                <a:gdLst>
                  <a:gd name="connsiteX0" fmla="*/ 0 w 18254"/>
                  <a:gd name="connsiteY0" fmla="*/ 5953 h 18188"/>
                  <a:gd name="connsiteX1" fmla="*/ 2976 w 18254"/>
                  <a:gd name="connsiteY1" fmla="*/ 12104 h 18188"/>
                  <a:gd name="connsiteX2" fmla="*/ 5953 w 18254"/>
                  <a:gd name="connsiteY2" fmla="*/ 18189 h 18188"/>
                  <a:gd name="connsiteX3" fmla="*/ 18255 w 18254"/>
                  <a:gd name="connsiteY3" fmla="*/ 12236 h 18188"/>
                  <a:gd name="connsiteX4" fmla="*/ 12302 w 18254"/>
                  <a:gd name="connsiteY4" fmla="*/ 0 h 18188"/>
                  <a:gd name="connsiteX5" fmla="*/ 0 w 18254"/>
                  <a:gd name="connsiteY5" fmla="*/ 5953 h 1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54" h="18188">
                    <a:moveTo>
                      <a:pt x="0" y="5953"/>
                    </a:moveTo>
                    <a:lnTo>
                      <a:pt x="2976" y="12104"/>
                    </a:lnTo>
                    <a:lnTo>
                      <a:pt x="5953" y="18189"/>
                    </a:lnTo>
                    <a:lnTo>
                      <a:pt x="18255" y="12236"/>
                    </a:lnTo>
                    <a:lnTo>
                      <a:pt x="12302" y="0"/>
                    </a:lnTo>
                    <a:lnTo>
                      <a:pt x="0" y="5953"/>
                    </a:lnTo>
                    <a:close/>
                  </a:path>
                </a:pathLst>
              </a:custGeom>
              <a:solidFill>
                <a:srgbClr val="BCBEC0"/>
              </a:solidFill>
              <a:ln w="661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1C4E5C89-B59E-4D06-B41C-5AB980B36141}"/>
                  </a:ext>
                </a:extLst>
              </p:cNvPr>
              <p:cNvSpPr/>
              <p:nvPr/>
            </p:nvSpPr>
            <p:spPr>
              <a:xfrm>
                <a:off x="12086770" y="1136374"/>
                <a:ext cx="16932" cy="16932"/>
              </a:xfrm>
              <a:custGeom>
                <a:avLst/>
                <a:gdLst>
                  <a:gd name="connsiteX0" fmla="*/ 13030 w 16932"/>
                  <a:gd name="connsiteY0" fmla="*/ 0 h 16932"/>
                  <a:gd name="connsiteX1" fmla="*/ 0 w 16932"/>
                  <a:gd name="connsiteY1" fmla="*/ 3902 h 16932"/>
                  <a:gd name="connsiteX2" fmla="*/ 1918 w 16932"/>
                  <a:gd name="connsiteY2" fmla="*/ 10450 h 16932"/>
                  <a:gd name="connsiteX3" fmla="*/ 3902 w 16932"/>
                  <a:gd name="connsiteY3" fmla="*/ 16932 h 16932"/>
                  <a:gd name="connsiteX4" fmla="*/ 16932 w 16932"/>
                  <a:gd name="connsiteY4" fmla="*/ 13030 h 16932"/>
                  <a:gd name="connsiteX5" fmla="*/ 13030 w 16932"/>
                  <a:gd name="connsiteY5" fmla="*/ 0 h 1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2" h="16932">
                    <a:moveTo>
                      <a:pt x="13030" y="0"/>
                    </a:moveTo>
                    <a:lnTo>
                      <a:pt x="0" y="3902"/>
                    </a:lnTo>
                    <a:lnTo>
                      <a:pt x="1918" y="10450"/>
                    </a:lnTo>
                    <a:lnTo>
                      <a:pt x="3902" y="16932"/>
                    </a:lnTo>
                    <a:lnTo>
                      <a:pt x="16932" y="13030"/>
                    </a:lnTo>
                    <a:lnTo>
                      <a:pt x="13030" y="0"/>
                    </a:lnTo>
                    <a:close/>
                  </a:path>
                </a:pathLst>
              </a:custGeom>
              <a:solidFill>
                <a:srgbClr val="BCBEC0"/>
              </a:solidFill>
              <a:ln w="661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3B938A38-2E12-416B-9C89-6EF988112653}"/>
                  </a:ext>
                </a:extLst>
              </p:cNvPr>
              <p:cNvSpPr/>
              <p:nvPr/>
            </p:nvSpPr>
            <p:spPr>
              <a:xfrm>
                <a:off x="12209197" y="1284464"/>
                <a:ext cx="18453" cy="18387"/>
              </a:xfrm>
              <a:custGeom>
                <a:avLst/>
                <a:gdLst>
                  <a:gd name="connsiteX0" fmla="*/ 0 w 18453"/>
                  <a:gd name="connsiteY0" fmla="*/ 12038 h 18387"/>
                  <a:gd name="connsiteX1" fmla="*/ 6019 w 18453"/>
                  <a:gd name="connsiteY1" fmla="*/ 15213 h 18387"/>
                  <a:gd name="connsiteX2" fmla="*/ 12104 w 18453"/>
                  <a:gd name="connsiteY2" fmla="*/ 18387 h 18387"/>
                  <a:gd name="connsiteX3" fmla="*/ 18454 w 18453"/>
                  <a:gd name="connsiteY3" fmla="*/ 6283 h 18387"/>
                  <a:gd name="connsiteX4" fmla="*/ 6350 w 18453"/>
                  <a:gd name="connsiteY4" fmla="*/ 0 h 18387"/>
                  <a:gd name="connsiteX5" fmla="*/ 66 w 18453"/>
                  <a:gd name="connsiteY5" fmla="*/ 12038 h 1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53" h="18387">
                    <a:moveTo>
                      <a:pt x="0" y="12038"/>
                    </a:moveTo>
                    <a:lnTo>
                      <a:pt x="6019" y="15213"/>
                    </a:lnTo>
                    <a:lnTo>
                      <a:pt x="12104" y="18387"/>
                    </a:lnTo>
                    <a:lnTo>
                      <a:pt x="18454" y="6283"/>
                    </a:lnTo>
                    <a:lnTo>
                      <a:pt x="6350" y="0"/>
                    </a:lnTo>
                    <a:lnTo>
                      <a:pt x="66" y="12038"/>
                    </a:lnTo>
                    <a:close/>
                  </a:path>
                </a:pathLst>
              </a:custGeom>
              <a:solidFill>
                <a:srgbClr val="BCBEC0"/>
              </a:solidFill>
              <a:ln w="661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E6DCF64A-7A3A-426D-A359-65A535D8D5F4}"/>
                  </a:ext>
                </a:extLst>
              </p:cNvPr>
              <p:cNvSpPr/>
              <p:nvPr/>
            </p:nvSpPr>
            <p:spPr>
              <a:xfrm>
                <a:off x="12079296" y="1098476"/>
                <a:ext cx="15278" cy="15278"/>
              </a:xfrm>
              <a:custGeom>
                <a:avLst/>
                <a:gdLst>
                  <a:gd name="connsiteX0" fmla="*/ 13559 w 15278"/>
                  <a:gd name="connsiteY0" fmla="*/ 0 h 15278"/>
                  <a:gd name="connsiteX1" fmla="*/ 0 w 15278"/>
                  <a:gd name="connsiteY1" fmla="*/ 1720 h 15278"/>
                  <a:gd name="connsiteX2" fmla="*/ 859 w 15278"/>
                  <a:gd name="connsiteY2" fmla="*/ 8532 h 15278"/>
                  <a:gd name="connsiteX3" fmla="*/ 1786 w 15278"/>
                  <a:gd name="connsiteY3" fmla="*/ 15279 h 15278"/>
                  <a:gd name="connsiteX4" fmla="*/ 15279 w 15278"/>
                  <a:gd name="connsiteY4" fmla="*/ 13493 h 15278"/>
                  <a:gd name="connsiteX5" fmla="*/ 13559 w 15278"/>
                  <a:gd name="connsiteY5" fmla="*/ 0 h 1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78" h="15278">
                    <a:moveTo>
                      <a:pt x="13559" y="0"/>
                    </a:moveTo>
                    <a:lnTo>
                      <a:pt x="0" y="1720"/>
                    </a:lnTo>
                    <a:lnTo>
                      <a:pt x="859" y="8532"/>
                    </a:lnTo>
                    <a:lnTo>
                      <a:pt x="1786" y="15279"/>
                    </a:lnTo>
                    <a:lnTo>
                      <a:pt x="15279" y="13493"/>
                    </a:lnTo>
                    <a:lnTo>
                      <a:pt x="13559" y="0"/>
                    </a:lnTo>
                    <a:close/>
                  </a:path>
                </a:pathLst>
              </a:custGeom>
              <a:solidFill>
                <a:srgbClr val="BCBEC0"/>
              </a:solidFill>
              <a:ln w="661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08A12A10-4E54-4380-AFD0-2F6C1B84D88D}"/>
                  </a:ext>
                </a:extLst>
              </p:cNvPr>
              <p:cNvSpPr/>
              <p:nvPr/>
            </p:nvSpPr>
            <p:spPr>
              <a:xfrm>
                <a:off x="12120105" y="1206352"/>
                <a:ext cx="19048" cy="19048"/>
              </a:xfrm>
              <a:custGeom>
                <a:avLst/>
                <a:gdLst>
                  <a:gd name="connsiteX0" fmla="*/ 66 w 19048"/>
                  <a:gd name="connsiteY0" fmla="*/ 7871 h 19048"/>
                  <a:gd name="connsiteX1" fmla="*/ 3968 w 19048"/>
                  <a:gd name="connsiteY1" fmla="*/ 13493 h 19048"/>
                  <a:gd name="connsiteX2" fmla="*/ 3968 w 19048"/>
                  <a:gd name="connsiteY2" fmla="*/ 13493 h 19048"/>
                  <a:gd name="connsiteX3" fmla="*/ 7871 w 19048"/>
                  <a:gd name="connsiteY3" fmla="*/ 19049 h 19048"/>
                  <a:gd name="connsiteX4" fmla="*/ 19049 w 19048"/>
                  <a:gd name="connsiteY4" fmla="*/ 11178 h 19048"/>
                  <a:gd name="connsiteX5" fmla="*/ 11178 w 19048"/>
                  <a:gd name="connsiteY5" fmla="*/ 0 h 19048"/>
                  <a:gd name="connsiteX6" fmla="*/ 0 w 19048"/>
                  <a:gd name="connsiteY6" fmla="*/ 7871 h 1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8" h="19048">
                    <a:moveTo>
                      <a:pt x="66" y="7871"/>
                    </a:moveTo>
                    <a:lnTo>
                      <a:pt x="3968" y="13493"/>
                    </a:lnTo>
                    <a:lnTo>
                      <a:pt x="3968" y="13493"/>
                    </a:lnTo>
                    <a:lnTo>
                      <a:pt x="7871" y="19049"/>
                    </a:lnTo>
                    <a:lnTo>
                      <a:pt x="19049" y="11178"/>
                    </a:lnTo>
                    <a:lnTo>
                      <a:pt x="11178" y="0"/>
                    </a:lnTo>
                    <a:lnTo>
                      <a:pt x="0" y="7871"/>
                    </a:lnTo>
                    <a:close/>
                  </a:path>
                </a:pathLst>
              </a:custGeom>
              <a:solidFill>
                <a:srgbClr val="BCBEC0"/>
              </a:solidFill>
              <a:ln w="661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3FE7ED7-1573-499F-AE63-C429B10FECE2}"/>
                  </a:ext>
                </a:extLst>
              </p:cNvPr>
              <p:cNvSpPr/>
              <p:nvPr/>
            </p:nvSpPr>
            <p:spPr>
              <a:xfrm>
                <a:off x="12175267" y="1263034"/>
                <a:ext cx="19114" cy="19048"/>
              </a:xfrm>
              <a:custGeom>
                <a:avLst/>
                <a:gdLst>
                  <a:gd name="connsiteX0" fmla="*/ 0 w 19114"/>
                  <a:gd name="connsiteY0" fmla="*/ 10913 h 19048"/>
                  <a:gd name="connsiteX1" fmla="*/ 5424 w 19114"/>
                  <a:gd name="connsiteY1" fmla="*/ 14948 h 19048"/>
                  <a:gd name="connsiteX2" fmla="*/ 10913 w 19114"/>
                  <a:gd name="connsiteY2" fmla="*/ 19049 h 19048"/>
                  <a:gd name="connsiteX3" fmla="*/ 19115 w 19114"/>
                  <a:gd name="connsiteY3" fmla="*/ 8135 h 19048"/>
                  <a:gd name="connsiteX4" fmla="*/ 8136 w 19114"/>
                  <a:gd name="connsiteY4" fmla="*/ 0 h 19048"/>
                  <a:gd name="connsiteX5" fmla="*/ 0 w 19114"/>
                  <a:gd name="connsiteY5" fmla="*/ 10913 h 1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14" h="19048">
                    <a:moveTo>
                      <a:pt x="0" y="10913"/>
                    </a:moveTo>
                    <a:lnTo>
                      <a:pt x="5424" y="14948"/>
                    </a:lnTo>
                    <a:lnTo>
                      <a:pt x="10913" y="19049"/>
                    </a:lnTo>
                    <a:lnTo>
                      <a:pt x="19115" y="8135"/>
                    </a:lnTo>
                    <a:lnTo>
                      <a:pt x="8136" y="0"/>
                    </a:lnTo>
                    <a:lnTo>
                      <a:pt x="0" y="10913"/>
                    </a:lnTo>
                    <a:close/>
                  </a:path>
                </a:pathLst>
              </a:custGeom>
              <a:solidFill>
                <a:srgbClr val="BCBEC0"/>
              </a:solidFill>
              <a:ln w="6610" cap="flat">
                <a:noFill/>
                <a:prstDash val="solid"/>
                <a:miter/>
              </a:ln>
            </p:spPr>
            <p:txBody>
              <a:bodyPr rtlCol="0" anchor="ctr"/>
              <a:lstStyle/>
              <a:p>
                <a:endParaRPr lang="en-US"/>
              </a:p>
            </p:txBody>
          </p:sp>
        </p:grpSp>
        <p:grpSp>
          <p:nvGrpSpPr>
            <p:cNvPr id="78" name="Graphic 13">
              <a:extLst>
                <a:ext uri="{FF2B5EF4-FFF2-40B4-BE49-F238E27FC236}">
                  <a16:creationId xmlns:a16="http://schemas.microsoft.com/office/drawing/2014/main" id="{D6660BAE-4F1E-4B00-BC61-2AC1FB08AE40}"/>
                </a:ext>
              </a:extLst>
            </p:cNvPr>
            <p:cNvGrpSpPr/>
            <p:nvPr/>
          </p:nvGrpSpPr>
          <p:grpSpPr>
            <a:xfrm>
              <a:off x="2720138" y="7326338"/>
              <a:ext cx="369300" cy="377822"/>
              <a:chOff x="10522537" y="1417804"/>
              <a:chExt cx="332442" cy="340114"/>
            </a:xfrm>
            <a:noFill/>
          </p:grpSpPr>
          <p:sp>
            <p:nvSpPr>
              <p:cNvPr id="89" name="Freeform: Shape 88">
                <a:extLst>
                  <a:ext uri="{FF2B5EF4-FFF2-40B4-BE49-F238E27FC236}">
                    <a16:creationId xmlns:a16="http://schemas.microsoft.com/office/drawing/2014/main" id="{A5621170-156B-41F6-B247-488617C4E3AC}"/>
                  </a:ext>
                </a:extLst>
              </p:cNvPr>
              <p:cNvSpPr/>
              <p:nvPr/>
            </p:nvSpPr>
            <p:spPr>
              <a:xfrm>
                <a:off x="10607528" y="1510534"/>
                <a:ext cx="247451" cy="247385"/>
              </a:xfrm>
              <a:custGeom>
                <a:avLst/>
                <a:gdLst>
                  <a:gd name="connsiteX0" fmla="*/ 177654 w 247451"/>
                  <a:gd name="connsiteY0" fmla="*/ 177655 h 247385"/>
                  <a:gd name="connsiteX1" fmla="*/ 26522 w 247451"/>
                  <a:gd name="connsiteY1" fmla="*/ 247301 h 247385"/>
                  <a:gd name="connsiteX2" fmla="*/ 0 w 247451"/>
                  <a:gd name="connsiteY2" fmla="*/ 194785 h 247385"/>
                  <a:gd name="connsiteX3" fmla="*/ 65546 w 247451"/>
                  <a:gd name="connsiteY3" fmla="*/ 156424 h 247385"/>
                  <a:gd name="connsiteX4" fmla="*/ 87571 w 247451"/>
                  <a:gd name="connsiteY4" fmla="*/ 179374 h 247385"/>
                  <a:gd name="connsiteX5" fmla="*/ 144981 w 247451"/>
                  <a:gd name="connsiteY5" fmla="*/ 144915 h 247385"/>
                  <a:gd name="connsiteX6" fmla="*/ 178845 w 247451"/>
                  <a:gd name="connsiteY6" fmla="*/ 88100 h 247385"/>
                  <a:gd name="connsiteX7" fmla="*/ 156489 w 247451"/>
                  <a:gd name="connsiteY7" fmla="*/ 65546 h 247385"/>
                  <a:gd name="connsiteX8" fmla="*/ 194851 w 247451"/>
                  <a:gd name="connsiteY8" fmla="*/ 0 h 247385"/>
                  <a:gd name="connsiteX9" fmla="*/ 247367 w 247451"/>
                  <a:gd name="connsiteY9" fmla="*/ 26523 h 247385"/>
                  <a:gd name="connsiteX10" fmla="*/ 177721 w 247451"/>
                  <a:gd name="connsiteY10" fmla="*/ 177655 h 24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451" h="247385">
                    <a:moveTo>
                      <a:pt x="177654" y="177655"/>
                    </a:moveTo>
                    <a:cubicBezTo>
                      <a:pt x="119054" y="236255"/>
                      <a:pt x="49606" y="248558"/>
                      <a:pt x="26522" y="247301"/>
                    </a:cubicBezTo>
                    <a:cubicBezTo>
                      <a:pt x="9392" y="224020"/>
                      <a:pt x="7143" y="211717"/>
                      <a:pt x="0" y="194785"/>
                    </a:cubicBezTo>
                    <a:cubicBezTo>
                      <a:pt x="13294" y="178581"/>
                      <a:pt x="49010" y="160590"/>
                      <a:pt x="65546" y="156424"/>
                    </a:cubicBezTo>
                    <a:lnTo>
                      <a:pt x="87571" y="179374"/>
                    </a:lnTo>
                    <a:cubicBezTo>
                      <a:pt x="97558" y="176398"/>
                      <a:pt x="119715" y="170181"/>
                      <a:pt x="144981" y="144915"/>
                    </a:cubicBezTo>
                    <a:cubicBezTo>
                      <a:pt x="170247" y="119649"/>
                      <a:pt x="175869" y="98087"/>
                      <a:pt x="178845" y="88100"/>
                    </a:cubicBezTo>
                    <a:lnTo>
                      <a:pt x="156489" y="65546"/>
                    </a:lnTo>
                    <a:cubicBezTo>
                      <a:pt x="163434" y="41735"/>
                      <a:pt x="180300" y="15874"/>
                      <a:pt x="194851" y="0"/>
                    </a:cubicBezTo>
                    <a:cubicBezTo>
                      <a:pt x="211717" y="7143"/>
                      <a:pt x="224019" y="9326"/>
                      <a:pt x="247367" y="26523"/>
                    </a:cubicBezTo>
                    <a:cubicBezTo>
                      <a:pt x="248624" y="49540"/>
                      <a:pt x="236321" y="119054"/>
                      <a:pt x="177721" y="177655"/>
                    </a:cubicBezTo>
                    <a:close/>
                  </a:path>
                </a:pathLst>
              </a:custGeom>
              <a:grpFill/>
              <a:ln w="19830" cap="flat">
                <a:solidFill>
                  <a:schemeClr val="bg1"/>
                </a:solid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9FEBA494-C0B8-4654-9303-AD222771B254}"/>
                  </a:ext>
                </a:extLst>
              </p:cNvPr>
              <p:cNvSpPr/>
              <p:nvPr/>
            </p:nvSpPr>
            <p:spPr>
              <a:xfrm>
                <a:off x="10638482" y="1564703"/>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2606A73-3D78-4BE3-BCDC-CCDB997DC787}"/>
                  </a:ext>
                </a:extLst>
              </p:cNvPr>
              <p:cNvSpPr/>
              <p:nvPr/>
            </p:nvSpPr>
            <p:spPr>
              <a:xfrm>
                <a:off x="10638482" y="1595591"/>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22FEA862-5B78-46AF-84B7-6DFA0CE94ADF}"/>
                  </a:ext>
                </a:extLst>
              </p:cNvPr>
              <p:cNvSpPr/>
              <p:nvPr/>
            </p:nvSpPr>
            <p:spPr>
              <a:xfrm>
                <a:off x="10638482" y="1626545"/>
                <a:ext cx="54103" cy="6614"/>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grpFill/>
              <a:ln w="19830" cap="flat">
                <a:solidFill>
                  <a:schemeClr val="bg1"/>
                </a:solid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9059D559-E223-44A0-A1DE-1EA8DCCF2612}"/>
                  </a:ext>
                </a:extLst>
              </p:cNvPr>
              <p:cNvSpPr/>
              <p:nvPr/>
            </p:nvSpPr>
            <p:spPr>
              <a:xfrm>
                <a:off x="10638482" y="1433281"/>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5DE76DE5-F1E5-4799-A220-EBA06E9187EB}"/>
                  </a:ext>
                </a:extLst>
              </p:cNvPr>
              <p:cNvSpPr/>
              <p:nvPr/>
            </p:nvSpPr>
            <p:spPr>
              <a:xfrm>
                <a:off x="10638482" y="1464169"/>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11635F58-CA68-44CA-8B22-83968D0E278D}"/>
                  </a:ext>
                </a:extLst>
              </p:cNvPr>
              <p:cNvSpPr/>
              <p:nvPr/>
            </p:nvSpPr>
            <p:spPr>
              <a:xfrm>
                <a:off x="10638482" y="1495123"/>
                <a:ext cx="54103" cy="6614"/>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grpFill/>
              <a:ln w="19830" cap="flat">
                <a:solidFill>
                  <a:schemeClr val="bg1"/>
                </a:solid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035BB4D9-0C1A-4453-8648-BF4654F854D1}"/>
                  </a:ext>
                </a:extLst>
              </p:cNvPr>
              <p:cNvSpPr/>
              <p:nvPr/>
            </p:nvSpPr>
            <p:spPr>
              <a:xfrm>
                <a:off x="10545752" y="1572442"/>
                <a:ext cx="46364" cy="46364"/>
              </a:xfrm>
              <a:custGeom>
                <a:avLst/>
                <a:gdLst>
                  <a:gd name="connsiteX0" fmla="*/ 0 w 46364"/>
                  <a:gd name="connsiteY0" fmla="*/ 0 h 46364"/>
                  <a:gd name="connsiteX1" fmla="*/ 46365 w 46364"/>
                  <a:gd name="connsiteY1" fmla="*/ 46365 h 46364"/>
                </a:gdLst>
                <a:ahLst/>
                <a:cxnLst>
                  <a:cxn ang="0">
                    <a:pos x="connsiteX0" y="connsiteY0"/>
                  </a:cxn>
                  <a:cxn ang="0">
                    <a:pos x="connsiteX1" y="connsiteY1"/>
                  </a:cxn>
                </a:cxnLst>
                <a:rect l="l" t="t" r="r" b="b"/>
                <a:pathLst>
                  <a:path w="46364" h="46364">
                    <a:moveTo>
                      <a:pt x="0" y="0"/>
                    </a:moveTo>
                    <a:lnTo>
                      <a:pt x="46365" y="46365"/>
                    </a:lnTo>
                  </a:path>
                </a:pathLst>
              </a:custGeom>
              <a:grpFill/>
              <a:ln w="19830" cap="flat">
                <a:solidFill>
                  <a:schemeClr val="bg1"/>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823720BF-6BDF-4608-9F74-F9DE7FBC0CF8}"/>
                  </a:ext>
                </a:extLst>
              </p:cNvPr>
              <p:cNvSpPr/>
              <p:nvPr/>
            </p:nvSpPr>
            <p:spPr>
              <a:xfrm>
                <a:off x="10545752" y="1572442"/>
                <a:ext cx="46364" cy="46364"/>
              </a:xfrm>
              <a:custGeom>
                <a:avLst/>
                <a:gdLst>
                  <a:gd name="connsiteX0" fmla="*/ 46365 w 46364"/>
                  <a:gd name="connsiteY0" fmla="*/ 0 h 46364"/>
                  <a:gd name="connsiteX1" fmla="*/ 0 w 46364"/>
                  <a:gd name="connsiteY1" fmla="*/ 46365 h 46364"/>
                </a:gdLst>
                <a:ahLst/>
                <a:cxnLst>
                  <a:cxn ang="0">
                    <a:pos x="connsiteX0" y="connsiteY0"/>
                  </a:cxn>
                  <a:cxn ang="0">
                    <a:pos x="connsiteX1" y="connsiteY1"/>
                  </a:cxn>
                </a:cxnLst>
                <a:rect l="l" t="t" r="r" b="b"/>
                <a:pathLst>
                  <a:path w="46364" h="46364">
                    <a:moveTo>
                      <a:pt x="46365" y="0"/>
                    </a:moveTo>
                    <a:lnTo>
                      <a:pt x="0" y="46365"/>
                    </a:lnTo>
                  </a:path>
                </a:pathLst>
              </a:custGeom>
              <a:grpFill/>
              <a:ln w="19830" cap="flat">
                <a:solidFill>
                  <a:schemeClr val="bg1"/>
                </a:solid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AC7B6DF1-79FC-4E88-A85A-A5D6AEAA73FA}"/>
                  </a:ext>
                </a:extLst>
              </p:cNvPr>
              <p:cNvSpPr/>
              <p:nvPr/>
            </p:nvSpPr>
            <p:spPr>
              <a:xfrm>
                <a:off x="10522537" y="1549226"/>
                <a:ext cx="92795" cy="92795"/>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grpFill/>
              <a:ln w="19830" cap="flat">
                <a:solidFill>
                  <a:schemeClr val="bg1"/>
                </a:solid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BEBF6D2-96B8-4D09-AC8D-DEDB45A46B08}"/>
                  </a:ext>
                </a:extLst>
              </p:cNvPr>
              <p:cNvSpPr/>
              <p:nvPr/>
            </p:nvSpPr>
            <p:spPr>
              <a:xfrm>
                <a:off x="10545752" y="1441020"/>
                <a:ext cx="46364" cy="46364"/>
              </a:xfrm>
              <a:custGeom>
                <a:avLst/>
                <a:gdLst>
                  <a:gd name="connsiteX0" fmla="*/ 46365 w 46364"/>
                  <a:gd name="connsiteY0" fmla="*/ 0 h 46364"/>
                  <a:gd name="connsiteX1" fmla="*/ 15411 w 46364"/>
                  <a:gd name="connsiteY1" fmla="*/ 46365 h 46364"/>
                  <a:gd name="connsiteX2" fmla="*/ 0 w 46364"/>
                  <a:gd name="connsiteY2" fmla="*/ 23149 h 46364"/>
                </a:gdLst>
                <a:ahLst/>
                <a:cxnLst>
                  <a:cxn ang="0">
                    <a:pos x="connsiteX0" y="connsiteY0"/>
                  </a:cxn>
                  <a:cxn ang="0">
                    <a:pos x="connsiteX1" y="connsiteY1"/>
                  </a:cxn>
                  <a:cxn ang="0">
                    <a:pos x="connsiteX2" y="connsiteY2"/>
                  </a:cxn>
                </a:cxnLst>
                <a:rect l="l" t="t" r="r" b="b"/>
                <a:pathLst>
                  <a:path w="46364" h="46364">
                    <a:moveTo>
                      <a:pt x="46365" y="0"/>
                    </a:moveTo>
                    <a:lnTo>
                      <a:pt x="15411" y="46365"/>
                    </a:lnTo>
                    <a:lnTo>
                      <a:pt x="0" y="23149"/>
                    </a:lnTo>
                  </a:path>
                </a:pathLst>
              </a:custGeom>
              <a:grpFill/>
              <a:ln w="19830" cap="flat">
                <a:solidFill>
                  <a:schemeClr val="bg1"/>
                </a:solid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624726A-18EA-4E64-9DA4-0F7C2DE51210}"/>
                  </a:ext>
                </a:extLst>
              </p:cNvPr>
              <p:cNvSpPr/>
              <p:nvPr/>
            </p:nvSpPr>
            <p:spPr>
              <a:xfrm>
                <a:off x="10522537" y="1417804"/>
                <a:ext cx="92795" cy="92795"/>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grpFill/>
              <a:ln w="19830" cap="flat">
                <a:solidFill>
                  <a:schemeClr val="bg1"/>
                </a:solidFill>
                <a:prstDash val="solid"/>
                <a:miter/>
              </a:ln>
            </p:spPr>
            <p:txBody>
              <a:bodyPr rtlCol="0" anchor="ctr"/>
              <a:lstStyle/>
              <a:p>
                <a:endParaRPr lang="en-US"/>
              </a:p>
            </p:txBody>
          </p:sp>
        </p:grpSp>
        <p:grpSp>
          <p:nvGrpSpPr>
            <p:cNvPr id="79" name="Graphic 13">
              <a:extLst>
                <a:ext uri="{FF2B5EF4-FFF2-40B4-BE49-F238E27FC236}">
                  <a16:creationId xmlns:a16="http://schemas.microsoft.com/office/drawing/2014/main" id="{23D3A059-01B4-4860-8679-44404CE8A178}"/>
                </a:ext>
              </a:extLst>
            </p:cNvPr>
            <p:cNvGrpSpPr/>
            <p:nvPr/>
          </p:nvGrpSpPr>
          <p:grpSpPr>
            <a:xfrm>
              <a:off x="4003786" y="7302134"/>
              <a:ext cx="241435" cy="241435"/>
              <a:chOff x="14071726" y="-371109"/>
              <a:chExt cx="217339" cy="217339"/>
            </a:xfrm>
            <a:noFill/>
          </p:grpSpPr>
          <p:sp>
            <p:nvSpPr>
              <p:cNvPr id="87" name="Freeform: Shape 86">
                <a:extLst>
                  <a:ext uri="{FF2B5EF4-FFF2-40B4-BE49-F238E27FC236}">
                    <a16:creationId xmlns:a16="http://schemas.microsoft.com/office/drawing/2014/main" id="{77C8CE3A-B7B8-475E-B401-D1E123071A5A}"/>
                  </a:ext>
                </a:extLst>
              </p:cNvPr>
              <p:cNvSpPr/>
              <p:nvPr/>
            </p:nvSpPr>
            <p:spPr>
              <a:xfrm>
                <a:off x="14109889" y="-329573"/>
                <a:ext cx="141078" cy="141078"/>
              </a:xfrm>
              <a:custGeom>
                <a:avLst/>
                <a:gdLst>
                  <a:gd name="connsiteX0" fmla="*/ 136317 w 141078"/>
                  <a:gd name="connsiteY0" fmla="*/ 44513 h 141078"/>
                  <a:gd name="connsiteX1" fmla="*/ 96566 w 141078"/>
                  <a:gd name="connsiteY1" fmla="*/ 44513 h 141078"/>
                  <a:gd name="connsiteX2" fmla="*/ 96566 w 141078"/>
                  <a:gd name="connsiteY2" fmla="*/ 4762 h 141078"/>
                  <a:gd name="connsiteX3" fmla="*/ 91804 w 141078"/>
                  <a:gd name="connsiteY3" fmla="*/ 0 h 141078"/>
                  <a:gd name="connsiteX4" fmla="*/ 49275 w 141078"/>
                  <a:gd name="connsiteY4" fmla="*/ 0 h 141078"/>
                  <a:gd name="connsiteX5" fmla="*/ 44513 w 141078"/>
                  <a:gd name="connsiteY5" fmla="*/ 4762 h 141078"/>
                  <a:gd name="connsiteX6" fmla="*/ 44513 w 141078"/>
                  <a:gd name="connsiteY6" fmla="*/ 44513 h 141078"/>
                  <a:gd name="connsiteX7" fmla="*/ 4762 w 141078"/>
                  <a:gd name="connsiteY7" fmla="*/ 44513 h 141078"/>
                  <a:gd name="connsiteX8" fmla="*/ 0 w 141078"/>
                  <a:gd name="connsiteY8" fmla="*/ 49275 h 141078"/>
                  <a:gd name="connsiteX9" fmla="*/ 0 w 141078"/>
                  <a:gd name="connsiteY9" fmla="*/ 91804 h 141078"/>
                  <a:gd name="connsiteX10" fmla="*/ 4762 w 141078"/>
                  <a:gd name="connsiteY10" fmla="*/ 96566 h 141078"/>
                  <a:gd name="connsiteX11" fmla="*/ 44513 w 141078"/>
                  <a:gd name="connsiteY11" fmla="*/ 96566 h 141078"/>
                  <a:gd name="connsiteX12" fmla="*/ 44513 w 141078"/>
                  <a:gd name="connsiteY12" fmla="*/ 136317 h 141078"/>
                  <a:gd name="connsiteX13" fmla="*/ 49275 w 141078"/>
                  <a:gd name="connsiteY13" fmla="*/ 141079 h 141078"/>
                  <a:gd name="connsiteX14" fmla="*/ 91804 w 141078"/>
                  <a:gd name="connsiteY14" fmla="*/ 141079 h 141078"/>
                  <a:gd name="connsiteX15" fmla="*/ 96566 w 141078"/>
                  <a:gd name="connsiteY15" fmla="*/ 136317 h 141078"/>
                  <a:gd name="connsiteX16" fmla="*/ 96566 w 141078"/>
                  <a:gd name="connsiteY16" fmla="*/ 96566 h 141078"/>
                  <a:gd name="connsiteX17" fmla="*/ 136317 w 141078"/>
                  <a:gd name="connsiteY17" fmla="*/ 96566 h 141078"/>
                  <a:gd name="connsiteX18" fmla="*/ 141079 w 141078"/>
                  <a:gd name="connsiteY18" fmla="*/ 91804 h 141078"/>
                  <a:gd name="connsiteX19" fmla="*/ 141079 w 141078"/>
                  <a:gd name="connsiteY19" fmla="*/ 49275 h 141078"/>
                  <a:gd name="connsiteX20" fmla="*/ 136317 w 141078"/>
                  <a:gd name="connsiteY20" fmla="*/ 44513 h 14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078" h="141078">
                    <a:moveTo>
                      <a:pt x="136317" y="44513"/>
                    </a:moveTo>
                    <a:lnTo>
                      <a:pt x="96566" y="44513"/>
                    </a:lnTo>
                    <a:lnTo>
                      <a:pt x="96566" y="4762"/>
                    </a:lnTo>
                    <a:cubicBezTo>
                      <a:pt x="96566" y="2117"/>
                      <a:pt x="94449" y="0"/>
                      <a:pt x="91804" y="0"/>
                    </a:cubicBezTo>
                    <a:lnTo>
                      <a:pt x="49275" y="0"/>
                    </a:lnTo>
                    <a:cubicBezTo>
                      <a:pt x="46630" y="0"/>
                      <a:pt x="44513" y="2117"/>
                      <a:pt x="44513" y="4762"/>
                    </a:cubicBezTo>
                    <a:lnTo>
                      <a:pt x="44513" y="44513"/>
                    </a:lnTo>
                    <a:lnTo>
                      <a:pt x="4762" y="44513"/>
                    </a:lnTo>
                    <a:cubicBezTo>
                      <a:pt x="2117" y="44513"/>
                      <a:pt x="0" y="46629"/>
                      <a:pt x="0" y="49275"/>
                    </a:cubicBezTo>
                    <a:lnTo>
                      <a:pt x="0" y="91804"/>
                    </a:lnTo>
                    <a:cubicBezTo>
                      <a:pt x="0" y="94449"/>
                      <a:pt x="2117" y="96566"/>
                      <a:pt x="4762" y="96566"/>
                    </a:cubicBezTo>
                    <a:lnTo>
                      <a:pt x="44513" y="96566"/>
                    </a:lnTo>
                    <a:lnTo>
                      <a:pt x="44513" y="136317"/>
                    </a:lnTo>
                    <a:cubicBezTo>
                      <a:pt x="44513" y="138962"/>
                      <a:pt x="46630" y="141079"/>
                      <a:pt x="49275" y="141079"/>
                    </a:cubicBezTo>
                    <a:lnTo>
                      <a:pt x="91804" y="141079"/>
                    </a:lnTo>
                    <a:cubicBezTo>
                      <a:pt x="94449" y="141079"/>
                      <a:pt x="96566" y="138962"/>
                      <a:pt x="96566" y="136317"/>
                    </a:cubicBezTo>
                    <a:lnTo>
                      <a:pt x="96566" y="96566"/>
                    </a:lnTo>
                    <a:lnTo>
                      <a:pt x="136317" y="96566"/>
                    </a:lnTo>
                    <a:cubicBezTo>
                      <a:pt x="138962" y="96566"/>
                      <a:pt x="141079" y="94449"/>
                      <a:pt x="141079" y="91804"/>
                    </a:cubicBezTo>
                    <a:lnTo>
                      <a:pt x="141079" y="49275"/>
                    </a:lnTo>
                    <a:cubicBezTo>
                      <a:pt x="141079" y="46629"/>
                      <a:pt x="138962" y="44513"/>
                      <a:pt x="136317" y="44513"/>
                    </a:cubicBezTo>
                    <a:close/>
                  </a:path>
                </a:pathLst>
              </a:custGeom>
              <a:noFill/>
              <a:ln w="19830" cap="flat">
                <a:solidFill>
                  <a:schemeClr val="bg1"/>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F8E10A13-C945-4A59-8B77-3E073C49CAF2}"/>
                  </a:ext>
                </a:extLst>
              </p:cNvPr>
              <p:cNvSpPr/>
              <p:nvPr/>
            </p:nvSpPr>
            <p:spPr>
              <a:xfrm>
                <a:off x="14071726" y="-371109"/>
                <a:ext cx="217339" cy="217339"/>
              </a:xfrm>
              <a:custGeom>
                <a:avLst/>
                <a:gdLst>
                  <a:gd name="connsiteX0" fmla="*/ 108670 w 217339"/>
                  <a:gd name="connsiteY0" fmla="*/ 0 h 217339"/>
                  <a:gd name="connsiteX1" fmla="*/ 0 w 217339"/>
                  <a:gd name="connsiteY1" fmla="*/ 108670 h 217339"/>
                  <a:gd name="connsiteX2" fmla="*/ 108670 w 217339"/>
                  <a:gd name="connsiteY2" fmla="*/ 217339 h 217339"/>
                  <a:gd name="connsiteX3" fmla="*/ 217339 w 217339"/>
                  <a:gd name="connsiteY3" fmla="*/ 108670 h 217339"/>
                  <a:gd name="connsiteX4" fmla="*/ 108670 w 217339"/>
                  <a:gd name="connsiteY4" fmla="*/ 0 h 21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39" h="217339">
                    <a:moveTo>
                      <a:pt x="108670" y="0"/>
                    </a:moveTo>
                    <a:cubicBezTo>
                      <a:pt x="48746" y="0"/>
                      <a:pt x="0" y="48746"/>
                      <a:pt x="0" y="108670"/>
                    </a:cubicBezTo>
                    <a:cubicBezTo>
                      <a:pt x="0" y="168593"/>
                      <a:pt x="48746" y="217339"/>
                      <a:pt x="108670" y="217339"/>
                    </a:cubicBezTo>
                    <a:cubicBezTo>
                      <a:pt x="168593" y="217339"/>
                      <a:pt x="217339" y="168593"/>
                      <a:pt x="217339" y="108670"/>
                    </a:cubicBezTo>
                    <a:cubicBezTo>
                      <a:pt x="217339" y="48746"/>
                      <a:pt x="168593" y="0"/>
                      <a:pt x="108670" y="0"/>
                    </a:cubicBezTo>
                    <a:close/>
                  </a:path>
                </a:pathLst>
              </a:custGeom>
              <a:noFill/>
              <a:ln w="19830" cap="flat">
                <a:solidFill>
                  <a:schemeClr val="bg1"/>
                </a:solidFill>
                <a:prstDash val="solid"/>
                <a:miter/>
              </a:ln>
            </p:spPr>
            <p:txBody>
              <a:bodyPr rtlCol="0" anchor="ctr"/>
              <a:lstStyle/>
              <a:p>
                <a:endParaRPr lang="en-US"/>
              </a:p>
            </p:txBody>
          </p:sp>
        </p:grpSp>
        <p:grpSp>
          <p:nvGrpSpPr>
            <p:cNvPr id="80" name="Graphic 13">
              <a:extLst>
                <a:ext uri="{FF2B5EF4-FFF2-40B4-BE49-F238E27FC236}">
                  <a16:creationId xmlns:a16="http://schemas.microsoft.com/office/drawing/2014/main" id="{A9352884-57C5-49BF-8163-29E7CEBCE364}"/>
                </a:ext>
              </a:extLst>
            </p:cNvPr>
            <p:cNvGrpSpPr/>
            <p:nvPr/>
          </p:nvGrpSpPr>
          <p:grpSpPr>
            <a:xfrm>
              <a:off x="441398" y="6693313"/>
              <a:ext cx="416082" cy="396097"/>
              <a:chOff x="8577795" y="842642"/>
              <a:chExt cx="374556" cy="356565"/>
            </a:xfrm>
            <a:solidFill>
              <a:schemeClr val="bg1"/>
            </a:solidFill>
          </p:grpSpPr>
          <p:sp>
            <p:nvSpPr>
              <p:cNvPr id="81" name="Freeform: Shape 80">
                <a:extLst>
                  <a:ext uri="{FF2B5EF4-FFF2-40B4-BE49-F238E27FC236}">
                    <a16:creationId xmlns:a16="http://schemas.microsoft.com/office/drawing/2014/main" id="{E8727029-74BC-4E7A-81BA-AD66CB2B6F3B}"/>
                  </a:ext>
                </a:extLst>
              </p:cNvPr>
              <p:cNvSpPr/>
              <p:nvPr/>
            </p:nvSpPr>
            <p:spPr>
              <a:xfrm>
                <a:off x="8701239" y="842642"/>
                <a:ext cx="127999" cy="178977"/>
              </a:xfrm>
              <a:custGeom>
                <a:avLst/>
                <a:gdLst>
                  <a:gd name="connsiteX0" fmla="*/ 372 w 127999"/>
                  <a:gd name="connsiteY0" fmla="*/ 93193 h 178977"/>
                  <a:gd name="connsiteX1" fmla="*/ 372 w 127999"/>
                  <a:gd name="connsiteY1" fmla="*/ 93920 h 178977"/>
                  <a:gd name="connsiteX2" fmla="*/ 20016 w 127999"/>
                  <a:gd name="connsiteY2" fmla="*/ 151661 h 178977"/>
                  <a:gd name="connsiteX3" fmla="*/ 64000 w 127999"/>
                  <a:gd name="connsiteY3" fmla="*/ 178977 h 178977"/>
                  <a:gd name="connsiteX4" fmla="*/ 107983 w 127999"/>
                  <a:gd name="connsiteY4" fmla="*/ 151661 h 178977"/>
                  <a:gd name="connsiteX5" fmla="*/ 127693 w 127999"/>
                  <a:gd name="connsiteY5" fmla="*/ 93920 h 178977"/>
                  <a:gd name="connsiteX6" fmla="*/ 127693 w 127999"/>
                  <a:gd name="connsiteY6" fmla="*/ 93193 h 178977"/>
                  <a:gd name="connsiteX7" fmla="*/ 127693 w 127999"/>
                  <a:gd name="connsiteY7" fmla="*/ 89092 h 178977"/>
                  <a:gd name="connsiteX8" fmla="*/ 64000 w 127999"/>
                  <a:gd name="connsiteY8" fmla="*/ 0 h 178977"/>
                  <a:gd name="connsiteX9" fmla="*/ 306 w 127999"/>
                  <a:gd name="connsiteY9" fmla="*/ 89092 h 178977"/>
                  <a:gd name="connsiteX10" fmla="*/ 372 w 127999"/>
                  <a:gd name="connsiteY10" fmla="*/ 93193 h 178977"/>
                  <a:gd name="connsiteX11" fmla="*/ 12939 w 127999"/>
                  <a:gd name="connsiteY11" fmla="*/ 79766 h 178977"/>
                  <a:gd name="connsiteX12" fmla="*/ 14460 w 127999"/>
                  <a:gd name="connsiteY12" fmla="*/ 64950 h 178977"/>
                  <a:gd name="connsiteX13" fmla="*/ 18032 w 127999"/>
                  <a:gd name="connsiteY13" fmla="*/ 48614 h 178977"/>
                  <a:gd name="connsiteX14" fmla="*/ 41842 w 127999"/>
                  <a:gd name="connsiteY14" fmla="*/ 46431 h 178977"/>
                  <a:gd name="connsiteX15" fmla="*/ 41842 w 127999"/>
                  <a:gd name="connsiteY15" fmla="*/ 46431 h 178977"/>
                  <a:gd name="connsiteX16" fmla="*/ 64000 w 127999"/>
                  <a:gd name="connsiteY16" fmla="*/ 50465 h 178977"/>
                  <a:gd name="connsiteX17" fmla="*/ 86157 w 127999"/>
                  <a:gd name="connsiteY17" fmla="*/ 46431 h 178977"/>
                  <a:gd name="connsiteX18" fmla="*/ 109967 w 127999"/>
                  <a:gd name="connsiteY18" fmla="*/ 48614 h 178977"/>
                  <a:gd name="connsiteX19" fmla="*/ 113539 w 127999"/>
                  <a:gd name="connsiteY19" fmla="*/ 64950 h 178977"/>
                  <a:gd name="connsiteX20" fmla="*/ 115060 w 127999"/>
                  <a:gd name="connsiteY20" fmla="*/ 79766 h 178977"/>
                  <a:gd name="connsiteX21" fmla="*/ 118698 w 127999"/>
                  <a:gd name="connsiteY21" fmla="*/ 94383 h 178977"/>
                  <a:gd name="connsiteX22" fmla="*/ 100774 w 127999"/>
                  <a:gd name="connsiteY22" fmla="*/ 146370 h 178977"/>
                  <a:gd name="connsiteX23" fmla="*/ 64000 w 127999"/>
                  <a:gd name="connsiteY23" fmla="*/ 170048 h 178977"/>
                  <a:gd name="connsiteX24" fmla="*/ 27225 w 127999"/>
                  <a:gd name="connsiteY24" fmla="*/ 146370 h 178977"/>
                  <a:gd name="connsiteX25" fmla="*/ 9301 w 127999"/>
                  <a:gd name="connsiteY25" fmla="*/ 94383 h 178977"/>
                  <a:gd name="connsiteX26" fmla="*/ 12939 w 127999"/>
                  <a:gd name="connsiteY26" fmla="*/ 79766 h 17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7999" h="178977">
                    <a:moveTo>
                      <a:pt x="372" y="93193"/>
                    </a:moveTo>
                    <a:lnTo>
                      <a:pt x="372" y="93920"/>
                    </a:lnTo>
                    <a:cubicBezTo>
                      <a:pt x="372" y="114424"/>
                      <a:pt x="8243" y="135655"/>
                      <a:pt x="20016" y="151661"/>
                    </a:cubicBezTo>
                    <a:cubicBezTo>
                      <a:pt x="31987" y="167932"/>
                      <a:pt x="47993" y="178977"/>
                      <a:pt x="64000" y="178977"/>
                    </a:cubicBezTo>
                    <a:cubicBezTo>
                      <a:pt x="80006" y="178977"/>
                      <a:pt x="96012" y="167932"/>
                      <a:pt x="107983" y="151661"/>
                    </a:cubicBezTo>
                    <a:cubicBezTo>
                      <a:pt x="119756" y="135655"/>
                      <a:pt x="127693" y="114424"/>
                      <a:pt x="127693" y="93920"/>
                    </a:cubicBezTo>
                    <a:lnTo>
                      <a:pt x="127693" y="93193"/>
                    </a:lnTo>
                    <a:cubicBezTo>
                      <a:pt x="127693" y="91804"/>
                      <a:pt x="127693" y="90481"/>
                      <a:pt x="127693" y="89092"/>
                    </a:cubicBezTo>
                    <a:cubicBezTo>
                      <a:pt x="127693" y="39883"/>
                      <a:pt x="136159" y="0"/>
                      <a:pt x="64000" y="0"/>
                    </a:cubicBezTo>
                    <a:cubicBezTo>
                      <a:pt x="-8160" y="0"/>
                      <a:pt x="306" y="39883"/>
                      <a:pt x="306" y="89092"/>
                    </a:cubicBezTo>
                    <a:cubicBezTo>
                      <a:pt x="306" y="90481"/>
                      <a:pt x="306" y="91870"/>
                      <a:pt x="372" y="93193"/>
                    </a:cubicBezTo>
                    <a:close/>
                    <a:moveTo>
                      <a:pt x="12939" y="79766"/>
                    </a:moveTo>
                    <a:cubicBezTo>
                      <a:pt x="14262" y="74541"/>
                      <a:pt x="14328" y="69646"/>
                      <a:pt x="14460" y="64950"/>
                    </a:cubicBezTo>
                    <a:cubicBezTo>
                      <a:pt x="14592" y="58865"/>
                      <a:pt x="14725" y="53243"/>
                      <a:pt x="18032" y="48614"/>
                    </a:cubicBezTo>
                    <a:cubicBezTo>
                      <a:pt x="23455" y="41206"/>
                      <a:pt x="31921" y="43587"/>
                      <a:pt x="41842" y="46431"/>
                    </a:cubicBezTo>
                    <a:lnTo>
                      <a:pt x="41842" y="46431"/>
                    </a:lnTo>
                    <a:cubicBezTo>
                      <a:pt x="48655" y="48349"/>
                      <a:pt x="55996" y="50465"/>
                      <a:pt x="64000" y="50465"/>
                    </a:cubicBezTo>
                    <a:cubicBezTo>
                      <a:pt x="72003" y="50465"/>
                      <a:pt x="79410" y="48349"/>
                      <a:pt x="86157" y="46431"/>
                    </a:cubicBezTo>
                    <a:cubicBezTo>
                      <a:pt x="96078" y="43587"/>
                      <a:pt x="104610" y="41206"/>
                      <a:pt x="109967" y="48614"/>
                    </a:cubicBezTo>
                    <a:cubicBezTo>
                      <a:pt x="113275" y="53243"/>
                      <a:pt x="113407" y="58865"/>
                      <a:pt x="113539" y="64950"/>
                    </a:cubicBezTo>
                    <a:cubicBezTo>
                      <a:pt x="113671" y="69580"/>
                      <a:pt x="113737" y="74475"/>
                      <a:pt x="115060" y="79766"/>
                    </a:cubicBezTo>
                    <a:lnTo>
                      <a:pt x="118698" y="94383"/>
                    </a:lnTo>
                    <a:cubicBezTo>
                      <a:pt x="118566" y="112836"/>
                      <a:pt x="111356" y="131885"/>
                      <a:pt x="100774" y="146370"/>
                    </a:cubicBezTo>
                    <a:cubicBezTo>
                      <a:pt x="90456" y="160458"/>
                      <a:pt x="76963" y="170048"/>
                      <a:pt x="64000" y="170048"/>
                    </a:cubicBezTo>
                    <a:cubicBezTo>
                      <a:pt x="51036" y="170048"/>
                      <a:pt x="37609" y="160458"/>
                      <a:pt x="27225" y="146370"/>
                    </a:cubicBezTo>
                    <a:cubicBezTo>
                      <a:pt x="16643" y="131885"/>
                      <a:pt x="9367" y="112836"/>
                      <a:pt x="9301" y="94383"/>
                    </a:cubicBezTo>
                    <a:lnTo>
                      <a:pt x="12939" y="79766"/>
                    </a:lnTo>
                    <a:close/>
                  </a:path>
                </a:pathLst>
              </a:custGeom>
              <a:grpFill/>
              <a:ln w="661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74DE6555-1A6A-4D3A-8954-0DAF204260F0}"/>
                  </a:ext>
                </a:extLst>
              </p:cNvPr>
              <p:cNvSpPr/>
              <p:nvPr/>
            </p:nvSpPr>
            <p:spPr>
              <a:xfrm>
                <a:off x="8846195" y="1037820"/>
                <a:ext cx="106156" cy="100605"/>
              </a:xfrm>
              <a:custGeom>
                <a:avLst/>
                <a:gdLst>
                  <a:gd name="connsiteX0" fmla="*/ 0 w 106156"/>
                  <a:gd name="connsiteY0" fmla="*/ 2783 h 100605"/>
                  <a:gd name="connsiteX1" fmla="*/ 46497 w 106156"/>
                  <a:gd name="connsiteY1" fmla="*/ 42798 h 100605"/>
                  <a:gd name="connsiteX2" fmla="*/ 49473 w 106156"/>
                  <a:gd name="connsiteY2" fmla="*/ 59399 h 100605"/>
                  <a:gd name="connsiteX3" fmla="*/ 49473 w 106156"/>
                  <a:gd name="connsiteY3" fmla="*/ 100605 h 100605"/>
                  <a:gd name="connsiteX4" fmla="*/ 93457 w 106156"/>
                  <a:gd name="connsiteY4" fmla="*/ 100605 h 100605"/>
                  <a:gd name="connsiteX5" fmla="*/ 106156 w 106156"/>
                  <a:gd name="connsiteY5" fmla="*/ 87906 h 100605"/>
                  <a:gd name="connsiteX6" fmla="*/ 106156 w 106156"/>
                  <a:gd name="connsiteY6" fmla="*/ 37441 h 100605"/>
                  <a:gd name="connsiteX7" fmla="*/ 0 w 106156"/>
                  <a:gd name="connsiteY7" fmla="*/ 2783 h 10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56" h="100605">
                    <a:moveTo>
                      <a:pt x="0" y="2783"/>
                    </a:moveTo>
                    <a:cubicBezTo>
                      <a:pt x="19247" y="10257"/>
                      <a:pt x="39089" y="22691"/>
                      <a:pt x="46497" y="42798"/>
                    </a:cubicBezTo>
                    <a:cubicBezTo>
                      <a:pt x="48481" y="48155"/>
                      <a:pt x="49473" y="53711"/>
                      <a:pt x="49473" y="59399"/>
                    </a:cubicBezTo>
                    <a:lnTo>
                      <a:pt x="49473" y="100605"/>
                    </a:lnTo>
                    <a:lnTo>
                      <a:pt x="93457" y="100605"/>
                    </a:lnTo>
                    <a:cubicBezTo>
                      <a:pt x="100468" y="100605"/>
                      <a:pt x="106156" y="94917"/>
                      <a:pt x="106156" y="87906"/>
                    </a:cubicBezTo>
                    <a:lnTo>
                      <a:pt x="106156" y="37441"/>
                    </a:lnTo>
                    <a:cubicBezTo>
                      <a:pt x="106156" y="5693"/>
                      <a:pt x="44711" y="-5882"/>
                      <a:pt x="0" y="2783"/>
                    </a:cubicBezTo>
                    <a:close/>
                  </a:path>
                </a:pathLst>
              </a:custGeom>
              <a:grpFill/>
              <a:ln w="661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FE38FA10-EE5B-4E50-923F-AC6EDC664F73}"/>
                  </a:ext>
                </a:extLst>
              </p:cNvPr>
              <p:cNvSpPr/>
              <p:nvPr/>
            </p:nvSpPr>
            <p:spPr>
              <a:xfrm>
                <a:off x="8645391" y="1043645"/>
                <a:ext cx="239099" cy="155563"/>
              </a:xfrm>
              <a:custGeom>
                <a:avLst/>
                <a:gdLst>
                  <a:gd name="connsiteX0" fmla="*/ 172562 w 239099"/>
                  <a:gd name="connsiteY0" fmla="*/ 0 h 155563"/>
                  <a:gd name="connsiteX1" fmla="*/ 131025 w 239099"/>
                  <a:gd name="connsiteY1" fmla="*/ 112969 h 155563"/>
                  <a:gd name="connsiteX2" fmla="*/ 124742 w 239099"/>
                  <a:gd name="connsiteY2" fmla="*/ 37833 h 155563"/>
                  <a:gd name="connsiteX3" fmla="*/ 125602 w 239099"/>
                  <a:gd name="connsiteY3" fmla="*/ 34063 h 155563"/>
                  <a:gd name="connsiteX4" fmla="*/ 132745 w 239099"/>
                  <a:gd name="connsiteY4" fmla="*/ 20768 h 155563"/>
                  <a:gd name="connsiteX5" fmla="*/ 132811 w 239099"/>
                  <a:gd name="connsiteY5" fmla="*/ 18321 h 155563"/>
                  <a:gd name="connsiteX6" fmla="*/ 130695 w 239099"/>
                  <a:gd name="connsiteY6" fmla="*/ 17064 h 155563"/>
                  <a:gd name="connsiteX7" fmla="*/ 109331 w 239099"/>
                  <a:gd name="connsiteY7" fmla="*/ 17064 h 155563"/>
                  <a:gd name="connsiteX8" fmla="*/ 107214 w 239099"/>
                  <a:gd name="connsiteY8" fmla="*/ 18321 h 155563"/>
                  <a:gd name="connsiteX9" fmla="*/ 107214 w 239099"/>
                  <a:gd name="connsiteY9" fmla="*/ 20768 h 155563"/>
                  <a:gd name="connsiteX10" fmla="*/ 114358 w 239099"/>
                  <a:gd name="connsiteY10" fmla="*/ 34063 h 155563"/>
                  <a:gd name="connsiteX11" fmla="*/ 115218 w 239099"/>
                  <a:gd name="connsiteY11" fmla="*/ 37833 h 155563"/>
                  <a:gd name="connsiteX12" fmla="*/ 108802 w 239099"/>
                  <a:gd name="connsiteY12" fmla="*/ 114291 h 155563"/>
                  <a:gd name="connsiteX13" fmla="*/ 66670 w 239099"/>
                  <a:gd name="connsiteY13" fmla="*/ 0 h 155563"/>
                  <a:gd name="connsiteX14" fmla="*/ 0 w 239099"/>
                  <a:gd name="connsiteY14" fmla="*/ 53508 h 155563"/>
                  <a:gd name="connsiteX15" fmla="*/ 0 w 239099"/>
                  <a:gd name="connsiteY15" fmla="*/ 132017 h 155563"/>
                  <a:gd name="connsiteX16" fmla="*/ 23546 w 239099"/>
                  <a:gd name="connsiteY16" fmla="*/ 155564 h 155563"/>
                  <a:gd name="connsiteX17" fmla="*/ 215553 w 239099"/>
                  <a:gd name="connsiteY17" fmla="*/ 155564 h 155563"/>
                  <a:gd name="connsiteX18" fmla="*/ 239100 w 239099"/>
                  <a:gd name="connsiteY18" fmla="*/ 132017 h 155563"/>
                  <a:gd name="connsiteX19" fmla="*/ 239100 w 239099"/>
                  <a:gd name="connsiteY19" fmla="*/ 53508 h 155563"/>
                  <a:gd name="connsiteX20" fmla="*/ 172429 w 239099"/>
                  <a:gd name="connsiteY20" fmla="*/ 0 h 15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099" h="155563">
                    <a:moveTo>
                      <a:pt x="172562" y="0"/>
                    </a:moveTo>
                    <a:cubicBezTo>
                      <a:pt x="160789" y="47754"/>
                      <a:pt x="149875" y="73350"/>
                      <a:pt x="131025" y="112969"/>
                    </a:cubicBezTo>
                    <a:lnTo>
                      <a:pt x="124742" y="37833"/>
                    </a:lnTo>
                    <a:cubicBezTo>
                      <a:pt x="124610" y="36510"/>
                      <a:pt x="124940" y="35319"/>
                      <a:pt x="125602" y="34063"/>
                    </a:cubicBezTo>
                    <a:lnTo>
                      <a:pt x="132745" y="20768"/>
                    </a:lnTo>
                    <a:cubicBezTo>
                      <a:pt x="133142" y="19974"/>
                      <a:pt x="133274" y="19115"/>
                      <a:pt x="132811" y="18321"/>
                    </a:cubicBezTo>
                    <a:cubicBezTo>
                      <a:pt x="132348" y="17527"/>
                      <a:pt x="131620" y="17064"/>
                      <a:pt x="130695" y="17064"/>
                    </a:cubicBezTo>
                    <a:lnTo>
                      <a:pt x="109331" y="17064"/>
                    </a:lnTo>
                    <a:cubicBezTo>
                      <a:pt x="108405" y="17064"/>
                      <a:pt x="107677" y="17527"/>
                      <a:pt x="107214" y="18321"/>
                    </a:cubicBezTo>
                    <a:cubicBezTo>
                      <a:pt x="106752" y="19115"/>
                      <a:pt x="106818" y="19974"/>
                      <a:pt x="107214" y="20768"/>
                    </a:cubicBezTo>
                    <a:lnTo>
                      <a:pt x="114358" y="34063"/>
                    </a:lnTo>
                    <a:cubicBezTo>
                      <a:pt x="115019" y="35319"/>
                      <a:pt x="115350" y="36444"/>
                      <a:pt x="115218" y="37833"/>
                    </a:cubicBezTo>
                    <a:lnTo>
                      <a:pt x="108802" y="114291"/>
                    </a:lnTo>
                    <a:cubicBezTo>
                      <a:pt x="89621" y="73946"/>
                      <a:pt x="78575" y="48283"/>
                      <a:pt x="66670" y="0"/>
                    </a:cubicBezTo>
                    <a:cubicBezTo>
                      <a:pt x="28904" y="8334"/>
                      <a:pt x="0" y="26192"/>
                      <a:pt x="0" y="53508"/>
                    </a:cubicBezTo>
                    <a:lnTo>
                      <a:pt x="0" y="132017"/>
                    </a:lnTo>
                    <a:cubicBezTo>
                      <a:pt x="0" y="144981"/>
                      <a:pt x="10583" y="155564"/>
                      <a:pt x="23546" y="155564"/>
                    </a:cubicBezTo>
                    <a:lnTo>
                      <a:pt x="215553" y="155564"/>
                    </a:lnTo>
                    <a:cubicBezTo>
                      <a:pt x="228517" y="155564"/>
                      <a:pt x="239100" y="144981"/>
                      <a:pt x="239100" y="132017"/>
                    </a:cubicBezTo>
                    <a:lnTo>
                      <a:pt x="239100" y="53508"/>
                    </a:lnTo>
                    <a:cubicBezTo>
                      <a:pt x="239100" y="26126"/>
                      <a:pt x="210130" y="8334"/>
                      <a:pt x="172429" y="0"/>
                    </a:cubicBezTo>
                    <a:close/>
                  </a:path>
                </a:pathLst>
              </a:custGeom>
              <a:grpFill/>
              <a:ln w="661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07A9FB25-9D1E-4963-95A5-587F8B44303B}"/>
                  </a:ext>
                </a:extLst>
              </p:cNvPr>
              <p:cNvSpPr/>
              <p:nvPr/>
            </p:nvSpPr>
            <p:spPr>
              <a:xfrm>
                <a:off x="8577795" y="1037813"/>
                <a:ext cx="106222" cy="100612"/>
              </a:xfrm>
              <a:custGeom>
                <a:avLst/>
                <a:gdLst>
                  <a:gd name="connsiteX0" fmla="*/ 106222 w 106222"/>
                  <a:gd name="connsiteY0" fmla="*/ 2790 h 100612"/>
                  <a:gd name="connsiteX1" fmla="*/ 0 w 106222"/>
                  <a:gd name="connsiteY1" fmla="*/ 37448 h 100612"/>
                  <a:gd name="connsiteX2" fmla="*/ 0 w 106222"/>
                  <a:gd name="connsiteY2" fmla="*/ 87913 h 100612"/>
                  <a:gd name="connsiteX3" fmla="*/ 12699 w 106222"/>
                  <a:gd name="connsiteY3" fmla="*/ 100612 h 100612"/>
                  <a:gd name="connsiteX4" fmla="*/ 56683 w 106222"/>
                  <a:gd name="connsiteY4" fmla="*/ 100612 h 100612"/>
                  <a:gd name="connsiteX5" fmla="*/ 56683 w 106222"/>
                  <a:gd name="connsiteY5" fmla="*/ 59406 h 100612"/>
                  <a:gd name="connsiteX6" fmla="*/ 59659 w 106222"/>
                  <a:gd name="connsiteY6" fmla="*/ 42871 h 100612"/>
                  <a:gd name="connsiteX7" fmla="*/ 106222 w 106222"/>
                  <a:gd name="connsiteY7" fmla="*/ 2856 h 1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22" h="100612">
                    <a:moveTo>
                      <a:pt x="106222" y="2790"/>
                    </a:moveTo>
                    <a:cubicBezTo>
                      <a:pt x="61511" y="-5875"/>
                      <a:pt x="0" y="5634"/>
                      <a:pt x="0" y="37448"/>
                    </a:cubicBezTo>
                    <a:lnTo>
                      <a:pt x="0" y="87913"/>
                    </a:lnTo>
                    <a:cubicBezTo>
                      <a:pt x="0" y="94924"/>
                      <a:pt x="5688" y="100612"/>
                      <a:pt x="12699" y="100612"/>
                    </a:cubicBezTo>
                    <a:lnTo>
                      <a:pt x="56683" y="100612"/>
                    </a:lnTo>
                    <a:lnTo>
                      <a:pt x="56683" y="59406"/>
                    </a:lnTo>
                    <a:cubicBezTo>
                      <a:pt x="56683" y="53718"/>
                      <a:pt x="57675" y="48162"/>
                      <a:pt x="59659" y="42871"/>
                    </a:cubicBezTo>
                    <a:cubicBezTo>
                      <a:pt x="67133" y="22764"/>
                      <a:pt x="86975" y="10330"/>
                      <a:pt x="106222" y="2856"/>
                    </a:cubicBezTo>
                    <a:close/>
                  </a:path>
                </a:pathLst>
              </a:custGeom>
              <a:grpFill/>
              <a:ln w="661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F0661437-28F5-4E8D-8265-C1C31004D44D}"/>
                  </a:ext>
                </a:extLst>
              </p:cNvPr>
              <p:cNvSpPr/>
              <p:nvPr/>
            </p:nvSpPr>
            <p:spPr>
              <a:xfrm>
                <a:off x="8612591" y="912686"/>
                <a:ext cx="82863" cy="116275"/>
              </a:xfrm>
              <a:custGeom>
                <a:avLst/>
                <a:gdLst>
                  <a:gd name="connsiteX0" fmla="*/ 324 w 82863"/>
                  <a:gd name="connsiteY0" fmla="*/ 60717 h 116275"/>
                  <a:gd name="connsiteX1" fmla="*/ 324 w 82863"/>
                  <a:gd name="connsiteY1" fmla="*/ 61180 h 116275"/>
                  <a:gd name="connsiteX2" fmla="*/ 13023 w 82863"/>
                  <a:gd name="connsiteY2" fmla="*/ 98550 h 116275"/>
                  <a:gd name="connsiteX3" fmla="*/ 41464 w 82863"/>
                  <a:gd name="connsiteY3" fmla="*/ 116276 h 116275"/>
                  <a:gd name="connsiteX4" fmla="*/ 69905 w 82863"/>
                  <a:gd name="connsiteY4" fmla="*/ 98550 h 116275"/>
                  <a:gd name="connsiteX5" fmla="*/ 82670 w 82863"/>
                  <a:gd name="connsiteY5" fmla="*/ 61180 h 116275"/>
                  <a:gd name="connsiteX6" fmla="*/ 82670 w 82863"/>
                  <a:gd name="connsiteY6" fmla="*/ 60717 h 116275"/>
                  <a:gd name="connsiteX7" fmla="*/ 82670 w 82863"/>
                  <a:gd name="connsiteY7" fmla="*/ 58072 h 116275"/>
                  <a:gd name="connsiteX8" fmla="*/ 52774 w 82863"/>
                  <a:gd name="connsiteY8" fmla="*/ 992 h 116275"/>
                  <a:gd name="connsiteX9" fmla="*/ 41067 w 82863"/>
                  <a:gd name="connsiteY9" fmla="*/ 0 h 116275"/>
                  <a:gd name="connsiteX10" fmla="*/ 27971 w 82863"/>
                  <a:gd name="connsiteY10" fmla="*/ 1257 h 116275"/>
                  <a:gd name="connsiteX11" fmla="*/ 192 w 82863"/>
                  <a:gd name="connsiteY11" fmla="*/ 58072 h 116275"/>
                  <a:gd name="connsiteX12" fmla="*/ 192 w 82863"/>
                  <a:gd name="connsiteY12" fmla="*/ 60717 h 116275"/>
                  <a:gd name="connsiteX13" fmla="*/ 8460 w 82863"/>
                  <a:gd name="connsiteY13" fmla="*/ 51987 h 116275"/>
                  <a:gd name="connsiteX14" fmla="*/ 9386 w 82863"/>
                  <a:gd name="connsiteY14" fmla="*/ 42396 h 116275"/>
                  <a:gd name="connsiteX15" fmla="*/ 11701 w 82863"/>
                  <a:gd name="connsiteY15" fmla="*/ 31814 h 116275"/>
                  <a:gd name="connsiteX16" fmla="*/ 24929 w 82863"/>
                  <a:gd name="connsiteY16" fmla="*/ 28573 h 116275"/>
                  <a:gd name="connsiteX17" fmla="*/ 41464 w 82863"/>
                  <a:gd name="connsiteY17" fmla="*/ 36708 h 116275"/>
                  <a:gd name="connsiteX18" fmla="*/ 58396 w 82863"/>
                  <a:gd name="connsiteY18" fmla="*/ 28507 h 116275"/>
                  <a:gd name="connsiteX19" fmla="*/ 71227 w 82863"/>
                  <a:gd name="connsiteY19" fmla="*/ 31814 h 116275"/>
                  <a:gd name="connsiteX20" fmla="*/ 73542 w 82863"/>
                  <a:gd name="connsiteY20" fmla="*/ 42396 h 116275"/>
                  <a:gd name="connsiteX21" fmla="*/ 74535 w 82863"/>
                  <a:gd name="connsiteY21" fmla="*/ 51987 h 116275"/>
                  <a:gd name="connsiteX22" fmla="*/ 76849 w 82863"/>
                  <a:gd name="connsiteY22" fmla="*/ 61445 h 116275"/>
                  <a:gd name="connsiteX23" fmla="*/ 65209 w 82863"/>
                  <a:gd name="connsiteY23" fmla="*/ 95111 h 116275"/>
                  <a:gd name="connsiteX24" fmla="*/ 41398 w 82863"/>
                  <a:gd name="connsiteY24" fmla="*/ 110455 h 116275"/>
                  <a:gd name="connsiteX25" fmla="*/ 17587 w 82863"/>
                  <a:gd name="connsiteY25" fmla="*/ 95111 h 116275"/>
                  <a:gd name="connsiteX26" fmla="*/ 5946 w 82863"/>
                  <a:gd name="connsiteY26" fmla="*/ 61445 h 116275"/>
                  <a:gd name="connsiteX27" fmla="*/ 8327 w 82863"/>
                  <a:gd name="connsiteY27" fmla="*/ 51987 h 11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863" h="116275">
                    <a:moveTo>
                      <a:pt x="324" y="60717"/>
                    </a:moveTo>
                    <a:lnTo>
                      <a:pt x="324" y="61180"/>
                    </a:lnTo>
                    <a:cubicBezTo>
                      <a:pt x="324" y="74475"/>
                      <a:pt x="5417" y="88166"/>
                      <a:pt x="13023" y="98550"/>
                    </a:cubicBezTo>
                    <a:cubicBezTo>
                      <a:pt x="20762" y="109066"/>
                      <a:pt x="31146" y="116276"/>
                      <a:pt x="41464" y="116276"/>
                    </a:cubicBezTo>
                    <a:cubicBezTo>
                      <a:pt x="51782" y="116276"/>
                      <a:pt x="62232" y="109133"/>
                      <a:pt x="69905" y="98550"/>
                    </a:cubicBezTo>
                    <a:cubicBezTo>
                      <a:pt x="77511" y="88166"/>
                      <a:pt x="82670" y="74475"/>
                      <a:pt x="82670" y="61180"/>
                    </a:cubicBezTo>
                    <a:lnTo>
                      <a:pt x="82670" y="60717"/>
                    </a:lnTo>
                    <a:cubicBezTo>
                      <a:pt x="82670" y="59858"/>
                      <a:pt x="82670" y="58998"/>
                      <a:pt x="82670" y="58072"/>
                    </a:cubicBezTo>
                    <a:cubicBezTo>
                      <a:pt x="82670" y="29036"/>
                      <a:pt x="87167" y="5093"/>
                      <a:pt x="52774" y="992"/>
                    </a:cubicBezTo>
                    <a:cubicBezTo>
                      <a:pt x="49335" y="331"/>
                      <a:pt x="45433" y="0"/>
                      <a:pt x="41067" y="0"/>
                    </a:cubicBezTo>
                    <a:cubicBezTo>
                      <a:pt x="36107" y="0"/>
                      <a:pt x="31807" y="463"/>
                      <a:pt x="27971" y="1257"/>
                    </a:cubicBezTo>
                    <a:cubicBezTo>
                      <a:pt x="-4107" y="6085"/>
                      <a:pt x="192" y="29631"/>
                      <a:pt x="192" y="58072"/>
                    </a:cubicBezTo>
                    <a:cubicBezTo>
                      <a:pt x="192" y="58998"/>
                      <a:pt x="192" y="59858"/>
                      <a:pt x="192" y="60717"/>
                    </a:cubicBezTo>
                    <a:close/>
                    <a:moveTo>
                      <a:pt x="8460" y="51987"/>
                    </a:moveTo>
                    <a:cubicBezTo>
                      <a:pt x="9320" y="48547"/>
                      <a:pt x="9386" y="45439"/>
                      <a:pt x="9386" y="42396"/>
                    </a:cubicBezTo>
                    <a:cubicBezTo>
                      <a:pt x="9452" y="38428"/>
                      <a:pt x="9518" y="34790"/>
                      <a:pt x="11701" y="31814"/>
                    </a:cubicBezTo>
                    <a:cubicBezTo>
                      <a:pt x="12164" y="30293"/>
                      <a:pt x="17587" y="29234"/>
                      <a:pt x="24929" y="28573"/>
                    </a:cubicBezTo>
                    <a:lnTo>
                      <a:pt x="41464" y="36708"/>
                    </a:lnTo>
                    <a:lnTo>
                      <a:pt x="58396" y="28507"/>
                    </a:lnTo>
                    <a:cubicBezTo>
                      <a:pt x="65738" y="29102"/>
                      <a:pt x="71095" y="30226"/>
                      <a:pt x="71227" y="31814"/>
                    </a:cubicBezTo>
                    <a:cubicBezTo>
                      <a:pt x="73410" y="34790"/>
                      <a:pt x="73476" y="38428"/>
                      <a:pt x="73542" y="42396"/>
                    </a:cubicBezTo>
                    <a:cubicBezTo>
                      <a:pt x="73609" y="45373"/>
                      <a:pt x="73675" y="48547"/>
                      <a:pt x="74535" y="51987"/>
                    </a:cubicBezTo>
                    <a:lnTo>
                      <a:pt x="76849" y="61445"/>
                    </a:lnTo>
                    <a:cubicBezTo>
                      <a:pt x="76783" y="73416"/>
                      <a:pt x="72153" y="85719"/>
                      <a:pt x="65209" y="95111"/>
                    </a:cubicBezTo>
                    <a:cubicBezTo>
                      <a:pt x="58528" y="104238"/>
                      <a:pt x="49798" y="110455"/>
                      <a:pt x="41398" y="110455"/>
                    </a:cubicBezTo>
                    <a:cubicBezTo>
                      <a:pt x="32998" y="110455"/>
                      <a:pt x="24267" y="104238"/>
                      <a:pt x="17587" y="95111"/>
                    </a:cubicBezTo>
                    <a:cubicBezTo>
                      <a:pt x="10709" y="85719"/>
                      <a:pt x="6079" y="73416"/>
                      <a:pt x="5946" y="61445"/>
                    </a:cubicBezTo>
                    <a:lnTo>
                      <a:pt x="8327" y="51987"/>
                    </a:lnTo>
                    <a:close/>
                  </a:path>
                </a:pathLst>
              </a:custGeom>
              <a:grpFill/>
              <a:ln w="661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EA8C304-79BE-4289-A5A1-23720DB29141}"/>
                  </a:ext>
                </a:extLst>
              </p:cNvPr>
              <p:cNvSpPr/>
              <p:nvPr/>
            </p:nvSpPr>
            <p:spPr>
              <a:xfrm>
                <a:off x="8820003" y="912620"/>
                <a:ext cx="112439" cy="116342"/>
              </a:xfrm>
              <a:custGeom>
                <a:avLst/>
                <a:gdLst>
                  <a:gd name="connsiteX0" fmla="*/ 9260 w 112439"/>
                  <a:gd name="connsiteY0" fmla="*/ 85653 h 116342"/>
                  <a:gd name="connsiteX1" fmla="*/ 0 w 112439"/>
                  <a:gd name="connsiteY1" fmla="*/ 110522 h 116342"/>
                  <a:gd name="connsiteX2" fmla="*/ 40015 w 112439"/>
                  <a:gd name="connsiteY2" fmla="*/ 110522 h 116342"/>
                  <a:gd name="connsiteX3" fmla="*/ 56484 w 112439"/>
                  <a:gd name="connsiteY3" fmla="*/ 116342 h 116342"/>
                  <a:gd name="connsiteX4" fmla="*/ 72953 w 112439"/>
                  <a:gd name="connsiteY4" fmla="*/ 110522 h 116342"/>
                  <a:gd name="connsiteX5" fmla="*/ 112440 w 112439"/>
                  <a:gd name="connsiteY5" fmla="*/ 110522 h 116342"/>
                  <a:gd name="connsiteX6" fmla="*/ 103180 w 112439"/>
                  <a:gd name="connsiteY6" fmla="*/ 85653 h 116342"/>
                  <a:gd name="connsiteX7" fmla="*/ 97426 w 112439"/>
                  <a:gd name="connsiteY7" fmla="*/ 28705 h 116342"/>
                  <a:gd name="connsiteX8" fmla="*/ 68985 w 112439"/>
                  <a:gd name="connsiteY8" fmla="*/ 1124 h 116342"/>
                  <a:gd name="connsiteX9" fmla="*/ 56551 w 112439"/>
                  <a:gd name="connsiteY9" fmla="*/ 0 h 116342"/>
                  <a:gd name="connsiteX10" fmla="*/ 44248 w 112439"/>
                  <a:gd name="connsiteY10" fmla="*/ 1124 h 116342"/>
                  <a:gd name="connsiteX11" fmla="*/ 16866 w 112439"/>
                  <a:gd name="connsiteY11" fmla="*/ 22223 h 116342"/>
                  <a:gd name="connsiteX12" fmla="*/ 16866 w 112439"/>
                  <a:gd name="connsiteY12" fmla="*/ 22091 h 116342"/>
                  <a:gd name="connsiteX13" fmla="*/ 9392 w 112439"/>
                  <a:gd name="connsiteY13" fmla="*/ 85586 h 116342"/>
                  <a:gd name="connsiteX14" fmla="*/ 21893 w 112439"/>
                  <a:gd name="connsiteY14" fmla="*/ 58204 h 116342"/>
                  <a:gd name="connsiteX15" fmla="*/ 68985 w 112439"/>
                  <a:gd name="connsiteY15" fmla="*/ 28375 h 116342"/>
                  <a:gd name="connsiteX16" fmla="*/ 86248 w 112439"/>
                  <a:gd name="connsiteY16" fmla="*/ 31946 h 116342"/>
                  <a:gd name="connsiteX17" fmla="*/ 88563 w 112439"/>
                  <a:gd name="connsiteY17" fmla="*/ 42529 h 116342"/>
                  <a:gd name="connsiteX18" fmla="*/ 89555 w 112439"/>
                  <a:gd name="connsiteY18" fmla="*/ 52119 h 116342"/>
                  <a:gd name="connsiteX19" fmla="*/ 91870 w 112439"/>
                  <a:gd name="connsiteY19" fmla="*/ 61577 h 116342"/>
                  <a:gd name="connsiteX20" fmla="*/ 80229 w 112439"/>
                  <a:gd name="connsiteY20" fmla="*/ 95243 h 116342"/>
                  <a:gd name="connsiteX21" fmla="*/ 56418 w 112439"/>
                  <a:gd name="connsiteY21" fmla="*/ 110588 h 116342"/>
                  <a:gd name="connsiteX22" fmla="*/ 32607 w 112439"/>
                  <a:gd name="connsiteY22" fmla="*/ 95243 h 116342"/>
                  <a:gd name="connsiteX23" fmla="*/ 20967 w 112439"/>
                  <a:gd name="connsiteY23" fmla="*/ 61577 h 116342"/>
                  <a:gd name="connsiteX24" fmla="*/ 21827 w 112439"/>
                  <a:gd name="connsiteY24" fmla="*/ 58204 h 1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439" h="116342">
                    <a:moveTo>
                      <a:pt x="9260" y="85653"/>
                    </a:moveTo>
                    <a:cubicBezTo>
                      <a:pt x="13030" y="110059"/>
                      <a:pt x="0" y="110522"/>
                      <a:pt x="0" y="110522"/>
                    </a:cubicBezTo>
                    <a:lnTo>
                      <a:pt x="40015" y="110522"/>
                    </a:lnTo>
                    <a:cubicBezTo>
                      <a:pt x="45240" y="114159"/>
                      <a:pt x="50862" y="116342"/>
                      <a:pt x="56484" y="116342"/>
                    </a:cubicBezTo>
                    <a:cubicBezTo>
                      <a:pt x="62106" y="116342"/>
                      <a:pt x="67728" y="114159"/>
                      <a:pt x="72953" y="110522"/>
                    </a:cubicBezTo>
                    <a:lnTo>
                      <a:pt x="112440" y="110522"/>
                    </a:lnTo>
                    <a:cubicBezTo>
                      <a:pt x="112440" y="110522"/>
                      <a:pt x="99344" y="110059"/>
                      <a:pt x="103180" y="85653"/>
                    </a:cubicBezTo>
                    <a:cubicBezTo>
                      <a:pt x="106024" y="67398"/>
                      <a:pt x="100402" y="40941"/>
                      <a:pt x="97426" y="28705"/>
                    </a:cubicBezTo>
                    <a:cubicBezTo>
                      <a:pt x="95838" y="14286"/>
                      <a:pt x="89753" y="3968"/>
                      <a:pt x="68985" y="1124"/>
                    </a:cubicBezTo>
                    <a:cubicBezTo>
                      <a:pt x="65347" y="397"/>
                      <a:pt x="61180" y="0"/>
                      <a:pt x="56551" y="0"/>
                    </a:cubicBezTo>
                    <a:cubicBezTo>
                      <a:pt x="51921" y="0"/>
                      <a:pt x="47886" y="397"/>
                      <a:pt x="44248" y="1124"/>
                    </a:cubicBezTo>
                    <a:cubicBezTo>
                      <a:pt x="26655" y="3439"/>
                      <a:pt x="19578" y="11244"/>
                      <a:pt x="16866" y="22223"/>
                    </a:cubicBezTo>
                    <a:lnTo>
                      <a:pt x="16866" y="22091"/>
                    </a:lnTo>
                    <a:cubicBezTo>
                      <a:pt x="16866" y="22091"/>
                      <a:pt x="5556" y="61180"/>
                      <a:pt x="9392" y="85586"/>
                    </a:cubicBezTo>
                    <a:close/>
                    <a:moveTo>
                      <a:pt x="21893" y="58204"/>
                    </a:moveTo>
                    <a:cubicBezTo>
                      <a:pt x="66141" y="43455"/>
                      <a:pt x="68853" y="30425"/>
                      <a:pt x="68985" y="28375"/>
                    </a:cubicBezTo>
                    <a:cubicBezTo>
                      <a:pt x="78575" y="28904"/>
                      <a:pt x="86049" y="30094"/>
                      <a:pt x="86248" y="31946"/>
                    </a:cubicBezTo>
                    <a:cubicBezTo>
                      <a:pt x="88430" y="34922"/>
                      <a:pt x="88497" y="38560"/>
                      <a:pt x="88563" y="42529"/>
                    </a:cubicBezTo>
                    <a:cubicBezTo>
                      <a:pt x="88563" y="45505"/>
                      <a:pt x="88695" y="48680"/>
                      <a:pt x="89555" y="52119"/>
                    </a:cubicBezTo>
                    <a:lnTo>
                      <a:pt x="91870" y="61577"/>
                    </a:lnTo>
                    <a:cubicBezTo>
                      <a:pt x="91804" y="73549"/>
                      <a:pt x="87108" y="85851"/>
                      <a:pt x="80229" y="95243"/>
                    </a:cubicBezTo>
                    <a:cubicBezTo>
                      <a:pt x="73549" y="104370"/>
                      <a:pt x="64818" y="110588"/>
                      <a:pt x="56418" y="110588"/>
                    </a:cubicBezTo>
                    <a:cubicBezTo>
                      <a:pt x="48018" y="110588"/>
                      <a:pt x="39288" y="104370"/>
                      <a:pt x="32607" y="95243"/>
                    </a:cubicBezTo>
                    <a:cubicBezTo>
                      <a:pt x="25729" y="85851"/>
                      <a:pt x="21033" y="73549"/>
                      <a:pt x="20967" y="61577"/>
                    </a:cubicBezTo>
                    <a:lnTo>
                      <a:pt x="21827" y="58204"/>
                    </a:lnTo>
                    <a:close/>
                  </a:path>
                </a:pathLst>
              </a:custGeom>
              <a:grpFill/>
              <a:ln w="6610" cap="flat">
                <a:noFill/>
                <a:prstDash val="solid"/>
                <a:miter/>
              </a:ln>
            </p:spPr>
            <p:txBody>
              <a:bodyPr rtlCol="0" anchor="ctr"/>
              <a:lstStyle/>
              <a:p>
                <a:endParaRPr lang="en-US"/>
              </a:p>
            </p:txBody>
          </p:sp>
        </p:grpSp>
      </p:grpSp>
      <p:pic>
        <p:nvPicPr>
          <p:cNvPr id="55" name="Graphic 54">
            <a:extLst>
              <a:ext uri="{FF2B5EF4-FFF2-40B4-BE49-F238E27FC236}">
                <a16:creationId xmlns:a16="http://schemas.microsoft.com/office/drawing/2014/main" id="{7FFD1A45-B135-4FBB-83BC-A5CDDC3320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50424" y="-50766"/>
            <a:ext cx="1841576" cy="4064167"/>
          </a:xfrm>
          <a:prstGeom prst="rect">
            <a:avLst/>
          </a:prstGeom>
        </p:spPr>
      </p:pic>
      <p:pic>
        <p:nvPicPr>
          <p:cNvPr id="52" name="Graphic 51">
            <a:extLst>
              <a:ext uri="{FF2B5EF4-FFF2-40B4-BE49-F238E27FC236}">
                <a16:creationId xmlns:a16="http://schemas.microsoft.com/office/drawing/2014/main" id="{9A7A35D7-731B-40AF-BB02-04ECE2E0CF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08888" y="6313791"/>
            <a:ext cx="1143000" cy="409500"/>
          </a:xfrm>
          <a:prstGeom prst="rect">
            <a:avLst/>
          </a:prstGeom>
        </p:spPr>
      </p:pic>
      <p:sp>
        <p:nvSpPr>
          <p:cNvPr id="2" name="TextBox 1">
            <a:extLst>
              <a:ext uri="{FF2B5EF4-FFF2-40B4-BE49-F238E27FC236}">
                <a16:creationId xmlns:a16="http://schemas.microsoft.com/office/drawing/2014/main" id="{B735DFD4-6F99-33DB-6910-F6C1D4A91F2C}"/>
              </a:ext>
            </a:extLst>
          </p:cNvPr>
          <p:cNvSpPr txBox="1"/>
          <p:nvPr/>
        </p:nvSpPr>
        <p:spPr>
          <a:xfrm>
            <a:off x="4722877" y="294175"/>
            <a:ext cx="5896058" cy="6406882"/>
          </a:xfrm>
          <a:prstGeom prst="rect">
            <a:avLst/>
          </a:prstGeom>
          <a:noFill/>
        </p:spPr>
        <p:txBody>
          <a:bodyPr wrap="square" lIns="45720" tIns="22860" rIns="45720" bIns="22860" rtlCol="0">
            <a:spAutoFit/>
          </a:bodyPr>
          <a:lstStyle/>
          <a:p>
            <a:pPr>
              <a:lnSpc>
                <a:spcPts val="1920"/>
              </a:lnSpc>
              <a:spcBef>
                <a:spcPts val="600"/>
              </a:spcBef>
              <a:buClr>
                <a:srgbClr val="00A8BF"/>
              </a:buClr>
              <a:buSzPct val="150000"/>
            </a:pPr>
            <a:r>
              <a:rPr lang="en-US" b="1" kern="0">
                <a:solidFill>
                  <a:srgbClr val="00A8BF"/>
                </a:solidFill>
                <a:effectLst/>
                <a:latin typeface="Arial" panose="020B0604020202020204" pitchFamily="34" charset="0"/>
                <a:ea typeface="Times New Roman" panose="02020603050405020304" pitchFamily="18" charset="0"/>
                <a:cs typeface="Times New Roman" panose="02020603050405020304" pitchFamily="18" charset="0"/>
              </a:rPr>
              <a:t>Focus on Employee Retention</a:t>
            </a:r>
          </a:p>
          <a:p>
            <a:pPr marL="285750" indent="-285750">
              <a:lnSpc>
                <a:spcPts val="1920"/>
              </a:lnSpc>
              <a:spcBef>
                <a:spcPts val="600"/>
              </a:spcBef>
              <a:buClr>
                <a:srgbClr val="00A8BF"/>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Employee retention is key to controlling costs and maintaining productivity.</a:t>
            </a:r>
          </a:p>
          <a:p>
            <a:pPr marL="285750" indent="-285750">
              <a:lnSpc>
                <a:spcPts val="1920"/>
              </a:lnSpc>
              <a:spcBef>
                <a:spcPts val="600"/>
              </a:spcBef>
              <a:buClr>
                <a:srgbClr val="00A8BF"/>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Develop programs and strategies to retain your                best employees.</a:t>
            </a:r>
          </a:p>
          <a:p>
            <a:pPr marL="285750" indent="-285750">
              <a:lnSpc>
                <a:spcPts val="1920"/>
              </a:lnSpc>
              <a:spcBef>
                <a:spcPts val="600"/>
              </a:spcBef>
              <a:buClr>
                <a:srgbClr val="00A8BF"/>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Satisfied employees will lead to satisfied clients.</a:t>
            </a:r>
          </a:p>
          <a:p>
            <a:pPr>
              <a:lnSpc>
                <a:spcPts val="1920"/>
              </a:lnSpc>
              <a:spcBef>
                <a:spcPts val="600"/>
              </a:spcBef>
              <a:buClr>
                <a:srgbClr val="00A8BF"/>
              </a:buClr>
              <a:buSzPct val="150000"/>
            </a:pPr>
            <a:endParaRPr lang="en-US" sz="1600" kern="0">
              <a:solidFill>
                <a:schemeClr val="tx1">
                  <a:lumMod val="50000"/>
                  <a:lumOff val="5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920"/>
              </a:lnSpc>
              <a:spcBef>
                <a:spcPts val="600"/>
              </a:spcBef>
              <a:buClr>
                <a:srgbClr val="00A8BF"/>
              </a:buClr>
              <a:buSzPct val="150000"/>
            </a:pPr>
            <a:r>
              <a:rPr lang="en-US" b="1" kern="0">
                <a:solidFill>
                  <a:srgbClr val="00A8BF"/>
                </a:solidFill>
                <a:effectLst/>
                <a:latin typeface="Arial" panose="020B0604020202020204" pitchFamily="34" charset="0"/>
                <a:ea typeface="Times New Roman" panose="02020603050405020304" pitchFamily="18" charset="0"/>
                <a:cs typeface="Times New Roman" panose="02020603050405020304" pitchFamily="18" charset="0"/>
              </a:rPr>
              <a:t>Embrace Recruitment Process Outsourcing (RPO)</a:t>
            </a:r>
          </a:p>
          <a:p>
            <a:pPr marL="285750" indent="-285750">
              <a:lnSpc>
                <a:spcPts val="1920"/>
              </a:lnSpc>
              <a:spcBef>
                <a:spcPts val="600"/>
              </a:spcBef>
              <a:buClr>
                <a:srgbClr val="00A8BF"/>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RPO can provide cost-effective and efficient             recruiting solutions.</a:t>
            </a:r>
          </a:p>
          <a:p>
            <a:pPr marL="285750" indent="-285750">
              <a:lnSpc>
                <a:spcPts val="1920"/>
              </a:lnSpc>
              <a:spcBef>
                <a:spcPts val="600"/>
              </a:spcBef>
              <a:buClr>
                <a:srgbClr val="00A8BF"/>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Consider using RPO for on-demand recruiters, project-based recruitment, or full-service RPO.   </a:t>
            </a:r>
          </a:p>
          <a:p>
            <a:pPr marL="285750" indent="-285750">
              <a:lnSpc>
                <a:spcPts val="1920"/>
              </a:lnSpc>
              <a:spcBef>
                <a:spcPts val="600"/>
              </a:spcBef>
              <a:buClr>
                <a:srgbClr val="00A8BF"/>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RPO can help you find the right talent faster and             more efficiently.</a:t>
            </a:r>
          </a:p>
          <a:p>
            <a:pPr>
              <a:lnSpc>
                <a:spcPts val="1920"/>
              </a:lnSpc>
              <a:spcBef>
                <a:spcPts val="600"/>
              </a:spcBef>
              <a:buClr>
                <a:srgbClr val="00A8BF"/>
              </a:buClr>
              <a:buSzPct val="150000"/>
            </a:pPr>
            <a:endParaRPr lang="en-US" sz="1600" kern="0">
              <a:solidFill>
                <a:schemeClr val="tx1">
                  <a:lumMod val="50000"/>
                  <a:lumOff val="5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920"/>
              </a:lnSpc>
              <a:spcBef>
                <a:spcPts val="600"/>
              </a:spcBef>
              <a:buClr>
                <a:srgbClr val="00A8BF"/>
              </a:buClr>
              <a:buSzPct val="150000"/>
            </a:pPr>
            <a:r>
              <a:rPr lang="en-US" sz="1600" b="1" kern="0">
                <a:solidFill>
                  <a:srgbClr val="00A8BF"/>
                </a:solidFill>
                <a:effectLst/>
                <a:latin typeface="Arial" panose="020B0604020202020204" pitchFamily="34" charset="0"/>
                <a:ea typeface="Times New Roman" panose="02020603050405020304" pitchFamily="18" charset="0"/>
                <a:cs typeface="Times New Roman" panose="02020603050405020304" pitchFamily="18" charset="0"/>
              </a:rPr>
              <a:t>Offer Competitive Benefits</a:t>
            </a:r>
          </a:p>
          <a:p>
            <a:pPr marL="285750" indent="-285750">
              <a:lnSpc>
                <a:spcPts val="1920"/>
              </a:lnSpc>
              <a:spcBef>
                <a:spcPts val="600"/>
              </a:spcBef>
              <a:buClr>
                <a:srgbClr val="00A8BF"/>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Benefits are an important factor in employee satisfaction and retention.</a:t>
            </a:r>
          </a:p>
          <a:p>
            <a:pPr marL="285750" indent="-285750">
              <a:lnSpc>
                <a:spcPts val="1920"/>
              </a:lnSpc>
              <a:spcBef>
                <a:spcPts val="600"/>
              </a:spcBef>
              <a:buClr>
                <a:srgbClr val="00A8BF"/>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Offer a variety of benefits, including health insurance, retirement plans, and paid time off.   </a:t>
            </a:r>
          </a:p>
          <a:p>
            <a:pPr marL="285750" indent="-285750">
              <a:lnSpc>
                <a:spcPts val="1920"/>
              </a:lnSpc>
              <a:spcBef>
                <a:spcPts val="600"/>
              </a:spcBef>
              <a:buClr>
                <a:srgbClr val="00A8BF"/>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Consider offering perks such as telehealth, employee discounts, and payroll advance options.</a:t>
            </a:r>
            <a:endParaRPr lang="en-US" sz="1600">
              <a:solidFill>
                <a:schemeClr val="tx1">
                  <a:lumMod val="65000"/>
                  <a:lumOff val="35000"/>
                </a:schemeClr>
              </a:solidFill>
            </a:endParaRPr>
          </a:p>
        </p:txBody>
      </p:sp>
      <p:pic>
        <p:nvPicPr>
          <p:cNvPr id="3" name="Graphic 11">
            <a:extLst>
              <a:ext uri="{FF2B5EF4-FFF2-40B4-BE49-F238E27FC236}">
                <a16:creationId xmlns:a16="http://schemas.microsoft.com/office/drawing/2014/main" id="{E69CF4C0-347F-9366-1985-0EDC6065E2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66428" y="1664450"/>
            <a:ext cx="1726359" cy="1628904"/>
          </a:xfrm>
          <a:prstGeom prst="rect">
            <a:avLst/>
          </a:prstGeom>
        </p:spPr>
      </p:pic>
    </p:spTree>
    <p:extLst>
      <p:ext uri="{BB962C8B-B14F-4D97-AF65-F5344CB8AC3E}">
        <p14:creationId xmlns:p14="http://schemas.microsoft.com/office/powerpoint/2010/main" val="308559908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6" name="Picture 5" descr="A group of people sitting around a table&#10;&#10;Description automatically generated with medium confidence">
            <a:extLst>
              <a:ext uri="{FF2B5EF4-FFF2-40B4-BE49-F238E27FC236}">
                <a16:creationId xmlns:a16="http://schemas.microsoft.com/office/drawing/2014/main" id="{7F0FAB12-D944-48B1-9099-ABB9A1BF9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861" y="-16042"/>
            <a:ext cx="10309140" cy="6874042"/>
          </a:xfrm>
          <a:prstGeom prst="rect">
            <a:avLst/>
          </a:prstGeom>
        </p:spPr>
      </p:pic>
      <p:sp>
        <p:nvSpPr>
          <p:cNvPr id="8" name="Rectangle 7">
            <a:extLst>
              <a:ext uri="{FF2B5EF4-FFF2-40B4-BE49-F238E27FC236}">
                <a16:creationId xmlns:a16="http://schemas.microsoft.com/office/drawing/2014/main" id="{80626081-6865-481D-8057-8967104737FB}"/>
              </a:ext>
            </a:extLst>
          </p:cNvPr>
          <p:cNvSpPr/>
          <p:nvPr/>
        </p:nvSpPr>
        <p:spPr>
          <a:xfrm>
            <a:off x="0" y="-22161"/>
            <a:ext cx="12192000" cy="6874042"/>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57D625E-6667-42D7-8A72-63040B430F12}"/>
              </a:ext>
            </a:extLst>
          </p:cNvPr>
          <p:cNvSpPr>
            <a:spLocks noGrp="1" noRot="1" noMove="1" noResize="1" noEditPoints="1" noAdjustHandles="1" noChangeArrowheads="1" noChangeShapeType="1"/>
          </p:cNvSpPr>
          <p:nvPr/>
        </p:nvSpPr>
        <p:spPr>
          <a:xfrm>
            <a:off x="1" y="-16042"/>
            <a:ext cx="4130774" cy="6874042"/>
          </a:xfrm>
          <a:prstGeom prst="rect">
            <a:avLst/>
          </a:prstGeom>
          <a:solidFill>
            <a:srgbClr val="E3530F"/>
          </a:solidFill>
          <a:ln>
            <a:no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3047BB0C-D702-4EB5-AFB1-C929A81AD3D0}"/>
              </a:ext>
            </a:extLst>
          </p:cNvPr>
          <p:cNvGrpSpPr/>
          <p:nvPr/>
        </p:nvGrpSpPr>
        <p:grpSpPr>
          <a:xfrm>
            <a:off x="175161" y="5333176"/>
            <a:ext cx="5121750" cy="2670508"/>
            <a:chOff x="214584" y="5257800"/>
            <a:chExt cx="5121750" cy="2670508"/>
          </a:xfrm>
        </p:grpSpPr>
        <p:sp>
          <p:nvSpPr>
            <p:cNvPr id="57" name="Freeform: Shape 56">
              <a:extLst>
                <a:ext uri="{FF2B5EF4-FFF2-40B4-BE49-F238E27FC236}">
                  <a16:creationId xmlns:a16="http://schemas.microsoft.com/office/drawing/2014/main" id="{7B5233DC-26E8-43B2-844D-D62C1AA0D923}"/>
                </a:ext>
              </a:extLst>
            </p:cNvPr>
            <p:cNvSpPr/>
            <p:nvPr/>
          </p:nvSpPr>
          <p:spPr>
            <a:xfrm>
              <a:off x="1788098" y="6077347"/>
              <a:ext cx="1116876" cy="1116803"/>
            </a:xfrm>
            <a:custGeom>
              <a:avLst/>
              <a:gdLst>
                <a:gd name="connsiteX0" fmla="*/ 619278 w 1005408"/>
                <a:gd name="connsiteY0" fmla="*/ 12501 h 1005342"/>
                <a:gd name="connsiteX1" fmla="*/ 636607 w 1005408"/>
                <a:gd name="connsiteY1" fmla="*/ 74938 h 1005342"/>
                <a:gd name="connsiteX2" fmla="*/ 724971 w 1005408"/>
                <a:gd name="connsiteY2" fmla="*/ 113432 h 1005342"/>
                <a:gd name="connsiteX3" fmla="*/ 782447 w 1005408"/>
                <a:gd name="connsiteY3" fmla="*/ 83668 h 1005342"/>
                <a:gd name="connsiteX4" fmla="*/ 848721 w 1005408"/>
                <a:gd name="connsiteY4" fmla="*/ 136515 h 1005342"/>
                <a:gd name="connsiteX5" fmla="*/ 832516 w 1005408"/>
                <a:gd name="connsiteY5" fmla="*/ 199349 h 1005342"/>
                <a:gd name="connsiteX6" fmla="*/ 889662 w 1005408"/>
                <a:gd name="connsiteY6" fmla="*/ 276734 h 1005342"/>
                <a:gd name="connsiteX7" fmla="*/ 954480 w 1005408"/>
                <a:gd name="connsiteY7" fmla="*/ 279710 h 1005342"/>
                <a:gd name="connsiteX8" fmla="*/ 985434 w 1005408"/>
                <a:gd name="connsiteY8" fmla="*/ 358616 h 1005342"/>
                <a:gd name="connsiteX9" fmla="*/ 940061 w 1005408"/>
                <a:gd name="connsiteY9" fmla="*/ 404783 h 1005342"/>
                <a:gd name="connsiteX10" fmla="*/ 950842 w 1005408"/>
                <a:gd name="connsiteY10" fmla="*/ 500555 h 1005342"/>
                <a:gd name="connsiteX11" fmla="*/ 1005409 w 1005408"/>
                <a:gd name="connsiteY11" fmla="*/ 535477 h 1005342"/>
                <a:gd name="connsiteX12" fmla="*/ 992776 w 1005408"/>
                <a:gd name="connsiteY12" fmla="*/ 619278 h 1005342"/>
                <a:gd name="connsiteX13" fmla="*/ 930339 w 1005408"/>
                <a:gd name="connsiteY13" fmla="*/ 636607 h 1005342"/>
                <a:gd name="connsiteX14" fmla="*/ 891844 w 1005408"/>
                <a:gd name="connsiteY14" fmla="*/ 724905 h 1005342"/>
                <a:gd name="connsiteX15" fmla="*/ 921608 w 1005408"/>
                <a:gd name="connsiteY15" fmla="*/ 782381 h 1005342"/>
                <a:gd name="connsiteX16" fmla="*/ 868761 w 1005408"/>
                <a:gd name="connsiteY16" fmla="*/ 848655 h 1005342"/>
                <a:gd name="connsiteX17" fmla="*/ 805927 w 1005408"/>
                <a:gd name="connsiteY17" fmla="*/ 832450 h 1005342"/>
                <a:gd name="connsiteX18" fmla="*/ 728542 w 1005408"/>
                <a:gd name="connsiteY18" fmla="*/ 889596 h 1005342"/>
                <a:gd name="connsiteX19" fmla="*/ 725566 w 1005408"/>
                <a:gd name="connsiteY19" fmla="*/ 954414 h 1005342"/>
                <a:gd name="connsiteX20" fmla="*/ 646660 w 1005408"/>
                <a:gd name="connsiteY20" fmla="*/ 985368 h 1005342"/>
                <a:gd name="connsiteX21" fmla="*/ 600494 w 1005408"/>
                <a:gd name="connsiteY21" fmla="*/ 939995 h 1005342"/>
                <a:gd name="connsiteX22" fmla="*/ 504722 w 1005408"/>
                <a:gd name="connsiteY22" fmla="*/ 950776 h 1005342"/>
                <a:gd name="connsiteX23" fmla="*/ 469799 w 1005408"/>
                <a:gd name="connsiteY23" fmla="*/ 1005342 h 1005342"/>
                <a:gd name="connsiteX24" fmla="*/ 385998 w 1005408"/>
                <a:gd name="connsiteY24" fmla="*/ 992710 h 1005342"/>
                <a:gd name="connsiteX25" fmla="*/ 368670 w 1005408"/>
                <a:gd name="connsiteY25" fmla="*/ 930272 h 1005342"/>
                <a:gd name="connsiteX26" fmla="*/ 280371 w 1005408"/>
                <a:gd name="connsiteY26" fmla="*/ 891779 h 1005342"/>
                <a:gd name="connsiteX27" fmla="*/ 222895 w 1005408"/>
                <a:gd name="connsiteY27" fmla="*/ 921542 h 1005342"/>
                <a:gd name="connsiteX28" fmla="*/ 156622 w 1005408"/>
                <a:gd name="connsiteY28" fmla="*/ 868695 h 1005342"/>
                <a:gd name="connsiteX29" fmla="*/ 172826 w 1005408"/>
                <a:gd name="connsiteY29" fmla="*/ 805861 h 1005342"/>
                <a:gd name="connsiteX30" fmla="*/ 115680 w 1005408"/>
                <a:gd name="connsiteY30" fmla="*/ 728476 h 1005342"/>
                <a:gd name="connsiteX31" fmla="*/ 50862 w 1005408"/>
                <a:gd name="connsiteY31" fmla="*/ 725500 h 1005342"/>
                <a:gd name="connsiteX32" fmla="*/ 19908 w 1005408"/>
                <a:gd name="connsiteY32" fmla="*/ 646660 h 1005342"/>
                <a:gd name="connsiteX33" fmla="*/ 65281 w 1005408"/>
                <a:gd name="connsiteY33" fmla="*/ 600494 h 1005342"/>
                <a:gd name="connsiteX34" fmla="*/ 54566 w 1005408"/>
                <a:gd name="connsiteY34" fmla="*/ 504722 h 1005342"/>
                <a:gd name="connsiteX35" fmla="*/ 0 w 1005408"/>
                <a:gd name="connsiteY35" fmla="*/ 469799 h 1005342"/>
                <a:gd name="connsiteX36" fmla="*/ 12633 w 1005408"/>
                <a:gd name="connsiteY36" fmla="*/ 385999 h 1005342"/>
                <a:gd name="connsiteX37" fmla="*/ 75070 w 1005408"/>
                <a:gd name="connsiteY37" fmla="*/ 368670 h 1005342"/>
                <a:gd name="connsiteX38" fmla="*/ 113564 w 1005408"/>
                <a:gd name="connsiteY38" fmla="*/ 280371 h 1005342"/>
                <a:gd name="connsiteX39" fmla="*/ 83801 w 1005408"/>
                <a:gd name="connsiteY39" fmla="*/ 222829 h 1005342"/>
                <a:gd name="connsiteX40" fmla="*/ 136647 w 1005408"/>
                <a:gd name="connsiteY40" fmla="*/ 156556 h 1005342"/>
                <a:gd name="connsiteX41" fmla="*/ 199481 w 1005408"/>
                <a:gd name="connsiteY41" fmla="*/ 172826 h 1005342"/>
                <a:gd name="connsiteX42" fmla="*/ 276866 w 1005408"/>
                <a:gd name="connsiteY42" fmla="*/ 115681 h 1005342"/>
                <a:gd name="connsiteX43" fmla="*/ 279842 w 1005408"/>
                <a:gd name="connsiteY43" fmla="*/ 50862 h 1005342"/>
                <a:gd name="connsiteX44" fmla="*/ 358748 w 1005408"/>
                <a:gd name="connsiteY44" fmla="*/ 19908 h 1005342"/>
                <a:gd name="connsiteX45" fmla="*/ 404915 w 1005408"/>
                <a:gd name="connsiteY45" fmla="*/ 65281 h 1005342"/>
                <a:gd name="connsiteX46" fmla="*/ 500687 w 1005408"/>
                <a:gd name="connsiteY46" fmla="*/ 54566 h 1005342"/>
                <a:gd name="connsiteX47" fmla="*/ 535609 w 1005408"/>
                <a:gd name="connsiteY47" fmla="*/ 0 h 1005342"/>
                <a:gd name="connsiteX48" fmla="*/ 619410 w 1005408"/>
                <a:gd name="connsiteY48" fmla="*/ 12633 h 1005342"/>
                <a:gd name="connsiteX49" fmla="*/ 619410 w 1005408"/>
                <a:gd name="connsiteY49" fmla="*/ 12633 h 1005342"/>
                <a:gd name="connsiteX50" fmla="*/ 449097 w 1005408"/>
                <a:gd name="connsiteY50" fmla="*/ 857253 h 1005342"/>
                <a:gd name="connsiteX51" fmla="*/ 857253 w 1005408"/>
                <a:gd name="connsiteY51" fmla="*/ 556047 h 1005342"/>
                <a:gd name="connsiteX52" fmla="*/ 555981 w 1005408"/>
                <a:gd name="connsiteY52" fmla="*/ 147891 h 1005342"/>
                <a:gd name="connsiteX53" fmla="*/ 147825 w 1005408"/>
                <a:gd name="connsiteY53" fmla="*/ 449163 h 1005342"/>
                <a:gd name="connsiteX54" fmla="*/ 449031 w 1005408"/>
                <a:gd name="connsiteY54" fmla="*/ 857319 h 100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5408" h="1005342">
                  <a:moveTo>
                    <a:pt x="619278" y="12501"/>
                  </a:moveTo>
                  <a:lnTo>
                    <a:pt x="636607" y="74938"/>
                  </a:lnTo>
                  <a:cubicBezTo>
                    <a:pt x="667825" y="84660"/>
                    <a:pt x="697324" y="97624"/>
                    <a:pt x="724971" y="113432"/>
                  </a:cubicBezTo>
                  <a:lnTo>
                    <a:pt x="782447" y="83668"/>
                  </a:lnTo>
                  <a:lnTo>
                    <a:pt x="848721" y="136515"/>
                  </a:lnTo>
                  <a:lnTo>
                    <a:pt x="832516" y="199349"/>
                  </a:lnTo>
                  <a:cubicBezTo>
                    <a:pt x="854276" y="223027"/>
                    <a:pt x="873391" y="249021"/>
                    <a:pt x="889662" y="276734"/>
                  </a:cubicBezTo>
                  <a:lnTo>
                    <a:pt x="954480" y="279710"/>
                  </a:lnTo>
                  <a:lnTo>
                    <a:pt x="985434" y="358616"/>
                  </a:lnTo>
                  <a:lnTo>
                    <a:pt x="940061" y="404783"/>
                  </a:lnTo>
                  <a:cubicBezTo>
                    <a:pt x="947006" y="435803"/>
                    <a:pt x="950710" y="467815"/>
                    <a:pt x="950842" y="500555"/>
                  </a:cubicBezTo>
                  <a:lnTo>
                    <a:pt x="1005409" y="535477"/>
                  </a:lnTo>
                  <a:lnTo>
                    <a:pt x="992776" y="619278"/>
                  </a:lnTo>
                  <a:lnTo>
                    <a:pt x="930339" y="636607"/>
                  </a:lnTo>
                  <a:cubicBezTo>
                    <a:pt x="920616" y="667825"/>
                    <a:pt x="907586" y="697324"/>
                    <a:pt x="891844" y="724905"/>
                  </a:cubicBezTo>
                  <a:lnTo>
                    <a:pt x="921608" y="782381"/>
                  </a:lnTo>
                  <a:lnTo>
                    <a:pt x="868761" y="848655"/>
                  </a:lnTo>
                  <a:lnTo>
                    <a:pt x="805927" y="832450"/>
                  </a:lnTo>
                  <a:cubicBezTo>
                    <a:pt x="782249" y="854210"/>
                    <a:pt x="756256" y="873325"/>
                    <a:pt x="728542" y="889596"/>
                  </a:cubicBezTo>
                  <a:lnTo>
                    <a:pt x="725566" y="954414"/>
                  </a:lnTo>
                  <a:lnTo>
                    <a:pt x="646660" y="985368"/>
                  </a:lnTo>
                  <a:lnTo>
                    <a:pt x="600494" y="939995"/>
                  </a:lnTo>
                  <a:cubicBezTo>
                    <a:pt x="569474" y="946940"/>
                    <a:pt x="537461" y="950644"/>
                    <a:pt x="504722" y="950776"/>
                  </a:cubicBezTo>
                  <a:lnTo>
                    <a:pt x="469799" y="1005342"/>
                  </a:lnTo>
                  <a:lnTo>
                    <a:pt x="385998" y="992710"/>
                  </a:lnTo>
                  <a:lnTo>
                    <a:pt x="368670" y="930272"/>
                  </a:lnTo>
                  <a:cubicBezTo>
                    <a:pt x="337451" y="920550"/>
                    <a:pt x="307952" y="907586"/>
                    <a:pt x="280371" y="891779"/>
                  </a:cubicBezTo>
                  <a:lnTo>
                    <a:pt x="222895" y="921542"/>
                  </a:lnTo>
                  <a:lnTo>
                    <a:pt x="156622" y="868695"/>
                  </a:lnTo>
                  <a:lnTo>
                    <a:pt x="172826" y="805861"/>
                  </a:lnTo>
                  <a:cubicBezTo>
                    <a:pt x="151066" y="782183"/>
                    <a:pt x="131951" y="756190"/>
                    <a:pt x="115680" y="728476"/>
                  </a:cubicBezTo>
                  <a:lnTo>
                    <a:pt x="50862" y="725500"/>
                  </a:lnTo>
                  <a:lnTo>
                    <a:pt x="19908" y="646660"/>
                  </a:lnTo>
                  <a:lnTo>
                    <a:pt x="65281" y="600494"/>
                  </a:lnTo>
                  <a:cubicBezTo>
                    <a:pt x="58336" y="569474"/>
                    <a:pt x="54632" y="537461"/>
                    <a:pt x="54566" y="504722"/>
                  </a:cubicBezTo>
                  <a:lnTo>
                    <a:pt x="0" y="469799"/>
                  </a:lnTo>
                  <a:lnTo>
                    <a:pt x="12633" y="385999"/>
                  </a:lnTo>
                  <a:lnTo>
                    <a:pt x="75070" y="368670"/>
                  </a:lnTo>
                  <a:cubicBezTo>
                    <a:pt x="84793" y="337451"/>
                    <a:pt x="97822" y="307952"/>
                    <a:pt x="113564" y="280371"/>
                  </a:cubicBezTo>
                  <a:lnTo>
                    <a:pt x="83801" y="222829"/>
                  </a:lnTo>
                  <a:lnTo>
                    <a:pt x="136647" y="156556"/>
                  </a:lnTo>
                  <a:lnTo>
                    <a:pt x="199481" y="172826"/>
                  </a:lnTo>
                  <a:cubicBezTo>
                    <a:pt x="223159" y="151066"/>
                    <a:pt x="249153" y="131951"/>
                    <a:pt x="276866" y="115681"/>
                  </a:cubicBezTo>
                  <a:lnTo>
                    <a:pt x="279842" y="50862"/>
                  </a:lnTo>
                  <a:lnTo>
                    <a:pt x="358748" y="19908"/>
                  </a:lnTo>
                  <a:lnTo>
                    <a:pt x="404915" y="65281"/>
                  </a:lnTo>
                  <a:cubicBezTo>
                    <a:pt x="435935" y="58336"/>
                    <a:pt x="467947" y="54632"/>
                    <a:pt x="500687" y="54566"/>
                  </a:cubicBezTo>
                  <a:lnTo>
                    <a:pt x="535609" y="0"/>
                  </a:lnTo>
                  <a:lnTo>
                    <a:pt x="619410" y="12633"/>
                  </a:lnTo>
                  <a:lnTo>
                    <a:pt x="619410" y="12633"/>
                  </a:lnTo>
                  <a:close/>
                  <a:moveTo>
                    <a:pt x="449097" y="857253"/>
                  </a:moveTo>
                  <a:cubicBezTo>
                    <a:pt x="645006" y="886818"/>
                    <a:pt x="827754" y="751890"/>
                    <a:pt x="857253" y="556047"/>
                  </a:cubicBezTo>
                  <a:cubicBezTo>
                    <a:pt x="886752" y="360137"/>
                    <a:pt x="751890" y="177390"/>
                    <a:pt x="555981" y="147891"/>
                  </a:cubicBezTo>
                  <a:cubicBezTo>
                    <a:pt x="360071" y="118392"/>
                    <a:pt x="177324" y="253254"/>
                    <a:pt x="147825" y="449163"/>
                  </a:cubicBezTo>
                  <a:cubicBezTo>
                    <a:pt x="118326" y="645073"/>
                    <a:pt x="253188" y="827820"/>
                    <a:pt x="449031" y="857319"/>
                  </a:cubicBezTo>
                  <a:close/>
                </a:path>
              </a:pathLst>
            </a:custGeom>
            <a:solidFill>
              <a:srgbClr val="B4400C"/>
            </a:solidFill>
            <a:ln w="661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4F43700-02E4-4BD7-8476-5289C7EF3E75}"/>
                </a:ext>
              </a:extLst>
            </p:cNvPr>
            <p:cNvSpPr/>
            <p:nvPr/>
          </p:nvSpPr>
          <p:spPr>
            <a:xfrm>
              <a:off x="4240251" y="6362030"/>
              <a:ext cx="1096083" cy="1096230"/>
            </a:xfrm>
            <a:custGeom>
              <a:avLst/>
              <a:gdLst>
                <a:gd name="connsiteX0" fmla="*/ 727947 w 986690"/>
                <a:gd name="connsiteY0" fmla="*/ 59262 h 986823"/>
                <a:gd name="connsiteX1" fmla="*/ 728542 w 986690"/>
                <a:gd name="connsiteY1" fmla="*/ 122758 h 986823"/>
                <a:gd name="connsiteX2" fmla="*/ 802356 w 986690"/>
                <a:gd name="connsiteY2" fmla="*/ 181557 h 986823"/>
                <a:gd name="connsiteX3" fmla="*/ 864264 w 986690"/>
                <a:gd name="connsiteY3" fmla="*/ 167932 h 986823"/>
                <a:gd name="connsiteX4" fmla="*/ 913604 w 986690"/>
                <a:gd name="connsiteY4" fmla="*/ 234734 h 986823"/>
                <a:gd name="connsiteX5" fmla="*/ 882320 w 986690"/>
                <a:gd name="connsiteY5" fmla="*/ 290028 h 986823"/>
                <a:gd name="connsiteX6" fmla="*/ 916780 w 986690"/>
                <a:gd name="connsiteY6" fmla="*/ 377731 h 986823"/>
                <a:gd name="connsiteX7" fmla="*/ 977364 w 986690"/>
                <a:gd name="connsiteY7" fmla="*/ 396978 h 986823"/>
                <a:gd name="connsiteX8" fmla="*/ 986691 w 986690"/>
                <a:gd name="connsiteY8" fmla="*/ 479456 h 986823"/>
                <a:gd name="connsiteX9" fmla="*/ 932058 w 986690"/>
                <a:gd name="connsiteY9" fmla="*/ 511666 h 986823"/>
                <a:gd name="connsiteX10" fmla="*/ 917970 w 986690"/>
                <a:gd name="connsiteY10" fmla="*/ 604991 h 986823"/>
                <a:gd name="connsiteX11" fmla="*/ 960763 w 986690"/>
                <a:gd name="connsiteY11" fmla="*/ 651885 h 986823"/>
                <a:gd name="connsiteX12" fmla="*/ 927627 w 986690"/>
                <a:gd name="connsiteY12" fmla="*/ 728014 h 986823"/>
                <a:gd name="connsiteX13" fmla="*/ 864131 w 986690"/>
                <a:gd name="connsiteY13" fmla="*/ 728609 h 986823"/>
                <a:gd name="connsiteX14" fmla="*/ 805332 w 986690"/>
                <a:gd name="connsiteY14" fmla="*/ 802422 h 986823"/>
                <a:gd name="connsiteX15" fmla="*/ 818891 w 986690"/>
                <a:gd name="connsiteY15" fmla="*/ 864396 h 986823"/>
                <a:gd name="connsiteX16" fmla="*/ 752088 w 986690"/>
                <a:gd name="connsiteY16" fmla="*/ 913737 h 986823"/>
                <a:gd name="connsiteX17" fmla="*/ 696795 w 986690"/>
                <a:gd name="connsiteY17" fmla="*/ 882453 h 986823"/>
                <a:gd name="connsiteX18" fmla="*/ 609092 w 986690"/>
                <a:gd name="connsiteY18" fmla="*/ 916912 h 986823"/>
                <a:gd name="connsiteX19" fmla="*/ 589845 w 986690"/>
                <a:gd name="connsiteY19" fmla="*/ 977497 h 986823"/>
                <a:gd name="connsiteX20" fmla="*/ 507367 w 986690"/>
                <a:gd name="connsiteY20" fmla="*/ 986823 h 986823"/>
                <a:gd name="connsiteX21" fmla="*/ 475156 w 986690"/>
                <a:gd name="connsiteY21" fmla="*/ 932191 h 986823"/>
                <a:gd name="connsiteX22" fmla="*/ 381832 w 986690"/>
                <a:gd name="connsiteY22" fmla="*/ 918103 h 986823"/>
                <a:gd name="connsiteX23" fmla="*/ 334937 w 986690"/>
                <a:gd name="connsiteY23" fmla="*/ 960896 h 986823"/>
                <a:gd name="connsiteX24" fmla="*/ 258809 w 986690"/>
                <a:gd name="connsiteY24" fmla="*/ 927693 h 986823"/>
                <a:gd name="connsiteX25" fmla="*/ 258214 w 986690"/>
                <a:gd name="connsiteY25" fmla="*/ 864198 h 986823"/>
                <a:gd name="connsiteX26" fmla="*/ 184401 w 986690"/>
                <a:gd name="connsiteY26" fmla="*/ 805399 h 986823"/>
                <a:gd name="connsiteX27" fmla="*/ 122427 w 986690"/>
                <a:gd name="connsiteY27" fmla="*/ 818957 h 986823"/>
                <a:gd name="connsiteX28" fmla="*/ 73086 w 986690"/>
                <a:gd name="connsiteY28" fmla="*/ 752155 h 986823"/>
                <a:gd name="connsiteX29" fmla="*/ 104370 w 986690"/>
                <a:gd name="connsiteY29" fmla="*/ 696795 h 986823"/>
                <a:gd name="connsiteX30" fmla="*/ 69911 w 986690"/>
                <a:gd name="connsiteY30" fmla="*/ 609092 h 986823"/>
                <a:gd name="connsiteX31" fmla="*/ 9326 w 986690"/>
                <a:gd name="connsiteY31" fmla="*/ 589845 h 986823"/>
                <a:gd name="connsiteX32" fmla="*/ 0 w 986690"/>
                <a:gd name="connsiteY32" fmla="*/ 507367 h 986823"/>
                <a:gd name="connsiteX33" fmla="*/ 54632 w 986690"/>
                <a:gd name="connsiteY33" fmla="*/ 475157 h 986823"/>
                <a:gd name="connsiteX34" fmla="*/ 68720 w 986690"/>
                <a:gd name="connsiteY34" fmla="*/ 381832 h 986823"/>
                <a:gd name="connsiteX35" fmla="*/ 25927 w 986690"/>
                <a:gd name="connsiteY35" fmla="*/ 334938 h 986823"/>
                <a:gd name="connsiteX36" fmla="*/ 59130 w 986690"/>
                <a:gd name="connsiteY36" fmla="*/ 258810 h 986823"/>
                <a:gd name="connsiteX37" fmla="*/ 122625 w 986690"/>
                <a:gd name="connsiteY37" fmla="*/ 258214 h 986823"/>
                <a:gd name="connsiteX38" fmla="*/ 181425 w 986690"/>
                <a:gd name="connsiteY38" fmla="*/ 184401 h 986823"/>
                <a:gd name="connsiteX39" fmla="*/ 167865 w 986690"/>
                <a:gd name="connsiteY39" fmla="*/ 122427 h 986823"/>
                <a:gd name="connsiteX40" fmla="*/ 234668 w 986690"/>
                <a:gd name="connsiteY40" fmla="*/ 73086 h 986823"/>
                <a:gd name="connsiteX41" fmla="*/ 290028 w 986690"/>
                <a:gd name="connsiteY41" fmla="*/ 104370 h 986823"/>
                <a:gd name="connsiteX42" fmla="*/ 377731 w 986690"/>
                <a:gd name="connsiteY42" fmla="*/ 69911 h 986823"/>
                <a:gd name="connsiteX43" fmla="*/ 396978 w 986690"/>
                <a:gd name="connsiteY43" fmla="*/ 9326 h 986823"/>
                <a:gd name="connsiteX44" fmla="*/ 479456 w 986690"/>
                <a:gd name="connsiteY44" fmla="*/ 0 h 986823"/>
                <a:gd name="connsiteX45" fmla="*/ 511666 w 986690"/>
                <a:gd name="connsiteY45" fmla="*/ 54632 h 986823"/>
                <a:gd name="connsiteX46" fmla="*/ 604991 w 986690"/>
                <a:gd name="connsiteY46" fmla="*/ 68720 h 986823"/>
                <a:gd name="connsiteX47" fmla="*/ 651885 w 986690"/>
                <a:gd name="connsiteY47" fmla="*/ 25927 h 986823"/>
                <a:gd name="connsiteX48" fmla="*/ 727947 w 986690"/>
                <a:gd name="connsiteY48" fmla="*/ 59130 h 986823"/>
                <a:gd name="connsiteX49" fmla="*/ 727947 w 986690"/>
                <a:gd name="connsiteY49" fmla="*/ 59130 h 986823"/>
                <a:gd name="connsiteX50" fmla="*/ 352994 w 986690"/>
                <a:gd name="connsiteY50" fmla="*/ 815650 h 986823"/>
                <a:gd name="connsiteX51" fmla="*/ 815584 w 986690"/>
                <a:gd name="connsiteY51" fmla="*/ 633895 h 986823"/>
                <a:gd name="connsiteX52" fmla="*/ 633828 w 986690"/>
                <a:gd name="connsiteY52" fmla="*/ 171305 h 986823"/>
                <a:gd name="connsiteX53" fmla="*/ 171305 w 986690"/>
                <a:gd name="connsiteY53" fmla="*/ 353060 h 986823"/>
                <a:gd name="connsiteX54" fmla="*/ 352994 w 986690"/>
                <a:gd name="connsiteY54" fmla="*/ 815650 h 98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86690" h="986823">
                  <a:moveTo>
                    <a:pt x="727947" y="59262"/>
                  </a:moveTo>
                  <a:lnTo>
                    <a:pt x="728542" y="122758"/>
                  </a:lnTo>
                  <a:cubicBezTo>
                    <a:pt x="755594" y="139888"/>
                    <a:pt x="780265" y="159664"/>
                    <a:pt x="802356" y="181557"/>
                  </a:cubicBezTo>
                  <a:lnTo>
                    <a:pt x="864264" y="167932"/>
                  </a:lnTo>
                  <a:lnTo>
                    <a:pt x="913604" y="234734"/>
                  </a:lnTo>
                  <a:lnTo>
                    <a:pt x="882320" y="290028"/>
                  </a:lnTo>
                  <a:cubicBezTo>
                    <a:pt x="896871" y="317940"/>
                    <a:pt x="908446" y="347372"/>
                    <a:pt x="916780" y="377731"/>
                  </a:cubicBezTo>
                  <a:lnTo>
                    <a:pt x="977364" y="396978"/>
                  </a:lnTo>
                  <a:lnTo>
                    <a:pt x="986691" y="479456"/>
                  </a:lnTo>
                  <a:lnTo>
                    <a:pt x="932058" y="511666"/>
                  </a:lnTo>
                  <a:cubicBezTo>
                    <a:pt x="930801" y="542753"/>
                    <a:pt x="926171" y="574037"/>
                    <a:pt x="917970" y="604991"/>
                  </a:cubicBezTo>
                  <a:lnTo>
                    <a:pt x="960763" y="651885"/>
                  </a:lnTo>
                  <a:lnTo>
                    <a:pt x="927627" y="728014"/>
                  </a:lnTo>
                  <a:lnTo>
                    <a:pt x="864131" y="728609"/>
                  </a:lnTo>
                  <a:cubicBezTo>
                    <a:pt x="847001" y="755660"/>
                    <a:pt x="827291" y="780331"/>
                    <a:pt x="805332" y="802422"/>
                  </a:cubicBezTo>
                  <a:lnTo>
                    <a:pt x="818891" y="864396"/>
                  </a:lnTo>
                  <a:lnTo>
                    <a:pt x="752088" y="913737"/>
                  </a:lnTo>
                  <a:lnTo>
                    <a:pt x="696795" y="882453"/>
                  </a:lnTo>
                  <a:cubicBezTo>
                    <a:pt x="668883" y="897070"/>
                    <a:pt x="639451" y="908578"/>
                    <a:pt x="609092" y="916912"/>
                  </a:cubicBezTo>
                  <a:lnTo>
                    <a:pt x="589845" y="977497"/>
                  </a:lnTo>
                  <a:lnTo>
                    <a:pt x="507367" y="986823"/>
                  </a:lnTo>
                  <a:lnTo>
                    <a:pt x="475156" y="932191"/>
                  </a:lnTo>
                  <a:cubicBezTo>
                    <a:pt x="444004" y="930934"/>
                    <a:pt x="412785" y="926304"/>
                    <a:pt x="381832" y="918103"/>
                  </a:cubicBezTo>
                  <a:lnTo>
                    <a:pt x="334937" y="960896"/>
                  </a:lnTo>
                  <a:lnTo>
                    <a:pt x="258809" y="927693"/>
                  </a:lnTo>
                  <a:lnTo>
                    <a:pt x="258214" y="864198"/>
                  </a:lnTo>
                  <a:cubicBezTo>
                    <a:pt x="231162" y="847067"/>
                    <a:pt x="206492" y="827291"/>
                    <a:pt x="184401" y="805399"/>
                  </a:cubicBezTo>
                  <a:lnTo>
                    <a:pt x="122427" y="818957"/>
                  </a:lnTo>
                  <a:lnTo>
                    <a:pt x="73086" y="752155"/>
                  </a:lnTo>
                  <a:lnTo>
                    <a:pt x="104370" y="696795"/>
                  </a:lnTo>
                  <a:cubicBezTo>
                    <a:pt x="89753" y="668883"/>
                    <a:pt x="78244" y="639451"/>
                    <a:pt x="69911" y="609092"/>
                  </a:cubicBezTo>
                  <a:lnTo>
                    <a:pt x="9326" y="589845"/>
                  </a:lnTo>
                  <a:lnTo>
                    <a:pt x="0" y="507367"/>
                  </a:lnTo>
                  <a:lnTo>
                    <a:pt x="54632" y="475157"/>
                  </a:lnTo>
                  <a:cubicBezTo>
                    <a:pt x="55889" y="444070"/>
                    <a:pt x="60519" y="412786"/>
                    <a:pt x="68720" y="381832"/>
                  </a:cubicBezTo>
                  <a:lnTo>
                    <a:pt x="25927" y="334938"/>
                  </a:lnTo>
                  <a:lnTo>
                    <a:pt x="59130" y="258810"/>
                  </a:lnTo>
                  <a:lnTo>
                    <a:pt x="122625" y="258214"/>
                  </a:lnTo>
                  <a:cubicBezTo>
                    <a:pt x="139755" y="231163"/>
                    <a:pt x="159532" y="206492"/>
                    <a:pt x="181425" y="184401"/>
                  </a:cubicBezTo>
                  <a:lnTo>
                    <a:pt x="167865" y="122427"/>
                  </a:lnTo>
                  <a:lnTo>
                    <a:pt x="234668" y="73086"/>
                  </a:lnTo>
                  <a:lnTo>
                    <a:pt x="290028" y="104370"/>
                  </a:lnTo>
                  <a:cubicBezTo>
                    <a:pt x="317939" y="89753"/>
                    <a:pt x="347372" y="78245"/>
                    <a:pt x="377731" y="69911"/>
                  </a:cubicBezTo>
                  <a:lnTo>
                    <a:pt x="396978" y="9326"/>
                  </a:lnTo>
                  <a:lnTo>
                    <a:pt x="479456" y="0"/>
                  </a:lnTo>
                  <a:lnTo>
                    <a:pt x="511666" y="54632"/>
                  </a:lnTo>
                  <a:cubicBezTo>
                    <a:pt x="542753" y="55889"/>
                    <a:pt x="574037" y="60519"/>
                    <a:pt x="604991" y="68720"/>
                  </a:cubicBezTo>
                  <a:lnTo>
                    <a:pt x="651885" y="25927"/>
                  </a:lnTo>
                  <a:lnTo>
                    <a:pt x="727947" y="59130"/>
                  </a:lnTo>
                  <a:lnTo>
                    <a:pt x="727947" y="59130"/>
                  </a:lnTo>
                  <a:close/>
                  <a:moveTo>
                    <a:pt x="352994" y="815650"/>
                  </a:moveTo>
                  <a:cubicBezTo>
                    <a:pt x="530913" y="893167"/>
                    <a:pt x="738000" y="811814"/>
                    <a:pt x="815584" y="633895"/>
                  </a:cubicBezTo>
                  <a:cubicBezTo>
                    <a:pt x="893101" y="455976"/>
                    <a:pt x="811748" y="248888"/>
                    <a:pt x="633828" y="171305"/>
                  </a:cubicBezTo>
                  <a:cubicBezTo>
                    <a:pt x="455909" y="93788"/>
                    <a:pt x="248822" y="175141"/>
                    <a:pt x="171305" y="353060"/>
                  </a:cubicBezTo>
                  <a:cubicBezTo>
                    <a:pt x="93722" y="530980"/>
                    <a:pt x="175075" y="738067"/>
                    <a:pt x="352994" y="815650"/>
                  </a:cubicBezTo>
                  <a:close/>
                </a:path>
              </a:pathLst>
            </a:custGeom>
            <a:solidFill>
              <a:schemeClr val="bg1"/>
            </a:solidFill>
            <a:ln w="661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C73EBF1-2DF3-40CB-9FD9-B836FA5D4FB2}"/>
                </a:ext>
              </a:extLst>
            </p:cNvPr>
            <p:cNvSpPr/>
            <p:nvPr/>
          </p:nvSpPr>
          <p:spPr>
            <a:xfrm>
              <a:off x="1322791" y="6809329"/>
              <a:ext cx="572728" cy="585587"/>
            </a:xfrm>
            <a:custGeom>
              <a:avLst/>
              <a:gdLst>
                <a:gd name="connsiteX0" fmla="*/ 349886 w 515568"/>
                <a:gd name="connsiteY0" fmla="*/ 13294 h 527143"/>
                <a:gd name="connsiteX1" fmla="*/ 360997 w 515568"/>
                <a:gd name="connsiteY1" fmla="*/ 69713 h 527143"/>
                <a:gd name="connsiteX2" fmla="*/ 425551 w 515568"/>
                <a:gd name="connsiteY2" fmla="*/ 120840 h 527143"/>
                <a:gd name="connsiteX3" fmla="*/ 484284 w 515568"/>
                <a:gd name="connsiteY3" fmla="*/ 117400 h 527143"/>
                <a:gd name="connsiteX4" fmla="*/ 513188 w 515568"/>
                <a:gd name="connsiteY4" fmla="*/ 175274 h 527143"/>
                <a:gd name="connsiteX5" fmla="*/ 473106 w 515568"/>
                <a:gd name="connsiteY5" fmla="*/ 222564 h 527143"/>
                <a:gd name="connsiteX6" fmla="*/ 472379 w 515568"/>
                <a:gd name="connsiteY6" fmla="*/ 297171 h 527143"/>
                <a:gd name="connsiteX7" fmla="*/ 515569 w 515568"/>
                <a:gd name="connsiteY7" fmla="*/ 345322 h 527143"/>
                <a:gd name="connsiteX8" fmla="*/ 488385 w 515568"/>
                <a:gd name="connsiteY8" fmla="*/ 403989 h 527143"/>
                <a:gd name="connsiteX9" fmla="*/ 419598 w 515568"/>
                <a:gd name="connsiteY9" fmla="*/ 401939 h 527143"/>
                <a:gd name="connsiteX10" fmla="*/ 368736 w 515568"/>
                <a:gd name="connsiteY10" fmla="*/ 442086 h 527143"/>
                <a:gd name="connsiteX11" fmla="*/ 357029 w 515568"/>
                <a:gd name="connsiteY11" fmla="*/ 511865 h 527143"/>
                <a:gd name="connsiteX12" fmla="*/ 294195 w 515568"/>
                <a:gd name="connsiteY12" fmla="*/ 527143 h 527143"/>
                <a:gd name="connsiteX13" fmla="*/ 250608 w 515568"/>
                <a:gd name="connsiteY13" fmla="*/ 469005 h 527143"/>
                <a:gd name="connsiteX14" fmla="*/ 220580 w 515568"/>
                <a:gd name="connsiteY14" fmla="*/ 464839 h 527143"/>
                <a:gd name="connsiteX15" fmla="*/ 191478 w 515568"/>
                <a:gd name="connsiteY15" fmla="*/ 456439 h 527143"/>
                <a:gd name="connsiteX16" fmla="*/ 127983 w 515568"/>
                <a:gd name="connsiteY16" fmla="*/ 491758 h 527143"/>
                <a:gd name="connsiteX17" fmla="*/ 76856 w 515568"/>
                <a:gd name="connsiteY17" fmla="*/ 452140 h 527143"/>
                <a:gd name="connsiteX18" fmla="*/ 94648 w 515568"/>
                <a:gd name="connsiteY18" fmla="*/ 383684 h 527143"/>
                <a:gd name="connsiteX19" fmla="*/ 64554 w 515568"/>
                <a:gd name="connsiteY19" fmla="*/ 326273 h 527143"/>
                <a:gd name="connsiteX20" fmla="*/ 926 w 515568"/>
                <a:gd name="connsiteY20" fmla="*/ 300082 h 527143"/>
                <a:gd name="connsiteX21" fmla="*/ 0 w 515568"/>
                <a:gd name="connsiteY21" fmla="*/ 235396 h 527143"/>
                <a:gd name="connsiteX22" fmla="*/ 59064 w 515568"/>
                <a:gd name="connsiteY22" fmla="*/ 209072 h 527143"/>
                <a:gd name="connsiteX23" fmla="*/ 88827 w 515568"/>
                <a:gd name="connsiteY23" fmla="*/ 140682 h 527143"/>
                <a:gd name="connsiteX24" fmla="*/ 71565 w 515568"/>
                <a:gd name="connsiteY24" fmla="*/ 81221 h 527143"/>
                <a:gd name="connsiteX25" fmla="*/ 121567 w 515568"/>
                <a:gd name="connsiteY25" fmla="*/ 40148 h 527143"/>
                <a:gd name="connsiteX26" fmla="*/ 173818 w 515568"/>
                <a:gd name="connsiteY26" fmla="*/ 67265 h 527143"/>
                <a:gd name="connsiteX27" fmla="*/ 253584 w 515568"/>
                <a:gd name="connsiteY27" fmla="*/ 46960 h 527143"/>
                <a:gd name="connsiteX28" fmla="*/ 286721 w 515568"/>
                <a:gd name="connsiteY28" fmla="*/ 0 h 527143"/>
                <a:gd name="connsiteX29" fmla="*/ 349952 w 515568"/>
                <a:gd name="connsiteY29" fmla="*/ 13493 h 527143"/>
                <a:gd name="connsiteX30" fmla="*/ 349952 w 515568"/>
                <a:gd name="connsiteY30" fmla="*/ 13493 h 527143"/>
                <a:gd name="connsiteX31" fmla="*/ 231295 w 515568"/>
                <a:gd name="connsiteY31" fmla="*/ 414373 h 527143"/>
                <a:gd name="connsiteX32" fmla="*/ 421119 w 515568"/>
                <a:gd name="connsiteY32" fmla="*/ 291285 h 527143"/>
                <a:gd name="connsiteX33" fmla="*/ 298031 w 515568"/>
                <a:gd name="connsiteY33" fmla="*/ 101460 h 527143"/>
                <a:gd name="connsiteX34" fmla="*/ 108207 w 515568"/>
                <a:gd name="connsiteY34" fmla="*/ 224549 h 527143"/>
                <a:gd name="connsiteX35" fmla="*/ 231295 w 515568"/>
                <a:gd name="connsiteY35" fmla="*/ 414373 h 52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5568" h="527143">
                  <a:moveTo>
                    <a:pt x="349886" y="13294"/>
                  </a:moveTo>
                  <a:lnTo>
                    <a:pt x="360997" y="69713"/>
                  </a:lnTo>
                  <a:cubicBezTo>
                    <a:pt x="385999" y="82478"/>
                    <a:pt x="407825" y="100005"/>
                    <a:pt x="425551" y="120840"/>
                  </a:cubicBezTo>
                  <a:lnTo>
                    <a:pt x="484284" y="117400"/>
                  </a:lnTo>
                  <a:lnTo>
                    <a:pt x="513188" y="175274"/>
                  </a:lnTo>
                  <a:lnTo>
                    <a:pt x="473106" y="222564"/>
                  </a:lnTo>
                  <a:cubicBezTo>
                    <a:pt x="477207" y="246640"/>
                    <a:pt x="477207" y="271839"/>
                    <a:pt x="472379" y="297171"/>
                  </a:cubicBezTo>
                  <a:lnTo>
                    <a:pt x="515569" y="345322"/>
                  </a:lnTo>
                  <a:lnTo>
                    <a:pt x="488385" y="403989"/>
                  </a:lnTo>
                  <a:lnTo>
                    <a:pt x="419598" y="401939"/>
                  </a:lnTo>
                  <a:cubicBezTo>
                    <a:pt x="404783" y="417879"/>
                    <a:pt x="387586" y="431371"/>
                    <a:pt x="368736" y="442086"/>
                  </a:cubicBezTo>
                  <a:lnTo>
                    <a:pt x="357029" y="511865"/>
                  </a:lnTo>
                  <a:lnTo>
                    <a:pt x="294195" y="527143"/>
                  </a:lnTo>
                  <a:lnTo>
                    <a:pt x="250608" y="469005"/>
                  </a:lnTo>
                  <a:cubicBezTo>
                    <a:pt x="240687" y="468344"/>
                    <a:pt x="230634" y="466955"/>
                    <a:pt x="220580" y="464839"/>
                  </a:cubicBezTo>
                  <a:cubicBezTo>
                    <a:pt x="210527" y="462722"/>
                    <a:pt x="200870" y="459878"/>
                    <a:pt x="191478" y="456439"/>
                  </a:cubicBezTo>
                  <a:lnTo>
                    <a:pt x="127983" y="491758"/>
                  </a:lnTo>
                  <a:lnTo>
                    <a:pt x="76856" y="452140"/>
                  </a:lnTo>
                  <a:lnTo>
                    <a:pt x="94648" y="383684"/>
                  </a:lnTo>
                  <a:cubicBezTo>
                    <a:pt x="81750" y="366223"/>
                    <a:pt x="71631" y="346909"/>
                    <a:pt x="64554" y="326273"/>
                  </a:cubicBezTo>
                  <a:lnTo>
                    <a:pt x="926" y="300082"/>
                  </a:lnTo>
                  <a:lnTo>
                    <a:pt x="0" y="235396"/>
                  </a:lnTo>
                  <a:lnTo>
                    <a:pt x="59064" y="209072"/>
                  </a:lnTo>
                  <a:cubicBezTo>
                    <a:pt x="65017" y="184004"/>
                    <a:pt x="75268" y="160987"/>
                    <a:pt x="88827" y="140682"/>
                  </a:cubicBezTo>
                  <a:lnTo>
                    <a:pt x="71565" y="81221"/>
                  </a:lnTo>
                  <a:lnTo>
                    <a:pt x="121567" y="40148"/>
                  </a:lnTo>
                  <a:lnTo>
                    <a:pt x="173818" y="67265"/>
                  </a:lnTo>
                  <a:cubicBezTo>
                    <a:pt x="198489" y="55492"/>
                    <a:pt x="225541" y="48415"/>
                    <a:pt x="253584" y="46960"/>
                  </a:cubicBezTo>
                  <a:lnTo>
                    <a:pt x="286721" y="0"/>
                  </a:lnTo>
                  <a:lnTo>
                    <a:pt x="349952" y="13493"/>
                  </a:lnTo>
                  <a:lnTo>
                    <a:pt x="349952" y="13493"/>
                  </a:lnTo>
                  <a:close/>
                  <a:moveTo>
                    <a:pt x="231295" y="414373"/>
                  </a:moveTo>
                  <a:cubicBezTo>
                    <a:pt x="317675" y="432826"/>
                    <a:pt x="402666" y="377665"/>
                    <a:pt x="421119" y="291285"/>
                  </a:cubicBezTo>
                  <a:cubicBezTo>
                    <a:pt x="439507" y="204838"/>
                    <a:pt x="384411" y="119914"/>
                    <a:pt x="298031" y="101460"/>
                  </a:cubicBezTo>
                  <a:cubicBezTo>
                    <a:pt x="211651" y="83073"/>
                    <a:pt x="126660" y="138168"/>
                    <a:pt x="108207" y="224549"/>
                  </a:cubicBezTo>
                  <a:cubicBezTo>
                    <a:pt x="89819" y="310995"/>
                    <a:pt x="144915" y="395920"/>
                    <a:pt x="231295" y="414373"/>
                  </a:cubicBezTo>
                  <a:close/>
                </a:path>
              </a:pathLst>
            </a:custGeom>
            <a:solidFill>
              <a:schemeClr val="bg1"/>
            </a:solidFill>
            <a:ln w="661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4C8637EC-74F7-4640-9E8C-017312EF7FA0}"/>
                </a:ext>
              </a:extLst>
            </p:cNvPr>
            <p:cNvSpPr/>
            <p:nvPr/>
          </p:nvSpPr>
          <p:spPr>
            <a:xfrm>
              <a:off x="2233673" y="5257800"/>
              <a:ext cx="876321" cy="870884"/>
            </a:xfrm>
            <a:custGeom>
              <a:avLst/>
              <a:gdLst>
                <a:gd name="connsiteX0" fmla="*/ 513849 w 788862"/>
                <a:gd name="connsiteY0" fmla="*/ 16006 h 783968"/>
                <a:gd name="connsiteX1" fmla="*/ 526680 w 788862"/>
                <a:gd name="connsiteY1" fmla="*/ 85256 h 783968"/>
                <a:gd name="connsiteX2" fmla="*/ 594078 w 788862"/>
                <a:gd name="connsiteY2" fmla="*/ 124213 h 783968"/>
                <a:gd name="connsiteX3" fmla="*/ 660483 w 788862"/>
                <a:gd name="connsiteY3" fmla="*/ 100799 h 783968"/>
                <a:gd name="connsiteX4" fmla="*/ 712007 w 788862"/>
                <a:gd name="connsiteY4" fmla="*/ 158077 h 783968"/>
                <a:gd name="connsiteX5" fmla="*/ 681649 w 788862"/>
                <a:gd name="connsiteY5" fmla="*/ 221704 h 783968"/>
                <a:gd name="connsiteX6" fmla="*/ 713330 w 788862"/>
                <a:gd name="connsiteY6" fmla="*/ 292740 h 783968"/>
                <a:gd name="connsiteX7" fmla="*/ 780860 w 788862"/>
                <a:gd name="connsiteY7" fmla="*/ 312847 h 783968"/>
                <a:gd name="connsiteX8" fmla="*/ 788863 w 788862"/>
                <a:gd name="connsiteY8" fmla="*/ 389438 h 783968"/>
                <a:gd name="connsiteX9" fmla="*/ 726889 w 788862"/>
                <a:gd name="connsiteY9" fmla="*/ 423104 h 783968"/>
                <a:gd name="connsiteX10" fmla="*/ 721002 w 788862"/>
                <a:gd name="connsiteY10" fmla="*/ 461598 h 783968"/>
                <a:gd name="connsiteX11" fmla="*/ 710684 w 788862"/>
                <a:gd name="connsiteY11" fmla="*/ 499166 h 783968"/>
                <a:gd name="connsiteX12" fmla="*/ 753544 w 788862"/>
                <a:gd name="connsiteY12" fmla="*/ 555121 h 783968"/>
                <a:gd name="connsiteX13" fmla="*/ 714983 w 788862"/>
                <a:gd name="connsiteY13" fmla="*/ 621791 h 783968"/>
                <a:gd name="connsiteX14" fmla="*/ 645139 w 788862"/>
                <a:gd name="connsiteY14" fmla="*/ 612597 h 783968"/>
                <a:gd name="connsiteX15" fmla="*/ 587265 w 788862"/>
                <a:gd name="connsiteY15" fmla="*/ 664584 h 783968"/>
                <a:gd name="connsiteX16" fmla="*/ 589051 w 788862"/>
                <a:gd name="connsiteY16" fmla="*/ 735091 h 783968"/>
                <a:gd name="connsiteX17" fmla="*/ 518677 w 788862"/>
                <a:gd name="connsiteY17" fmla="*/ 766375 h 783968"/>
                <a:gd name="connsiteX18" fmla="*/ 467616 w 788862"/>
                <a:gd name="connsiteY18" fmla="*/ 717894 h 783968"/>
                <a:gd name="connsiteX19" fmla="*/ 390165 w 788862"/>
                <a:gd name="connsiteY19" fmla="*/ 725963 h 783968"/>
                <a:gd name="connsiteX20" fmla="*/ 350216 w 788862"/>
                <a:gd name="connsiteY20" fmla="*/ 783969 h 783968"/>
                <a:gd name="connsiteX21" fmla="*/ 274948 w 788862"/>
                <a:gd name="connsiteY21" fmla="*/ 767963 h 783968"/>
                <a:gd name="connsiteX22" fmla="*/ 262116 w 788862"/>
                <a:gd name="connsiteY22" fmla="*/ 698713 h 783968"/>
                <a:gd name="connsiteX23" fmla="*/ 194719 w 788862"/>
                <a:gd name="connsiteY23" fmla="*/ 659756 h 783968"/>
                <a:gd name="connsiteX24" fmla="*/ 128313 w 788862"/>
                <a:gd name="connsiteY24" fmla="*/ 683170 h 783968"/>
                <a:gd name="connsiteX25" fmla="*/ 76790 w 788862"/>
                <a:gd name="connsiteY25" fmla="*/ 625892 h 783968"/>
                <a:gd name="connsiteX26" fmla="*/ 107148 w 788862"/>
                <a:gd name="connsiteY26" fmla="*/ 562264 h 783968"/>
                <a:gd name="connsiteX27" fmla="*/ 75533 w 788862"/>
                <a:gd name="connsiteY27" fmla="*/ 491229 h 783968"/>
                <a:gd name="connsiteX28" fmla="*/ 8003 w 788862"/>
                <a:gd name="connsiteY28" fmla="*/ 471122 h 783968"/>
                <a:gd name="connsiteX29" fmla="*/ 0 w 788862"/>
                <a:gd name="connsiteY29" fmla="*/ 394531 h 783968"/>
                <a:gd name="connsiteX30" fmla="*/ 61974 w 788862"/>
                <a:gd name="connsiteY30" fmla="*/ 360865 h 783968"/>
                <a:gd name="connsiteX31" fmla="*/ 67860 w 788862"/>
                <a:gd name="connsiteY31" fmla="*/ 322371 h 783968"/>
                <a:gd name="connsiteX32" fmla="*/ 78178 w 788862"/>
                <a:gd name="connsiteY32" fmla="*/ 284803 h 783968"/>
                <a:gd name="connsiteX33" fmla="*/ 35319 w 788862"/>
                <a:gd name="connsiteY33" fmla="*/ 228848 h 783968"/>
                <a:gd name="connsiteX34" fmla="*/ 73879 w 788862"/>
                <a:gd name="connsiteY34" fmla="*/ 162178 h 783968"/>
                <a:gd name="connsiteX35" fmla="*/ 143724 w 788862"/>
                <a:gd name="connsiteY35" fmla="*/ 171371 h 783968"/>
                <a:gd name="connsiteX36" fmla="*/ 201597 w 788862"/>
                <a:gd name="connsiteY36" fmla="*/ 119384 h 783968"/>
                <a:gd name="connsiteX37" fmla="*/ 199812 w 788862"/>
                <a:gd name="connsiteY37" fmla="*/ 48878 h 783968"/>
                <a:gd name="connsiteX38" fmla="*/ 270186 w 788862"/>
                <a:gd name="connsiteY38" fmla="*/ 17593 h 783968"/>
                <a:gd name="connsiteX39" fmla="*/ 321313 w 788862"/>
                <a:gd name="connsiteY39" fmla="*/ 66075 h 783968"/>
                <a:gd name="connsiteX40" fmla="*/ 398764 w 788862"/>
                <a:gd name="connsiteY40" fmla="*/ 58006 h 783968"/>
                <a:gd name="connsiteX41" fmla="*/ 438713 w 788862"/>
                <a:gd name="connsiteY41" fmla="*/ 0 h 783968"/>
                <a:gd name="connsiteX42" fmla="*/ 514047 w 788862"/>
                <a:gd name="connsiteY42" fmla="*/ 16072 h 783968"/>
                <a:gd name="connsiteX43" fmla="*/ 514047 w 788862"/>
                <a:gd name="connsiteY43" fmla="*/ 16072 h 783968"/>
                <a:gd name="connsiteX44" fmla="*/ 338708 w 788862"/>
                <a:gd name="connsiteY44" fmla="*/ 653208 h 783968"/>
                <a:gd name="connsiteX45" fmla="*/ 655589 w 788862"/>
                <a:gd name="connsiteY45" fmla="*/ 447642 h 783968"/>
                <a:gd name="connsiteX46" fmla="*/ 450023 w 788862"/>
                <a:gd name="connsiteY46" fmla="*/ 130761 h 783968"/>
                <a:gd name="connsiteX47" fmla="*/ 133142 w 788862"/>
                <a:gd name="connsiteY47" fmla="*/ 336327 h 783968"/>
                <a:gd name="connsiteX48" fmla="*/ 338708 w 788862"/>
                <a:gd name="connsiteY48" fmla="*/ 653208 h 7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8862" h="783968">
                  <a:moveTo>
                    <a:pt x="513849" y="16006"/>
                  </a:moveTo>
                  <a:lnTo>
                    <a:pt x="526680" y="85256"/>
                  </a:lnTo>
                  <a:cubicBezTo>
                    <a:pt x="550954" y="95706"/>
                    <a:pt x="573508" y="108802"/>
                    <a:pt x="594078" y="124213"/>
                  </a:cubicBezTo>
                  <a:lnTo>
                    <a:pt x="660483" y="100799"/>
                  </a:lnTo>
                  <a:lnTo>
                    <a:pt x="712007" y="158077"/>
                  </a:lnTo>
                  <a:lnTo>
                    <a:pt x="681649" y="221704"/>
                  </a:lnTo>
                  <a:cubicBezTo>
                    <a:pt x="694877" y="243994"/>
                    <a:pt x="705525" y="267871"/>
                    <a:pt x="713330" y="292740"/>
                  </a:cubicBezTo>
                  <a:lnTo>
                    <a:pt x="780860" y="312847"/>
                  </a:lnTo>
                  <a:lnTo>
                    <a:pt x="788863" y="389438"/>
                  </a:lnTo>
                  <a:lnTo>
                    <a:pt x="726889" y="423104"/>
                  </a:lnTo>
                  <a:cubicBezTo>
                    <a:pt x="725698" y="435869"/>
                    <a:pt x="723714" y="448766"/>
                    <a:pt x="721002" y="461598"/>
                  </a:cubicBezTo>
                  <a:cubicBezTo>
                    <a:pt x="718290" y="474495"/>
                    <a:pt x="714785" y="486996"/>
                    <a:pt x="710684" y="499166"/>
                  </a:cubicBezTo>
                  <a:lnTo>
                    <a:pt x="753544" y="555121"/>
                  </a:lnTo>
                  <a:lnTo>
                    <a:pt x="714983" y="621791"/>
                  </a:lnTo>
                  <a:lnTo>
                    <a:pt x="645139" y="612597"/>
                  </a:lnTo>
                  <a:cubicBezTo>
                    <a:pt x="627876" y="632175"/>
                    <a:pt x="608430" y="649636"/>
                    <a:pt x="587265" y="664584"/>
                  </a:cubicBezTo>
                  <a:lnTo>
                    <a:pt x="589051" y="735091"/>
                  </a:lnTo>
                  <a:lnTo>
                    <a:pt x="518677" y="766375"/>
                  </a:lnTo>
                  <a:lnTo>
                    <a:pt x="467616" y="717894"/>
                  </a:lnTo>
                  <a:cubicBezTo>
                    <a:pt x="442549" y="723516"/>
                    <a:pt x="416556" y="726360"/>
                    <a:pt x="390165" y="725963"/>
                  </a:cubicBezTo>
                  <a:lnTo>
                    <a:pt x="350216" y="783969"/>
                  </a:lnTo>
                  <a:lnTo>
                    <a:pt x="274948" y="767963"/>
                  </a:lnTo>
                  <a:lnTo>
                    <a:pt x="262116" y="698713"/>
                  </a:lnTo>
                  <a:cubicBezTo>
                    <a:pt x="237843" y="688263"/>
                    <a:pt x="215289" y="675167"/>
                    <a:pt x="194719" y="659756"/>
                  </a:cubicBezTo>
                  <a:lnTo>
                    <a:pt x="128313" y="683170"/>
                  </a:lnTo>
                  <a:lnTo>
                    <a:pt x="76790" y="625892"/>
                  </a:lnTo>
                  <a:lnTo>
                    <a:pt x="107148" y="562264"/>
                  </a:lnTo>
                  <a:cubicBezTo>
                    <a:pt x="93920" y="539975"/>
                    <a:pt x="83271" y="516098"/>
                    <a:pt x="75533" y="491229"/>
                  </a:cubicBezTo>
                  <a:lnTo>
                    <a:pt x="8003" y="471122"/>
                  </a:lnTo>
                  <a:lnTo>
                    <a:pt x="0" y="394531"/>
                  </a:lnTo>
                  <a:lnTo>
                    <a:pt x="61974" y="360865"/>
                  </a:lnTo>
                  <a:cubicBezTo>
                    <a:pt x="63231" y="348100"/>
                    <a:pt x="65149" y="335202"/>
                    <a:pt x="67860" y="322371"/>
                  </a:cubicBezTo>
                  <a:cubicBezTo>
                    <a:pt x="70572" y="309474"/>
                    <a:pt x="74078" y="296973"/>
                    <a:pt x="78178" y="284803"/>
                  </a:cubicBezTo>
                  <a:lnTo>
                    <a:pt x="35319" y="228848"/>
                  </a:lnTo>
                  <a:lnTo>
                    <a:pt x="73879" y="162178"/>
                  </a:lnTo>
                  <a:lnTo>
                    <a:pt x="143724" y="171371"/>
                  </a:lnTo>
                  <a:cubicBezTo>
                    <a:pt x="160987" y="151793"/>
                    <a:pt x="180432" y="134332"/>
                    <a:pt x="201597" y="119384"/>
                  </a:cubicBezTo>
                  <a:lnTo>
                    <a:pt x="199812" y="48878"/>
                  </a:lnTo>
                  <a:lnTo>
                    <a:pt x="270186" y="17593"/>
                  </a:lnTo>
                  <a:lnTo>
                    <a:pt x="321313" y="66075"/>
                  </a:lnTo>
                  <a:cubicBezTo>
                    <a:pt x="346380" y="60453"/>
                    <a:pt x="372373" y="57609"/>
                    <a:pt x="398764" y="58006"/>
                  </a:cubicBezTo>
                  <a:lnTo>
                    <a:pt x="438713" y="0"/>
                  </a:lnTo>
                  <a:lnTo>
                    <a:pt x="514047" y="16072"/>
                  </a:lnTo>
                  <a:lnTo>
                    <a:pt x="514047" y="16072"/>
                  </a:lnTo>
                  <a:close/>
                  <a:moveTo>
                    <a:pt x="338708" y="653208"/>
                  </a:moveTo>
                  <a:cubicBezTo>
                    <a:pt x="482961" y="683964"/>
                    <a:pt x="624834" y="591962"/>
                    <a:pt x="655589" y="447642"/>
                  </a:cubicBezTo>
                  <a:cubicBezTo>
                    <a:pt x="686345" y="303389"/>
                    <a:pt x="594342" y="161516"/>
                    <a:pt x="450023" y="130761"/>
                  </a:cubicBezTo>
                  <a:cubicBezTo>
                    <a:pt x="305769" y="100005"/>
                    <a:pt x="163897" y="192007"/>
                    <a:pt x="133142" y="336327"/>
                  </a:cubicBezTo>
                  <a:cubicBezTo>
                    <a:pt x="102386" y="480580"/>
                    <a:pt x="194388" y="622453"/>
                    <a:pt x="338708" y="653208"/>
                  </a:cubicBezTo>
                  <a:close/>
                </a:path>
              </a:pathLst>
            </a:custGeom>
            <a:solidFill>
              <a:srgbClr val="B4400C"/>
            </a:solidFill>
            <a:ln w="661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297A005-1B38-48AE-BA9D-ABBE6CAC7781}"/>
                </a:ext>
              </a:extLst>
            </p:cNvPr>
            <p:cNvSpPr/>
            <p:nvPr/>
          </p:nvSpPr>
          <p:spPr>
            <a:xfrm>
              <a:off x="601057" y="5270344"/>
              <a:ext cx="1377414" cy="1369626"/>
            </a:xfrm>
            <a:custGeom>
              <a:avLst/>
              <a:gdLst>
                <a:gd name="connsiteX0" fmla="*/ 790847 w 1239944"/>
                <a:gd name="connsiteY0" fmla="*/ 17726 h 1232933"/>
                <a:gd name="connsiteX1" fmla="*/ 806920 w 1239944"/>
                <a:gd name="connsiteY1" fmla="*/ 98153 h 1232933"/>
                <a:gd name="connsiteX2" fmla="*/ 879013 w 1239944"/>
                <a:gd name="connsiteY2" fmla="*/ 130298 h 1232933"/>
                <a:gd name="connsiteX3" fmla="*/ 949519 w 1239944"/>
                <a:gd name="connsiteY3" fmla="*/ 88497 h 1232933"/>
                <a:gd name="connsiteX4" fmla="*/ 1018637 w 1239944"/>
                <a:gd name="connsiteY4" fmla="*/ 138764 h 1232933"/>
                <a:gd name="connsiteX5" fmla="*/ 1000514 w 1239944"/>
                <a:gd name="connsiteY5" fmla="*/ 219125 h 1232933"/>
                <a:gd name="connsiteX6" fmla="*/ 1052699 w 1239944"/>
                <a:gd name="connsiteY6" fmla="*/ 277527 h 1232933"/>
                <a:gd name="connsiteX7" fmla="*/ 1134846 w 1239944"/>
                <a:gd name="connsiteY7" fmla="*/ 267937 h 1232933"/>
                <a:gd name="connsiteX8" fmla="*/ 1177507 w 1239944"/>
                <a:gd name="connsiteY8" fmla="*/ 341949 h 1232933"/>
                <a:gd name="connsiteX9" fmla="*/ 1127769 w 1239944"/>
                <a:gd name="connsiteY9" fmla="*/ 408619 h 1232933"/>
                <a:gd name="connsiteX10" fmla="*/ 1151448 w 1239944"/>
                <a:gd name="connsiteY10" fmla="*/ 482366 h 1232933"/>
                <a:gd name="connsiteX11" fmla="*/ 1231081 w 1239944"/>
                <a:gd name="connsiteY11" fmla="*/ 507235 h 1232933"/>
                <a:gd name="connsiteX12" fmla="*/ 1239944 w 1239944"/>
                <a:gd name="connsiteY12" fmla="*/ 592226 h 1232933"/>
                <a:gd name="connsiteX13" fmla="*/ 1166528 w 1239944"/>
                <a:gd name="connsiteY13" fmla="*/ 633432 h 1232933"/>
                <a:gd name="connsiteX14" fmla="*/ 1158128 w 1239944"/>
                <a:gd name="connsiteY14" fmla="*/ 709097 h 1232933"/>
                <a:gd name="connsiteX15" fmla="*/ 1221689 w 1239944"/>
                <a:gd name="connsiteY15" fmla="*/ 765052 h 1232933"/>
                <a:gd name="connsiteX16" fmla="*/ 1195233 w 1239944"/>
                <a:gd name="connsiteY16" fmla="*/ 846273 h 1232933"/>
                <a:gd name="connsiteX17" fmla="*/ 1110308 w 1239944"/>
                <a:gd name="connsiteY17" fmla="*/ 854144 h 1232933"/>
                <a:gd name="connsiteX18" fmla="*/ 1072542 w 1239944"/>
                <a:gd name="connsiteY18" fmla="*/ 918896 h 1232933"/>
                <a:gd name="connsiteX19" fmla="*/ 1108258 w 1239944"/>
                <a:gd name="connsiteY19" fmla="*/ 996744 h 1232933"/>
                <a:gd name="connsiteX20" fmla="*/ 1051046 w 1239944"/>
                <a:gd name="connsiteY20" fmla="*/ 1060173 h 1232933"/>
                <a:gd name="connsiteX21" fmla="*/ 969229 w 1239944"/>
                <a:gd name="connsiteY21" fmla="*/ 1032460 h 1232933"/>
                <a:gd name="connsiteX22" fmla="*/ 909438 w 1239944"/>
                <a:gd name="connsiteY22" fmla="*/ 1075518 h 1232933"/>
                <a:gd name="connsiteX23" fmla="*/ 910430 w 1239944"/>
                <a:gd name="connsiteY23" fmla="*/ 1162229 h 1232933"/>
                <a:gd name="connsiteX24" fmla="*/ 832384 w 1239944"/>
                <a:gd name="connsiteY24" fmla="*/ 1196953 h 1232933"/>
                <a:gd name="connsiteX25" fmla="*/ 768426 w 1239944"/>
                <a:gd name="connsiteY25" fmla="*/ 1137889 h 1232933"/>
                <a:gd name="connsiteX26" fmla="*/ 696927 w 1239944"/>
                <a:gd name="connsiteY26" fmla="*/ 1152969 h 1232933"/>
                <a:gd name="connsiteX27" fmla="*/ 662402 w 1239944"/>
                <a:gd name="connsiteY27" fmla="*/ 1232934 h 1232933"/>
                <a:gd name="connsiteX28" fmla="*/ 576947 w 1239944"/>
                <a:gd name="connsiteY28" fmla="*/ 1232934 h 1232933"/>
                <a:gd name="connsiteX29" fmla="*/ 542356 w 1239944"/>
                <a:gd name="connsiteY29" fmla="*/ 1152572 h 1232933"/>
                <a:gd name="connsiteX30" fmla="*/ 506574 w 1239944"/>
                <a:gd name="connsiteY30" fmla="*/ 1146223 h 1232933"/>
                <a:gd name="connsiteX31" fmla="*/ 471320 w 1239944"/>
                <a:gd name="connsiteY31" fmla="*/ 1137426 h 1232933"/>
                <a:gd name="connsiteX32" fmla="*/ 406965 w 1239944"/>
                <a:gd name="connsiteY32" fmla="*/ 1196688 h 1232933"/>
                <a:gd name="connsiteX33" fmla="*/ 328919 w 1239944"/>
                <a:gd name="connsiteY33" fmla="*/ 1161898 h 1232933"/>
                <a:gd name="connsiteX34" fmla="*/ 330043 w 1239944"/>
                <a:gd name="connsiteY34" fmla="*/ 1074790 h 1232933"/>
                <a:gd name="connsiteX35" fmla="*/ 270913 w 1239944"/>
                <a:gd name="connsiteY35" fmla="*/ 1031865 h 1232933"/>
                <a:gd name="connsiteX36" fmla="*/ 188436 w 1239944"/>
                <a:gd name="connsiteY36" fmla="*/ 1059710 h 1232933"/>
                <a:gd name="connsiteX37" fmla="*/ 131290 w 1239944"/>
                <a:gd name="connsiteY37" fmla="*/ 996215 h 1232933"/>
                <a:gd name="connsiteX38" fmla="*/ 167535 w 1239944"/>
                <a:gd name="connsiteY38" fmla="*/ 917441 h 1232933"/>
                <a:gd name="connsiteX39" fmla="*/ 130496 w 1239944"/>
                <a:gd name="connsiteY39" fmla="*/ 853747 h 1232933"/>
                <a:gd name="connsiteX40" fmla="*/ 44447 w 1239944"/>
                <a:gd name="connsiteY40" fmla="*/ 845678 h 1232933"/>
                <a:gd name="connsiteX41" fmla="*/ 18056 w 1239944"/>
                <a:gd name="connsiteY41" fmla="*/ 764391 h 1232933"/>
                <a:gd name="connsiteX42" fmla="*/ 82412 w 1239944"/>
                <a:gd name="connsiteY42" fmla="*/ 707907 h 1232933"/>
                <a:gd name="connsiteX43" fmla="*/ 74342 w 1239944"/>
                <a:gd name="connsiteY43" fmla="*/ 633366 h 1232933"/>
                <a:gd name="connsiteX44" fmla="*/ 0 w 1239944"/>
                <a:gd name="connsiteY44" fmla="*/ 591565 h 1232933"/>
                <a:gd name="connsiteX45" fmla="*/ 8995 w 1239944"/>
                <a:gd name="connsiteY45" fmla="*/ 506640 h 1232933"/>
                <a:gd name="connsiteX46" fmla="*/ 89819 w 1239944"/>
                <a:gd name="connsiteY46" fmla="*/ 481440 h 1232933"/>
                <a:gd name="connsiteX47" fmla="*/ 113035 w 1239944"/>
                <a:gd name="connsiteY47" fmla="*/ 408949 h 1232933"/>
                <a:gd name="connsiteX48" fmla="*/ 62768 w 1239944"/>
                <a:gd name="connsiteY48" fmla="*/ 341420 h 1232933"/>
                <a:gd name="connsiteX49" fmla="*/ 105561 w 1239944"/>
                <a:gd name="connsiteY49" fmla="*/ 267474 h 1232933"/>
                <a:gd name="connsiteX50" fmla="*/ 188369 w 1239944"/>
                <a:gd name="connsiteY50" fmla="*/ 277263 h 1232933"/>
                <a:gd name="connsiteX51" fmla="*/ 240092 w 1239944"/>
                <a:gd name="connsiteY51" fmla="*/ 219588 h 1232933"/>
                <a:gd name="connsiteX52" fmla="*/ 221903 w 1239944"/>
                <a:gd name="connsiteY52" fmla="*/ 138433 h 1232933"/>
                <a:gd name="connsiteX53" fmla="*/ 291020 w 1239944"/>
                <a:gd name="connsiteY53" fmla="*/ 88232 h 1232933"/>
                <a:gd name="connsiteX54" fmla="*/ 362122 w 1239944"/>
                <a:gd name="connsiteY54" fmla="*/ 130496 h 1232933"/>
                <a:gd name="connsiteX55" fmla="*/ 433554 w 1239944"/>
                <a:gd name="connsiteY55" fmla="*/ 98484 h 1232933"/>
                <a:gd name="connsiteX56" fmla="*/ 449758 w 1239944"/>
                <a:gd name="connsiteY56" fmla="*/ 17726 h 1232933"/>
                <a:gd name="connsiteX57" fmla="*/ 533361 w 1239944"/>
                <a:gd name="connsiteY57" fmla="*/ 0 h 1232933"/>
                <a:gd name="connsiteX58" fmla="*/ 580718 w 1239944"/>
                <a:gd name="connsiteY58" fmla="*/ 66935 h 1232933"/>
                <a:gd name="connsiteX59" fmla="*/ 659624 w 1239944"/>
                <a:gd name="connsiteY59" fmla="*/ 66935 h 1232933"/>
                <a:gd name="connsiteX60" fmla="*/ 707113 w 1239944"/>
                <a:gd name="connsiteY60" fmla="*/ 0 h 1232933"/>
                <a:gd name="connsiteX61" fmla="*/ 790649 w 1239944"/>
                <a:gd name="connsiteY61" fmla="*/ 17858 h 1232933"/>
                <a:gd name="connsiteX62" fmla="*/ 790649 w 1239944"/>
                <a:gd name="connsiteY62" fmla="*/ 17858 h 1232933"/>
                <a:gd name="connsiteX63" fmla="*/ 530649 w 1239944"/>
                <a:gd name="connsiteY63" fmla="*/ 1033519 h 1232933"/>
                <a:gd name="connsiteX64" fmla="*/ 1042381 w 1239944"/>
                <a:gd name="connsiteY64" fmla="*/ 701623 h 1232933"/>
                <a:gd name="connsiteX65" fmla="*/ 710486 w 1239944"/>
                <a:gd name="connsiteY65" fmla="*/ 189891 h 1232933"/>
                <a:gd name="connsiteX66" fmla="*/ 198754 w 1239944"/>
                <a:gd name="connsiteY66" fmla="*/ 521786 h 1232933"/>
                <a:gd name="connsiteX67" fmla="*/ 530649 w 1239944"/>
                <a:gd name="connsiteY67" fmla="*/ 1033519 h 12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944" h="1232933">
                  <a:moveTo>
                    <a:pt x="790847" y="17726"/>
                  </a:moveTo>
                  <a:lnTo>
                    <a:pt x="806920" y="98153"/>
                  </a:lnTo>
                  <a:cubicBezTo>
                    <a:pt x="831987" y="107214"/>
                    <a:pt x="856062" y="117995"/>
                    <a:pt x="879013" y="130298"/>
                  </a:cubicBezTo>
                  <a:lnTo>
                    <a:pt x="949519" y="88497"/>
                  </a:lnTo>
                  <a:lnTo>
                    <a:pt x="1018637" y="138764"/>
                  </a:lnTo>
                  <a:lnTo>
                    <a:pt x="1000514" y="219125"/>
                  </a:lnTo>
                  <a:cubicBezTo>
                    <a:pt x="1019298" y="237380"/>
                    <a:pt x="1036759" y="256891"/>
                    <a:pt x="1052699" y="277527"/>
                  </a:cubicBezTo>
                  <a:lnTo>
                    <a:pt x="1134846" y="267937"/>
                  </a:lnTo>
                  <a:lnTo>
                    <a:pt x="1177507" y="341949"/>
                  </a:lnTo>
                  <a:lnTo>
                    <a:pt x="1127769" y="408619"/>
                  </a:lnTo>
                  <a:cubicBezTo>
                    <a:pt x="1137360" y="432496"/>
                    <a:pt x="1145297" y="457166"/>
                    <a:pt x="1151448" y="482366"/>
                  </a:cubicBezTo>
                  <a:lnTo>
                    <a:pt x="1231081" y="507235"/>
                  </a:lnTo>
                  <a:lnTo>
                    <a:pt x="1239944" y="592226"/>
                  </a:lnTo>
                  <a:lnTo>
                    <a:pt x="1166528" y="633432"/>
                  </a:lnTo>
                  <a:cubicBezTo>
                    <a:pt x="1165536" y="658499"/>
                    <a:pt x="1162758" y="683765"/>
                    <a:pt x="1158128" y="709097"/>
                  </a:cubicBezTo>
                  <a:lnTo>
                    <a:pt x="1221689" y="765052"/>
                  </a:lnTo>
                  <a:lnTo>
                    <a:pt x="1195233" y="846273"/>
                  </a:lnTo>
                  <a:lnTo>
                    <a:pt x="1110308" y="854144"/>
                  </a:lnTo>
                  <a:cubicBezTo>
                    <a:pt x="1099130" y="876764"/>
                    <a:pt x="1086497" y="898326"/>
                    <a:pt x="1072542" y="918896"/>
                  </a:cubicBezTo>
                  <a:lnTo>
                    <a:pt x="1108258" y="996744"/>
                  </a:lnTo>
                  <a:lnTo>
                    <a:pt x="1051046" y="1060173"/>
                  </a:lnTo>
                  <a:lnTo>
                    <a:pt x="969229" y="1032460"/>
                  </a:lnTo>
                  <a:cubicBezTo>
                    <a:pt x="950313" y="1048136"/>
                    <a:pt x="930339" y="1062554"/>
                    <a:pt x="909438" y="1075518"/>
                  </a:cubicBezTo>
                  <a:lnTo>
                    <a:pt x="910430" y="1162229"/>
                  </a:lnTo>
                  <a:lnTo>
                    <a:pt x="832384" y="1196953"/>
                  </a:lnTo>
                  <a:lnTo>
                    <a:pt x="768426" y="1137889"/>
                  </a:lnTo>
                  <a:cubicBezTo>
                    <a:pt x="745078" y="1144503"/>
                    <a:pt x="721201" y="1149530"/>
                    <a:pt x="696927" y="1152969"/>
                  </a:cubicBezTo>
                  <a:lnTo>
                    <a:pt x="662402" y="1232934"/>
                  </a:lnTo>
                  <a:lnTo>
                    <a:pt x="576947" y="1232934"/>
                  </a:lnTo>
                  <a:lnTo>
                    <a:pt x="542356" y="1152572"/>
                  </a:lnTo>
                  <a:cubicBezTo>
                    <a:pt x="530450" y="1150853"/>
                    <a:pt x="518545" y="1148736"/>
                    <a:pt x="506574" y="1146223"/>
                  </a:cubicBezTo>
                  <a:cubicBezTo>
                    <a:pt x="494668" y="1143709"/>
                    <a:pt x="482895" y="1140733"/>
                    <a:pt x="471320" y="1137426"/>
                  </a:cubicBezTo>
                  <a:lnTo>
                    <a:pt x="406965" y="1196688"/>
                  </a:lnTo>
                  <a:lnTo>
                    <a:pt x="328919" y="1161898"/>
                  </a:lnTo>
                  <a:lnTo>
                    <a:pt x="330043" y="1074790"/>
                  </a:lnTo>
                  <a:cubicBezTo>
                    <a:pt x="309275" y="1061761"/>
                    <a:pt x="289565" y="1047408"/>
                    <a:pt x="270913" y="1031865"/>
                  </a:cubicBezTo>
                  <a:lnTo>
                    <a:pt x="188436" y="1059710"/>
                  </a:lnTo>
                  <a:lnTo>
                    <a:pt x="131290" y="996215"/>
                  </a:lnTo>
                  <a:lnTo>
                    <a:pt x="167535" y="917441"/>
                  </a:lnTo>
                  <a:cubicBezTo>
                    <a:pt x="153778" y="897070"/>
                    <a:pt x="141409" y="875838"/>
                    <a:pt x="130496" y="853747"/>
                  </a:cubicBezTo>
                  <a:lnTo>
                    <a:pt x="44447" y="845678"/>
                  </a:lnTo>
                  <a:lnTo>
                    <a:pt x="18056" y="764391"/>
                  </a:lnTo>
                  <a:lnTo>
                    <a:pt x="82412" y="707907"/>
                  </a:lnTo>
                  <a:cubicBezTo>
                    <a:pt x="78046" y="683501"/>
                    <a:pt x="75335" y="658565"/>
                    <a:pt x="74342" y="633366"/>
                  </a:cubicBezTo>
                  <a:lnTo>
                    <a:pt x="0" y="591565"/>
                  </a:lnTo>
                  <a:lnTo>
                    <a:pt x="8995" y="506640"/>
                  </a:lnTo>
                  <a:lnTo>
                    <a:pt x="89819" y="481440"/>
                  </a:lnTo>
                  <a:cubicBezTo>
                    <a:pt x="95971" y="456439"/>
                    <a:pt x="103709" y="432231"/>
                    <a:pt x="113035" y="408949"/>
                  </a:cubicBezTo>
                  <a:lnTo>
                    <a:pt x="62768" y="341420"/>
                  </a:lnTo>
                  <a:lnTo>
                    <a:pt x="105561" y="267474"/>
                  </a:lnTo>
                  <a:lnTo>
                    <a:pt x="188369" y="277263"/>
                  </a:lnTo>
                  <a:cubicBezTo>
                    <a:pt x="204243" y="256759"/>
                    <a:pt x="221572" y="237512"/>
                    <a:pt x="240092" y="219588"/>
                  </a:cubicBezTo>
                  <a:lnTo>
                    <a:pt x="221903" y="138433"/>
                  </a:lnTo>
                  <a:lnTo>
                    <a:pt x="291020" y="88232"/>
                  </a:lnTo>
                  <a:lnTo>
                    <a:pt x="362122" y="130496"/>
                  </a:lnTo>
                  <a:cubicBezTo>
                    <a:pt x="385073" y="118128"/>
                    <a:pt x="408949" y="107479"/>
                    <a:pt x="433554" y="98484"/>
                  </a:cubicBezTo>
                  <a:lnTo>
                    <a:pt x="449758" y="17726"/>
                  </a:lnTo>
                  <a:lnTo>
                    <a:pt x="533361" y="0"/>
                  </a:lnTo>
                  <a:lnTo>
                    <a:pt x="580718" y="66935"/>
                  </a:lnTo>
                  <a:cubicBezTo>
                    <a:pt x="606711" y="65083"/>
                    <a:pt x="633101" y="65083"/>
                    <a:pt x="659624" y="66935"/>
                  </a:cubicBezTo>
                  <a:lnTo>
                    <a:pt x="707113" y="0"/>
                  </a:lnTo>
                  <a:lnTo>
                    <a:pt x="790649" y="17858"/>
                  </a:lnTo>
                  <a:lnTo>
                    <a:pt x="790649" y="17858"/>
                  </a:lnTo>
                  <a:close/>
                  <a:moveTo>
                    <a:pt x="530649" y="1033519"/>
                  </a:moveTo>
                  <a:cubicBezTo>
                    <a:pt x="763597" y="1083190"/>
                    <a:pt x="992709" y="934572"/>
                    <a:pt x="1042381" y="701623"/>
                  </a:cubicBezTo>
                  <a:cubicBezTo>
                    <a:pt x="1092053" y="468675"/>
                    <a:pt x="943434" y="239563"/>
                    <a:pt x="710486" y="189891"/>
                  </a:cubicBezTo>
                  <a:cubicBezTo>
                    <a:pt x="477538" y="140219"/>
                    <a:pt x="248425" y="288838"/>
                    <a:pt x="198754" y="521786"/>
                  </a:cubicBezTo>
                  <a:cubicBezTo>
                    <a:pt x="149082" y="754734"/>
                    <a:pt x="297700" y="983847"/>
                    <a:pt x="530649" y="1033519"/>
                  </a:cubicBezTo>
                  <a:close/>
                </a:path>
              </a:pathLst>
            </a:custGeom>
            <a:solidFill>
              <a:srgbClr val="B4400C"/>
            </a:solidFill>
            <a:ln w="661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359D7DB0-CA16-491F-A4C7-337679E1AF40}"/>
                </a:ext>
              </a:extLst>
            </p:cNvPr>
            <p:cNvSpPr/>
            <p:nvPr/>
          </p:nvSpPr>
          <p:spPr>
            <a:xfrm>
              <a:off x="2440864" y="7053823"/>
              <a:ext cx="875219" cy="874485"/>
            </a:xfrm>
            <a:custGeom>
              <a:avLst/>
              <a:gdLst>
                <a:gd name="connsiteX0" fmla="*/ 494800 w 787870"/>
                <a:gd name="connsiteY0" fmla="*/ 12236 h 787209"/>
                <a:gd name="connsiteX1" fmla="*/ 511005 w 787870"/>
                <a:gd name="connsiteY1" fmla="*/ 80758 h 787209"/>
                <a:gd name="connsiteX2" fmla="*/ 580255 w 787870"/>
                <a:gd name="connsiteY2" fmla="*/ 116342 h 787209"/>
                <a:gd name="connsiteX3" fmla="*/ 645469 w 787870"/>
                <a:gd name="connsiteY3" fmla="*/ 89687 h 787209"/>
                <a:gd name="connsiteX4" fmla="*/ 699705 w 787870"/>
                <a:gd name="connsiteY4" fmla="*/ 144320 h 787209"/>
                <a:gd name="connsiteX5" fmla="*/ 672521 w 787870"/>
                <a:gd name="connsiteY5" fmla="*/ 209402 h 787209"/>
                <a:gd name="connsiteX6" fmla="*/ 707642 w 787870"/>
                <a:gd name="connsiteY6" fmla="*/ 278850 h 787209"/>
                <a:gd name="connsiteX7" fmla="*/ 776098 w 787870"/>
                <a:gd name="connsiteY7" fmla="*/ 295584 h 787209"/>
                <a:gd name="connsiteX8" fmla="*/ 787871 w 787870"/>
                <a:gd name="connsiteY8" fmla="*/ 371712 h 787209"/>
                <a:gd name="connsiteX9" fmla="*/ 727617 w 787870"/>
                <a:gd name="connsiteY9" fmla="*/ 408354 h 787209"/>
                <a:gd name="connsiteX10" fmla="*/ 723582 w 787870"/>
                <a:gd name="connsiteY10" fmla="*/ 447113 h 787209"/>
                <a:gd name="connsiteX11" fmla="*/ 715116 w 787870"/>
                <a:gd name="connsiteY11" fmla="*/ 485144 h 787209"/>
                <a:gd name="connsiteX12" fmla="*/ 760687 w 787870"/>
                <a:gd name="connsiteY12" fmla="*/ 538917 h 787209"/>
                <a:gd name="connsiteX13" fmla="*/ 725434 w 787870"/>
                <a:gd name="connsiteY13" fmla="*/ 607372 h 787209"/>
                <a:gd name="connsiteX14" fmla="*/ 655192 w 787870"/>
                <a:gd name="connsiteY14" fmla="*/ 601618 h 787209"/>
                <a:gd name="connsiteX15" fmla="*/ 599964 w 787870"/>
                <a:gd name="connsiteY15" fmla="*/ 656383 h 787209"/>
                <a:gd name="connsiteX16" fmla="*/ 605190 w 787870"/>
                <a:gd name="connsiteY16" fmla="*/ 726691 h 787209"/>
                <a:gd name="connsiteX17" fmla="*/ 536469 w 787870"/>
                <a:gd name="connsiteY17" fmla="*/ 761348 h 787209"/>
                <a:gd name="connsiteX18" fmla="*/ 483027 w 787870"/>
                <a:gd name="connsiteY18" fmla="*/ 715447 h 787209"/>
                <a:gd name="connsiteX19" fmla="*/ 406039 w 787870"/>
                <a:gd name="connsiteY19" fmla="*/ 727286 h 787209"/>
                <a:gd name="connsiteX20" fmla="*/ 369000 w 787870"/>
                <a:gd name="connsiteY20" fmla="*/ 787210 h 787209"/>
                <a:gd name="connsiteX21" fmla="*/ 293005 w 787870"/>
                <a:gd name="connsiteY21" fmla="*/ 774907 h 787209"/>
                <a:gd name="connsiteX22" fmla="*/ 276800 w 787870"/>
                <a:gd name="connsiteY22" fmla="*/ 706385 h 787209"/>
                <a:gd name="connsiteX23" fmla="*/ 207550 w 787870"/>
                <a:gd name="connsiteY23" fmla="*/ 670801 h 787209"/>
                <a:gd name="connsiteX24" fmla="*/ 142335 w 787870"/>
                <a:gd name="connsiteY24" fmla="*/ 697456 h 787209"/>
                <a:gd name="connsiteX25" fmla="*/ 88100 w 787870"/>
                <a:gd name="connsiteY25" fmla="*/ 642824 h 787209"/>
                <a:gd name="connsiteX26" fmla="*/ 115284 w 787870"/>
                <a:gd name="connsiteY26" fmla="*/ 577741 h 787209"/>
                <a:gd name="connsiteX27" fmla="*/ 80229 w 787870"/>
                <a:gd name="connsiteY27" fmla="*/ 508359 h 787209"/>
                <a:gd name="connsiteX28" fmla="*/ 11773 w 787870"/>
                <a:gd name="connsiteY28" fmla="*/ 491626 h 787209"/>
                <a:gd name="connsiteX29" fmla="*/ 0 w 787870"/>
                <a:gd name="connsiteY29" fmla="*/ 415564 h 787209"/>
                <a:gd name="connsiteX30" fmla="*/ 60255 w 787870"/>
                <a:gd name="connsiteY30" fmla="*/ 378922 h 787209"/>
                <a:gd name="connsiteX31" fmla="*/ 64223 w 787870"/>
                <a:gd name="connsiteY31" fmla="*/ 340163 h 787209"/>
                <a:gd name="connsiteX32" fmla="*/ 72689 w 787870"/>
                <a:gd name="connsiteY32" fmla="*/ 302132 h 787209"/>
                <a:gd name="connsiteX33" fmla="*/ 27118 w 787870"/>
                <a:gd name="connsiteY33" fmla="*/ 248293 h 787209"/>
                <a:gd name="connsiteX34" fmla="*/ 62371 w 787870"/>
                <a:gd name="connsiteY34" fmla="*/ 179837 h 787209"/>
                <a:gd name="connsiteX35" fmla="*/ 132613 w 787870"/>
                <a:gd name="connsiteY35" fmla="*/ 185591 h 787209"/>
                <a:gd name="connsiteX36" fmla="*/ 187840 w 787870"/>
                <a:gd name="connsiteY36" fmla="*/ 130827 h 787209"/>
                <a:gd name="connsiteX37" fmla="*/ 182615 w 787870"/>
                <a:gd name="connsiteY37" fmla="*/ 60519 h 787209"/>
                <a:gd name="connsiteX38" fmla="*/ 251336 w 787870"/>
                <a:gd name="connsiteY38" fmla="*/ 25861 h 787209"/>
                <a:gd name="connsiteX39" fmla="*/ 304711 w 787870"/>
                <a:gd name="connsiteY39" fmla="*/ 71763 h 787209"/>
                <a:gd name="connsiteX40" fmla="*/ 381699 w 787870"/>
                <a:gd name="connsiteY40" fmla="*/ 59857 h 787209"/>
                <a:gd name="connsiteX41" fmla="*/ 418805 w 787870"/>
                <a:gd name="connsiteY41" fmla="*/ 0 h 787209"/>
                <a:gd name="connsiteX42" fmla="*/ 494800 w 787870"/>
                <a:gd name="connsiteY42" fmla="*/ 12302 h 787209"/>
                <a:gd name="connsiteX43" fmla="*/ 494800 w 787870"/>
                <a:gd name="connsiteY43" fmla="*/ 12302 h 787209"/>
                <a:gd name="connsiteX44" fmla="*/ 351076 w 787870"/>
                <a:gd name="connsiteY44" fmla="*/ 657243 h 787209"/>
                <a:gd name="connsiteX45" fmla="*/ 657507 w 787870"/>
                <a:gd name="connsiteY45" fmla="*/ 436398 h 787209"/>
                <a:gd name="connsiteX46" fmla="*/ 436663 w 787870"/>
                <a:gd name="connsiteY46" fmla="*/ 129967 h 787209"/>
                <a:gd name="connsiteX47" fmla="*/ 130232 w 787870"/>
                <a:gd name="connsiteY47" fmla="*/ 350812 h 787209"/>
                <a:gd name="connsiteX48" fmla="*/ 351076 w 787870"/>
                <a:gd name="connsiteY48" fmla="*/ 657243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7870" h="787209">
                  <a:moveTo>
                    <a:pt x="494800" y="12236"/>
                  </a:moveTo>
                  <a:lnTo>
                    <a:pt x="511005" y="80758"/>
                  </a:lnTo>
                  <a:cubicBezTo>
                    <a:pt x="535742" y="90018"/>
                    <a:pt x="558891" y="101989"/>
                    <a:pt x="580255" y="116342"/>
                  </a:cubicBezTo>
                  <a:lnTo>
                    <a:pt x="645469" y="89687"/>
                  </a:lnTo>
                  <a:lnTo>
                    <a:pt x="699705" y="144320"/>
                  </a:lnTo>
                  <a:lnTo>
                    <a:pt x="672521" y="209402"/>
                  </a:lnTo>
                  <a:cubicBezTo>
                    <a:pt x="686808" y="231030"/>
                    <a:pt x="698647" y="254312"/>
                    <a:pt x="707642" y="278850"/>
                  </a:cubicBezTo>
                  <a:lnTo>
                    <a:pt x="776098" y="295584"/>
                  </a:lnTo>
                  <a:lnTo>
                    <a:pt x="787871" y="371712"/>
                  </a:lnTo>
                  <a:lnTo>
                    <a:pt x="727617" y="408354"/>
                  </a:lnTo>
                  <a:cubicBezTo>
                    <a:pt x="727021" y="421186"/>
                    <a:pt x="725698" y="434149"/>
                    <a:pt x="723582" y="447113"/>
                  </a:cubicBezTo>
                  <a:cubicBezTo>
                    <a:pt x="721466" y="460076"/>
                    <a:pt x="718621" y="472776"/>
                    <a:pt x="715116" y="485144"/>
                  </a:cubicBezTo>
                  <a:lnTo>
                    <a:pt x="760687" y="538917"/>
                  </a:lnTo>
                  <a:lnTo>
                    <a:pt x="725434" y="607372"/>
                  </a:lnTo>
                  <a:lnTo>
                    <a:pt x="655192" y="601618"/>
                  </a:lnTo>
                  <a:cubicBezTo>
                    <a:pt x="638922" y="622056"/>
                    <a:pt x="620336" y="640377"/>
                    <a:pt x="599964" y="656383"/>
                  </a:cubicBezTo>
                  <a:lnTo>
                    <a:pt x="605190" y="726691"/>
                  </a:lnTo>
                  <a:lnTo>
                    <a:pt x="536469" y="761348"/>
                  </a:lnTo>
                  <a:lnTo>
                    <a:pt x="483027" y="715447"/>
                  </a:lnTo>
                  <a:cubicBezTo>
                    <a:pt x="458224" y="722325"/>
                    <a:pt x="432430" y="726360"/>
                    <a:pt x="406039" y="727286"/>
                  </a:cubicBezTo>
                  <a:lnTo>
                    <a:pt x="369000" y="787210"/>
                  </a:lnTo>
                  <a:lnTo>
                    <a:pt x="293005" y="774907"/>
                  </a:lnTo>
                  <a:lnTo>
                    <a:pt x="276800" y="706385"/>
                  </a:lnTo>
                  <a:cubicBezTo>
                    <a:pt x="252063" y="697126"/>
                    <a:pt x="228914" y="685154"/>
                    <a:pt x="207550" y="670801"/>
                  </a:cubicBezTo>
                  <a:lnTo>
                    <a:pt x="142335" y="697456"/>
                  </a:lnTo>
                  <a:lnTo>
                    <a:pt x="88100" y="642824"/>
                  </a:lnTo>
                  <a:lnTo>
                    <a:pt x="115284" y="577741"/>
                  </a:lnTo>
                  <a:cubicBezTo>
                    <a:pt x="100997" y="556113"/>
                    <a:pt x="89224" y="532832"/>
                    <a:pt x="80229" y="508359"/>
                  </a:cubicBezTo>
                  <a:lnTo>
                    <a:pt x="11773" y="491626"/>
                  </a:lnTo>
                  <a:lnTo>
                    <a:pt x="0" y="415564"/>
                  </a:lnTo>
                  <a:lnTo>
                    <a:pt x="60255" y="378922"/>
                  </a:lnTo>
                  <a:cubicBezTo>
                    <a:pt x="60850" y="366090"/>
                    <a:pt x="62106" y="353126"/>
                    <a:pt x="64223" y="340163"/>
                  </a:cubicBezTo>
                  <a:cubicBezTo>
                    <a:pt x="66339" y="327199"/>
                    <a:pt x="69183" y="314500"/>
                    <a:pt x="72689" y="302132"/>
                  </a:cubicBezTo>
                  <a:lnTo>
                    <a:pt x="27118" y="248293"/>
                  </a:lnTo>
                  <a:lnTo>
                    <a:pt x="62371" y="179837"/>
                  </a:lnTo>
                  <a:lnTo>
                    <a:pt x="132613" y="185591"/>
                  </a:lnTo>
                  <a:cubicBezTo>
                    <a:pt x="148883" y="165154"/>
                    <a:pt x="167469" y="146833"/>
                    <a:pt x="187840" y="130827"/>
                  </a:cubicBezTo>
                  <a:lnTo>
                    <a:pt x="182615" y="60519"/>
                  </a:lnTo>
                  <a:lnTo>
                    <a:pt x="251336" y="25861"/>
                  </a:lnTo>
                  <a:lnTo>
                    <a:pt x="304711" y="71763"/>
                  </a:lnTo>
                  <a:cubicBezTo>
                    <a:pt x="329514" y="64884"/>
                    <a:pt x="355309" y="60850"/>
                    <a:pt x="381699" y="59857"/>
                  </a:cubicBezTo>
                  <a:lnTo>
                    <a:pt x="418805" y="0"/>
                  </a:lnTo>
                  <a:lnTo>
                    <a:pt x="494800" y="12302"/>
                  </a:lnTo>
                  <a:lnTo>
                    <a:pt x="494800" y="12302"/>
                  </a:lnTo>
                  <a:close/>
                  <a:moveTo>
                    <a:pt x="351076" y="657243"/>
                  </a:moveTo>
                  <a:cubicBezTo>
                    <a:pt x="496652" y="680855"/>
                    <a:pt x="633895" y="581974"/>
                    <a:pt x="657507" y="436398"/>
                  </a:cubicBezTo>
                  <a:cubicBezTo>
                    <a:pt x="681120" y="290822"/>
                    <a:pt x="582305" y="153579"/>
                    <a:pt x="436663" y="129967"/>
                  </a:cubicBezTo>
                  <a:cubicBezTo>
                    <a:pt x="291086" y="106355"/>
                    <a:pt x="153844" y="205235"/>
                    <a:pt x="130232" y="350812"/>
                  </a:cubicBezTo>
                  <a:cubicBezTo>
                    <a:pt x="106619" y="496388"/>
                    <a:pt x="205434" y="633564"/>
                    <a:pt x="351076" y="657243"/>
                  </a:cubicBezTo>
                  <a:close/>
                </a:path>
              </a:pathLst>
            </a:custGeom>
            <a:solidFill>
              <a:schemeClr val="bg1"/>
            </a:solidFill>
            <a:ln w="661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D06EF76-9C6F-4E70-809A-57763C1A06F1}"/>
                </a:ext>
              </a:extLst>
            </p:cNvPr>
            <p:cNvSpPr/>
            <p:nvPr/>
          </p:nvSpPr>
          <p:spPr>
            <a:xfrm>
              <a:off x="214584" y="6453053"/>
              <a:ext cx="869782" cy="876542"/>
            </a:xfrm>
            <a:custGeom>
              <a:avLst/>
              <a:gdLst>
                <a:gd name="connsiteX0" fmla="*/ 392877 w 782976"/>
                <a:gd name="connsiteY0" fmla="*/ 66 h 789061"/>
                <a:gd name="connsiteX1" fmla="*/ 425882 w 782976"/>
                <a:gd name="connsiteY1" fmla="*/ 62305 h 789061"/>
                <a:gd name="connsiteX2" fmla="*/ 501877 w 782976"/>
                <a:gd name="connsiteY2" fmla="*/ 79303 h 789061"/>
                <a:gd name="connsiteX3" fmla="*/ 558230 w 782976"/>
                <a:gd name="connsiteY3" fmla="*/ 37039 h 789061"/>
                <a:gd name="connsiteX4" fmla="*/ 624503 w 782976"/>
                <a:gd name="connsiteY4" fmla="*/ 76261 h 789061"/>
                <a:gd name="connsiteX5" fmla="*/ 614582 w 782976"/>
                <a:gd name="connsiteY5" fmla="*/ 146105 h 789061"/>
                <a:gd name="connsiteX6" fmla="*/ 666039 w 782976"/>
                <a:gd name="connsiteY6" fmla="*/ 204442 h 789061"/>
                <a:gd name="connsiteX7" fmla="*/ 736479 w 782976"/>
                <a:gd name="connsiteY7" fmla="*/ 203383 h 789061"/>
                <a:gd name="connsiteX8" fmla="*/ 767037 w 782976"/>
                <a:gd name="connsiteY8" fmla="*/ 274022 h 789061"/>
                <a:gd name="connsiteX9" fmla="*/ 718026 w 782976"/>
                <a:gd name="connsiteY9" fmla="*/ 324686 h 789061"/>
                <a:gd name="connsiteX10" fmla="*/ 723913 w 782976"/>
                <a:gd name="connsiteY10" fmla="*/ 363180 h 789061"/>
                <a:gd name="connsiteX11" fmla="*/ 725302 w 782976"/>
                <a:gd name="connsiteY11" fmla="*/ 402137 h 789061"/>
                <a:gd name="connsiteX12" fmla="*/ 782976 w 782976"/>
                <a:gd name="connsiteY12" fmla="*/ 442681 h 789061"/>
                <a:gd name="connsiteX13" fmla="*/ 766177 w 782976"/>
                <a:gd name="connsiteY13" fmla="*/ 517818 h 789061"/>
                <a:gd name="connsiteX14" fmla="*/ 696795 w 782976"/>
                <a:gd name="connsiteY14" fmla="*/ 529987 h 789061"/>
                <a:gd name="connsiteX15" fmla="*/ 657176 w 782976"/>
                <a:gd name="connsiteY15" fmla="*/ 596922 h 789061"/>
                <a:gd name="connsiteX16" fmla="*/ 679995 w 782976"/>
                <a:gd name="connsiteY16" fmla="*/ 663658 h 789061"/>
                <a:gd name="connsiteX17" fmla="*/ 622254 w 782976"/>
                <a:gd name="connsiteY17" fmla="*/ 714587 h 789061"/>
                <a:gd name="connsiteX18" fmla="*/ 558957 w 782976"/>
                <a:gd name="connsiteY18" fmla="*/ 683633 h 789061"/>
                <a:gd name="connsiteX19" fmla="*/ 487525 w 782976"/>
                <a:gd name="connsiteY19" fmla="*/ 714521 h 789061"/>
                <a:gd name="connsiteX20" fmla="*/ 466757 w 782976"/>
                <a:gd name="connsiteY20" fmla="*/ 781852 h 789061"/>
                <a:gd name="connsiteX21" fmla="*/ 390099 w 782976"/>
                <a:gd name="connsiteY21" fmla="*/ 789062 h 789061"/>
                <a:gd name="connsiteX22" fmla="*/ 357095 w 782976"/>
                <a:gd name="connsiteY22" fmla="*/ 726823 h 789061"/>
                <a:gd name="connsiteX23" fmla="*/ 281099 w 782976"/>
                <a:gd name="connsiteY23" fmla="*/ 709825 h 789061"/>
                <a:gd name="connsiteX24" fmla="*/ 224747 w 782976"/>
                <a:gd name="connsiteY24" fmla="*/ 752089 h 789061"/>
                <a:gd name="connsiteX25" fmla="*/ 158474 w 782976"/>
                <a:gd name="connsiteY25" fmla="*/ 712867 h 789061"/>
                <a:gd name="connsiteX26" fmla="*/ 168395 w 782976"/>
                <a:gd name="connsiteY26" fmla="*/ 643022 h 789061"/>
                <a:gd name="connsiteX27" fmla="*/ 116937 w 782976"/>
                <a:gd name="connsiteY27" fmla="*/ 584686 h 789061"/>
                <a:gd name="connsiteX28" fmla="*/ 46497 w 782976"/>
                <a:gd name="connsiteY28" fmla="*/ 585744 h 789061"/>
                <a:gd name="connsiteX29" fmla="*/ 15940 w 782976"/>
                <a:gd name="connsiteY29" fmla="*/ 515106 h 789061"/>
                <a:gd name="connsiteX30" fmla="*/ 64950 w 782976"/>
                <a:gd name="connsiteY30" fmla="*/ 464442 h 789061"/>
                <a:gd name="connsiteX31" fmla="*/ 59064 w 782976"/>
                <a:gd name="connsiteY31" fmla="*/ 425948 h 789061"/>
                <a:gd name="connsiteX32" fmla="*/ 57675 w 782976"/>
                <a:gd name="connsiteY32" fmla="*/ 386991 h 789061"/>
                <a:gd name="connsiteX33" fmla="*/ 0 w 782976"/>
                <a:gd name="connsiteY33" fmla="*/ 346446 h 789061"/>
                <a:gd name="connsiteX34" fmla="*/ 16800 w 782976"/>
                <a:gd name="connsiteY34" fmla="*/ 271310 h 789061"/>
                <a:gd name="connsiteX35" fmla="*/ 86182 w 782976"/>
                <a:gd name="connsiteY35" fmla="*/ 259140 h 789061"/>
                <a:gd name="connsiteX36" fmla="*/ 125800 w 782976"/>
                <a:gd name="connsiteY36" fmla="*/ 192206 h 789061"/>
                <a:gd name="connsiteX37" fmla="*/ 102981 w 782976"/>
                <a:gd name="connsiteY37" fmla="*/ 125469 h 789061"/>
                <a:gd name="connsiteX38" fmla="*/ 160722 w 782976"/>
                <a:gd name="connsiteY38" fmla="*/ 74541 h 789061"/>
                <a:gd name="connsiteX39" fmla="*/ 223953 w 782976"/>
                <a:gd name="connsiteY39" fmla="*/ 105495 h 789061"/>
                <a:gd name="connsiteX40" fmla="*/ 295452 w 782976"/>
                <a:gd name="connsiteY40" fmla="*/ 74607 h 789061"/>
                <a:gd name="connsiteX41" fmla="*/ 316220 w 782976"/>
                <a:gd name="connsiteY41" fmla="*/ 7276 h 789061"/>
                <a:gd name="connsiteX42" fmla="*/ 392877 w 782976"/>
                <a:gd name="connsiteY42" fmla="*/ 0 h 789061"/>
                <a:gd name="connsiteX43" fmla="*/ 392877 w 782976"/>
                <a:gd name="connsiteY43" fmla="*/ 0 h 789061"/>
                <a:gd name="connsiteX44" fmla="*/ 416622 w 782976"/>
                <a:gd name="connsiteY44" fmla="*/ 660484 h 789061"/>
                <a:gd name="connsiteX45" fmla="*/ 657375 w 782976"/>
                <a:gd name="connsiteY45" fmla="*/ 369463 h 789061"/>
                <a:gd name="connsiteX46" fmla="*/ 366355 w 782976"/>
                <a:gd name="connsiteY46" fmla="*/ 128710 h 789061"/>
                <a:gd name="connsiteX47" fmla="*/ 125602 w 782976"/>
                <a:gd name="connsiteY47" fmla="*/ 419731 h 789061"/>
                <a:gd name="connsiteX48" fmla="*/ 416622 w 782976"/>
                <a:gd name="connsiteY48" fmla="*/ 660484 h 78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2976" h="789061">
                  <a:moveTo>
                    <a:pt x="392877" y="66"/>
                  </a:moveTo>
                  <a:lnTo>
                    <a:pt x="425882" y="62305"/>
                  </a:lnTo>
                  <a:cubicBezTo>
                    <a:pt x="452140" y="65017"/>
                    <a:pt x="477604" y="70771"/>
                    <a:pt x="501877" y="79303"/>
                  </a:cubicBezTo>
                  <a:lnTo>
                    <a:pt x="558230" y="37039"/>
                  </a:lnTo>
                  <a:lnTo>
                    <a:pt x="624503" y="76261"/>
                  </a:lnTo>
                  <a:lnTo>
                    <a:pt x="614582" y="146105"/>
                  </a:lnTo>
                  <a:cubicBezTo>
                    <a:pt x="633895" y="163434"/>
                    <a:pt x="651158" y="183012"/>
                    <a:pt x="666039" y="204442"/>
                  </a:cubicBezTo>
                  <a:lnTo>
                    <a:pt x="736479" y="203383"/>
                  </a:lnTo>
                  <a:lnTo>
                    <a:pt x="767037" y="274022"/>
                  </a:lnTo>
                  <a:lnTo>
                    <a:pt x="718026" y="324686"/>
                  </a:lnTo>
                  <a:cubicBezTo>
                    <a:pt x="720672" y="337253"/>
                    <a:pt x="722722" y="350084"/>
                    <a:pt x="723913" y="363180"/>
                  </a:cubicBezTo>
                  <a:cubicBezTo>
                    <a:pt x="725169" y="376276"/>
                    <a:pt x="725566" y="389240"/>
                    <a:pt x="725302" y="402137"/>
                  </a:cubicBezTo>
                  <a:lnTo>
                    <a:pt x="782976" y="442681"/>
                  </a:lnTo>
                  <a:lnTo>
                    <a:pt x="766177" y="517818"/>
                  </a:lnTo>
                  <a:lnTo>
                    <a:pt x="696795" y="529987"/>
                  </a:lnTo>
                  <a:cubicBezTo>
                    <a:pt x="686212" y="553864"/>
                    <a:pt x="672852" y="576286"/>
                    <a:pt x="657176" y="596922"/>
                  </a:cubicBezTo>
                  <a:lnTo>
                    <a:pt x="679995" y="663658"/>
                  </a:lnTo>
                  <a:lnTo>
                    <a:pt x="622254" y="714587"/>
                  </a:lnTo>
                  <a:lnTo>
                    <a:pt x="558957" y="683633"/>
                  </a:lnTo>
                  <a:cubicBezTo>
                    <a:pt x="536734" y="696530"/>
                    <a:pt x="512791" y="706981"/>
                    <a:pt x="487525" y="714521"/>
                  </a:cubicBezTo>
                  <a:lnTo>
                    <a:pt x="466757" y="781852"/>
                  </a:lnTo>
                  <a:lnTo>
                    <a:pt x="390099" y="789062"/>
                  </a:lnTo>
                  <a:lnTo>
                    <a:pt x="357095" y="726823"/>
                  </a:lnTo>
                  <a:cubicBezTo>
                    <a:pt x="330837" y="724111"/>
                    <a:pt x="305373" y="718357"/>
                    <a:pt x="281099" y="709825"/>
                  </a:cubicBezTo>
                  <a:lnTo>
                    <a:pt x="224747" y="752089"/>
                  </a:lnTo>
                  <a:lnTo>
                    <a:pt x="158474" y="712867"/>
                  </a:lnTo>
                  <a:lnTo>
                    <a:pt x="168395" y="643022"/>
                  </a:lnTo>
                  <a:cubicBezTo>
                    <a:pt x="149082" y="625693"/>
                    <a:pt x="131819" y="606182"/>
                    <a:pt x="116937" y="584686"/>
                  </a:cubicBezTo>
                  <a:lnTo>
                    <a:pt x="46497" y="585744"/>
                  </a:lnTo>
                  <a:lnTo>
                    <a:pt x="15940" y="515106"/>
                  </a:lnTo>
                  <a:lnTo>
                    <a:pt x="64950" y="464442"/>
                  </a:lnTo>
                  <a:cubicBezTo>
                    <a:pt x="62305" y="451875"/>
                    <a:pt x="60254" y="439044"/>
                    <a:pt x="59064" y="425948"/>
                  </a:cubicBezTo>
                  <a:cubicBezTo>
                    <a:pt x="57807" y="412852"/>
                    <a:pt x="57410" y="399888"/>
                    <a:pt x="57675" y="386991"/>
                  </a:cubicBezTo>
                  <a:lnTo>
                    <a:pt x="0" y="346446"/>
                  </a:lnTo>
                  <a:lnTo>
                    <a:pt x="16800" y="271310"/>
                  </a:lnTo>
                  <a:lnTo>
                    <a:pt x="86182" y="259140"/>
                  </a:lnTo>
                  <a:cubicBezTo>
                    <a:pt x="96764" y="235263"/>
                    <a:pt x="110125" y="212842"/>
                    <a:pt x="125800" y="192206"/>
                  </a:cubicBezTo>
                  <a:lnTo>
                    <a:pt x="102981" y="125469"/>
                  </a:lnTo>
                  <a:lnTo>
                    <a:pt x="160722" y="74541"/>
                  </a:lnTo>
                  <a:lnTo>
                    <a:pt x="223953" y="105495"/>
                  </a:lnTo>
                  <a:cubicBezTo>
                    <a:pt x="246177" y="92597"/>
                    <a:pt x="270120" y="82147"/>
                    <a:pt x="295452" y="74607"/>
                  </a:cubicBezTo>
                  <a:lnTo>
                    <a:pt x="316220" y="7276"/>
                  </a:lnTo>
                  <a:lnTo>
                    <a:pt x="392877" y="0"/>
                  </a:lnTo>
                  <a:lnTo>
                    <a:pt x="392877" y="0"/>
                  </a:lnTo>
                  <a:close/>
                  <a:moveTo>
                    <a:pt x="416622" y="660484"/>
                  </a:moveTo>
                  <a:cubicBezTo>
                    <a:pt x="563455" y="646594"/>
                    <a:pt x="671264" y="516296"/>
                    <a:pt x="657375" y="369463"/>
                  </a:cubicBezTo>
                  <a:cubicBezTo>
                    <a:pt x="643485" y="222630"/>
                    <a:pt x="513188" y="114821"/>
                    <a:pt x="366355" y="128710"/>
                  </a:cubicBezTo>
                  <a:cubicBezTo>
                    <a:pt x="219522" y="142600"/>
                    <a:pt x="111712" y="272898"/>
                    <a:pt x="125602" y="419731"/>
                  </a:cubicBezTo>
                  <a:cubicBezTo>
                    <a:pt x="139491" y="566563"/>
                    <a:pt x="269789" y="674373"/>
                    <a:pt x="416622" y="660484"/>
                  </a:cubicBezTo>
                  <a:close/>
                </a:path>
              </a:pathLst>
            </a:custGeom>
            <a:solidFill>
              <a:schemeClr val="bg1"/>
            </a:solidFill>
            <a:ln w="661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79B11FD-97AA-4971-9F85-CDFD0B6E6D48}"/>
                </a:ext>
              </a:extLst>
            </p:cNvPr>
            <p:cNvSpPr/>
            <p:nvPr/>
          </p:nvSpPr>
          <p:spPr>
            <a:xfrm rot="526914">
              <a:off x="3822258" y="7140111"/>
              <a:ext cx="587209" cy="583339"/>
            </a:xfrm>
            <a:custGeom>
              <a:avLst/>
              <a:gdLst>
                <a:gd name="connsiteX0" fmla="*/ 385536 w 568084"/>
                <a:gd name="connsiteY0" fmla="*/ 14816 h 580717"/>
                <a:gd name="connsiteX1" fmla="*/ 397772 w 568084"/>
                <a:gd name="connsiteY1" fmla="*/ 76922 h 580717"/>
                <a:gd name="connsiteX2" fmla="*/ 468873 w 568084"/>
                <a:gd name="connsiteY2" fmla="*/ 133208 h 580717"/>
                <a:gd name="connsiteX3" fmla="*/ 533559 w 568084"/>
                <a:gd name="connsiteY3" fmla="*/ 129438 h 580717"/>
                <a:gd name="connsiteX4" fmla="*/ 565373 w 568084"/>
                <a:gd name="connsiteY4" fmla="*/ 193198 h 580717"/>
                <a:gd name="connsiteX5" fmla="*/ 521257 w 568084"/>
                <a:gd name="connsiteY5" fmla="*/ 245251 h 580717"/>
                <a:gd name="connsiteX6" fmla="*/ 520463 w 568084"/>
                <a:gd name="connsiteY6" fmla="*/ 327398 h 580717"/>
                <a:gd name="connsiteX7" fmla="*/ 568085 w 568084"/>
                <a:gd name="connsiteY7" fmla="*/ 380377 h 580717"/>
                <a:gd name="connsiteX8" fmla="*/ 538123 w 568084"/>
                <a:gd name="connsiteY8" fmla="*/ 444996 h 580717"/>
                <a:gd name="connsiteX9" fmla="*/ 462325 w 568084"/>
                <a:gd name="connsiteY9" fmla="*/ 442748 h 580717"/>
                <a:gd name="connsiteX10" fmla="*/ 406304 w 568084"/>
                <a:gd name="connsiteY10" fmla="*/ 486996 h 580717"/>
                <a:gd name="connsiteX11" fmla="*/ 393407 w 568084"/>
                <a:gd name="connsiteY11" fmla="*/ 563852 h 580717"/>
                <a:gd name="connsiteX12" fmla="*/ 324223 w 568084"/>
                <a:gd name="connsiteY12" fmla="*/ 580718 h 580717"/>
                <a:gd name="connsiteX13" fmla="*/ 276205 w 568084"/>
                <a:gd name="connsiteY13" fmla="*/ 516693 h 580717"/>
                <a:gd name="connsiteX14" fmla="*/ 243134 w 568084"/>
                <a:gd name="connsiteY14" fmla="*/ 512063 h 580717"/>
                <a:gd name="connsiteX15" fmla="*/ 211056 w 568084"/>
                <a:gd name="connsiteY15" fmla="*/ 502803 h 580717"/>
                <a:gd name="connsiteX16" fmla="*/ 141079 w 568084"/>
                <a:gd name="connsiteY16" fmla="*/ 541694 h 580717"/>
                <a:gd name="connsiteX17" fmla="*/ 84727 w 568084"/>
                <a:gd name="connsiteY17" fmla="*/ 498107 h 580717"/>
                <a:gd name="connsiteX18" fmla="*/ 104304 w 568084"/>
                <a:gd name="connsiteY18" fmla="*/ 422641 h 580717"/>
                <a:gd name="connsiteX19" fmla="*/ 71168 w 568084"/>
                <a:gd name="connsiteY19" fmla="*/ 359410 h 580717"/>
                <a:gd name="connsiteX20" fmla="*/ 1058 w 568084"/>
                <a:gd name="connsiteY20" fmla="*/ 330572 h 580717"/>
                <a:gd name="connsiteX21" fmla="*/ 0 w 568084"/>
                <a:gd name="connsiteY21" fmla="*/ 259339 h 580717"/>
                <a:gd name="connsiteX22" fmla="*/ 65017 w 568084"/>
                <a:gd name="connsiteY22" fmla="*/ 230369 h 580717"/>
                <a:gd name="connsiteX23" fmla="*/ 97823 w 568084"/>
                <a:gd name="connsiteY23" fmla="*/ 155034 h 580717"/>
                <a:gd name="connsiteX24" fmla="*/ 78774 w 568084"/>
                <a:gd name="connsiteY24" fmla="*/ 89489 h 580717"/>
                <a:gd name="connsiteX25" fmla="*/ 133870 w 568084"/>
                <a:gd name="connsiteY25" fmla="*/ 44314 h 580717"/>
                <a:gd name="connsiteX26" fmla="*/ 191346 w 568084"/>
                <a:gd name="connsiteY26" fmla="*/ 74144 h 580717"/>
                <a:gd name="connsiteX27" fmla="*/ 279247 w 568084"/>
                <a:gd name="connsiteY27" fmla="*/ 51722 h 580717"/>
                <a:gd name="connsiteX28" fmla="*/ 315757 w 568084"/>
                <a:gd name="connsiteY28" fmla="*/ 0 h 580717"/>
                <a:gd name="connsiteX29" fmla="*/ 385470 w 568084"/>
                <a:gd name="connsiteY29" fmla="*/ 14816 h 580717"/>
                <a:gd name="connsiteX30" fmla="*/ 385470 w 568084"/>
                <a:gd name="connsiteY30" fmla="*/ 14816 h 580717"/>
                <a:gd name="connsiteX31" fmla="*/ 254974 w 568084"/>
                <a:gd name="connsiteY31" fmla="*/ 456637 h 580717"/>
                <a:gd name="connsiteX32" fmla="*/ 464045 w 568084"/>
                <a:gd name="connsiteY32" fmla="*/ 321048 h 580717"/>
                <a:gd name="connsiteX33" fmla="*/ 328456 w 568084"/>
                <a:gd name="connsiteY33" fmla="*/ 111977 h 580717"/>
                <a:gd name="connsiteX34" fmla="*/ 119385 w 568084"/>
                <a:gd name="connsiteY34" fmla="*/ 247566 h 580717"/>
                <a:gd name="connsiteX35" fmla="*/ 254974 w 568084"/>
                <a:gd name="connsiteY35" fmla="*/ 456637 h 58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084" h="580717">
                  <a:moveTo>
                    <a:pt x="385536" y="14816"/>
                  </a:moveTo>
                  <a:lnTo>
                    <a:pt x="397772" y="76922"/>
                  </a:lnTo>
                  <a:cubicBezTo>
                    <a:pt x="425352" y="91010"/>
                    <a:pt x="449362" y="110257"/>
                    <a:pt x="468873" y="133208"/>
                  </a:cubicBezTo>
                  <a:lnTo>
                    <a:pt x="533559" y="129438"/>
                  </a:lnTo>
                  <a:lnTo>
                    <a:pt x="565373" y="193198"/>
                  </a:lnTo>
                  <a:lnTo>
                    <a:pt x="521257" y="245251"/>
                  </a:lnTo>
                  <a:cubicBezTo>
                    <a:pt x="525755" y="271773"/>
                    <a:pt x="525755" y="299486"/>
                    <a:pt x="520463" y="327398"/>
                  </a:cubicBezTo>
                  <a:lnTo>
                    <a:pt x="568085" y="380377"/>
                  </a:lnTo>
                  <a:lnTo>
                    <a:pt x="538123" y="444996"/>
                  </a:lnTo>
                  <a:lnTo>
                    <a:pt x="462325" y="442748"/>
                  </a:lnTo>
                  <a:cubicBezTo>
                    <a:pt x="445989" y="460275"/>
                    <a:pt x="427072" y="475223"/>
                    <a:pt x="406304" y="486996"/>
                  </a:cubicBezTo>
                  <a:lnTo>
                    <a:pt x="393407" y="563852"/>
                  </a:lnTo>
                  <a:lnTo>
                    <a:pt x="324223" y="580718"/>
                  </a:lnTo>
                  <a:lnTo>
                    <a:pt x="276205" y="516693"/>
                  </a:lnTo>
                  <a:cubicBezTo>
                    <a:pt x="265225" y="515966"/>
                    <a:pt x="254180" y="514444"/>
                    <a:pt x="243134" y="512063"/>
                  </a:cubicBezTo>
                  <a:cubicBezTo>
                    <a:pt x="232089" y="509682"/>
                    <a:pt x="221374" y="506574"/>
                    <a:pt x="211056" y="502803"/>
                  </a:cubicBezTo>
                  <a:lnTo>
                    <a:pt x="141079" y="541694"/>
                  </a:lnTo>
                  <a:lnTo>
                    <a:pt x="84727" y="498107"/>
                  </a:lnTo>
                  <a:lnTo>
                    <a:pt x="104304" y="422641"/>
                  </a:lnTo>
                  <a:cubicBezTo>
                    <a:pt x="90150" y="403460"/>
                    <a:pt x="78907" y="382096"/>
                    <a:pt x="71168" y="359410"/>
                  </a:cubicBezTo>
                  <a:lnTo>
                    <a:pt x="1058" y="330572"/>
                  </a:lnTo>
                  <a:lnTo>
                    <a:pt x="0" y="259339"/>
                  </a:lnTo>
                  <a:lnTo>
                    <a:pt x="65017" y="230369"/>
                  </a:lnTo>
                  <a:cubicBezTo>
                    <a:pt x="71631" y="202722"/>
                    <a:pt x="82875" y="177390"/>
                    <a:pt x="97823" y="155034"/>
                  </a:cubicBezTo>
                  <a:lnTo>
                    <a:pt x="78774" y="89489"/>
                  </a:lnTo>
                  <a:lnTo>
                    <a:pt x="133870" y="44314"/>
                  </a:lnTo>
                  <a:lnTo>
                    <a:pt x="191346" y="74144"/>
                  </a:lnTo>
                  <a:cubicBezTo>
                    <a:pt x="218530" y="61180"/>
                    <a:pt x="248360" y="53376"/>
                    <a:pt x="279247" y="51722"/>
                  </a:cubicBezTo>
                  <a:lnTo>
                    <a:pt x="315757" y="0"/>
                  </a:lnTo>
                  <a:lnTo>
                    <a:pt x="385470" y="14816"/>
                  </a:lnTo>
                  <a:lnTo>
                    <a:pt x="385470" y="14816"/>
                  </a:lnTo>
                  <a:close/>
                  <a:moveTo>
                    <a:pt x="254974" y="456637"/>
                  </a:moveTo>
                  <a:cubicBezTo>
                    <a:pt x="350150" y="476942"/>
                    <a:pt x="443740" y="416225"/>
                    <a:pt x="464045" y="321048"/>
                  </a:cubicBezTo>
                  <a:cubicBezTo>
                    <a:pt x="484350" y="225871"/>
                    <a:pt x="423633" y="132282"/>
                    <a:pt x="328456" y="111977"/>
                  </a:cubicBezTo>
                  <a:cubicBezTo>
                    <a:pt x="233279" y="91671"/>
                    <a:pt x="139690" y="152389"/>
                    <a:pt x="119385" y="247566"/>
                  </a:cubicBezTo>
                  <a:cubicBezTo>
                    <a:pt x="99079" y="342742"/>
                    <a:pt x="159797" y="436332"/>
                    <a:pt x="254974" y="456637"/>
                  </a:cubicBezTo>
                  <a:close/>
                </a:path>
              </a:pathLst>
            </a:custGeom>
            <a:solidFill>
              <a:schemeClr val="bg1"/>
            </a:solidFill>
            <a:ln w="661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3135B0B-D5B0-4D7D-B7A2-67D53765156F}"/>
                </a:ext>
              </a:extLst>
            </p:cNvPr>
            <p:cNvSpPr/>
            <p:nvPr/>
          </p:nvSpPr>
          <p:spPr>
            <a:xfrm>
              <a:off x="826809" y="7164181"/>
              <a:ext cx="631581" cy="645247"/>
            </a:xfrm>
            <a:custGeom>
              <a:avLst/>
              <a:gdLst>
                <a:gd name="connsiteX0" fmla="*/ 253717 w 568547"/>
                <a:gd name="connsiteY0" fmla="*/ 0 h 580849"/>
                <a:gd name="connsiteX1" fmla="*/ 290028 w 568547"/>
                <a:gd name="connsiteY1" fmla="*/ 51854 h 580849"/>
                <a:gd name="connsiteX2" fmla="*/ 377797 w 568547"/>
                <a:gd name="connsiteY2" fmla="*/ 74607 h 580849"/>
                <a:gd name="connsiteX3" fmla="*/ 435406 w 568547"/>
                <a:gd name="connsiteY3" fmla="*/ 44976 h 580849"/>
                <a:gd name="connsiteX4" fmla="*/ 490303 w 568547"/>
                <a:gd name="connsiteY4" fmla="*/ 90415 h 580849"/>
                <a:gd name="connsiteX5" fmla="*/ 471056 w 568547"/>
                <a:gd name="connsiteY5" fmla="*/ 155894 h 580849"/>
                <a:gd name="connsiteX6" fmla="*/ 503597 w 568547"/>
                <a:gd name="connsiteY6" fmla="*/ 231361 h 580849"/>
                <a:gd name="connsiteX7" fmla="*/ 568548 w 568547"/>
                <a:gd name="connsiteY7" fmla="*/ 260595 h 580849"/>
                <a:gd name="connsiteX8" fmla="*/ 567291 w 568547"/>
                <a:gd name="connsiteY8" fmla="*/ 331829 h 580849"/>
                <a:gd name="connsiteX9" fmla="*/ 497049 w 568547"/>
                <a:gd name="connsiteY9" fmla="*/ 360468 h 580849"/>
                <a:gd name="connsiteX10" fmla="*/ 463714 w 568547"/>
                <a:gd name="connsiteY10" fmla="*/ 423567 h 580849"/>
                <a:gd name="connsiteX11" fmla="*/ 483027 w 568547"/>
                <a:gd name="connsiteY11" fmla="*/ 499100 h 580849"/>
                <a:gd name="connsiteX12" fmla="*/ 426543 w 568547"/>
                <a:gd name="connsiteY12" fmla="*/ 542488 h 580849"/>
                <a:gd name="connsiteX13" fmla="*/ 356698 w 568547"/>
                <a:gd name="connsiteY13" fmla="*/ 503332 h 580849"/>
                <a:gd name="connsiteX14" fmla="*/ 324620 w 568547"/>
                <a:gd name="connsiteY14" fmla="*/ 512526 h 580849"/>
                <a:gd name="connsiteX15" fmla="*/ 291549 w 568547"/>
                <a:gd name="connsiteY15" fmla="*/ 517024 h 580849"/>
                <a:gd name="connsiteX16" fmla="*/ 243266 w 568547"/>
                <a:gd name="connsiteY16" fmla="*/ 580850 h 580849"/>
                <a:gd name="connsiteX17" fmla="*/ 174083 w 568547"/>
                <a:gd name="connsiteY17" fmla="*/ 563785 h 580849"/>
                <a:gd name="connsiteX18" fmla="*/ 161450 w 568547"/>
                <a:gd name="connsiteY18" fmla="*/ 486863 h 580849"/>
                <a:gd name="connsiteX19" fmla="*/ 105561 w 568547"/>
                <a:gd name="connsiteY19" fmla="*/ 442417 h 580849"/>
                <a:gd name="connsiteX20" fmla="*/ 29763 w 568547"/>
                <a:gd name="connsiteY20" fmla="*/ 444401 h 580849"/>
                <a:gd name="connsiteX21" fmla="*/ 0 w 568547"/>
                <a:gd name="connsiteY21" fmla="*/ 379649 h 580849"/>
                <a:gd name="connsiteX22" fmla="*/ 47754 w 568547"/>
                <a:gd name="connsiteY22" fmla="*/ 326802 h 580849"/>
                <a:gd name="connsiteX23" fmla="*/ 47225 w 568547"/>
                <a:gd name="connsiteY23" fmla="*/ 244655 h 580849"/>
                <a:gd name="connsiteX24" fmla="*/ 3307 w 568547"/>
                <a:gd name="connsiteY24" fmla="*/ 192470 h 580849"/>
                <a:gd name="connsiteX25" fmla="*/ 35385 w 568547"/>
                <a:gd name="connsiteY25" fmla="*/ 128842 h 580849"/>
                <a:gd name="connsiteX26" fmla="*/ 100071 w 568547"/>
                <a:gd name="connsiteY26" fmla="*/ 132877 h 580849"/>
                <a:gd name="connsiteX27" fmla="*/ 171371 w 568547"/>
                <a:gd name="connsiteY27" fmla="*/ 76856 h 580849"/>
                <a:gd name="connsiteX28" fmla="*/ 183872 w 568547"/>
                <a:gd name="connsiteY28" fmla="*/ 14749 h 580849"/>
                <a:gd name="connsiteX29" fmla="*/ 253584 w 568547"/>
                <a:gd name="connsiteY29" fmla="*/ 132 h 580849"/>
                <a:gd name="connsiteX30" fmla="*/ 253584 w 568547"/>
                <a:gd name="connsiteY30" fmla="*/ 132 h 580849"/>
                <a:gd name="connsiteX31" fmla="*/ 313045 w 568547"/>
                <a:gd name="connsiteY31" fmla="*/ 456835 h 580849"/>
                <a:gd name="connsiteX32" fmla="*/ 449362 w 568547"/>
                <a:gd name="connsiteY32" fmla="*/ 248293 h 580849"/>
                <a:gd name="connsiteX33" fmla="*/ 240819 w 568547"/>
                <a:gd name="connsiteY33" fmla="*/ 111977 h 580849"/>
                <a:gd name="connsiteX34" fmla="*/ 104503 w 568547"/>
                <a:gd name="connsiteY34" fmla="*/ 320585 h 580849"/>
                <a:gd name="connsiteX35" fmla="*/ 313045 w 568547"/>
                <a:gd name="connsiteY35" fmla="*/ 456902 h 58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547" h="580849">
                  <a:moveTo>
                    <a:pt x="253717" y="0"/>
                  </a:moveTo>
                  <a:lnTo>
                    <a:pt x="290028" y="51854"/>
                  </a:lnTo>
                  <a:cubicBezTo>
                    <a:pt x="320916" y="53574"/>
                    <a:pt x="350679" y="61511"/>
                    <a:pt x="377797" y="74607"/>
                  </a:cubicBezTo>
                  <a:lnTo>
                    <a:pt x="435406" y="44976"/>
                  </a:lnTo>
                  <a:lnTo>
                    <a:pt x="490303" y="90415"/>
                  </a:lnTo>
                  <a:lnTo>
                    <a:pt x="471056" y="155894"/>
                  </a:lnTo>
                  <a:cubicBezTo>
                    <a:pt x="485938" y="178316"/>
                    <a:pt x="497115" y="203714"/>
                    <a:pt x="503597" y="231361"/>
                  </a:cubicBezTo>
                  <a:lnTo>
                    <a:pt x="568548" y="260595"/>
                  </a:lnTo>
                  <a:lnTo>
                    <a:pt x="567291" y="331829"/>
                  </a:lnTo>
                  <a:lnTo>
                    <a:pt x="497049" y="360468"/>
                  </a:lnTo>
                  <a:cubicBezTo>
                    <a:pt x="489245" y="383154"/>
                    <a:pt x="477934" y="404386"/>
                    <a:pt x="463714" y="423567"/>
                  </a:cubicBezTo>
                  <a:lnTo>
                    <a:pt x="483027" y="499100"/>
                  </a:lnTo>
                  <a:lnTo>
                    <a:pt x="426543" y="542488"/>
                  </a:lnTo>
                  <a:lnTo>
                    <a:pt x="356698" y="503332"/>
                  </a:lnTo>
                  <a:cubicBezTo>
                    <a:pt x="346380" y="507103"/>
                    <a:pt x="335665" y="510145"/>
                    <a:pt x="324620" y="512526"/>
                  </a:cubicBezTo>
                  <a:cubicBezTo>
                    <a:pt x="313574" y="514841"/>
                    <a:pt x="302529" y="516296"/>
                    <a:pt x="291549" y="517024"/>
                  </a:cubicBezTo>
                  <a:lnTo>
                    <a:pt x="243266" y="580850"/>
                  </a:lnTo>
                  <a:lnTo>
                    <a:pt x="174083" y="563785"/>
                  </a:lnTo>
                  <a:lnTo>
                    <a:pt x="161450" y="486863"/>
                  </a:lnTo>
                  <a:cubicBezTo>
                    <a:pt x="140748" y="475024"/>
                    <a:pt x="121832" y="460076"/>
                    <a:pt x="105561" y="442417"/>
                  </a:cubicBezTo>
                  <a:lnTo>
                    <a:pt x="29763" y="444401"/>
                  </a:lnTo>
                  <a:lnTo>
                    <a:pt x="0" y="379649"/>
                  </a:lnTo>
                  <a:lnTo>
                    <a:pt x="47754" y="326802"/>
                  </a:lnTo>
                  <a:cubicBezTo>
                    <a:pt x="42595" y="298891"/>
                    <a:pt x="42661" y="271178"/>
                    <a:pt x="47225" y="244655"/>
                  </a:cubicBezTo>
                  <a:lnTo>
                    <a:pt x="3307" y="192470"/>
                  </a:lnTo>
                  <a:lnTo>
                    <a:pt x="35385" y="128842"/>
                  </a:lnTo>
                  <a:lnTo>
                    <a:pt x="100071" y="132877"/>
                  </a:lnTo>
                  <a:cubicBezTo>
                    <a:pt x="119649" y="109992"/>
                    <a:pt x="143790" y="90811"/>
                    <a:pt x="171371" y="76856"/>
                  </a:cubicBezTo>
                  <a:lnTo>
                    <a:pt x="183872" y="14749"/>
                  </a:lnTo>
                  <a:lnTo>
                    <a:pt x="253584" y="132"/>
                  </a:lnTo>
                  <a:lnTo>
                    <a:pt x="253584" y="132"/>
                  </a:lnTo>
                  <a:close/>
                  <a:moveTo>
                    <a:pt x="313045" y="456835"/>
                  </a:moveTo>
                  <a:cubicBezTo>
                    <a:pt x="408288" y="436861"/>
                    <a:pt x="469336" y="343536"/>
                    <a:pt x="449362" y="248293"/>
                  </a:cubicBezTo>
                  <a:cubicBezTo>
                    <a:pt x="429387" y="153050"/>
                    <a:pt x="335996" y="92002"/>
                    <a:pt x="240819" y="111977"/>
                  </a:cubicBezTo>
                  <a:cubicBezTo>
                    <a:pt x="145576" y="131951"/>
                    <a:pt x="84528" y="225342"/>
                    <a:pt x="104503" y="320585"/>
                  </a:cubicBezTo>
                  <a:cubicBezTo>
                    <a:pt x="124477" y="415828"/>
                    <a:pt x="217868" y="476876"/>
                    <a:pt x="313045" y="456902"/>
                  </a:cubicBezTo>
                  <a:close/>
                </a:path>
              </a:pathLst>
            </a:custGeom>
            <a:solidFill>
              <a:schemeClr val="bg1"/>
            </a:solidFill>
            <a:ln w="661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2A18C61-ED7A-42CE-B8FD-3DD3311626DE}"/>
                </a:ext>
              </a:extLst>
            </p:cNvPr>
            <p:cNvSpPr/>
            <p:nvPr/>
          </p:nvSpPr>
          <p:spPr>
            <a:xfrm>
              <a:off x="3316438" y="6352077"/>
              <a:ext cx="715397" cy="587263"/>
            </a:xfrm>
            <a:custGeom>
              <a:avLst/>
              <a:gdLst>
                <a:gd name="connsiteX0" fmla="*/ 496189 w 643998"/>
                <a:gd name="connsiteY0" fmla="*/ 118855 h 528652"/>
                <a:gd name="connsiteX1" fmla="*/ 515899 w 643998"/>
                <a:gd name="connsiteY1" fmla="*/ 89092 h 528652"/>
                <a:gd name="connsiteX2" fmla="*/ 518347 w 643998"/>
                <a:gd name="connsiteY2" fmla="*/ 86975 h 528652"/>
                <a:gd name="connsiteX3" fmla="*/ 606116 w 643998"/>
                <a:gd name="connsiteY3" fmla="*/ 46762 h 528652"/>
                <a:gd name="connsiteX4" fmla="*/ 612994 w 643998"/>
                <a:gd name="connsiteY4" fmla="*/ 48283 h 528652"/>
                <a:gd name="connsiteX5" fmla="*/ 613457 w 643998"/>
                <a:gd name="connsiteY5" fmla="*/ 55360 h 528652"/>
                <a:gd name="connsiteX6" fmla="*/ 585149 w 643998"/>
                <a:gd name="connsiteY6" fmla="*/ 97690 h 528652"/>
                <a:gd name="connsiteX7" fmla="*/ 639120 w 643998"/>
                <a:gd name="connsiteY7" fmla="*/ 106950 h 528652"/>
                <a:gd name="connsiteX8" fmla="*/ 643948 w 643998"/>
                <a:gd name="connsiteY8" fmla="*/ 111977 h 528652"/>
                <a:gd name="connsiteX9" fmla="*/ 640575 w 643998"/>
                <a:gd name="connsiteY9" fmla="*/ 118062 h 528652"/>
                <a:gd name="connsiteX10" fmla="*/ 551417 w 643998"/>
                <a:gd name="connsiteY10" fmla="*/ 158871 h 528652"/>
                <a:gd name="connsiteX11" fmla="*/ 547978 w 643998"/>
                <a:gd name="connsiteY11" fmla="*/ 159334 h 528652"/>
                <a:gd name="connsiteX12" fmla="*/ 508558 w 643998"/>
                <a:gd name="connsiteY12" fmla="*/ 152389 h 528652"/>
                <a:gd name="connsiteX13" fmla="*/ 383022 w 643998"/>
                <a:gd name="connsiteY13" fmla="*/ 209865 h 528652"/>
                <a:gd name="connsiteX14" fmla="*/ 393406 w 643998"/>
                <a:gd name="connsiteY14" fmla="*/ 232552 h 528652"/>
                <a:gd name="connsiteX15" fmla="*/ 393208 w 643998"/>
                <a:gd name="connsiteY15" fmla="*/ 237049 h 528652"/>
                <a:gd name="connsiteX16" fmla="*/ 389504 w 643998"/>
                <a:gd name="connsiteY16" fmla="*/ 239496 h 528652"/>
                <a:gd name="connsiteX17" fmla="*/ 256495 w 643998"/>
                <a:gd name="connsiteY17" fmla="*/ 254378 h 528652"/>
                <a:gd name="connsiteX18" fmla="*/ 250476 w 643998"/>
                <a:gd name="connsiteY18" fmla="*/ 250939 h 528652"/>
                <a:gd name="connsiteX19" fmla="*/ 251799 w 643998"/>
                <a:gd name="connsiteY19" fmla="*/ 244192 h 528652"/>
                <a:gd name="connsiteX20" fmla="*/ 349026 w 643998"/>
                <a:gd name="connsiteY20" fmla="*/ 154175 h 528652"/>
                <a:gd name="connsiteX21" fmla="*/ 354185 w 643998"/>
                <a:gd name="connsiteY21" fmla="*/ 152720 h 528652"/>
                <a:gd name="connsiteX22" fmla="*/ 358352 w 643998"/>
                <a:gd name="connsiteY22" fmla="*/ 156027 h 528652"/>
                <a:gd name="connsiteX23" fmla="*/ 368141 w 643998"/>
                <a:gd name="connsiteY23" fmla="*/ 177456 h 528652"/>
                <a:gd name="connsiteX24" fmla="*/ 496189 w 643998"/>
                <a:gd name="connsiteY24" fmla="*/ 118855 h 528652"/>
                <a:gd name="connsiteX25" fmla="*/ 496189 w 643998"/>
                <a:gd name="connsiteY25" fmla="*/ 118855 h 528652"/>
                <a:gd name="connsiteX26" fmla="*/ 247566 w 643998"/>
                <a:gd name="connsiteY26" fmla="*/ 135391 h 528652"/>
                <a:gd name="connsiteX27" fmla="*/ 136383 w 643998"/>
                <a:gd name="connsiteY27" fmla="*/ 246573 h 528652"/>
                <a:gd name="connsiteX28" fmla="*/ 247566 w 643998"/>
                <a:gd name="connsiteY28" fmla="*/ 357756 h 528652"/>
                <a:gd name="connsiteX29" fmla="*/ 356566 w 643998"/>
                <a:gd name="connsiteY29" fmla="*/ 268863 h 528652"/>
                <a:gd name="connsiteX30" fmla="*/ 296576 w 643998"/>
                <a:gd name="connsiteY30" fmla="*/ 275543 h 528652"/>
                <a:gd name="connsiteX31" fmla="*/ 247698 w 643998"/>
                <a:gd name="connsiteY31" fmla="*/ 303322 h 528652"/>
                <a:gd name="connsiteX32" fmla="*/ 190751 w 643998"/>
                <a:gd name="connsiteY32" fmla="*/ 246375 h 528652"/>
                <a:gd name="connsiteX33" fmla="*/ 247698 w 643998"/>
                <a:gd name="connsiteY33" fmla="*/ 189428 h 528652"/>
                <a:gd name="connsiteX34" fmla="*/ 268863 w 643998"/>
                <a:gd name="connsiteY34" fmla="*/ 193462 h 528652"/>
                <a:gd name="connsiteX35" fmla="*/ 310598 w 643998"/>
                <a:gd name="connsiteY35" fmla="*/ 154770 h 528652"/>
                <a:gd name="connsiteX36" fmla="*/ 247632 w 643998"/>
                <a:gd name="connsiteY36" fmla="*/ 135258 h 528652"/>
                <a:gd name="connsiteX37" fmla="*/ 247632 w 643998"/>
                <a:gd name="connsiteY37" fmla="*/ 135258 h 528652"/>
                <a:gd name="connsiteX38" fmla="*/ 352465 w 643998"/>
                <a:gd name="connsiteY38" fmla="*/ 472048 h 528652"/>
                <a:gd name="connsiteX39" fmla="*/ 395523 w 643998"/>
                <a:gd name="connsiteY39" fmla="*/ 517090 h 528652"/>
                <a:gd name="connsiteX40" fmla="*/ 447973 w 643998"/>
                <a:gd name="connsiteY40" fmla="*/ 464640 h 528652"/>
                <a:gd name="connsiteX41" fmla="*/ 414241 w 643998"/>
                <a:gd name="connsiteY41" fmla="*/ 430908 h 528652"/>
                <a:gd name="connsiteX42" fmla="*/ 495330 w 643998"/>
                <a:gd name="connsiteY42" fmla="*/ 247632 h 528652"/>
                <a:gd name="connsiteX43" fmla="*/ 488517 w 643998"/>
                <a:gd name="connsiteY43" fmla="*/ 189758 h 528652"/>
                <a:gd name="connsiteX44" fmla="*/ 434149 w 643998"/>
                <a:gd name="connsiteY44" fmla="*/ 214627 h 528652"/>
                <a:gd name="connsiteX45" fmla="*/ 436993 w 643998"/>
                <a:gd name="connsiteY45" fmla="*/ 247301 h 528652"/>
                <a:gd name="connsiteX46" fmla="*/ 247698 w 643998"/>
                <a:gd name="connsiteY46" fmla="*/ 436596 h 528652"/>
                <a:gd name="connsiteX47" fmla="*/ 58403 w 643998"/>
                <a:gd name="connsiteY47" fmla="*/ 247301 h 528652"/>
                <a:gd name="connsiteX48" fmla="*/ 247698 w 643998"/>
                <a:gd name="connsiteY48" fmla="*/ 58006 h 528652"/>
                <a:gd name="connsiteX49" fmla="*/ 399888 w 643998"/>
                <a:gd name="connsiteY49" fmla="*/ 134795 h 528652"/>
                <a:gd name="connsiteX50" fmla="*/ 453727 w 643998"/>
                <a:gd name="connsiteY50" fmla="*/ 110191 h 528652"/>
                <a:gd name="connsiteX51" fmla="*/ 291483 w 643998"/>
                <a:gd name="connsiteY51" fmla="*/ 3836 h 528652"/>
                <a:gd name="connsiteX52" fmla="*/ 247698 w 643998"/>
                <a:gd name="connsiteY52" fmla="*/ 0 h 528652"/>
                <a:gd name="connsiteX53" fmla="*/ 0 w 643998"/>
                <a:gd name="connsiteY53" fmla="*/ 247632 h 528652"/>
                <a:gd name="connsiteX54" fmla="*/ 81486 w 643998"/>
                <a:gd name="connsiteY54" fmla="*/ 431305 h 528652"/>
                <a:gd name="connsiteX55" fmla="*/ 48151 w 643998"/>
                <a:gd name="connsiteY55" fmla="*/ 464640 h 528652"/>
                <a:gd name="connsiteX56" fmla="*/ 100601 w 643998"/>
                <a:gd name="connsiteY56" fmla="*/ 517090 h 528652"/>
                <a:gd name="connsiteX57" fmla="*/ 143460 w 643998"/>
                <a:gd name="connsiteY57" fmla="*/ 472379 h 528652"/>
                <a:gd name="connsiteX58" fmla="*/ 247632 w 643998"/>
                <a:gd name="connsiteY58" fmla="*/ 495330 h 528652"/>
                <a:gd name="connsiteX59" fmla="*/ 352465 w 643998"/>
                <a:gd name="connsiteY59" fmla="*/ 472048 h 52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3998" h="528652">
                  <a:moveTo>
                    <a:pt x="496189" y="118855"/>
                  </a:moveTo>
                  <a:lnTo>
                    <a:pt x="515899" y="89092"/>
                  </a:lnTo>
                  <a:cubicBezTo>
                    <a:pt x="516561" y="88100"/>
                    <a:pt x="517288" y="87505"/>
                    <a:pt x="518347" y="86975"/>
                  </a:cubicBezTo>
                  <a:lnTo>
                    <a:pt x="606116" y="46762"/>
                  </a:lnTo>
                  <a:cubicBezTo>
                    <a:pt x="608497" y="45637"/>
                    <a:pt x="611275" y="46299"/>
                    <a:pt x="612994" y="48283"/>
                  </a:cubicBezTo>
                  <a:cubicBezTo>
                    <a:pt x="614714" y="50333"/>
                    <a:pt x="614912" y="53111"/>
                    <a:pt x="613457" y="55360"/>
                  </a:cubicBezTo>
                  <a:lnTo>
                    <a:pt x="585149" y="97690"/>
                  </a:lnTo>
                  <a:lnTo>
                    <a:pt x="639120" y="106950"/>
                  </a:lnTo>
                  <a:cubicBezTo>
                    <a:pt x="641700" y="107413"/>
                    <a:pt x="643618" y="109397"/>
                    <a:pt x="643948" y="111977"/>
                  </a:cubicBezTo>
                  <a:cubicBezTo>
                    <a:pt x="644279" y="114556"/>
                    <a:pt x="642956" y="117003"/>
                    <a:pt x="640575" y="118062"/>
                  </a:cubicBezTo>
                  <a:lnTo>
                    <a:pt x="551417" y="158871"/>
                  </a:lnTo>
                  <a:cubicBezTo>
                    <a:pt x="550293" y="159400"/>
                    <a:pt x="549168" y="159532"/>
                    <a:pt x="547978" y="159334"/>
                  </a:cubicBezTo>
                  <a:lnTo>
                    <a:pt x="508558" y="152389"/>
                  </a:lnTo>
                  <a:lnTo>
                    <a:pt x="383022" y="209865"/>
                  </a:lnTo>
                  <a:lnTo>
                    <a:pt x="393406" y="232552"/>
                  </a:lnTo>
                  <a:cubicBezTo>
                    <a:pt x="394068" y="234007"/>
                    <a:pt x="394002" y="235594"/>
                    <a:pt x="393208" y="237049"/>
                  </a:cubicBezTo>
                  <a:cubicBezTo>
                    <a:pt x="392414" y="238438"/>
                    <a:pt x="391091" y="239298"/>
                    <a:pt x="389504" y="239496"/>
                  </a:cubicBezTo>
                  <a:cubicBezTo>
                    <a:pt x="345190" y="244457"/>
                    <a:pt x="300875" y="249418"/>
                    <a:pt x="256495" y="254378"/>
                  </a:cubicBezTo>
                  <a:cubicBezTo>
                    <a:pt x="253915" y="254643"/>
                    <a:pt x="251600" y="253320"/>
                    <a:pt x="250476" y="250939"/>
                  </a:cubicBezTo>
                  <a:cubicBezTo>
                    <a:pt x="249418" y="248624"/>
                    <a:pt x="249947" y="245978"/>
                    <a:pt x="251799" y="244192"/>
                  </a:cubicBezTo>
                  <a:cubicBezTo>
                    <a:pt x="284208" y="214231"/>
                    <a:pt x="316617" y="184203"/>
                    <a:pt x="349026" y="154175"/>
                  </a:cubicBezTo>
                  <a:cubicBezTo>
                    <a:pt x="350415" y="152852"/>
                    <a:pt x="352267" y="152389"/>
                    <a:pt x="354185" y="152720"/>
                  </a:cubicBezTo>
                  <a:cubicBezTo>
                    <a:pt x="356103" y="153116"/>
                    <a:pt x="357558" y="154241"/>
                    <a:pt x="358352" y="156027"/>
                  </a:cubicBezTo>
                  <a:lnTo>
                    <a:pt x="368141" y="177456"/>
                  </a:lnTo>
                  <a:lnTo>
                    <a:pt x="496189" y="118855"/>
                  </a:lnTo>
                  <a:lnTo>
                    <a:pt x="496189" y="118855"/>
                  </a:lnTo>
                  <a:close/>
                  <a:moveTo>
                    <a:pt x="247566" y="135391"/>
                  </a:moveTo>
                  <a:cubicBezTo>
                    <a:pt x="186187" y="135391"/>
                    <a:pt x="136383" y="185195"/>
                    <a:pt x="136383" y="246573"/>
                  </a:cubicBezTo>
                  <a:cubicBezTo>
                    <a:pt x="136383" y="307952"/>
                    <a:pt x="186187" y="357756"/>
                    <a:pt x="247566" y="357756"/>
                  </a:cubicBezTo>
                  <a:cubicBezTo>
                    <a:pt x="301338" y="357756"/>
                    <a:pt x="346182" y="319593"/>
                    <a:pt x="356566" y="268863"/>
                  </a:cubicBezTo>
                  <a:lnTo>
                    <a:pt x="296576" y="275543"/>
                  </a:lnTo>
                  <a:cubicBezTo>
                    <a:pt x="286655" y="292211"/>
                    <a:pt x="268466" y="303322"/>
                    <a:pt x="247698" y="303322"/>
                  </a:cubicBezTo>
                  <a:cubicBezTo>
                    <a:pt x="216215" y="303322"/>
                    <a:pt x="190751" y="277858"/>
                    <a:pt x="190751" y="246375"/>
                  </a:cubicBezTo>
                  <a:cubicBezTo>
                    <a:pt x="190751" y="214892"/>
                    <a:pt x="216215" y="189428"/>
                    <a:pt x="247698" y="189428"/>
                  </a:cubicBezTo>
                  <a:cubicBezTo>
                    <a:pt x="255172" y="189428"/>
                    <a:pt x="262315" y="190883"/>
                    <a:pt x="268863" y="193462"/>
                  </a:cubicBezTo>
                  <a:lnTo>
                    <a:pt x="310598" y="154770"/>
                  </a:lnTo>
                  <a:cubicBezTo>
                    <a:pt x="292674" y="142468"/>
                    <a:pt x="270979" y="135258"/>
                    <a:pt x="247632" y="135258"/>
                  </a:cubicBezTo>
                  <a:lnTo>
                    <a:pt x="247632" y="135258"/>
                  </a:lnTo>
                  <a:close/>
                  <a:moveTo>
                    <a:pt x="352465" y="472048"/>
                  </a:moveTo>
                  <a:cubicBezTo>
                    <a:pt x="358881" y="483490"/>
                    <a:pt x="385073" y="506706"/>
                    <a:pt x="395523" y="517090"/>
                  </a:cubicBezTo>
                  <a:cubicBezTo>
                    <a:pt x="429255" y="550888"/>
                    <a:pt x="482498" y="499166"/>
                    <a:pt x="447973" y="464640"/>
                  </a:cubicBezTo>
                  <a:lnTo>
                    <a:pt x="414241" y="430908"/>
                  </a:lnTo>
                  <a:cubicBezTo>
                    <a:pt x="464045" y="385602"/>
                    <a:pt x="495330" y="320254"/>
                    <a:pt x="495330" y="247632"/>
                  </a:cubicBezTo>
                  <a:cubicBezTo>
                    <a:pt x="495330" y="227723"/>
                    <a:pt x="492949" y="208344"/>
                    <a:pt x="488517" y="189758"/>
                  </a:cubicBezTo>
                  <a:lnTo>
                    <a:pt x="434149" y="214627"/>
                  </a:lnTo>
                  <a:cubicBezTo>
                    <a:pt x="436001" y="225276"/>
                    <a:pt x="436993" y="236189"/>
                    <a:pt x="436993" y="247301"/>
                  </a:cubicBezTo>
                  <a:cubicBezTo>
                    <a:pt x="436993" y="351870"/>
                    <a:pt x="352267" y="436596"/>
                    <a:pt x="247698" y="436596"/>
                  </a:cubicBezTo>
                  <a:cubicBezTo>
                    <a:pt x="143129" y="436596"/>
                    <a:pt x="58403" y="351870"/>
                    <a:pt x="58403" y="247301"/>
                  </a:cubicBezTo>
                  <a:cubicBezTo>
                    <a:pt x="58403" y="142732"/>
                    <a:pt x="143129" y="58006"/>
                    <a:pt x="247698" y="58006"/>
                  </a:cubicBezTo>
                  <a:cubicBezTo>
                    <a:pt x="310069" y="58006"/>
                    <a:pt x="365429" y="88232"/>
                    <a:pt x="399888" y="134795"/>
                  </a:cubicBezTo>
                  <a:lnTo>
                    <a:pt x="453727" y="110191"/>
                  </a:lnTo>
                  <a:cubicBezTo>
                    <a:pt x="417019" y="55294"/>
                    <a:pt x="359013" y="15874"/>
                    <a:pt x="291483" y="3836"/>
                  </a:cubicBezTo>
                  <a:cubicBezTo>
                    <a:pt x="276998" y="1257"/>
                    <a:pt x="262381" y="0"/>
                    <a:pt x="247698" y="0"/>
                  </a:cubicBezTo>
                  <a:cubicBezTo>
                    <a:pt x="114622" y="0"/>
                    <a:pt x="0" y="107215"/>
                    <a:pt x="0" y="247632"/>
                  </a:cubicBezTo>
                  <a:cubicBezTo>
                    <a:pt x="0" y="320453"/>
                    <a:pt x="31483" y="385999"/>
                    <a:pt x="81486" y="431305"/>
                  </a:cubicBezTo>
                  <a:lnTo>
                    <a:pt x="48151" y="464640"/>
                  </a:lnTo>
                  <a:cubicBezTo>
                    <a:pt x="13228" y="499563"/>
                    <a:pt x="65612" y="552145"/>
                    <a:pt x="100601" y="517090"/>
                  </a:cubicBezTo>
                  <a:cubicBezTo>
                    <a:pt x="111051" y="506640"/>
                    <a:pt x="136978" y="483821"/>
                    <a:pt x="143460" y="472379"/>
                  </a:cubicBezTo>
                  <a:cubicBezTo>
                    <a:pt x="175141" y="487062"/>
                    <a:pt x="210395" y="495330"/>
                    <a:pt x="247632" y="495330"/>
                  </a:cubicBezTo>
                  <a:cubicBezTo>
                    <a:pt x="284869" y="495330"/>
                    <a:pt x="320651" y="486996"/>
                    <a:pt x="352465" y="472048"/>
                  </a:cubicBezTo>
                  <a:close/>
                </a:path>
              </a:pathLst>
            </a:custGeom>
            <a:solidFill>
              <a:schemeClr val="bg1"/>
            </a:solidFill>
            <a:ln w="661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DCA8A11-860C-49F1-AFDF-F31F37054722}"/>
                </a:ext>
              </a:extLst>
            </p:cNvPr>
            <p:cNvSpPr/>
            <p:nvPr/>
          </p:nvSpPr>
          <p:spPr>
            <a:xfrm>
              <a:off x="2895470" y="5941922"/>
              <a:ext cx="1377340" cy="1369773"/>
            </a:xfrm>
            <a:custGeom>
              <a:avLst/>
              <a:gdLst>
                <a:gd name="connsiteX0" fmla="*/ 790715 w 1239877"/>
                <a:gd name="connsiteY0" fmla="*/ 17858 h 1233065"/>
                <a:gd name="connsiteX1" fmla="*/ 806787 w 1239877"/>
                <a:gd name="connsiteY1" fmla="*/ 98285 h 1233065"/>
                <a:gd name="connsiteX2" fmla="*/ 878881 w 1239877"/>
                <a:gd name="connsiteY2" fmla="*/ 130430 h 1233065"/>
                <a:gd name="connsiteX3" fmla="*/ 949387 w 1239877"/>
                <a:gd name="connsiteY3" fmla="*/ 88629 h 1233065"/>
                <a:gd name="connsiteX4" fmla="*/ 1018504 w 1239877"/>
                <a:gd name="connsiteY4" fmla="*/ 138896 h 1233065"/>
                <a:gd name="connsiteX5" fmla="*/ 1000382 w 1239877"/>
                <a:gd name="connsiteY5" fmla="*/ 219257 h 1233065"/>
                <a:gd name="connsiteX6" fmla="*/ 1052567 w 1239877"/>
                <a:gd name="connsiteY6" fmla="*/ 277660 h 1233065"/>
                <a:gd name="connsiteX7" fmla="*/ 1134714 w 1239877"/>
                <a:gd name="connsiteY7" fmla="*/ 268069 h 1233065"/>
                <a:gd name="connsiteX8" fmla="*/ 1177441 w 1239877"/>
                <a:gd name="connsiteY8" fmla="*/ 342081 h 1233065"/>
                <a:gd name="connsiteX9" fmla="*/ 1127703 w 1239877"/>
                <a:gd name="connsiteY9" fmla="*/ 408751 h 1233065"/>
                <a:gd name="connsiteX10" fmla="*/ 1151381 w 1239877"/>
                <a:gd name="connsiteY10" fmla="*/ 482498 h 1233065"/>
                <a:gd name="connsiteX11" fmla="*/ 1231015 w 1239877"/>
                <a:gd name="connsiteY11" fmla="*/ 507367 h 1233065"/>
                <a:gd name="connsiteX12" fmla="*/ 1239878 w 1239877"/>
                <a:gd name="connsiteY12" fmla="*/ 592358 h 1233065"/>
                <a:gd name="connsiteX13" fmla="*/ 1166462 w 1239877"/>
                <a:gd name="connsiteY13" fmla="*/ 633564 h 1233065"/>
                <a:gd name="connsiteX14" fmla="*/ 1158062 w 1239877"/>
                <a:gd name="connsiteY14" fmla="*/ 709229 h 1233065"/>
                <a:gd name="connsiteX15" fmla="*/ 1221623 w 1239877"/>
                <a:gd name="connsiteY15" fmla="*/ 765185 h 1233065"/>
                <a:gd name="connsiteX16" fmla="*/ 1195167 w 1239877"/>
                <a:gd name="connsiteY16" fmla="*/ 846406 h 1233065"/>
                <a:gd name="connsiteX17" fmla="*/ 1110242 w 1239877"/>
                <a:gd name="connsiteY17" fmla="*/ 854277 h 1233065"/>
                <a:gd name="connsiteX18" fmla="*/ 1072475 w 1239877"/>
                <a:gd name="connsiteY18" fmla="*/ 919029 h 1233065"/>
                <a:gd name="connsiteX19" fmla="*/ 1108191 w 1239877"/>
                <a:gd name="connsiteY19" fmla="*/ 996876 h 1233065"/>
                <a:gd name="connsiteX20" fmla="*/ 1050980 w 1239877"/>
                <a:gd name="connsiteY20" fmla="*/ 1060306 h 1233065"/>
                <a:gd name="connsiteX21" fmla="*/ 969163 w 1239877"/>
                <a:gd name="connsiteY21" fmla="*/ 1032593 h 1233065"/>
                <a:gd name="connsiteX22" fmla="*/ 909372 w 1239877"/>
                <a:gd name="connsiteY22" fmla="*/ 1075650 h 1233065"/>
                <a:gd name="connsiteX23" fmla="*/ 910364 w 1239877"/>
                <a:gd name="connsiteY23" fmla="*/ 1162361 h 1233065"/>
                <a:gd name="connsiteX24" fmla="*/ 832318 w 1239877"/>
                <a:gd name="connsiteY24" fmla="*/ 1197085 h 1233065"/>
                <a:gd name="connsiteX25" fmla="*/ 768359 w 1239877"/>
                <a:gd name="connsiteY25" fmla="*/ 1138021 h 1233065"/>
                <a:gd name="connsiteX26" fmla="*/ 696861 w 1239877"/>
                <a:gd name="connsiteY26" fmla="*/ 1153101 h 1233065"/>
                <a:gd name="connsiteX27" fmla="*/ 662335 w 1239877"/>
                <a:gd name="connsiteY27" fmla="*/ 1233066 h 1233065"/>
                <a:gd name="connsiteX28" fmla="*/ 576881 w 1239877"/>
                <a:gd name="connsiteY28" fmla="*/ 1233066 h 1233065"/>
                <a:gd name="connsiteX29" fmla="*/ 542290 w 1239877"/>
                <a:gd name="connsiteY29" fmla="*/ 1152705 h 1233065"/>
                <a:gd name="connsiteX30" fmla="*/ 506507 w 1239877"/>
                <a:gd name="connsiteY30" fmla="*/ 1146355 h 1233065"/>
                <a:gd name="connsiteX31" fmla="*/ 471254 w 1239877"/>
                <a:gd name="connsiteY31" fmla="*/ 1137558 h 1233065"/>
                <a:gd name="connsiteX32" fmla="*/ 406899 w 1239877"/>
                <a:gd name="connsiteY32" fmla="*/ 1196820 h 1233065"/>
                <a:gd name="connsiteX33" fmla="*/ 328853 w 1239877"/>
                <a:gd name="connsiteY33" fmla="*/ 1162030 h 1233065"/>
                <a:gd name="connsiteX34" fmla="*/ 329977 w 1239877"/>
                <a:gd name="connsiteY34" fmla="*/ 1074923 h 1233065"/>
                <a:gd name="connsiteX35" fmla="*/ 270847 w 1239877"/>
                <a:gd name="connsiteY35" fmla="*/ 1031997 h 1233065"/>
                <a:gd name="connsiteX36" fmla="*/ 188369 w 1239877"/>
                <a:gd name="connsiteY36" fmla="*/ 1059843 h 1233065"/>
                <a:gd name="connsiteX37" fmla="*/ 131224 w 1239877"/>
                <a:gd name="connsiteY37" fmla="*/ 996347 h 1233065"/>
                <a:gd name="connsiteX38" fmla="*/ 167469 w 1239877"/>
                <a:gd name="connsiteY38" fmla="*/ 917573 h 1233065"/>
                <a:gd name="connsiteX39" fmla="*/ 130496 w 1239877"/>
                <a:gd name="connsiteY39" fmla="*/ 853880 h 1233065"/>
                <a:gd name="connsiteX40" fmla="*/ 44447 w 1239877"/>
                <a:gd name="connsiteY40" fmla="*/ 845810 h 1233065"/>
                <a:gd name="connsiteX41" fmla="*/ 18056 w 1239877"/>
                <a:gd name="connsiteY41" fmla="*/ 764523 h 1233065"/>
                <a:gd name="connsiteX42" fmla="*/ 82412 w 1239877"/>
                <a:gd name="connsiteY42" fmla="*/ 708039 h 1233065"/>
                <a:gd name="connsiteX43" fmla="*/ 74342 w 1239877"/>
                <a:gd name="connsiteY43" fmla="*/ 633564 h 1233065"/>
                <a:gd name="connsiteX44" fmla="*/ 0 w 1239877"/>
                <a:gd name="connsiteY44" fmla="*/ 591763 h 1233065"/>
                <a:gd name="connsiteX45" fmla="*/ 8995 w 1239877"/>
                <a:gd name="connsiteY45" fmla="*/ 506838 h 1233065"/>
                <a:gd name="connsiteX46" fmla="*/ 89819 w 1239877"/>
                <a:gd name="connsiteY46" fmla="*/ 481638 h 1233065"/>
                <a:gd name="connsiteX47" fmla="*/ 113035 w 1239877"/>
                <a:gd name="connsiteY47" fmla="*/ 409148 h 1233065"/>
                <a:gd name="connsiteX48" fmla="*/ 62768 w 1239877"/>
                <a:gd name="connsiteY48" fmla="*/ 341552 h 1233065"/>
                <a:gd name="connsiteX49" fmla="*/ 105561 w 1239877"/>
                <a:gd name="connsiteY49" fmla="*/ 267606 h 1233065"/>
                <a:gd name="connsiteX50" fmla="*/ 188369 w 1239877"/>
                <a:gd name="connsiteY50" fmla="*/ 277329 h 1233065"/>
                <a:gd name="connsiteX51" fmla="*/ 240092 w 1239877"/>
                <a:gd name="connsiteY51" fmla="*/ 219654 h 1233065"/>
                <a:gd name="connsiteX52" fmla="*/ 221903 w 1239877"/>
                <a:gd name="connsiteY52" fmla="*/ 138499 h 1233065"/>
                <a:gd name="connsiteX53" fmla="*/ 291020 w 1239877"/>
                <a:gd name="connsiteY53" fmla="*/ 88298 h 1233065"/>
                <a:gd name="connsiteX54" fmla="*/ 362122 w 1239877"/>
                <a:gd name="connsiteY54" fmla="*/ 130496 h 1233065"/>
                <a:gd name="connsiteX55" fmla="*/ 433620 w 1239877"/>
                <a:gd name="connsiteY55" fmla="*/ 98484 h 1233065"/>
                <a:gd name="connsiteX56" fmla="*/ 449824 w 1239877"/>
                <a:gd name="connsiteY56" fmla="*/ 17726 h 1233065"/>
                <a:gd name="connsiteX57" fmla="*/ 533427 w 1239877"/>
                <a:gd name="connsiteY57" fmla="*/ 0 h 1233065"/>
                <a:gd name="connsiteX58" fmla="*/ 580784 w 1239877"/>
                <a:gd name="connsiteY58" fmla="*/ 66935 h 1233065"/>
                <a:gd name="connsiteX59" fmla="*/ 659756 w 1239877"/>
                <a:gd name="connsiteY59" fmla="*/ 66935 h 1233065"/>
                <a:gd name="connsiteX60" fmla="*/ 707179 w 1239877"/>
                <a:gd name="connsiteY60" fmla="*/ 66 h 1233065"/>
                <a:gd name="connsiteX61" fmla="*/ 790715 w 1239877"/>
                <a:gd name="connsiteY61" fmla="*/ 17858 h 1233065"/>
                <a:gd name="connsiteX62" fmla="*/ 790715 w 1239877"/>
                <a:gd name="connsiteY62" fmla="*/ 17858 h 1233065"/>
                <a:gd name="connsiteX63" fmla="*/ 530516 w 1239877"/>
                <a:gd name="connsiteY63" fmla="*/ 1033717 h 1233065"/>
                <a:gd name="connsiteX64" fmla="*/ 1042249 w 1239877"/>
                <a:gd name="connsiteY64" fmla="*/ 701822 h 1233065"/>
                <a:gd name="connsiteX65" fmla="*/ 710354 w 1239877"/>
                <a:gd name="connsiteY65" fmla="*/ 190089 h 1233065"/>
                <a:gd name="connsiteX66" fmla="*/ 198687 w 1239877"/>
                <a:gd name="connsiteY66" fmla="*/ 521984 h 1233065"/>
                <a:gd name="connsiteX67" fmla="*/ 530582 w 1239877"/>
                <a:gd name="connsiteY67" fmla="*/ 1033717 h 123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877" h="1233065">
                  <a:moveTo>
                    <a:pt x="790715" y="17858"/>
                  </a:moveTo>
                  <a:lnTo>
                    <a:pt x="806787" y="98285"/>
                  </a:lnTo>
                  <a:cubicBezTo>
                    <a:pt x="831855" y="107347"/>
                    <a:pt x="855930" y="118128"/>
                    <a:pt x="878881" y="130430"/>
                  </a:cubicBezTo>
                  <a:lnTo>
                    <a:pt x="949387" y="88629"/>
                  </a:lnTo>
                  <a:lnTo>
                    <a:pt x="1018504" y="138896"/>
                  </a:lnTo>
                  <a:lnTo>
                    <a:pt x="1000382" y="219257"/>
                  </a:lnTo>
                  <a:cubicBezTo>
                    <a:pt x="1019166" y="237446"/>
                    <a:pt x="1036627" y="257024"/>
                    <a:pt x="1052567" y="277660"/>
                  </a:cubicBezTo>
                  <a:lnTo>
                    <a:pt x="1134714" y="268069"/>
                  </a:lnTo>
                  <a:lnTo>
                    <a:pt x="1177441" y="342081"/>
                  </a:lnTo>
                  <a:lnTo>
                    <a:pt x="1127703" y="408751"/>
                  </a:lnTo>
                  <a:cubicBezTo>
                    <a:pt x="1137294" y="432628"/>
                    <a:pt x="1145230" y="457299"/>
                    <a:pt x="1151381" y="482498"/>
                  </a:cubicBezTo>
                  <a:lnTo>
                    <a:pt x="1231015" y="507367"/>
                  </a:lnTo>
                  <a:lnTo>
                    <a:pt x="1239878" y="592358"/>
                  </a:lnTo>
                  <a:lnTo>
                    <a:pt x="1166462" y="633564"/>
                  </a:lnTo>
                  <a:cubicBezTo>
                    <a:pt x="1165404" y="658632"/>
                    <a:pt x="1162692" y="683897"/>
                    <a:pt x="1158062" y="709229"/>
                  </a:cubicBezTo>
                  <a:lnTo>
                    <a:pt x="1221623" y="765185"/>
                  </a:lnTo>
                  <a:lnTo>
                    <a:pt x="1195167" y="846406"/>
                  </a:lnTo>
                  <a:lnTo>
                    <a:pt x="1110242" y="854277"/>
                  </a:lnTo>
                  <a:cubicBezTo>
                    <a:pt x="1099130" y="876897"/>
                    <a:pt x="1086431" y="898459"/>
                    <a:pt x="1072475" y="919029"/>
                  </a:cubicBezTo>
                  <a:lnTo>
                    <a:pt x="1108191" y="996876"/>
                  </a:lnTo>
                  <a:lnTo>
                    <a:pt x="1050980" y="1060306"/>
                  </a:lnTo>
                  <a:lnTo>
                    <a:pt x="969163" y="1032593"/>
                  </a:lnTo>
                  <a:cubicBezTo>
                    <a:pt x="950247" y="1048268"/>
                    <a:pt x="930272" y="1062621"/>
                    <a:pt x="909372" y="1075650"/>
                  </a:cubicBezTo>
                  <a:lnTo>
                    <a:pt x="910364" y="1162361"/>
                  </a:lnTo>
                  <a:lnTo>
                    <a:pt x="832318" y="1197085"/>
                  </a:lnTo>
                  <a:lnTo>
                    <a:pt x="768359" y="1138021"/>
                  </a:lnTo>
                  <a:cubicBezTo>
                    <a:pt x="745011" y="1144635"/>
                    <a:pt x="721135" y="1149662"/>
                    <a:pt x="696861" y="1153101"/>
                  </a:cubicBezTo>
                  <a:lnTo>
                    <a:pt x="662335" y="1233066"/>
                  </a:lnTo>
                  <a:lnTo>
                    <a:pt x="576881" y="1233066"/>
                  </a:lnTo>
                  <a:lnTo>
                    <a:pt x="542290" y="1152705"/>
                  </a:lnTo>
                  <a:cubicBezTo>
                    <a:pt x="530384" y="1150985"/>
                    <a:pt x="518479" y="1148868"/>
                    <a:pt x="506507" y="1146355"/>
                  </a:cubicBezTo>
                  <a:cubicBezTo>
                    <a:pt x="494536" y="1143776"/>
                    <a:pt x="482829" y="1140865"/>
                    <a:pt x="471254" y="1137558"/>
                  </a:cubicBezTo>
                  <a:lnTo>
                    <a:pt x="406899" y="1196820"/>
                  </a:lnTo>
                  <a:lnTo>
                    <a:pt x="328853" y="1162030"/>
                  </a:lnTo>
                  <a:lnTo>
                    <a:pt x="329977" y="1074923"/>
                  </a:lnTo>
                  <a:cubicBezTo>
                    <a:pt x="309209" y="1061893"/>
                    <a:pt x="289499" y="1047540"/>
                    <a:pt x="270847" y="1031997"/>
                  </a:cubicBezTo>
                  <a:lnTo>
                    <a:pt x="188369" y="1059843"/>
                  </a:lnTo>
                  <a:lnTo>
                    <a:pt x="131224" y="996347"/>
                  </a:lnTo>
                  <a:lnTo>
                    <a:pt x="167469" y="917573"/>
                  </a:lnTo>
                  <a:cubicBezTo>
                    <a:pt x="153778" y="897202"/>
                    <a:pt x="141343" y="875905"/>
                    <a:pt x="130496" y="853880"/>
                  </a:cubicBezTo>
                  <a:lnTo>
                    <a:pt x="44447" y="845810"/>
                  </a:lnTo>
                  <a:lnTo>
                    <a:pt x="18056" y="764523"/>
                  </a:lnTo>
                  <a:lnTo>
                    <a:pt x="82412" y="708039"/>
                  </a:lnTo>
                  <a:cubicBezTo>
                    <a:pt x="78046" y="683633"/>
                    <a:pt x="75334" y="658698"/>
                    <a:pt x="74342" y="633564"/>
                  </a:cubicBezTo>
                  <a:lnTo>
                    <a:pt x="0" y="591763"/>
                  </a:lnTo>
                  <a:lnTo>
                    <a:pt x="8995" y="506838"/>
                  </a:lnTo>
                  <a:lnTo>
                    <a:pt x="89819" y="481638"/>
                  </a:lnTo>
                  <a:cubicBezTo>
                    <a:pt x="95970" y="456637"/>
                    <a:pt x="103709" y="432430"/>
                    <a:pt x="113035" y="409148"/>
                  </a:cubicBezTo>
                  <a:lnTo>
                    <a:pt x="62768" y="341552"/>
                  </a:lnTo>
                  <a:lnTo>
                    <a:pt x="105561" y="267606"/>
                  </a:lnTo>
                  <a:lnTo>
                    <a:pt x="188369" y="277329"/>
                  </a:lnTo>
                  <a:cubicBezTo>
                    <a:pt x="204309" y="256825"/>
                    <a:pt x="221572" y="237578"/>
                    <a:pt x="240092" y="219654"/>
                  </a:cubicBezTo>
                  <a:lnTo>
                    <a:pt x="221903" y="138499"/>
                  </a:lnTo>
                  <a:lnTo>
                    <a:pt x="291020" y="88298"/>
                  </a:lnTo>
                  <a:lnTo>
                    <a:pt x="362122" y="130496"/>
                  </a:lnTo>
                  <a:cubicBezTo>
                    <a:pt x="385139" y="118194"/>
                    <a:pt x="409016" y="107479"/>
                    <a:pt x="433620" y="98484"/>
                  </a:cubicBezTo>
                  <a:lnTo>
                    <a:pt x="449824" y="17726"/>
                  </a:lnTo>
                  <a:lnTo>
                    <a:pt x="533427" y="0"/>
                  </a:lnTo>
                  <a:lnTo>
                    <a:pt x="580784" y="66935"/>
                  </a:lnTo>
                  <a:cubicBezTo>
                    <a:pt x="606777" y="65083"/>
                    <a:pt x="633167" y="65083"/>
                    <a:pt x="659756" y="66935"/>
                  </a:cubicBezTo>
                  <a:lnTo>
                    <a:pt x="707179" y="66"/>
                  </a:lnTo>
                  <a:lnTo>
                    <a:pt x="790715" y="17858"/>
                  </a:lnTo>
                  <a:lnTo>
                    <a:pt x="790715" y="17858"/>
                  </a:lnTo>
                  <a:close/>
                  <a:moveTo>
                    <a:pt x="530516" y="1033717"/>
                  </a:moveTo>
                  <a:cubicBezTo>
                    <a:pt x="763465" y="1083389"/>
                    <a:pt x="992577" y="934770"/>
                    <a:pt x="1042249" y="701822"/>
                  </a:cubicBezTo>
                  <a:cubicBezTo>
                    <a:pt x="1091921" y="468873"/>
                    <a:pt x="943302" y="239761"/>
                    <a:pt x="710354" y="190089"/>
                  </a:cubicBezTo>
                  <a:cubicBezTo>
                    <a:pt x="477405" y="140417"/>
                    <a:pt x="248293" y="289036"/>
                    <a:pt x="198687" y="521984"/>
                  </a:cubicBezTo>
                  <a:cubicBezTo>
                    <a:pt x="149016" y="754933"/>
                    <a:pt x="297634" y="984045"/>
                    <a:pt x="530582" y="1033717"/>
                  </a:cubicBezTo>
                  <a:close/>
                </a:path>
              </a:pathLst>
            </a:custGeom>
            <a:solidFill>
              <a:schemeClr val="bg1"/>
            </a:solidFill>
            <a:ln w="661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B9F924C8-BC6E-4F91-9E06-ADE803278F8F}"/>
                </a:ext>
              </a:extLst>
            </p:cNvPr>
            <p:cNvSpPr/>
            <p:nvPr/>
          </p:nvSpPr>
          <p:spPr>
            <a:xfrm>
              <a:off x="2178245" y="6410550"/>
              <a:ext cx="336290" cy="450247"/>
            </a:xfrm>
            <a:custGeom>
              <a:avLst/>
              <a:gdLst>
                <a:gd name="connsiteX0" fmla="*/ 19842 w 302727"/>
                <a:gd name="connsiteY0" fmla="*/ 405312 h 405311"/>
                <a:gd name="connsiteX1" fmla="*/ 282819 w 302727"/>
                <a:gd name="connsiteY1" fmla="*/ 405312 h 405311"/>
                <a:gd name="connsiteX2" fmla="*/ 302727 w 302727"/>
                <a:gd name="connsiteY2" fmla="*/ 385403 h 405311"/>
                <a:gd name="connsiteX3" fmla="*/ 302727 w 302727"/>
                <a:gd name="connsiteY3" fmla="*/ 35981 h 405311"/>
                <a:gd name="connsiteX4" fmla="*/ 282819 w 302727"/>
                <a:gd name="connsiteY4" fmla="*/ 16138 h 405311"/>
                <a:gd name="connsiteX5" fmla="*/ 214892 w 302727"/>
                <a:gd name="connsiteY5" fmla="*/ 16138 h 405311"/>
                <a:gd name="connsiteX6" fmla="*/ 214892 w 302727"/>
                <a:gd name="connsiteY6" fmla="*/ 51854 h 405311"/>
                <a:gd name="connsiteX7" fmla="*/ 265622 w 302727"/>
                <a:gd name="connsiteY7" fmla="*/ 51854 h 405311"/>
                <a:gd name="connsiteX8" fmla="*/ 265622 w 302727"/>
                <a:gd name="connsiteY8" fmla="*/ 369596 h 405311"/>
                <a:gd name="connsiteX9" fmla="*/ 37105 w 302727"/>
                <a:gd name="connsiteY9" fmla="*/ 369596 h 405311"/>
                <a:gd name="connsiteX10" fmla="*/ 37105 w 302727"/>
                <a:gd name="connsiteY10" fmla="*/ 51854 h 405311"/>
                <a:gd name="connsiteX11" fmla="*/ 87835 w 302727"/>
                <a:gd name="connsiteY11" fmla="*/ 51854 h 405311"/>
                <a:gd name="connsiteX12" fmla="*/ 87835 w 302727"/>
                <a:gd name="connsiteY12" fmla="*/ 16138 h 405311"/>
                <a:gd name="connsiteX13" fmla="*/ 19908 w 302727"/>
                <a:gd name="connsiteY13" fmla="*/ 16138 h 405311"/>
                <a:gd name="connsiteX14" fmla="*/ 0 w 302727"/>
                <a:gd name="connsiteY14" fmla="*/ 35981 h 405311"/>
                <a:gd name="connsiteX15" fmla="*/ 0 w 302727"/>
                <a:gd name="connsiteY15" fmla="*/ 385403 h 405311"/>
                <a:gd name="connsiteX16" fmla="*/ 19908 w 302727"/>
                <a:gd name="connsiteY16" fmla="*/ 405312 h 405311"/>
                <a:gd name="connsiteX17" fmla="*/ 19908 w 302727"/>
                <a:gd name="connsiteY17" fmla="*/ 405312 h 405311"/>
                <a:gd name="connsiteX18" fmla="*/ 192007 w 302727"/>
                <a:gd name="connsiteY18" fmla="*/ 0 h 405311"/>
                <a:gd name="connsiteX19" fmla="*/ 203780 w 302727"/>
                <a:gd name="connsiteY19" fmla="*/ 3968 h 405311"/>
                <a:gd name="connsiteX20" fmla="*/ 208344 w 302727"/>
                <a:gd name="connsiteY20" fmla="*/ 12831 h 405311"/>
                <a:gd name="connsiteX21" fmla="*/ 208344 w 302727"/>
                <a:gd name="connsiteY21" fmla="*/ 63165 h 405311"/>
                <a:gd name="connsiteX22" fmla="*/ 203780 w 302727"/>
                <a:gd name="connsiteY22" fmla="*/ 72027 h 405311"/>
                <a:gd name="connsiteX23" fmla="*/ 192007 w 302727"/>
                <a:gd name="connsiteY23" fmla="*/ 76062 h 405311"/>
                <a:gd name="connsiteX24" fmla="*/ 110720 w 302727"/>
                <a:gd name="connsiteY24" fmla="*/ 76062 h 405311"/>
                <a:gd name="connsiteX25" fmla="*/ 99013 w 302727"/>
                <a:gd name="connsiteY25" fmla="*/ 72027 h 405311"/>
                <a:gd name="connsiteX26" fmla="*/ 94449 w 302727"/>
                <a:gd name="connsiteY26" fmla="*/ 63165 h 405311"/>
                <a:gd name="connsiteX27" fmla="*/ 94449 w 302727"/>
                <a:gd name="connsiteY27" fmla="*/ 12831 h 405311"/>
                <a:gd name="connsiteX28" fmla="*/ 99013 w 302727"/>
                <a:gd name="connsiteY28" fmla="*/ 3968 h 405311"/>
                <a:gd name="connsiteX29" fmla="*/ 110720 w 302727"/>
                <a:gd name="connsiteY29" fmla="*/ 0 h 405311"/>
                <a:gd name="connsiteX30" fmla="*/ 192007 w 302727"/>
                <a:gd name="connsiteY30" fmla="*/ 0 h 405311"/>
                <a:gd name="connsiteX31" fmla="*/ 121633 w 302727"/>
                <a:gd name="connsiteY31" fmla="*/ 16469 h 405311"/>
                <a:gd name="connsiteX32" fmla="*/ 181094 w 302727"/>
                <a:gd name="connsiteY32" fmla="*/ 16469 h 405311"/>
                <a:gd name="connsiteX33" fmla="*/ 190883 w 302727"/>
                <a:gd name="connsiteY33" fmla="*/ 19842 h 405311"/>
                <a:gd name="connsiteX34" fmla="*/ 190883 w 302727"/>
                <a:gd name="connsiteY34" fmla="*/ 19842 h 405311"/>
                <a:gd name="connsiteX35" fmla="*/ 195314 w 302727"/>
                <a:gd name="connsiteY35" fmla="*/ 28771 h 405311"/>
                <a:gd name="connsiteX36" fmla="*/ 195314 w 302727"/>
                <a:gd name="connsiteY36" fmla="*/ 44777 h 405311"/>
                <a:gd name="connsiteX37" fmla="*/ 190883 w 302727"/>
                <a:gd name="connsiteY37" fmla="*/ 53706 h 405311"/>
                <a:gd name="connsiteX38" fmla="*/ 190883 w 302727"/>
                <a:gd name="connsiteY38" fmla="*/ 53706 h 405311"/>
                <a:gd name="connsiteX39" fmla="*/ 181094 w 302727"/>
                <a:gd name="connsiteY39" fmla="*/ 57080 h 405311"/>
                <a:gd name="connsiteX40" fmla="*/ 121633 w 302727"/>
                <a:gd name="connsiteY40" fmla="*/ 57080 h 405311"/>
                <a:gd name="connsiteX41" fmla="*/ 111844 w 302727"/>
                <a:gd name="connsiteY41" fmla="*/ 53706 h 405311"/>
                <a:gd name="connsiteX42" fmla="*/ 111844 w 302727"/>
                <a:gd name="connsiteY42" fmla="*/ 53706 h 405311"/>
                <a:gd name="connsiteX43" fmla="*/ 107413 w 302727"/>
                <a:gd name="connsiteY43" fmla="*/ 44777 h 405311"/>
                <a:gd name="connsiteX44" fmla="*/ 107413 w 302727"/>
                <a:gd name="connsiteY44" fmla="*/ 28771 h 405311"/>
                <a:gd name="connsiteX45" fmla="*/ 111844 w 302727"/>
                <a:gd name="connsiteY45" fmla="*/ 19842 h 405311"/>
                <a:gd name="connsiteX46" fmla="*/ 111844 w 302727"/>
                <a:gd name="connsiteY46" fmla="*/ 19842 h 405311"/>
                <a:gd name="connsiteX47" fmla="*/ 121633 w 302727"/>
                <a:gd name="connsiteY47" fmla="*/ 16403 h 405311"/>
                <a:gd name="connsiteX48" fmla="*/ 121633 w 302727"/>
                <a:gd name="connsiteY48" fmla="*/ 16403 h 405311"/>
                <a:gd name="connsiteX49" fmla="*/ 75930 w 302727"/>
                <a:gd name="connsiteY49" fmla="*/ 285795 h 405311"/>
                <a:gd name="connsiteX50" fmla="*/ 226731 w 302727"/>
                <a:gd name="connsiteY50" fmla="*/ 285795 h 405311"/>
                <a:gd name="connsiteX51" fmla="*/ 234866 w 302727"/>
                <a:gd name="connsiteY51" fmla="*/ 293997 h 405311"/>
                <a:gd name="connsiteX52" fmla="*/ 234866 w 302727"/>
                <a:gd name="connsiteY52" fmla="*/ 293997 h 405311"/>
                <a:gd name="connsiteX53" fmla="*/ 226731 w 302727"/>
                <a:gd name="connsiteY53" fmla="*/ 302132 h 405311"/>
                <a:gd name="connsiteX54" fmla="*/ 75930 w 302727"/>
                <a:gd name="connsiteY54" fmla="*/ 302132 h 405311"/>
                <a:gd name="connsiteX55" fmla="*/ 67795 w 302727"/>
                <a:gd name="connsiteY55" fmla="*/ 293997 h 405311"/>
                <a:gd name="connsiteX56" fmla="*/ 67795 w 302727"/>
                <a:gd name="connsiteY56" fmla="*/ 293997 h 405311"/>
                <a:gd name="connsiteX57" fmla="*/ 75930 w 302727"/>
                <a:gd name="connsiteY57" fmla="*/ 285795 h 405311"/>
                <a:gd name="connsiteX58" fmla="*/ 75930 w 302727"/>
                <a:gd name="connsiteY58" fmla="*/ 285795 h 405311"/>
                <a:gd name="connsiteX59" fmla="*/ 226930 w 302727"/>
                <a:gd name="connsiteY59" fmla="*/ 255436 h 405311"/>
                <a:gd name="connsiteX60" fmla="*/ 74673 w 302727"/>
                <a:gd name="connsiteY60" fmla="*/ 255436 h 405311"/>
                <a:gd name="connsiteX61" fmla="*/ 74475 w 302727"/>
                <a:gd name="connsiteY61" fmla="*/ 255304 h 405311"/>
                <a:gd name="connsiteX62" fmla="*/ 74078 w 302727"/>
                <a:gd name="connsiteY62" fmla="*/ 255304 h 405311"/>
                <a:gd name="connsiteX63" fmla="*/ 73879 w 302727"/>
                <a:gd name="connsiteY63" fmla="*/ 255172 h 405311"/>
                <a:gd name="connsiteX64" fmla="*/ 73681 w 302727"/>
                <a:gd name="connsiteY64" fmla="*/ 255172 h 405311"/>
                <a:gd name="connsiteX65" fmla="*/ 73483 w 302727"/>
                <a:gd name="connsiteY65" fmla="*/ 255039 h 405311"/>
                <a:gd name="connsiteX66" fmla="*/ 73284 w 302727"/>
                <a:gd name="connsiteY66" fmla="*/ 255039 h 405311"/>
                <a:gd name="connsiteX67" fmla="*/ 73086 w 302727"/>
                <a:gd name="connsiteY67" fmla="*/ 254907 h 405311"/>
                <a:gd name="connsiteX68" fmla="*/ 72887 w 302727"/>
                <a:gd name="connsiteY68" fmla="*/ 254907 h 405311"/>
                <a:gd name="connsiteX69" fmla="*/ 72689 w 302727"/>
                <a:gd name="connsiteY69" fmla="*/ 254775 h 405311"/>
                <a:gd name="connsiteX70" fmla="*/ 72491 w 302727"/>
                <a:gd name="connsiteY70" fmla="*/ 254775 h 405311"/>
                <a:gd name="connsiteX71" fmla="*/ 72491 w 302727"/>
                <a:gd name="connsiteY71" fmla="*/ 254643 h 405311"/>
                <a:gd name="connsiteX72" fmla="*/ 72292 w 302727"/>
                <a:gd name="connsiteY72" fmla="*/ 254643 h 405311"/>
                <a:gd name="connsiteX73" fmla="*/ 72160 w 302727"/>
                <a:gd name="connsiteY73" fmla="*/ 254510 h 405311"/>
                <a:gd name="connsiteX74" fmla="*/ 71961 w 302727"/>
                <a:gd name="connsiteY74" fmla="*/ 254510 h 405311"/>
                <a:gd name="connsiteX75" fmla="*/ 71763 w 302727"/>
                <a:gd name="connsiteY75" fmla="*/ 254312 h 405311"/>
                <a:gd name="connsiteX76" fmla="*/ 71631 w 302727"/>
                <a:gd name="connsiteY76" fmla="*/ 254312 h 405311"/>
                <a:gd name="connsiteX77" fmla="*/ 71631 w 302727"/>
                <a:gd name="connsiteY77" fmla="*/ 254180 h 405311"/>
                <a:gd name="connsiteX78" fmla="*/ 71432 w 302727"/>
                <a:gd name="connsiteY78" fmla="*/ 254180 h 405311"/>
                <a:gd name="connsiteX79" fmla="*/ 71432 w 302727"/>
                <a:gd name="connsiteY79" fmla="*/ 254047 h 405311"/>
                <a:gd name="connsiteX80" fmla="*/ 71300 w 302727"/>
                <a:gd name="connsiteY80" fmla="*/ 254047 h 405311"/>
                <a:gd name="connsiteX81" fmla="*/ 71300 w 302727"/>
                <a:gd name="connsiteY81" fmla="*/ 253915 h 405311"/>
                <a:gd name="connsiteX82" fmla="*/ 71168 w 302727"/>
                <a:gd name="connsiteY82" fmla="*/ 253915 h 405311"/>
                <a:gd name="connsiteX83" fmla="*/ 71168 w 302727"/>
                <a:gd name="connsiteY83" fmla="*/ 253783 h 405311"/>
                <a:gd name="connsiteX84" fmla="*/ 71035 w 302727"/>
                <a:gd name="connsiteY84" fmla="*/ 253650 h 405311"/>
                <a:gd name="connsiteX85" fmla="*/ 71035 w 302727"/>
                <a:gd name="connsiteY85" fmla="*/ 253650 h 405311"/>
                <a:gd name="connsiteX86" fmla="*/ 70903 w 302727"/>
                <a:gd name="connsiteY86" fmla="*/ 253518 h 405311"/>
                <a:gd name="connsiteX87" fmla="*/ 70771 w 302727"/>
                <a:gd name="connsiteY87" fmla="*/ 253386 h 405311"/>
                <a:gd name="connsiteX88" fmla="*/ 70771 w 302727"/>
                <a:gd name="connsiteY88" fmla="*/ 253386 h 405311"/>
                <a:gd name="connsiteX89" fmla="*/ 70639 w 302727"/>
                <a:gd name="connsiteY89" fmla="*/ 253254 h 405311"/>
                <a:gd name="connsiteX90" fmla="*/ 70639 w 302727"/>
                <a:gd name="connsiteY90" fmla="*/ 253254 h 405311"/>
                <a:gd name="connsiteX91" fmla="*/ 70506 w 302727"/>
                <a:gd name="connsiteY91" fmla="*/ 253121 h 405311"/>
                <a:gd name="connsiteX92" fmla="*/ 70506 w 302727"/>
                <a:gd name="connsiteY92" fmla="*/ 253121 h 405311"/>
                <a:gd name="connsiteX93" fmla="*/ 70374 w 302727"/>
                <a:gd name="connsiteY93" fmla="*/ 252989 h 405311"/>
                <a:gd name="connsiteX94" fmla="*/ 70374 w 302727"/>
                <a:gd name="connsiteY94" fmla="*/ 252989 h 405311"/>
                <a:gd name="connsiteX95" fmla="*/ 70242 w 302727"/>
                <a:gd name="connsiteY95" fmla="*/ 252857 h 405311"/>
                <a:gd name="connsiteX96" fmla="*/ 70110 w 302727"/>
                <a:gd name="connsiteY96" fmla="*/ 252725 h 405311"/>
                <a:gd name="connsiteX97" fmla="*/ 69977 w 302727"/>
                <a:gd name="connsiteY97" fmla="*/ 252592 h 405311"/>
                <a:gd name="connsiteX98" fmla="*/ 69977 w 302727"/>
                <a:gd name="connsiteY98" fmla="*/ 252592 h 405311"/>
                <a:gd name="connsiteX99" fmla="*/ 69845 w 302727"/>
                <a:gd name="connsiteY99" fmla="*/ 252460 h 405311"/>
                <a:gd name="connsiteX100" fmla="*/ 69845 w 302727"/>
                <a:gd name="connsiteY100" fmla="*/ 252460 h 405311"/>
                <a:gd name="connsiteX101" fmla="*/ 69713 w 302727"/>
                <a:gd name="connsiteY101" fmla="*/ 252328 h 405311"/>
                <a:gd name="connsiteX102" fmla="*/ 69713 w 302727"/>
                <a:gd name="connsiteY102" fmla="*/ 252328 h 405311"/>
                <a:gd name="connsiteX103" fmla="*/ 69580 w 302727"/>
                <a:gd name="connsiteY103" fmla="*/ 252195 h 405311"/>
                <a:gd name="connsiteX104" fmla="*/ 69448 w 302727"/>
                <a:gd name="connsiteY104" fmla="*/ 252063 h 405311"/>
                <a:gd name="connsiteX105" fmla="*/ 69448 w 302727"/>
                <a:gd name="connsiteY105" fmla="*/ 252063 h 405311"/>
                <a:gd name="connsiteX106" fmla="*/ 69316 w 302727"/>
                <a:gd name="connsiteY106" fmla="*/ 251865 h 405311"/>
                <a:gd name="connsiteX107" fmla="*/ 69183 w 302727"/>
                <a:gd name="connsiteY107" fmla="*/ 251732 h 405311"/>
                <a:gd name="connsiteX108" fmla="*/ 69051 w 302727"/>
                <a:gd name="connsiteY108" fmla="*/ 251600 h 405311"/>
                <a:gd name="connsiteX109" fmla="*/ 69051 w 302727"/>
                <a:gd name="connsiteY109" fmla="*/ 251600 h 405311"/>
                <a:gd name="connsiteX110" fmla="*/ 68919 w 302727"/>
                <a:gd name="connsiteY110" fmla="*/ 251402 h 405311"/>
                <a:gd name="connsiteX111" fmla="*/ 68919 w 302727"/>
                <a:gd name="connsiteY111" fmla="*/ 251269 h 405311"/>
                <a:gd name="connsiteX112" fmla="*/ 68853 w 302727"/>
                <a:gd name="connsiteY112" fmla="*/ 251269 h 405311"/>
                <a:gd name="connsiteX113" fmla="*/ 68720 w 302727"/>
                <a:gd name="connsiteY113" fmla="*/ 251071 h 405311"/>
                <a:gd name="connsiteX114" fmla="*/ 68720 w 302727"/>
                <a:gd name="connsiteY114" fmla="*/ 250873 h 405311"/>
                <a:gd name="connsiteX115" fmla="*/ 68522 w 302727"/>
                <a:gd name="connsiteY115" fmla="*/ 250740 h 405311"/>
                <a:gd name="connsiteX116" fmla="*/ 68522 w 302727"/>
                <a:gd name="connsiteY116" fmla="*/ 250740 h 405311"/>
                <a:gd name="connsiteX117" fmla="*/ 68522 w 302727"/>
                <a:gd name="connsiteY117" fmla="*/ 250542 h 405311"/>
                <a:gd name="connsiteX118" fmla="*/ 68390 w 302727"/>
                <a:gd name="connsiteY118" fmla="*/ 250343 h 405311"/>
                <a:gd name="connsiteX119" fmla="*/ 68390 w 302727"/>
                <a:gd name="connsiteY119" fmla="*/ 250145 h 405311"/>
                <a:gd name="connsiteX120" fmla="*/ 68257 w 302727"/>
                <a:gd name="connsiteY120" fmla="*/ 249947 h 405311"/>
                <a:gd name="connsiteX121" fmla="*/ 68257 w 302727"/>
                <a:gd name="connsiteY121" fmla="*/ 249748 h 405311"/>
                <a:gd name="connsiteX122" fmla="*/ 68125 w 302727"/>
                <a:gd name="connsiteY122" fmla="*/ 249550 h 405311"/>
                <a:gd name="connsiteX123" fmla="*/ 68125 w 302727"/>
                <a:gd name="connsiteY123" fmla="*/ 249351 h 405311"/>
                <a:gd name="connsiteX124" fmla="*/ 67993 w 302727"/>
                <a:gd name="connsiteY124" fmla="*/ 249153 h 405311"/>
                <a:gd name="connsiteX125" fmla="*/ 67993 w 302727"/>
                <a:gd name="connsiteY125" fmla="*/ 248756 h 405311"/>
                <a:gd name="connsiteX126" fmla="*/ 67861 w 302727"/>
                <a:gd name="connsiteY126" fmla="*/ 248558 h 405311"/>
                <a:gd name="connsiteX127" fmla="*/ 67861 w 302727"/>
                <a:gd name="connsiteY127" fmla="*/ 248161 h 405311"/>
                <a:gd name="connsiteX128" fmla="*/ 67728 w 302727"/>
                <a:gd name="connsiteY128" fmla="*/ 247962 h 405311"/>
                <a:gd name="connsiteX129" fmla="*/ 67728 w 302727"/>
                <a:gd name="connsiteY129" fmla="*/ 247103 h 405311"/>
                <a:gd name="connsiteX130" fmla="*/ 75864 w 302727"/>
                <a:gd name="connsiteY130" fmla="*/ 238967 h 405311"/>
                <a:gd name="connsiteX131" fmla="*/ 226665 w 302727"/>
                <a:gd name="connsiteY131" fmla="*/ 238967 h 405311"/>
                <a:gd name="connsiteX132" fmla="*/ 234800 w 302727"/>
                <a:gd name="connsiteY132" fmla="*/ 247103 h 405311"/>
                <a:gd name="connsiteX133" fmla="*/ 234800 w 302727"/>
                <a:gd name="connsiteY133" fmla="*/ 248359 h 405311"/>
                <a:gd name="connsiteX134" fmla="*/ 234668 w 302727"/>
                <a:gd name="connsiteY134" fmla="*/ 248558 h 405311"/>
                <a:gd name="connsiteX135" fmla="*/ 234668 w 302727"/>
                <a:gd name="connsiteY135" fmla="*/ 248955 h 405311"/>
                <a:gd name="connsiteX136" fmla="*/ 234536 w 302727"/>
                <a:gd name="connsiteY136" fmla="*/ 249153 h 405311"/>
                <a:gd name="connsiteX137" fmla="*/ 234536 w 302727"/>
                <a:gd name="connsiteY137" fmla="*/ 249351 h 405311"/>
                <a:gd name="connsiteX138" fmla="*/ 234404 w 302727"/>
                <a:gd name="connsiteY138" fmla="*/ 249550 h 405311"/>
                <a:gd name="connsiteX139" fmla="*/ 234404 w 302727"/>
                <a:gd name="connsiteY139" fmla="*/ 249748 h 405311"/>
                <a:gd name="connsiteX140" fmla="*/ 234271 w 302727"/>
                <a:gd name="connsiteY140" fmla="*/ 249947 h 405311"/>
                <a:gd name="connsiteX141" fmla="*/ 234271 w 302727"/>
                <a:gd name="connsiteY141" fmla="*/ 250145 h 405311"/>
                <a:gd name="connsiteX142" fmla="*/ 234139 w 302727"/>
                <a:gd name="connsiteY142" fmla="*/ 250343 h 405311"/>
                <a:gd name="connsiteX143" fmla="*/ 234139 w 302727"/>
                <a:gd name="connsiteY143" fmla="*/ 250542 h 405311"/>
                <a:gd name="connsiteX144" fmla="*/ 233941 w 302727"/>
                <a:gd name="connsiteY144" fmla="*/ 250740 h 405311"/>
                <a:gd name="connsiteX145" fmla="*/ 233941 w 302727"/>
                <a:gd name="connsiteY145" fmla="*/ 250740 h 405311"/>
                <a:gd name="connsiteX146" fmla="*/ 233941 w 302727"/>
                <a:gd name="connsiteY146" fmla="*/ 250939 h 405311"/>
                <a:gd name="connsiteX147" fmla="*/ 233742 w 302727"/>
                <a:gd name="connsiteY147" fmla="*/ 251137 h 405311"/>
                <a:gd name="connsiteX148" fmla="*/ 233610 w 302727"/>
                <a:gd name="connsiteY148" fmla="*/ 251269 h 405311"/>
                <a:gd name="connsiteX149" fmla="*/ 233610 w 302727"/>
                <a:gd name="connsiteY149" fmla="*/ 251269 h 405311"/>
                <a:gd name="connsiteX150" fmla="*/ 233610 w 302727"/>
                <a:gd name="connsiteY150" fmla="*/ 251468 h 405311"/>
                <a:gd name="connsiteX151" fmla="*/ 233411 w 302727"/>
                <a:gd name="connsiteY151" fmla="*/ 251600 h 405311"/>
                <a:gd name="connsiteX152" fmla="*/ 233411 w 302727"/>
                <a:gd name="connsiteY152" fmla="*/ 251600 h 405311"/>
                <a:gd name="connsiteX153" fmla="*/ 233279 w 302727"/>
                <a:gd name="connsiteY153" fmla="*/ 251732 h 405311"/>
                <a:gd name="connsiteX154" fmla="*/ 233147 w 302727"/>
                <a:gd name="connsiteY154" fmla="*/ 251865 h 405311"/>
                <a:gd name="connsiteX155" fmla="*/ 233015 w 302727"/>
                <a:gd name="connsiteY155" fmla="*/ 251997 h 405311"/>
                <a:gd name="connsiteX156" fmla="*/ 233015 w 302727"/>
                <a:gd name="connsiteY156" fmla="*/ 251997 h 405311"/>
                <a:gd name="connsiteX157" fmla="*/ 232882 w 302727"/>
                <a:gd name="connsiteY157" fmla="*/ 252129 h 405311"/>
                <a:gd name="connsiteX158" fmla="*/ 232750 w 302727"/>
                <a:gd name="connsiteY158" fmla="*/ 252262 h 405311"/>
                <a:gd name="connsiteX159" fmla="*/ 232750 w 302727"/>
                <a:gd name="connsiteY159" fmla="*/ 252262 h 405311"/>
                <a:gd name="connsiteX160" fmla="*/ 232618 w 302727"/>
                <a:gd name="connsiteY160" fmla="*/ 252394 h 405311"/>
                <a:gd name="connsiteX161" fmla="*/ 232618 w 302727"/>
                <a:gd name="connsiteY161" fmla="*/ 252394 h 405311"/>
                <a:gd name="connsiteX162" fmla="*/ 232485 w 302727"/>
                <a:gd name="connsiteY162" fmla="*/ 252526 h 405311"/>
                <a:gd name="connsiteX163" fmla="*/ 232485 w 302727"/>
                <a:gd name="connsiteY163" fmla="*/ 252526 h 405311"/>
                <a:gd name="connsiteX164" fmla="*/ 232353 w 302727"/>
                <a:gd name="connsiteY164" fmla="*/ 252658 h 405311"/>
                <a:gd name="connsiteX165" fmla="*/ 232221 w 302727"/>
                <a:gd name="connsiteY165" fmla="*/ 252791 h 405311"/>
                <a:gd name="connsiteX166" fmla="*/ 232089 w 302727"/>
                <a:gd name="connsiteY166" fmla="*/ 252923 h 405311"/>
                <a:gd name="connsiteX167" fmla="*/ 232089 w 302727"/>
                <a:gd name="connsiteY167" fmla="*/ 252923 h 405311"/>
                <a:gd name="connsiteX168" fmla="*/ 231956 w 302727"/>
                <a:gd name="connsiteY168" fmla="*/ 253055 h 405311"/>
                <a:gd name="connsiteX169" fmla="*/ 231956 w 302727"/>
                <a:gd name="connsiteY169" fmla="*/ 253055 h 405311"/>
                <a:gd name="connsiteX170" fmla="*/ 231824 w 302727"/>
                <a:gd name="connsiteY170" fmla="*/ 253188 h 405311"/>
                <a:gd name="connsiteX171" fmla="*/ 231824 w 302727"/>
                <a:gd name="connsiteY171" fmla="*/ 253188 h 405311"/>
                <a:gd name="connsiteX172" fmla="*/ 231692 w 302727"/>
                <a:gd name="connsiteY172" fmla="*/ 253320 h 405311"/>
                <a:gd name="connsiteX173" fmla="*/ 231692 w 302727"/>
                <a:gd name="connsiteY173" fmla="*/ 253320 h 405311"/>
                <a:gd name="connsiteX174" fmla="*/ 231559 w 302727"/>
                <a:gd name="connsiteY174" fmla="*/ 253452 h 405311"/>
                <a:gd name="connsiteX175" fmla="*/ 231427 w 302727"/>
                <a:gd name="connsiteY175" fmla="*/ 253584 h 405311"/>
                <a:gd name="connsiteX176" fmla="*/ 231427 w 302727"/>
                <a:gd name="connsiteY176" fmla="*/ 253584 h 405311"/>
                <a:gd name="connsiteX177" fmla="*/ 231295 w 302727"/>
                <a:gd name="connsiteY177" fmla="*/ 253717 h 405311"/>
                <a:gd name="connsiteX178" fmla="*/ 231295 w 302727"/>
                <a:gd name="connsiteY178" fmla="*/ 253717 h 405311"/>
                <a:gd name="connsiteX179" fmla="*/ 231163 w 302727"/>
                <a:gd name="connsiteY179" fmla="*/ 253849 h 405311"/>
                <a:gd name="connsiteX180" fmla="*/ 231163 w 302727"/>
                <a:gd name="connsiteY180" fmla="*/ 253849 h 405311"/>
                <a:gd name="connsiteX181" fmla="*/ 231030 w 302727"/>
                <a:gd name="connsiteY181" fmla="*/ 253981 h 405311"/>
                <a:gd name="connsiteX182" fmla="*/ 231030 w 302727"/>
                <a:gd name="connsiteY182" fmla="*/ 253981 h 405311"/>
                <a:gd name="connsiteX183" fmla="*/ 230832 w 302727"/>
                <a:gd name="connsiteY183" fmla="*/ 254114 h 405311"/>
                <a:gd name="connsiteX184" fmla="*/ 230832 w 302727"/>
                <a:gd name="connsiteY184" fmla="*/ 254114 h 405311"/>
                <a:gd name="connsiteX185" fmla="*/ 230700 w 302727"/>
                <a:gd name="connsiteY185" fmla="*/ 254246 h 405311"/>
                <a:gd name="connsiteX186" fmla="*/ 230567 w 302727"/>
                <a:gd name="connsiteY186" fmla="*/ 254378 h 405311"/>
                <a:gd name="connsiteX187" fmla="*/ 230369 w 302727"/>
                <a:gd name="connsiteY187" fmla="*/ 254378 h 405311"/>
                <a:gd name="connsiteX188" fmla="*/ 230171 w 302727"/>
                <a:gd name="connsiteY188" fmla="*/ 254576 h 405311"/>
                <a:gd name="connsiteX189" fmla="*/ 229972 w 302727"/>
                <a:gd name="connsiteY189" fmla="*/ 254576 h 405311"/>
                <a:gd name="connsiteX190" fmla="*/ 229774 w 302727"/>
                <a:gd name="connsiteY190" fmla="*/ 254709 h 405311"/>
                <a:gd name="connsiteX191" fmla="*/ 229575 w 302727"/>
                <a:gd name="connsiteY191" fmla="*/ 254709 h 405311"/>
                <a:gd name="connsiteX192" fmla="*/ 229377 w 302727"/>
                <a:gd name="connsiteY192" fmla="*/ 254841 h 405311"/>
                <a:gd name="connsiteX193" fmla="*/ 229178 w 302727"/>
                <a:gd name="connsiteY193" fmla="*/ 254841 h 405311"/>
                <a:gd name="connsiteX194" fmla="*/ 228980 w 302727"/>
                <a:gd name="connsiteY194" fmla="*/ 254973 h 405311"/>
                <a:gd name="connsiteX195" fmla="*/ 228782 w 302727"/>
                <a:gd name="connsiteY195" fmla="*/ 254973 h 405311"/>
                <a:gd name="connsiteX196" fmla="*/ 228583 w 302727"/>
                <a:gd name="connsiteY196" fmla="*/ 255106 h 405311"/>
                <a:gd name="connsiteX197" fmla="*/ 228385 w 302727"/>
                <a:gd name="connsiteY197" fmla="*/ 255106 h 405311"/>
                <a:gd name="connsiteX198" fmla="*/ 228186 w 302727"/>
                <a:gd name="connsiteY198" fmla="*/ 255238 h 405311"/>
                <a:gd name="connsiteX199" fmla="*/ 227591 w 302727"/>
                <a:gd name="connsiteY199" fmla="*/ 255238 h 405311"/>
                <a:gd name="connsiteX200" fmla="*/ 227591 w 302727"/>
                <a:gd name="connsiteY200" fmla="*/ 255370 h 405311"/>
                <a:gd name="connsiteX201" fmla="*/ 226797 w 302727"/>
                <a:gd name="connsiteY201" fmla="*/ 255370 h 405311"/>
                <a:gd name="connsiteX202" fmla="*/ 234866 w 302727"/>
                <a:gd name="connsiteY202" fmla="*/ 247301 h 405311"/>
                <a:gd name="connsiteX203" fmla="*/ 234866 w 302727"/>
                <a:gd name="connsiteY203" fmla="*/ 247301 h 405311"/>
                <a:gd name="connsiteX204" fmla="*/ 67728 w 302727"/>
                <a:gd name="connsiteY204" fmla="*/ 247301 h 405311"/>
                <a:gd name="connsiteX205" fmla="*/ 67728 w 302727"/>
                <a:gd name="connsiteY205" fmla="*/ 247301 h 405311"/>
                <a:gd name="connsiteX206" fmla="*/ 75864 w 302727"/>
                <a:gd name="connsiteY206" fmla="*/ 192470 h 405311"/>
                <a:gd name="connsiteX207" fmla="*/ 226665 w 302727"/>
                <a:gd name="connsiteY207" fmla="*/ 192470 h 405311"/>
                <a:gd name="connsiteX208" fmla="*/ 234800 w 302727"/>
                <a:gd name="connsiteY208" fmla="*/ 200606 h 405311"/>
                <a:gd name="connsiteX209" fmla="*/ 234800 w 302727"/>
                <a:gd name="connsiteY209" fmla="*/ 200606 h 405311"/>
                <a:gd name="connsiteX210" fmla="*/ 226665 w 302727"/>
                <a:gd name="connsiteY210" fmla="*/ 208807 h 405311"/>
                <a:gd name="connsiteX211" fmla="*/ 75864 w 302727"/>
                <a:gd name="connsiteY211" fmla="*/ 208807 h 405311"/>
                <a:gd name="connsiteX212" fmla="*/ 67728 w 302727"/>
                <a:gd name="connsiteY212" fmla="*/ 200606 h 405311"/>
                <a:gd name="connsiteX213" fmla="*/ 67728 w 302727"/>
                <a:gd name="connsiteY213" fmla="*/ 200606 h 405311"/>
                <a:gd name="connsiteX214" fmla="*/ 75864 w 302727"/>
                <a:gd name="connsiteY214" fmla="*/ 192470 h 405311"/>
                <a:gd name="connsiteX215" fmla="*/ 75864 w 302727"/>
                <a:gd name="connsiteY215" fmla="*/ 192470 h 405311"/>
                <a:gd name="connsiteX216" fmla="*/ 75864 w 302727"/>
                <a:gd name="connsiteY216" fmla="*/ 145841 h 405311"/>
                <a:gd name="connsiteX217" fmla="*/ 226665 w 302727"/>
                <a:gd name="connsiteY217" fmla="*/ 145841 h 405311"/>
                <a:gd name="connsiteX218" fmla="*/ 234800 w 302727"/>
                <a:gd name="connsiteY218" fmla="*/ 153976 h 405311"/>
                <a:gd name="connsiteX219" fmla="*/ 234800 w 302727"/>
                <a:gd name="connsiteY219" fmla="*/ 153976 h 405311"/>
                <a:gd name="connsiteX220" fmla="*/ 226665 w 302727"/>
                <a:gd name="connsiteY220" fmla="*/ 162178 h 405311"/>
                <a:gd name="connsiteX221" fmla="*/ 75864 w 302727"/>
                <a:gd name="connsiteY221" fmla="*/ 162178 h 405311"/>
                <a:gd name="connsiteX222" fmla="*/ 67728 w 302727"/>
                <a:gd name="connsiteY222" fmla="*/ 153976 h 405311"/>
                <a:gd name="connsiteX223" fmla="*/ 67728 w 302727"/>
                <a:gd name="connsiteY223" fmla="*/ 153976 h 405311"/>
                <a:gd name="connsiteX224" fmla="*/ 75864 w 302727"/>
                <a:gd name="connsiteY224" fmla="*/ 145841 h 405311"/>
                <a:gd name="connsiteX225" fmla="*/ 75864 w 302727"/>
                <a:gd name="connsiteY225" fmla="*/ 145841 h 405311"/>
                <a:gd name="connsiteX226" fmla="*/ 75864 w 302727"/>
                <a:gd name="connsiteY226" fmla="*/ 101923 h 405311"/>
                <a:gd name="connsiteX227" fmla="*/ 226665 w 302727"/>
                <a:gd name="connsiteY227" fmla="*/ 101923 h 405311"/>
                <a:gd name="connsiteX228" fmla="*/ 234800 w 302727"/>
                <a:gd name="connsiteY228" fmla="*/ 110125 h 405311"/>
                <a:gd name="connsiteX229" fmla="*/ 234800 w 302727"/>
                <a:gd name="connsiteY229" fmla="*/ 110125 h 405311"/>
                <a:gd name="connsiteX230" fmla="*/ 226665 w 302727"/>
                <a:gd name="connsiteY230" fmla="*/ 118260 h 405311"/>
                <a:gd name="connsiteX231" fmla="*/ 75864 w 302727"/>
                <a:gd name="connsiteY231" fmla="*/ 118260 h 405311"/>
                <a:gd name="connsiteX232" fmla="*/ 67728 w 302727"/>
                <a:gd name="connsiteY232" fmla="*/ 110125 h 405311"/>
                <a:gd name="connsiteX233" fmla="*/ 67728 w 302727"/>
                <a:gd name="connsiteY233" fmla="*/ 110125 h 405311"/>
                <a:gd name="connsiteX234" fmla="*/ 75864 w 302727"/>
                <a:gd name="connsiteY234" fmla="*/ 101923 h 405311"/>
                <a:gd name="connsiteX235" fmla="*/ 75864 w 302727"/>
                <a:gd name="connsiteY235" fmla="*/ 101923 h 405311"/>
                <a:gd name="connsiteX236" fmla="*/ 113895 w 302727"/>
                <a:gd name="connsiteY236" fmla="*/ 51854 h 405311"/>
                <a:gd name="connsiteX237" fmla="*/ 113895 w 302727"/>
                <a:gd name="connsiteY237" fmla="*/ 28837 h 405311"/>
                <a:gd name="connsiteX238" fmla="*/ 115879 w 302727"/>
                <a:gd name="connsiteY238" fmla="*/ 25001 h 405311"/>
                <a:gd name="connsiteX239" fmla="*/ 115879 w 302727"/>
                <a:gd name="connsiteY239" fmla="*/ 25001 h 405311"/>
                <a:gd name="connsiteX240" fmla="*/ 121501 w 302727"/>
                <a:gd name="connsiteY240" fmla="*/ 23149 h 405311"/>
                <a:gd name="connsiteX241" fmla="*/ 180962 w 302727"/>
                <a:gd name="connsiteY241" fmla="*/ 23149 h 405311"/>
                <a:gd name="connsiteX242" fmla="*/ 186584 w 302727"/>
                <a:gd name="connsiteY242" fmla="*/ 25001 h 405311"/>
                <a:gd name="connsiteX243" fmla="*/ 186584 w 302727"/>
                <a:gd name="connsiteY243" fmla="*/ 25001 h 405311"/>
                <a:gd name="connsiteX244" fmla="*/ 188568 w 302727"/>
                <a:gd name="connsiteY244" fmla="*/ 28837 h 405311"/>
                <a:gd name="connsiteX245" fmla="*/ 188568 w 302727"/>
                <a:gd name="connsiteY245" fmla="*/ 51854 h 405311"/>
                <a:gd name="connsiteX246" fmla="*/ 113829 w 302727"/>
                <a:gd name="connsiteY246" fmla="*/ 51854 h 40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02727" h="405311">
                  <a:moveTo>
                    <a:pt x="19842" y="405312"/>
                  </a:moveTo>
                  <a:lnTo>
                    <a:pt x="282819" y="405312"/>
                  </a:lnTo>
                  <a:cubicBezTo>
                    <a:pt x="293732" y="405312"/>
                    <a:pt x="302727" y="396383"/>
                    <a:pt x="302727" y="385403"/>
                  </a:cubicBezTo>
                  <a:lnTo>
                    <a:pt x="302727" y="35981"/>
                  </a:lnTo>
                  <a:cubicBezTo>
                    <a:pt x="302727" y="25067"/>
                    <a:pt x="293798" y="16138"/>
                    <a:pt x="282819" y="16138"/>
                  </a:cubicBezTo>
                  <a:lnTo>
                    <a:pt x="214892" y="16138"/>
                  </a:lnTo>
                  <a:lnTo>
                    <a:pt x="214892" y="51854"/>
                  </a:lnTo>
                  <a:lnTo>
                    <a:pt x="265622" y="51854"/>
                  </a:lnTo>
                  <a:lnTo>
                    <a:pt x="265622" y="369596"/>
                  </a:lnTo>
                  <a:lnTo>
                    <a:pt x="37105" y="369596"/>
                  </a:lnTo>
                  <a:lnTo>
                    <a:pt x="37105" y="51854"/>
                  </a:lnTo>
                  <a:lnTo>
                    <a:pt x="87835" y="51854"/>
                  </a:lnTo>
                  <a:lnTo>
                    <a:pt x="87835" y="16138"/>
                  </a:lnTo>
                  <a:lnTo>
                    <a:pt x="19908" y="16138"/>
                  </a:lnTo>
                  <a:cubicBezTo>
                    <a:pt x="8995" y="16138"/>
                    <a:pt x="0" y="25067"/>
                    <a:pt x="0" y="35981"/>
                  </a:cubicBezTo>
                  <a:lnTo>
                    <a:pt x="0" y="385403"/>
                  </a:lnTo>
                  <a:cubicBezTo>
                    <a:pt x="0" y="396317"/>
                    <a:pt x="8929" y="405312"/>
                    <a:pt x="19908" y="405312"/>
                  </a:cubicBezTo>
                  <a:lnTo>
                    <a:pt x="19908" y="405312"/>
                  </a:lnTo>
                  <a:close/>
                  <a:moveTo>
                    <a:pt x="192007" y="0"/>
                  </a:moveTo>
                  <a:cubicBezTo>
                    <a:pt x="196637" y="0"/>
                    <a:pt x="200738" y="1521"/>
                    <a:pt x="203780" y="3968"/>
                  </a:cubicBezTo>
                  <a:cubicBezTo>
                    <a:pt x="206558" y="6283"/>
                    <a:pt x="208344" y="9458"/>
                    <a:pt x="208344" y="12831"/>
                  </a:cubicBezTo>
                  <a:lnTo>
                    <a:pt x="208344" y="63165"/>
                  </a:lnTo>
                  <a:cubicBezTo>
                    <a:pt x="208344" y="66604"/>
                    <a:pt x="206624" y="69713"/>
                    <a:pt x="203780" y="72027"/>
                  </a:cubicBezTo>
                  <a:cubicBezTo>
                    <a:pt x="200804" y="74475"/>
                    <a:pt x="196637" y="76062"/>
                    <a:pt x="192007" y="76062"/>
                  </a:cubicBezTo>
                  <a:lnTo>
                    <a:pt x="110720" y="76062"/>
                  </a:lnTo>
                  <a:cubicBezTo>
                    <a:pt x="106090" y="76062"/>
                    <a:pt x="101989" y="74541"/>
                    <a:pt x="99013" y="72027"/>
                  </a:cubicBezTo>
                  <a:cubicBezTo>
                    <a:pt x="96169" y="69713"/>
                    <a:pt x="94449" y="66538"/>
                    <a:pt x="94449" y="63165"/>
                  </a:cubicBezTo>
                  <a:lnTo>
                    <a:pt x="94449" y="12831"/>
                  </a:lnTo>
                  <a:cubicBezTo>
                    <a:pt x="94449" y="9392"/>
                    <a:pt x="96169" y="6283"/>
                    <a:pt x="99013" y="3968"/>
                  </a:cubicBezTo>
                  <a:cubicBezTo>
                    <a:pt x="101989" y="1521"/>
                    <a:pt x="106156" y="0"/>
                    <a:pt x="110720" y="0"/>
                  </a:cubicBezTo>
                  <a:lnTo>
                    <a:pt x="192007" y="0"/>
                  </a:lnTo>
                  <a:close/>
                  <a:moveTo>
                    <a:pt x="121633" y="16469"/>
                  </a:moveTo>
                  <a:lnTo>
                    <a:pt x="181094" y="16469"/>
                  </a:lnTo>
                  <a:cubicBezTo>
                    <a:pt x="184864" y="16469"/>
                    <a:pt x="188369" y="17792"/>
                    <a:pt x="190883" y="19842"/>
                  </a:cubicBezTo>
                  <a:lnTo>
                    <a:pt x="190883" y="19842"/>
                  </a:lnTo>
                  <a:cubicBezTo>
                    <a:pt x="193595" y="22091"/>
                    <a:pt x="195314" y="25266"/>
                    <a:pt x="195314" y="28771"/>
                  </a:cubicBezTo>
                  <a:lnTo>
                    <a:pt x="195314" y="44777"/>
                  </a:lnTo>
                  <a:cubicBezTo>
                    <a:pt x="195314" y="48283"/>
                    <a:pt x="193595" y="51458"/>
                    <a:pt x="190883" y="53706"/>
                  </a:cubicBezTo>
                  <a:lnTo>
                    <a:pt x="190883" y="53706"/>
                  </a:lnTo>
                  <a:cubicBezTo>
                    <a:pt x="188369" y="55823"/>
                    <a:pt x="184864" y="57080"/>
                    <a:pt x="181094" y="57080"/>
                  </a:cubicBezTo>
                  <a:lnTo>
                    <a:pt x="121633" y="57080"/>
                  </a:lnTo>
                  <a:cubicBezTo>
                    <a:pt x="117797" y="57080"/>
                    <a:pt x="114358" y="55757"/>
                    <a:pt x="111844" y="53706"/>
                  </a:cubicBezTo>
                  <a:lnTo>
                    <a:pt x="111844" y="53706"/>
                  </a:lnTo>
                  <a:cubicBezTo>
                    <a:pt x="109133" y="51458"/>
                    <a:pt x="107413" y="48283"/>
                    <a:pt x="107413" y="44777"/>
                  </a:cubicBezTo>
                  <a:lnTo>
                    <a:pt x="107413" y="28771"/>
                  </a:lnTo>
                  <a:cubicBezTo>
                    <a:pt x="107413" y="25266"/>
                    <a:pt x="109133" y="22091"/>
                    <a:pt x="111844" y="19842"/>
                  </a:cubicBezTo>
                  <a:lnTo>
                    <a:pt x="111844" y="19842"/>
                  </a:lnTo>
                  <a:cubicBezTo>
                    <a:pt x="114358" y="17726"/>
                    <a:pt x="117863" y="16403"/>
                    <a:pt x="121633" y="16403"/>
                  </a:cubicBezTo>
                  <a:lnTo>
                    <a:pt x="121633" y="16403"/>
                  </a:lnTo>
                  <a:close/>
                  <a:moveTo>
                    <a:pt x="75930" y="285795"/>
                  </a:moveTo>
                  <a:lnTo>
                    <a:pt x="226731" y="285795"/>
                  </a:lnTo>
                  <a:cubicBezTo>
                    <a:pt x="231229" y="285795"/>
                    <a:pt x="234866" y="289499"/>
                    <a:pt x="234866" y="293997"/>
                  </a:cubicBezTo>
                  <a:lnTo>
                    <a:pt x="234866" y="293997"/>
                  </a:lnTo>
                  <a:cubicBezTo>
                    <a:pt x="234866" y="298494"/>
                    <a:pt x="231163" y="302132"/>
                    <a:pt x="226731" y="302132"/>
                  </a:cubicBezTo>
                  <a:lnTo>
                    <a:pt x="75930" y="302132"/>
                  </a:lnTo>
                  <a:cubicBezTo>
                    <a:pt x="71432" y="302132"/>
                    <a:pt x="67795" y="298494"/>
                    <a:pt x="67795" y="293997"/>
                  </a:cubicBezTo>
                  <a:lnTo>
                    <a:pt x="67795" y="293997"/>
                  </a:lnTo>
                  <a:cubicBezTo>
                    <a:pt x="67795" y="289499"/>
                    <a:pt x="71498" y="285795"/>
                    <a:pt x="75930" y="285795"/>
                  </a:cubicBezTo>
                  <a:lnTo>
                    <a:pt x="75930" y="285795"/>
                  </a:lnTo>
                  <a:close/>
                  <a:moveTo>
                    <a:pt x="226930" y="255436"/>
                  </a:moveTo>
                  <a:lnTo>
                    <a:pt x="74673" y="255436"/>
                  </a:lnTo>
                  <a:lnTo>
                    <a:pt x="74475" y="255304"/>
                  </a:lnTo>
                  <a:lnTo>
                    <a:pt x="74078" y="255304"/>
                  </a:lnTo>
                  <a:lnTo>
                    <a:pt x="73879" y="255172"/>
                  </a:lnTo>
                  <a:lnTo>
                    <a:pt x="73681" y="255172"/>
                  </a:lnTo>
                  <a:lnTo>
                    <a:pt x="73483" y="255039"/>
                  </a:lnTo>
                  <a:lnTo>
                    <a:pt x="73284" y="255039"/>
                  </a:lnTo>
                  <a:lnTo>
                    <a:pt x="73086" y="254907"/>
                  </a:lnTo>
                  <a:lnTo>
                    <a:pt x="72887" y="254907"/>
                  </a:lnTo>
                  <a:lnTo>
                    <a:pt x="72689" y="254775"/>
                  </a:lnTo>
                  <a:lnTo>
                    <a:pt x="72491" y="254775"/>
                  </a:lnTo>
                  <a:lnTo>
                    <a:pt x="72491" y="254643"/>
                  </a:lnTo>
                  <a:lnTo>
                    <a:pt x="72292" y="254643"/>
                  </a:lnTo>
                  <a:lnTo>
                    <a:pt x="72160" y="254510"/>
                  </a:lnTo>
                  <a:lnTo>
                    <a:pt x="71961" y="254510"/>
                  </a:lnTo>
                  <a:lnTo>
                    <a:pt x="71763" y="254312"/>
                  </a:lnTo>
                  <a:lnTo>
                    <a:pt x="71631" y="254312"/>
                  </a:lnTo>
                  <a:lnTo>
                    <a:pt x="71631" y="254180"/>
                  </a:lnTo>
                  <a:lnTo>
                    <a:pt x="71432" y="254180"/>
                  </a:lnTo>
                  <a:lnTo>
                    <a:pt x="71432" y="254047"/>
                  </a:lnTo>
                  <a:lnTo>
                    <a:pt x="71300" y="254047"/>
                  </a:lnTo>
                  <a:lnTo>
                    <a:pt x="71300" y="253915"/>
                  </a:lnTo>
                  <a:lnTo>
                    <a:pt x="71168" y="253915"/>
                  </a:lnTo>
                  <a:lnTo>
                    <a:pt x="71168" y="253783"/>
                  </a:lnTo>
                  <a:lnTo>
                    <a:pt x="71035" y="253650"/>
                  </a:lnTo>
                  <a:lnTo>
                    <a:pt x="71035" y="253650"/>
                  </a:lnTo>
                  <a:lnTo>
                    <a:pt x="70903" y="253518"/>
                  </a:lnTo>
                  <a:lnTo>
                    <a:pt x="70771" y="253386"/>
                  </a:lnTo>
                  <a:lnTo>
                    <a:pt x="70771" y="253386"/>
                  </a:lnTo>
                  <a:lnTo>
                    <a:pt x="70639" y="253254"/>
                  </a:lnTo>
                  <a:lnTo>
                    <a:pt x="70639" y="253254"/>
                  </a:lnTo>
                  <a:lnTo>
                    <a:pt x="70506" y="253121"/>
                  </a:lnTo>
                  <a:lnTo>
                    <a:pt x="70506" y="253121"/>
                  </a:lnTo>
                  <a:lnTo>
                    <a:pt x="70374" y="252989"/>
                  </a:lnTo>
                  <a:lnTo>
                    <a:pt x="70374" y="252989"/>
                  </a:lnTo>
                  <a:lnTo>
                    <a:pt x="70242" y="252857"/>
                  </a:lnTo>
                  <a:lnTo>
                    <a:pt x="70110" y="252725"/>
                  </a:lnTo>
                  <a:lnTo>
                    <a:pt x="69977" y="252592"/>
                  </a:lnTo>
                  <a:lnTo>
                    <a:pt x="69977" y="252592"/>
                  </a:lnTo>
                  <a:lnTo>
                    <a:pt x="69845" y="252460"/>
                  </a:lnTo>
                  <a:lnTo>
                    <a:pt x="69845" y="252460"/>
                  </a:lnTo>
                  <a:lnTo>
                    <a:pt x="69713" y="252328"/>
                  </a:lnTo>
                  <a:lnTo>
                    <a:pt x="69713" y="252328"/>
                  </a:lnTo>
                  <a:lnTo>
                    <a:pt x="69580" y="252195"/>
                  </a:lnTo>
                  <a:lnTo>
                    <a:pt x="69448" y="252063"/>
                  </a:lnTo>
                  <a:lnTo>
                    <a:pt x="69448" y="252063"/>
                  </a:lnTo>
                  <a:lnTo>
                    <a:pt x="69316" y="251865"/>
                  </a:lnTo>
                  <a:lnTo>
                    <a:pt x="69183" y="251732"/>
                  </a:lnTo>
                  <a:lnTo>
                    <a:pt x="69051" y="251600"/>
                  </a:lnTo>
                  <a:lnTo>
                    <a:pt x="69051" y="251600"/>
                  </a:lnTo>
                  <a:lnTo>
                    <a:pt x="68919" y="251402"/>
                  </a:lnTo>
                  <a:lnTo>
                    <a:pt x="68919" y="251269"/>
                  </a:lnTo>
                  <a:lnTo>
                    <a:pt x="68853" y="251269"/>
                  </a:lnTo>
                  <a:lnTo>
                    <a:pt x="68720" y="251071"/>
                  </a:lnTo>
                  <a:lnTo>
                    <a:pt x="68720" y="250873"/>
                  </a:lnTo>
                  <a:lnTo>
                    <a:pt x="68522" y="250740"/>
                  </a:lnTo>
                  <a:lnTo>
                    <a:pt x="68522" y="250740"/>
                  </a:lnTo>
                  <a:lnTo>
                    <a:pt x="68522" y="250542"/>
                  </a:lnTo>
                  <a:lnTo>
                    <a:pt x="68390" y="250343"/>
                  </a:lnTo>
                  <a:lnTo>
                    <a:pt x="68390" y="250145"/>
                  </a:lnTo>
                  <a:lnTo>
                    <a:pt x="68257" y="249947"/>
                  </a:lnTo>
                  <a:lnTo>
                    <a:pt x="68257" y="249748"/>
                  </a:lnTo>
                  <a:lnTo>
                    <a:pt x="68125" y="249550"/>
                  </a:lnTo>
                  <a:lnTo>
                    <a:pt x="68125" y="249351"/>
                  </a:lnTo>
                  <a:lnTo>
                    <a:pt x="67993" y="249153"/>
                  </a:lnTo>
                  <a:lnTo>
                    <a:pt x="67993" y="248756"/>
                  </a:lnTo>
                  <a:lnTo>
                    <a:pt x="67861" y="248558"/>
                  </a:lnTo>
                  <a:lnTo>
                    <a:pt x="67861" y="248161"/>
                  </a:lnTo>
                  <a:lnTo>
                    <a:pt x="67728" y="247962"/>
                  </a:lnTo>
                  <a:lnTo>
                    <a:pt x="67728" y="247103"/>
                  </a:lnTo>
                  <a:cubicBezTo>
                    <a:pt x="67728" y="242605"/>
                    <a:pt x="71366" y="238967"/>
                    <a:pt x="75864" y="238967"/>
                  </a:cubicBezTo>
                  <a:lnTo>
                    <a:pt x="226665" y="238967"/>
                  </a:lnTo>
                  <a:cubicBezTo>
                    <a:pt x="231163" y="238967"/>
                    <a:pt x="234800" y="242671"/>
                    <a:pt x="234800" y="247103"/>
                  </a:cubicBezTo>
                  <a:lnTo>
                    <a:pt x="234800" y="248359"/>
                  </a:lnTo>
                  <a:lnTo>
                    <a:pt x="234668" y="248558"/>
                  </a:lnTo>
                  <a:lnTo>
                    <a:pt x="234668" y="248955"/>
                  </a:lnTo>
                  <a:lnTo>
                    <a:pt x="234536" y="249153"/>
                  </a:lnTo>
                  <a:lnTo>
                    <a:pt x="234536" y="249351"/>
                  </a:lnTo>
                  <a:lnTo>
                    <a:pt x="234404" y="249550"/>
                  </a:lnTo>
                  <a:lnTo>
                    <a:pt x="234404" y="249748"/>
                  </a:lnTo>
                  <a:lnTo>
                    <a:pt x="234271" y="249947"/>
                  </a:lnTo>
                  <a:lnTo>
                    <a:pt x="234271" y="250145"/>
                  </a:lnTo>
                  <a:lnTo>
                    <a:pt x="234139" y="250343"/>
                  </a:lnTo>
                  <a:lnTo>
                    <a:pt x="234139" y="250542"/>
                  </a:lnTo>
                  <a:lnTo>
                    <a:pt x="233941" y="250740"/>
                  </a:lnTo>
                  <a:lnTo>
                    <a:pt x="233941" y="250740"/>
                  </a:lnTo>
                  <a:lnTo>
                    <a:pt x="233941" y="250939"/>
                  </a:lnTo>
                  <a:lnTo>
                    <a:pt x="233742" y="251137"/>
                  </a:lnTo>
                  <a:lnTo>
                    <a:pt x="233610" y="251269"/>
                  </a:lnTo>
                  <a:lnTo>
                    <a:pt x="233610" y="251269"/>
                  </a:lnTo>
                  <a:lnTo>
                    <a:pt x="233610" y="251468"/>
                  </a:lnTo>
                  <a:lnTo>
                    <a:pt x="233411" y="251600"/>
                  </a:lnTo>
                  <a:lnTo>
                    <a:pt x="233411" y="251600"/>
                  </a:lnTo>
                  <a:lnTo>
                    <a:pt x="233279" y="251732"/>
                  </a:lnTo>
                  <a:lnTo>
                    <a:pt x="233147" y="251865"/>
                  </a:lnTo>
                  <a:lnTo>
                    <a:pt x="233015" y="251997"/>
                  </a:lnTo>
                  <a:lnTo>
                    <a:pt x="233015" y="251997"/>
                  </a:lnTo>
                  <a:lnTo>
                    <a:pt x="232882" y="252129"/>
                  </a:lnTo>
                  <a:lnTo>
                    <a:pt x="232750" y="252262"/>
                  </a:lnTo>
                  <a:lnTo>
                    <a:pt x="232750" y="252262"/>
                  </a:lnTo>
                  <a:lnTo>
                    <a:pt x="232618" y="252394"/>
                  </a:lnTo>
                  <a:lnTo>
                    <a:pt x="232618" y="252394"/>
                  </a:lnTo>
                  <a:lnTo>
                    <a:pt x="232485" y="252526"/>
                  </a:lnTo>
                  <a:lnTo>
                    <a:pt x="232485" y="252526"/>
                  </a:lnTo>
                  <a:lnTo>
                    <a:pt x="232353" y="252658"/>
                  </a:lnTo>
                  <a:lnTo>
                    <a:pt x="232221" y="252791"/>
                  </a:lnTo>
                  <a:lnTo>
                    <a:pt x="232089" y="252923"/>
                  </a:lnTo>
                  <a:lnTo>
                    <a:pt x="232089" y="252923"/>
                  </a:lnTo>
                  <a:lnTo>
                    <a:pt x="231956" y="253055"/>
                  </a:lnTo>
                  <a:lnTo>
                    <a:pt x="231956" y="253055"/>
                  </a:lnTo>
                  <a:lnTo>
                    <a:pt x="231824" y="253188"/>
                  </a:lnTo>
                  <a:lnTo>
                    <a:pt x="231824" y="253188"/>
                  </a:lnTo>
                  <a:lnTo>
                    <a:pt x="231692" y="253320"/>
                  </a:lnTo>
                  <a:lnTo>
                    <a:pt x="231692" y="253320"/>
                  </a:lnTo>
                  <a:lnTo>
                    <a:pt x="231559" y="253452"/>
                  </a:lnTo>
                  <a:lnTo>
                    <a:pt x="231427" y="253584"/>
                  </a:lnTo>
                  <a:lnTo>
                    <a:pt x="231427" y="253584"/>
                  </a:lnTo>
                  <a:lnTo>
                    <a:pt x="231295" y="253717"/>
                  </a:lnTo>
                  <a:lnTo>
                    <a:pt x="231295" y="253717"/>
                  </a:lnTo>
                  <a:lnTo>
                    <a:pt x="231163" y="253849"/>
                  </a:lnTo>
                  <a:lnTo>
                    <a:pt x="231163" y="253849"/>
                  </a:lnTo>
                  <a:lnTo>
                    <a:pt x="231030" y="253981"/>
                  </a:lnTo>
                  <a:lnTo>
                    <a:pt x="231030" y="253981"/>
                  </a:lnTo>
                  <a:lnTo>
                    <a:pt x="230832" y="254114"/>
                  </a:lnTo>
                  <a:lnTo>
                    <a:pt x="230832" y="254114"/>
                  </a:lnTo>
                  <a:lnTo>
                    <a:pt x="230700" y="254246"/>
                  </a:lnTo>
                  <a:lnTo>
                    <a:pt x="230567" y="254378"/>
                  </a:lnTo>
                  <a:lnTo>
                    <a:pt x="230369" y="254378"/>
                  </a:lnTo>
                  <a:lnTo>
                    <a:pt x="230171" y="254576"/>
                  </a:lnTo>
                  <a:lnTo>
                    <a:pt x="229972" y="254576"/>
                  </a:lnTo>
                  <a:lnTo>
                    <a:pt x="229774" y="254709"/>
                  </a:lnTo>
                  <a:lnTo>
                    <a:pt x="229575" y="254709"/>
                  </a:lnTo>
                  <a:lnTo>
                    <a:pt x="229377" y="254841"/>
                  </a:lnTo>
                  <a:lnTo>
                    <a:pt x="229178" y="254841"/>
                  </a:lnTo>
                  <a:lnTo>
                    <a:pt x="228980" y="254973"/>
                  </a:lnTo>
                  <a:lnTo>
                    <a:pt x="228782" y="254973"/>
                  </a:lnTo>
                  <a:lnTo>
                    <a:pt x="228583" y="255106"/>
                  </a:lnTo>
                  <a:lnTo>
                    <a:pt x="228385" y="255106"/>
                  </a:lnTo>
                  <a:lnTo>
                    <a:pt x="228186" y="255238"/>
                  </a:lnTo>
                  <a:lnTo>
                    <a:pt x="227591" y="255238"/>
                  </a:lnTo>
                  <a:lnTo>
                    <a:pt x="227591" y="255370"/>
                  </a:lnTo>
                  <a:lnTo>
                    <a:pt x="226797" y="255370"/>
                  </a:lnTo>
                  <a:close/>
                  <a:moveTo>
                    <a:pt x="234866" y="247301"/>
                  </a:moveTo>
                  <a:lnTo>
                    <a:pt x="234866" y="247301"/>
                  </a:lnTo>
                  <a:close/>
                  <a:moveTo>
                    <a:pt x="67728" y="247301"/>
                  </a:moveTo>
                  <a:lnTo>
                    <a:pt x="67728" y="247301"/>
                  </a:lnTo>
                  <a:close/>
                  <a:moveTo>
                    <a:pt x="75864" y="192470"/>
                  </a:moveTo>
                  <a:lnTo>
                    <a:pt x="226665" y="192470"/>
                  </a:lnTo>
                  <a:cubicBezTo>
                    <a:pt x="231163" y="192470"/>
                    <a:pt x="234800" y="196174"/>
                    <a:pt x="234800" y="200606"/>
                  </a:cubicBezTo>
                  <a:lnTo>
                    <a:pt x="234800" y="200606"/>
                  </a:lnTo>
                  <a:cubicBezTo>
                    <a:pt x="234800" y="205103"/>
                    <a:pt x="231097" y="208807"/>
                    <a:pt x="226665" y="208807"/>
                  </a:cubicBezTo>
                  <a:lnTo>
                    <a:pt x="75864" y="208807"/>
                  </a:lnTo>
                  <a:cubicBezTo>
                    <a:pt x="71366" y="208807"/>
                    <a:pt x="67728" y="205103"/>
                    <a:pt x="67728" y="200606"/>
                  </a:cubicBezTo>
                  <a:lnTo>
                    <a:pt x="67728" y="200606"/>
                  </a:lnTo>
                  <a:cubicBezTo>
                    <a:pt x="67728" y="196108"/>
                    <a:pt x="71432" y="192470"/>
                    <a:pt x="75864" y="192470"/>
                  </a:cubicBezTo>
                  <a:lnTo>
                    <a:pt x="75864" y="192470"/>
                  </a:lnTo>
                  <a:close/>
                  <a:moveTo>
                    <a:pt x="75864" y="145841"/>
                  </a:moveTo>
                  <a:lnTo>
                    <a:pt x="226665" y="145841"/>
                  </a:lnTo>
                  <a:cubicBezTo>
                    <a:pt x="231163" y="145841"/>
                    <a:pt x="234800" y="149545"/>
                    <a:pt x="234800" y="153976"/>
                  </a:cubicBezTo>
                  <a:lnTo>
                    <a:pt x="234800" y="153976"/>
                  </a:lnTo>
                  <a:cubicBezTo>
                    <a:pt x="234800" y="158474"/>
                    <a:pt x="231097" y="162178"/>
                    <a:pt x="226665" y="162178"/>
                  </a:cubicBezTo>
                  <a:lnTo>
                    <a:pt x="75864" y="162178"/>
                  </a:lnTo>
                  <a:cubicBezTo>
                    <a:pt x="71366" y="162178"/>
                    <a:pt x="67728" y="158540"/>
                    <a:pt x="67728" y="153976"/>
                  </a:cubicBezTo>
                  <a:lnTo>
                    <a:pt x="67728" y="153976"/>
                  </a:lnTo>
                  <a:cubicBezTo>
                    <a:pt x="67728" y="149478"/>
                    <a:pt x="71432" y="145841"/>
                    <a:pt x="75864" y="145841"/>
                  </a:cubicBezTo>
                  <a:lnTo>
                    <a:pt x="75864" y="145841"/>
                  </a:lnTo>
                  <a:close/>
                  <a:moveTo>
                    <a:pt x="75864" y="101923"/>
                  </a:moveTo>
                  <a:lnTo>
                    <a:pt x="226665" y="101923"/>
                  </a:lnTo>
                  <a:cubicBezTo>
                    <a:pt x="231163" y="101923"/>
                    <a:pt x="234800" y="105627"/>
                    <a:pt x="234800" y="110125"/>
                  </a:cubicBezTo>
                  <a:lnTo>
                    <a:pt x="234800" y="110125"/>
                  </a:lnTo>
                  <a:cubicBezTo>
                    <a:pt x="234800" y="114622"/>
                    <a:pt x="231097" y="118260"/>
                    <a:pt x="226665" y="118260"/>
                  </a:cubicBezTo>
                  <a:lnTo>
                    <a:pt x="75864" y="118260"/>
                  </a:lnTo>
                  <a:cubicBezTo>
                    <a:pt x="71366" y="118260"/>
                    <a:pt x="67728" y="114556"/>
                    <a:pt x="67728" y="110125"/>
                  </a:cubicBezTo>
                  <a:lnTo>
                    <a:pt x="67728" y="110125"/>
                  </a:lnTo>
                  <a:cubicBezTo>
                    <a:pt x="67728" y="105627"/>
                    <a:pt x="71432" y="101923"/>
                    <a:pt x="75864" y="101923"/>
                  </a:cubicBezTo>
                  <a:lnTo>
                    <a:pt x="75864" y="101923"/>
                  </a:lnTo>
                  <a:close/>
                  <a:moveTo>
                    <a:pt x="113895" y="51854"/>
                  </a:moveTo>
                  <a:lnTo>
                    <a:pt x="113895" y="28837"/>
                  </a:lnTo>
                  <a:cubicBezTo>
                    <a:pt x="113895" y="27382"/>
                    <a:pt x="114688" y="26060"/>
                    <a:pt x="115879" y="25001"/>
                  </a:cubicBezTo>
                  <a:lnTo>
                    <a:pt x="115879" y="25001"/>
                  </a:lnTo>
                  <a:cubicBezTo>
                    <a:pt x="117268" y="23811"/>
                    <a:pt x="119318" y="23149"/>
                    <a:pt x="121501" y="23149"/>
                  </a:cubicBezTo>
                  <a:lnTo>
                    <a:pt x="180962" y="23149"/>
                  </a:lnTo>
                  <a:cubicBezTo>
                    <a:pt x="183144" y="23149"/>
                    <a:pt x="185129" y="23877"/>
                    <a:pt x="186584" y="25001"/>
                  </a:cubicBezTo>
                  <a:lnTo>
                    <a:pt x="186584" y="25001"/>
                  </a:lnTo>
                  <a:cubicBezTo>
                    <a:pt x="187840" y="25993"/>
                    <a:pt x="188568" y="27382"/>
                    <a:pt x="188568" y="28837"/>
                  </a:cubicBezTo>
                  <a:lnTo>
                    <a:pt x="188568" y="51854"/>
                  </a:lnTo>
                  <a:lnTo>
                    <a:pt x="113829" y="51854"/>
                  </a:lnTo>
                  <a:close/>
                </a:path>
              </a:pathLst>
            </a:custGeom>
            <a:solidFill>
              <a:schemeClr val="bg1"/>
            </a:solidFill>
            <a:ln w="661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1236036-9476-41A3-BE90-D451F47A868A}"/>
                </a:ext>
              </a:extLst>
            </p:cNvPr>
            <p:cNvSpPr/>
            <p:nvPr/>
          </p:nvSpPr>
          <p:spPr>
            <a:xfrm>
              <a:off x="1019803" y="5662049"/>
              <a:ext cx="540256" cy="585865"/>
            </a:xfrm>
            <a:custGeom>
              <a:avLst/>
              <a:gdLst>
                <a:gd name="connsiteX0" fmla="*/ 267325 w 486337"/>
                <a:gd name="connsiteY0" fmla="*/ 527394 h 527394"/>
                <a:gd name="connsiteX1" fmla="*/ 215074 w 486337"/>
                <a:gd name="connsiteY1" fmla="*/ 527394 h 527394"/>
                <a:gd name="connsiteX2" fmla="*/ 215074 w 486337"/>
                <a:gd name="connsiteY2" fmla="*/ 501732 h 527394"/>
                <a:gd name="connsiteX3" fmla="*/ 267325 w 486337"/>
                <a:gd name="connsiteY3" fmla="*/ 501732 h 527394"/>
                <a:gd name="connsiteX4" fmla="*/ 267325 w 486337"/>
                <a:gd name="connsiteY4" fmla="*/ 527394 h 527394"/>
                <a:gd name="connsiteX5" fmla="*/ 267325 w 486337"/>
                <a:gd name="connsiteY5" fmla="*/ 527394 h 527394"/>
                <a:gd name="connsiteX6" fmla="*/ 242787 w 486337"/>
                <a:gd name="connsiteY6" fmla="*/ 109714 h 527394"/>
                <a:gd name="connsiteX7" fmla="*/ 383535 w 486337"/>
                <a:gd name="connsiteY7" fmla="*/ 246824 h 527394"/>
                <a:gd name="connsiteX8" fmla="*/ 331879 w 486337"/>
                <a:gd name="connsiteY8" fmla="*/ 362902 h 527394"/>
                <a:gd name="connsiteX9" fmla="*/ 290871 w 486337"/>
                <a:gd name="connsiteY9" fmla="*/ 433143 h 527394"/>
                <a:gd name="connsiteX10" fmla="*/ 194769 w 486337"/>
                <a:gd name="connsiteY10" fmla="*/ 433143 h 527394"/>
                <a:gd name="connsiteX11" fmla="*/ 153761 w 486337"/>
                <a:gd name="connsiteY11" fmla="*/ 362902 h 527394"/>
                <a:gd name="connsiteX12" fmla="*/ 104883 w 486337"/>
                <a:gd name="connsiteY12" fmla="*/ 277382 h 527394"/>
                <a:gd name="connsiteX13" fmla="*/ 242853 w 486337"/>
                <a:gd name="connsiteY13" fmla="*/ 109780 h 527394"/>
                <a:gd name="connsiteX14" fmla="*/ 242853 w 486337"/>
                <a:gd name="connsiteY14" fmla="*/ 109780 h 527394"/>
                <a:gd name="connsiteX15" fmla="*/ 282207 w 486337"/>
                <a:gd name="connsiteY15" fmla="*/ 395245 h 527394"/>
                <a:gd name="connsiteX16" fmla="*/ 292326 w 486337"/>
                <a:gd name="connsiteY16" fmla="*/ 369780 h 527394"/>
                <a:gd name="connsiteX17" fmla="*/ 343718 w 486337"/>
                <a:gd name="connsiteY17" fmla="*/ 269048 h 527394"/>
                <a:gd name="connsiteX18" fmla="*/ 242787 w 486337"/>
                <a:gd name="connsiteY18" fmla="*/ 147613 h 527394"/>
                <a:gd name="connsiteX19" fmla="*/ 141856 w 486337"/>
                <a:gd name="connsiteY19" fmla="*/ 269048 h 527394"/>
                <a:gd name="connsiteX20" fmla="*/ 193247 w 486337"/>
                <a:gd name="connsiteY20" fmla="*/ 369780 h 527394"/>
                <a:gd name="connsiteX21" fmla="*/ 203367 w 486337"/>
                <a:gd name="connsiteY21" fmla="*/ 395245 h 527394"/>
                <a:gd name="connsiteX22" fmla="*/ 218645 w 486337"/>
                <a:gd name="connsiteY22" fmla="*/ 395245 h 527394"/>
                <a:gd name="connsiteX23" fmla="*/ 216397 w 486337"/>
                <a:gd name="connsiteY23" fmla="*/ 334593 h 527394"/>
                <a:gd name="connsiteX24" fmla="*/ 195893 w 486337"/>
                <a:gd name="connsiteY24" fmla="*/ 268320 h 527394"/>
                <a:gd name="connsiteX25" fmla="*/ 195893 w 486337"/>
                <a:gd name="connsiteY25" fmla="*/ 268320 h 527394"/>
                <a:gd name="connsiteX26" fmla="*/ 209452 w 486337"/>
                <a:gd name="connsiteY26" fmla="*/ 234919 h 527394"/>
                <a:gd name="connsiteX27" fmla="*/ 209452 w 486337"/>
                <a:gd name="connsiteY27" fmla="*/ 234919 h 527394"/>
                <a:gd name="connsiteX28" fmla="*/ 239811 w 486337"/>
                <a:gd name="connsiteY28" fmla="*/ 228040 h 527394"/>
                <a:gd name="connsiteX29" fmla="*/ 271161 w 486337"/>
                <a:gd name="connsiteY29" fmla="*/ 232670 h 527394"/>
                <a:gd name="connsiteX30" fmla="*/ 289549 w 486337"/>
                <a:gd name="connsiteY30" fmla="*/ 268188 h 527394"/>
                <a:gd name="connsiteX31" fmla="*/ 289549 w 486337"/>
                <a:gd name="connsiteY31" fmla="*/ 268188 h 527394"/>
                <a:gd name="connsiteX32" fmla="*/ 268912 w 486337"/>
                <a:gd name="connsiteY32" fmla="*/ 334660 h 527394"/>
                <a:gd name="connsiteX33" fmla="*/ 266664 w 486337"/>
                <a:gd name="connsiteY33" fmla="*/ 395245 h 527394"/>
                <a:gd name="connsiteX34" fmla="*/ 282141 w 486337"/>
                <a:gd name="connsiteY34" fmla="*/ 395245 h 527394"/>
                <a:gd name="connsiteX35" fmla="*/ 235974 w 486337"/>
                <a:gd name="connsiteY35" fmla="*/ 395245 h 527394"/>
                <a:gd name="connsiteX36" fmla="*/ 249533 w 486337"/>
                <a:gd name="connsiteY36" fmla="*/ 395245 h 527394"/>
                <a:gd name="connsiteX37" fmla="*/ 251848 w 486337"/>
                <a:gd name="connsiteY37" fmla="*/ 331617 h 527394"/>
                <a:gd name="connsiteX38" fmla="*/ 271691 w 486337"/>
                <a:gd name="connsiteY38" fmla="*/ 263426 h 527394"/>
                <a:gd name="connsiteX39" fmla="*/ 259190 w 486337"/>
                <a:gd name="connsiteY39" fmla="*/ 250131 h 527394"/>
                <a:gd name="connsiteX40" fmla="*/ 243845 w 486337"/>
                <a:gd name="connsiteY40" fmla="*/ 247420 h 527394"/>
                <a:gd name="connsiteX41" fmla="*/ 228037 w 486337"/>
                <a:gd name="connsiteY41" fmla="*/ 249801 h 527394"/>
                <a:gd name="connsiteX42" fmla="*/ 212957 w 486337"/>
                <a:gd name="connsiteY42" fmla="*/ 264087 h 527394"/>
                <a:gd name="connsiteX43" fmla="*/ 233329 w 486337"/>
                <a:gd name="connsiteY43" fmla="*/ 331948 h 527394"/>
                <a:gd name="connsiteX44" fmla="*/ 235974 w 486337"/>
                <a:gd name="connsiteY44" fmla="*/ 395245 h 527394"/>
                <a:gd name="connsiteX45" fmla="*/ 235974 w 486337"/>
                <a:gd name="connsiteY45" fmla="*/ 395245 h 527394"/>
                <a:gd name="connsiteX46" fmla="*/ 291467 w 486337"/>
                <a:gd name="connsiteY46" fmla="*/ 464825 h 527394"/>
                <a:gd name="connsiteX47" fmla="*/ 194239 w 486337"/>
                <a:gd name="connsiteY47" fmla="*/ 464825 h 527394"/>
                <a:gd name="connsiteX48" fmla="*/ 194239 w 486337"/>
                <a:gd name="connsiteY48" fmla="*/ 439162 h 527394"/>
                <a:gd name="connsiteX49" fmla="*/ 291467 w 486337"/>
                <a:gd name="connsiteY49" fmla="*/ 439162 h 527394"/>
                <a:gd name="connsiteX50" fmla="*/ 291467 w 486337"/>
                <a:gd name="connsiteY50" fmla="*/ 464825 h 527394"/>
                <a:gd name="connsiteX51" fmla="*/ 291467 w 486337"/>
                <a:gd name="connsiteY51" fmla="*/ 464825 h 527394"/>
                <a:gd name="connsiteX52" fmla="*/ 56402 w 486337"/>
                <a:gd name="connsiteY52" fmla="*/ 266071 h 527394"/>
                <a:gd name="connsiteX53" fmla="*/ 13741 w 486337"/>
                <a:gd name="connsiteY53" fmla="*/ 266071 h 527394"/>
                <a:gd name="connsiteX54" fmla="*/ 13741 w 486337"/>
                <a:gd name="connsiteY54" fmla="*/ 222881 h 527394"/>
                <a:gd name="connsiteX55" fmla="*/ 56402 w 486337"/>
                <a:gd name="connsiteY55" fmla="*/ 222881 h 527394"/>
                <a:gd name="connsiteX56" fmla="*/ 56402 w 486337"/>
                <a:gd name="connsiteY56" fmla="*/ 266071 h 527394"/>
                <a:gd name="connsiteX57" fmla="*/ 56402 w 486337"/>
                <a:gd name="connsiteY57" fmla="*/ 266071 h 527394"/>
                <a:gd name="connsiteX58" fmla="*/ 282471 w 486337"/>
                <a:gd name="connsiteY58" fmla="*/ 496110 h 527394"/>
                <a:gd name="connsiteX59" fmla="*/ 199663 w 486337"/>
                <a:gd name="connsiteY59" fmla="*/ 496110 h 527394"/>
                <a:gd name="connsiteX60" fmla="*/ 199663 w 486337"/>
                <a:gd name="connsiteY60" fmla="*/ 470447 h 527394"/>
                <a:gd name="connsiteX61" fmla="*/ 282471 w 486337"/>
                <a:gd name="connsiteY61" fmla="*/ 470447 h 527394"/>
                <a:gd name="connsiteX62" fmla="*/ 282471 w 486337"/>
                <a:gd name="connsiteY62" fmla="*/ 496110 h 527394"/>
                <a:gd name="connsiteX63" fmla="*/ 282471 w 486337"/>
                <a:gd name="connsiteY63" fmla="*/ 496110 h 527394"/>
                <a:gd name="connsiteX64" fmla="*/ 359459 w 486337"/>
                <a:gd name="connsiteY64" fmla="*/ 97346 h 527394"/>
                <a:gd name="connsiteX65" fmla="*/ 390017 w 486337"/>
                <a:gd name="connsiteY65" fmla="*/ 127837 h 527394"/>
                <a:gd name="connsiteX66" fmla="*/ 421301 w 486337"/>
                <a:gd name="connsiteY66" fmla="*/ 96552 h 527394"/>
                <a:gd name="connsiteX67" fmla="*/ 390744 w 486337"/>
                <a:gd name="connsiteY67" fmla="*/ 65995 h 527394"/>
                <a:gd name="connsiteX68" fmla="*/ 359459 w 486337"/>
                <a:gd name="connsiteY68" fmla="*/ 97280 h 527394"/>
                <a:gd name="connsiteX69" fmla="*/ 359459 w 486337"/>
                <a:gd name="connsiteY69" fmla="*/ 97280 h 527394"/>
                <a:gd name="connsiteX70" fmla="*/ 429370 w 486337"/>
                <a:gd name="connsiteY70" fmla="*/ 222881 h 527394"/>
                <a:gd name="connsiteX71" fmla="*/ 472693 w 486337"/>
                <a:gd name="connsiteY71" fmla="*/ 222881 h 527394"/>
                <a:gd name="connsiteX72" fmla="*/ 472693 w 486337"/>
                <a:gd name="connsiteY72" fmla="*/ 266071 h 527394"/>
                <a:gd name="connsiteX73" fmla="*/ 429370 w 486337"/>
                <a:gd name="connsiteY73" fmla="*/ 266071 h 527394"/>
                <a:gd name="connsiteX74" fmla="*/ 429370 w 486337"/>
                <a:gd name="connsiteY74" fmla="*/ 222881 h 527394"/>
                <a:gd name="connsiteX75" fmla="*/ 429370 w 486337"/>
                <a:gd name="connsiteY75" fmla="*/ 222881 h 527394"/>
                <a:gd name="connsiteX76" fmla="*/ 95822 w 486337"/>
                <a:gd name="connsiteY76" fmla="*/ 127903 h 527394"/>
                <a:gd name="connsiteX77" fmla="*/ 126313 w 486337"/>
                <a:gd name="connsiteY77" fmla="*/ 97412 h 527394"/>
                <a:gd name="connsiteX78" fmla="*/ 126313 w 486337"/>
                <a:gd name="connsiteY78" fmla="*/ 97412 h 527394"/>
                <a:gd name="connsiteX79" fmla="*/ 95425 w 486337"/>
                <a:gd name="connsiteY79" fmla="*/ 66458 h 527394"/>
                <a:gd name="connsiteX80" fmla="*/ 95425 w 486337"/>
                <a:gd name="connsiteY80" fmla="*/ 66458 h 527394"/>
                <a:gd name="connsiteX81" fmla="*/ 64868 w 486337"/>
                <a:gd name="connsiteY81" fmla="*/ 96949 h 527394"/>
                <a:gd name="connsiteX82" fmla="*/ 64868 w 486337"/>
                <a:gd name="connsiteY82" fmla="*/ 96949 h 527394"/>
                <a:gd name="connsiteX83" fmla="*/ 95822 w 486337"/>
                <a:gd name="connsiteY83" fmla="*/ 127903 h 527394"/>
                <a:gd name="connsiteX84" fmla="*/ 95822 w 486337"/>
                <a:gd name="connsiteY84" fmla="*/ 127903 h 527394"/>
                <a:gd name="connsiteX85" fmla="*/ 221291 w 486337"/>
                <a:gd name="connsiteY85" fmla="*/ 57992 h 527394"/>
                <a:gd name="connsiteX86" fmla="*/ 221291 w 486337"/>
                <a:gd name="connsiteY86" fmla="*/ 13545 h 527394"/>
                <a:gd name="connsiteX87" fmla="*/ 264481 w 486337"/>
                <a:gd name="connsiteY87" fmla="*/ 13545 h 527394"/>
                <a:gd name="connsiteX88" fmla="*/ 264481 w 486337"/>
                <a:gd name="connsiteY88" fmla="*/ 57992 h 527394"/>
                <a:gd name="connsiteX89" fmla="*/ 221291 w 486337"/>
                <a:gd name="connsiteY89" fmla="*/ 57992 h 5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6337" h="527394">
                  <a:moveTo>
                    <a:pt x="267325" y="527394"/>
                  </a:moveTo>
                  <a:lnTo>
                    <a:pt x="215074" y="527394"/>
                  </a:lnTo>
                  <a:cubicBezTo>
                    <a:pt x="196422" y="527394"/>
                    <a:pt x="196620" y="501732"/>
                    <a:pt x="215074" y="501732"/>
                  </a:cubicBezTo>
                  <a:lnTo>
                    <a:pt x="267325" y="501732"/>
                  </a:lnTo>
                  <a:cubicBezTo>
                    <a:pt x="285911" y="501732"/>
                    <a:pt x="285845" y="527394"/>
                    <a:pt x="267325" y="527394"/>
                  </a:cubicBezTo>
                  <a:lnTo>
                    <a:pt x="267325" y="527394"/>
                  </a:lnTo>
                  <a:close/>
                  <a:moveTo>
                    <a:pt x="242787" y="109714"/>
                  </a:moveTo>
                  <a:cubicBezTo>
                    <a:pt x="319114" y="109714"/>
                    <a:pt x="383535" y="169969"/>
                    <a:pt x="383535" y="246824"/>
                  </a:cubicBezTo>
                  <a:cubicBezTo>
                    <a:pt x="383535" y="317926"/>
                    <a:pt x="350200" y="318653"/>
                    <a:pt x="331879" y="362902"/>
                  </a:cubicBezTo>
                  <a:cubicBezTo>
                    <a:pt x="323016" y="384398"/>
                    <a:pt x="322421" y="433143"/>
                    <a:pt x="290871" y="433143"/>
                  </a:cubicBezTo>
                  <a:lnTo>
                    <a:pt x="194769" y="433143"/>
                  </a:lnTo>
                  <a:cubicBezTo>
                    <a:pt x="163484" y="433143"/>
                    <a:pt x="162293" y="383604"/>
                    <a:pt x="153761" y="362902"/>
                  </a:cubicBezTo>
                  <a:cubicBezTo>
                    <a:pt x="140136" y="329831"/>
                    <a:pt x="112952" y="317728"/>
                    <a:pt x="104883" y="277382"/>
                  </a:cubicBezTo>
                  <a:cubicBezTo>
                    <a:pt x="87620" y="190935"/>
                    <a:pt x="151446" y="109780"/>
                    <a:pt x="242853" y="109780"/>
                  </a:cubicBezTo>
                  <a:lnTo>
                    <a:pt x="242853" y="109780"/>
                  </a:lnTo>
                  <a:close/>
                  <a:moveTo>
                    <a:pt x="282207" y="395245"/>
                  </a:moveTo>
                  <a:cubicBezTo>
                    <a:pt x="287697" y="387903"/>
                    <a:pt x="289813" y="379503"/>
                    <a:pt x="292326" y="369780"/>
                  </a:cubicBezTo>
                  <a:cubicBezTo>
                    <a:pt x="304563" y="321961"/>
                    <a:pt x="336575" y="305359"/>
                    <a:pt x="343718" y="269048"/>
                  </a:cubicBezTo>
                  <a:cubicBezTo>
                    <a:pt x="356417" y="204693"/>
                    <a:pt x="308531" y="147613"/>
                    <a:pt x="242787" y="147613"/>
                  </a:cubicBezTo>
                  <a:cubicBezTo>
                    <a:pt x="177043" y="147613"/>
                    <a:pt x="129355" y="205751"/>
                    <a:pt x="141856" y="269048"/>
                  </a:cubicBezTo>
                  <a:cubicBezTo>
                    <a:pt x="149131" y="305690"/>
                    <a:pt x="180680" y="320704"/>
                    <a:pt x="193247" y="369780"/>
                  </a:cubicBezTo>
                  <a:cubicBezTo>
                    <a:pt x="195761" y="379503"/>
                    <a:pt x="197877" y="387837"/>
                    <a:pt x="203367" y="395245"/>
                  </a:cubicBezTo>
                  <a:lnTo>
                    <a:pt x="218645" y="395245"/>
                  </a:lnTo>
                  <a:cubicBezTo>
                    <a:pt x="218976" y="371500"/>
                    <a:pt x="219175" y="353444"/>
                    <a:pt x="216397" y="334593"/>
                  </a:cubicBezTo>
                  <a:cubicBezTo>
                    <a:pt x="213619" y="315611"/>
                    <a:pt x="207732" y="295769"/>
                    <a:pt x="195893" y="268320"/>
                  </a:cubicBezTo>
                  <a:lnTo>
                    <a:pt x="195893" y="268320"/>
                  </a:lnTo>
                  <a:cubicBezTo>
                    <a:pt x="188287" y="252843"/>
                    <a:pt x="195761" y="241599"/>
                    <a:pt x="209452" y="234919"/>
                  </a:cubicBezTo>
                  <a:lnTo>
                    <a:pt x="209452" y="234919"/>
                  </a:lnTo>
                  <a:cubicBezTo>
                    <a:pt x="217918" y="230752"/>
                    <a:pt x="228765" y="228437"/>
                    <a:pt x="239811" y="228040"/>
                  </a:cubicBezTo>
                  <a:cubicBezTo>
                    <a:pt x="250790" y="227644"/>
                    <a:pt x="262034" y="229165"/>
                    <a:pt x="271161" y="232670"/>
                  </a:cubicBezTo>
                  <a:cubicBezTo>
                    <a:pt x="286771" y="238623"/>
                    <a:pt x="296427" y="250330"/>
                    <a:pt x="289549" y="268188"/>
                  </a:cubicBezTo>
                  <a:lnTo>
                    <a:pt x="289549" y="268188"/>
                  </a:lnTo>
                  <a:cubicBezTo>
                    <a:pt x="277643" y="295769"/>
                    <a:pt x="271757" y="315611"/>
                    <a:pt x="268912" y="334660"/>
                  </a:cubicBezTo>
                  <a:cubicBezTo>
                    <a:pt x="266135" y="353444"/>
                    <a:pt x="266333" y="371500"/>
                    <a:pt x="266664" y="395245"/>
                  </a:cubicBezTo>
                  <a:lnTo>
                    <a:pt x="282141" y="395245"/>
                  </a:lnTo>
                  <a:close/>
                  <a:moveTo>
                    <a:pt x="235974" y="395245"/>
                  </a:moveTo>
                  <a:lnTo>
                    <a:pt x="249533" y="395245"/>
                  </a:lnTo>
                  <a:cubicBezTo>
                    <a:pt x="249203" y="371169"/>
                    <a:pt x="249136" y="351724"/>
                    <a:pt x="251848" y="331617"/>
                  </a:cubicBezTo>
                  <a:cubicBezTo>
                    <a:pt x="254626" y="311312"/>
                    <a:pt x="260380" y="290345"/>
                    <a:pt x="271691" y="263426"/>
                  </a:cubicBezTo>
                  <a:cubicBezTo>
                    <a:pt x="270897" y="257142"/>
                    <a:pt x="265936" y="252645"/>
                    <a:pt x="259190" y="250131"/>
                  </a:cubicBezTo>
                  <a:cubicBezTo>
                    <a:pt x="254626" y="248412"/>
                    <a:pt x="249269" y="247486"/>
                    <a:pt x="243845" y="247420"/>
                  </a:cubicBezTo>
                  <a:cubicBezTo>
                    <a:pt x="238422" y="247420"/>
                    <a:pt x="232932" y="248213"/>
                    <a:pt x="228037" y="249801"/>
                  </a:cubicBezTo>
                  <a:cubicBezTo>
                    <a:pt x="220167" y="252446"/>
                    <a:pt x="214082" y="257209"/>
                    <a:pt x="212957" y="264087"/>
                  </a:cubicBezTo>
                  <a:cubicBezTo>
                    <a:pt x="224466" y="291271"/>
                    <a:pt x="230352" y="311973"/>
                    <a:pt x="233329" y="331948"/>
                  </a:cubicBezTo>
                  <a:cubicBezTo>
                    <a:pt x="236239" y="351790"/>
                    <a:pt x="236305" y="370971"/>
                    <a:pt x="235974" y="395245"/>
                  </a:cubicBezTo>
                  <a:lnTo>
                    <a:pt x="235974" y="395245"/>
                  </a:lnTo>
                  <a:close/>
                  <a:moveTo>
                    <a:pt x="291467" y="464825"/>
                  </a:moveTo>
                  <a:lnTo>
                    <a:pt x="194239" y="464825"/>
                  </a:lnTo>
                  <a:cubicBezTo>
                    <a:pt x="178895" y="464825"/>
                    <a:pt x="178895" y="439162"/>
                    <a:pt x="194239" y="439162"/>
                  </a:cubicBezTo>
                  <a:lnTo>
                    <a:pt x="291467" y="439162"/>
                  </a:lnTo>
                  <a:cubicBezTo>
                    <a:pt x="306811" y="439162"/>
                    <a:pt x="306811" y="464825"/>
                    <a:pt x="291467" y="464825"/>
                  </a:cubicBezTo>
                  <a:lnTo>
                    <a:pt x="291467" y="464825"/>
                  </a:lnTo>
                  <a:close/>
                  <a:moveTo>
                    <a:pt x="56402" y="266071"/>
                  </a:moveTo>
                  <a:lnTo>
                    <a:pt x="13741" y="266071"/>
                  </a:lnTo>
                  <a:cubicBezTo>
                    <a:pt x="-4580" y="266071"/>
                    <a:pt x="-4580" y="222881"/>
                    <a:pt x="13741" y="222881"/>
                  </a:cubicBezTo>
                  <a:lnTo>
                    <a:pt x="56402" y="222881"/>
                  </a:lnTo>
                  <a:cubicBezTo>
                    <a:pt x="75120" y="222881"/>
                    <a:pt x="74061" y="266071"/>
                    <a:pt x="56402" y="266071"/>
                  </a:cubicBezTo>
                  <a:lnTo>
                    <a:pt x="56402" y="266071"/>
                  </a:lnTo>
                  <a:close/>
                  <a:moveTo>
                    <a:pt x="282471" y="496110"/>
                  </a:moveTo>
                  <a:lnTo>
                    <a:pt x="199663" y="496110"/>
                  </a:lnTo>
                  <a:cubicBezTo>
                    <a:pt x="184384" y="496110"/>
                    <a:pt x="184318" y="470447"/>
                    <a:pt x="199663" y="470447"/>
                  </a:cubicBezTo>
                  <a:lnTo>
                    <a:pt x="282471" y="470447"/>
                  </a:lnTo>
                  <a:cubicBezTo>
                    <a:pt x="297816" y="470447"/>
                    <a:pt x="297750" y="496110"/>
                    <a:pt x="282471" y="496110"/>
                  </a:cubicBezTo>
                  <a:lnTo>
                    <a:pt x="282471" y="496110"/>
                  </a:lnTo>
                  <a:close/>
                  <a:moveTo>
                    <a:pt x="359459" y="97346"/>
                  </a:moveTo>
                  <a:cubicBezTo>
                    <a:pt x="346165" y="110772"/>
                    <a:pt x="377781" y="140073"/>
                    <a:pt x="390017" y="127837"/>
                  </a:cubicBezTo>
                  <a:lnTo>
                    <a:pt x="421301" y="96552"/>
                  </a:lnTo>
                  <a:cubicBezTo>
                    <a:pt x="434066" y="83787"/>
                    <a:pt x="403509" y="53230"/>
                    <a:pt x="390744" y="65995"/>
                  </a:cubicBezTo>
                  <a:lnTo>
                    <a:pt x="359459" y="97280"/>
                  </a:lnTo>
                  <a:lnTo>
                    <a:pt x="359459" y="97280"/>
                  </a:lnTo>
                  <a:close/>
                  <a:moveTo>
                    <a:pt x="429370" y="222881"/>
                  </a:moveTo>
                  <a:lnTo>
                    <a:pt x="472693" y="222881"/>
                  </a:lnTo>
                  <a:cubicBezTo>
                    <a:pt x="491411" y="222881"/>
                    <a:pt x="490352" y="266071"/>
                    <a:pt x="472693" y="266071"/>
                  </a:cubicBezTo>
                  <a:lnTo>
                    <a:pt x="429370" y="266071"/>
                  </a:lnTo>
                  <a:cubicBezTo>
                    <a:pt x="411579" y="266071"/>
                    <a:pt x="410917" y="222881"/>
                    <a:pt x="429370" y="222881"/>
                  </a:cubicBezTo>
                  <a:lnTo>
                    <a:pt x="429370" y="222881"/>
                  </a:lnTo>
                  <a:close/>
                  <a:moveTo>
                    <a:pt x="95822" y="127903"/>
                  </a:moveTo>
                  <a:cubicBezTo>
                    <a:pt x="108653" y="140668"/>
                    <a:pt x="139012" y="110111"/>
                    <a:pt x="126313" y="97412"/>
                  </a:cubicBezTo>
                  <a:lnTo>
                    <a:pt x="126313" y="97412"/>
                  </a:lnTo>
                  <a:lnTo>
                    <a:pt x="95425" y="66458"/>
                  </a:lnTo>
                  <a:lnTo>
                    <a:pt x="95425" y="66458"/>
                  </a:lnTo>
                  <a:cubicBezTo>
                    <a:pt x="83056" y="54024"/>
                    <a:pt x="51706" y="83655"/>
                    <a:pt x="64868" y="96949"/>
                  </a:cubicBezTo>
                  <a:lnTo>
                    <a:pt x="64868" y="96949"/>
                  </a:lnTo>
                  <a:lnTo>
                    <a:pt x="95822" y="127903"/>
                  </a:lnTo>
                  <a:lnTo>
                    <a:pt x="95822" y="127903"/>
                  </a:lnTo>
                  <a:close/>
                  <a:moveTo>
                    <a:pt x="221291" y="57992"/>
                  </a:moveTo>
                  <a:lnTo>
                    <a:pt x="221291" y="13545"/>
                  </a:lnTo>
                  <a:cubicBezTo>
                    <a:pt x="221291" y="-3982"/>
                    <a:pt x="264481" y="-5040"/>
                    <a:pt x="264481" y="13545"/>
                  </a:cubicBezTo>
                  <a:lnTo>
                    <a:pt x="264481" y="57992"/>
                  </a:lnTo>
                  <a:cubicBezTo>
                    <a:pt x="264481" y="75652"/>
                    <a:pt x="221291" y="76710"/>
                    <a:pt x="221291" y="57992"/>
                  </a:cubicBezTo>
                  <a:close/>
                </a:path>
              </a:pathLst>
            </a:custGeom>
            <a:solidFill>
              <a:schemeClr val="bg1"/>
            </a:solidFill>
            <a:ln w="661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EDE55151-972E-4CD4-92AA-3D27BA4FB85B}"/>
                </a:ext>
              </a:extLst>
            </p:cNvPr>
            <p:cNvSpPr/>
            <p:nvPr/>
          </p:nvSpPr>
          <p:spPr>
            <a:xfrm>
              <a:off x="2519487" y="5542438"/>
              <a:ext cx="304622" cy="301610"/>
            </a:xfrm>
            <a:custGeom>
              <a:avLst/>
              <a:gdLst>
                <a:gd name="connsiteX0" fmla="*/ 170379 w 274220"/>
                <a:gd name="connsiteY0" fmla="*/ 216479 h 271508"/>
                <a:gd name="connsiteX1" fmla="*/ 170379 w 274220"/>
                <a:gd name="connsiteY1" fmla="*/ 81552 h 271508"/>
                <a:gd name="connsiteX2" fmla="*/ 149214 w 274220"/>
                <a:gd name="connsiteY2" fmla="*/ 60453 h 271508"/>
                <a:gd name="connsiteX3" fmla="*/ 124940 w 274220"/>
                <a:gd name="connsiteY3" fmla="*/ 60453 h 271508"/>
                <a:gd name="connsiteX4" fmla="*/ 103775 w 274220"/>
                <a:gd name="connsiteY4" fmla="*/ 81552 h 271508"/>
                <a:gd name="connsiteX5" fmla="*/ 103775 w 274220"/>
                <a:gd name="connsiteY5" fmla="*/ 216479 h 271508"/>
                <a:gd name="connsiteX6" fmla="*/ 124940 w 274220"/>
                <a:gd name="connsiteY6" fmla="*/ 237644 h 271508"/>
                <a:gd name="connsiteX7" fmla="*/ 149214 w 274220"/>
                <a:gd name="connsiteY7" fmla="*/ 237644 h 271508"/>
                <a:gd name="connsiteX8" fmla="*/ 170379 w 274220"/>
                <a:gd name="connsiteY8" fmla="*/ 216479 h 271508"/>
                <a:gd name="connsiteX9" fmla="*/ 170379 w 274220"/>
                <a:gd name="connsiteY9" fmla="*/ 216479 h 271508"/>
                <a:gd name="connsiteX10" fmla="*/ 57807 w 274220"/>
                <a:gd name="connsiteY10" fmla="*/ 237644 h 271508"/>
                <a:gd name="connsiteX11" fmla="*/ 33534 w 274220"/>
                <a:gd name="connsiteY11" fmla="*/ 237644 h 271508"/>
                <a:gd name="connsiteX12" fmla="*/ 12368 w 274220"/>
                <a:gd name="connsiteY12" fmla="*/ 216479 h 271508"/>
                <a:gd name="connsiteX13" fmla="*/ 12368 w 274220"/>
                <a:gd name="connsiteY13" fmla="*/ 152719 h 271508"/>
                <a:gd name="connsiteX14" fmla="*/ 33534 w 274220"/>
                <a:gd name="connsiteY14" fmla="*/ 131621 h 271508"/>
                <a:gd name="connsiteX15" fmla="*/ 57807 w 274220"/>
                <a:gd name="connsiteY15" fmla="*/ 131621 h 271508"/>
                <a:gd name="connsiteX16" fmla="*/ 78972 w 274220"/>
                <a:gd name="connsiteY16" fmla="*/ 152719 h 271508"/>
                <a:gd name="connsiteX17" fmla="*/ 78972 w 274220"/>
                <a:gd name="connsiteY17" fmla="*/ 216479 h 271508"/>
                <a:gd name="connsiteX18" fmla="*/ 57807 w 274220"/>
                <a:gd name="connsiteY18" fmla="*/ 237644 h 271508"/>
                <a:gd name="connsiteX19" fmla="*/ 57807 w 274220"/>
                <a:gd name="connsiteY19" fmla="*/ 237644 h 271508"/>
                <a:gd name="connsiteX20" fmla="*/ 240687 w 274220"/>
                <a:gd name="connsiteY20" fmla="*/ 237644 h 271508"/>
                <a:gd name="connsiteX21" fmla="*/ 216413 w 274220"/>
                <a:gd name="connsiteY21" fmla="*/ 237644 h 271508"/>
                <a:gd name="connsiteX22" fmla="*/ 195248 w 274220"/>
                <a:gd name="connsiteY22" fmla="*/ 216479 h 271508"/>
                <a:gd name="connsiteX23" fmla="*/ 195248 w 274220"/>
                <a:gd name="connsiteY23" fmla="*/ 21165 h 271508"/>
                <a:gd name="connsiteX24" fmla="*/ 216413 w 274220"/>
                <a:gd name="connsiteY24" fmla="*/ 0 h 271508"/>
                <a:gd name="connsiteX25" fmla="*/ 240687 w 274220"/>
                <a:gd name="connsiteY25" fmla="*/ 0 h 271508"/>
                <a:gd name="connsiteX26" fmla="*/ 261852 w 274220"/>
                <a:gd name="connsiteY26" fmla="*/ 21165 h 271508"/>
                <a:gd name="connsiteX27" fmla="*/ 261852 w 274220"/>
                <a:gd name="connsiteY27" fmla="*/ 216479 h 271508"/>
                <a:gd name="connsiteX28" fmla="*/ 240687 w 274220"/>
                <a:gd name="connsiteY28" fmla="*/ 237644 h 271508"/>
                <a:gd name="connsiteX29" fmla="*/ 240687 w 274220"/>
                <a:gd name="connsiteY29" fmla="*/ 237644 h 271508"/>
                <a:gd name="connsiteX30" fmla="*/ 0 w 274220"/>
                <a:gd name="connsiteY30" fmla="*/ 268268 h 271508"/>
                <a:gd name="connsiteX31" fmla="*/ 0 w 274220"/>
                <a:gd name="connsiteY31" fmla="*/ 255502 h 271508"/>
                <a:gd name="connsiteX32" fmla="*/ 3241 w 274220"/>
                <a:gd name="connsiteY32" fmla="*/ 252262 h 271508"/>
                <a:gd name="connsiteX33" fmla="*/ 270979 w 274220"/>
                <a:gd name="connsiteY33" fmla="*/ 252262 h 271508"/>
                <a:gd name="connsiteX34" fmla="*/ 274220 w 274220"/>
                <a:gd name="connsiteY34" fmla="*/ 255502 h 271508"/>
                <a:gd name="connsiteX35" fmla="*/ 274220 w 274220"/>
                <a:gd name="connsiteY35" fmla="*/ 268268 h 271508"/>
                <a:gd name="connsiteX36" fmla="*/ 270979 w 274220"/>
                <a:gd name="connsiteY36" fmla="*/ 271509 h 271508"/>
                <a:gd name="connsiteX37" fmla="*/ 3241 w 274220"/>
                <a:gd name="connsiteY37" fmla="*/ 271509 h 271508"/>
                <a:gd name="connsiteX38" fmla="*/ 0 w 274220"/>
                <a:gd name="connsiteY38" fmla="*/ 268268 h 27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4220" h="271508">
                  <a:moveTo>
                    <a:pt x="170379" y="216479"/>
                  </a:moveTo>
                  <a:lnTo>
                    <a:pt x="170379" y="81552"/>
                  </a:lnTo>
                  <a:cubicBezTo>
                    <a:pt x="170379" y="69911"/>
                    <a:pt x="160921" y="60453"/>
                    <a:pt x="149214" y="60453"/>
                  </a:cubicBezTo>
                  <a:lnTo>
                    <a:pt x="124940" y="60453"/>
                  </a:lnTo>
                  <a:cubicBezTo>
                    <a:pt x="113299" y="60453"/>
                    <a:pt x="103775" y="69911"/>
                    <a:pt x="103775" y="81552"/>
                  </a:cubicBezTo>
                  <a:lnTo>
                    <a:pt x="103775" y="216479"/>
                  </a:lnTo>
                  <a:cubicBezTo>
                    <a:pt x="103775" y="228120"/>
                    <a:pt x="113299" y="237644"/>
                    <a:pt x="124940" y="237644"/>
                  </a:cubicBezTo>
                  <a:lnTo>
                    <a:pt x="149214" y="237644"/>
                  </a:lnTo>
                  <a:cubicBezTo>
                    <a:pt x="160855" y="237644"/>
                    <a:pt x="170379" y="228186"/>
                    <a:pt x="170379" y="216479"/>
                  </a:cubicBezTo>
                  <a:lnTo>
                    <a:pt x="170379" y="216479"/>
                  </a:lnTo>
                  <a:close/>
                  <a:moveTo>
                    <a:pt x="57807" y="237644"/>
                  </a:moveTo>
                  <a:lnTo>
                    <a:pt x="33534" y="237644"/>
                  </a:lnTo>
                  <a:cubicBezTo>
                    <a:pt x="21893" y="237644"/>
                    <a:pt x="12368" y="228186"/>
                    <a:pt x="12368" y="216479"/>
                  </a:cubicBezTo>
                  <a:lnTo>
                    <a:pt x="12368" y="152719"/>
                  </a:lnTo>
                  <a:cubicBezTo>
                    <a:pt x="12368" y="141079"/>
                    <a:pt x="21893" y="131621"/>
                    <a:pt x="33534" y="131621"/>
                  </a:cubicBezTo>
                  <a:lnTo>
                    <a:pt x="57807" y="131621"/>
                  </a:lnTo>
                  <a:cubicBezTo>
                    <a:pt x="69448" y="131621"/>
                    <a:pt x="78972" y="141079"/>
                    <a:pt x="78972" y="152719"/>
                  </a:cubicBezTo>
                  <a:lnTo>
                    <a:pt x="78972" y="216479"/>
                  </a:lnTo>
                  <a:cubicBezTo>
                    <a:pt x="78972" y="228120"/>
                    <a:pt x="69514" y="237644"/>
                    <a:pt x="57807" y="237644"/>
                  </a:cubicBezTo>
                  <a:lnTo>
                    <a:pt x="57807" y="237644"/>
                  </a:lnTo>
                  <a:close/>
                  <a:moveTo>
                    <a:pt x="240687" y="237644"/>
                  </a:moveTo>
                  <a:lnTo>
                    <a:pt x="216413" y="237644"/>
                  </a:lnTo>
                  <a:cubicBezTo>
                    <a:pt x="204772" y="237644"/>
                    <a:pt x="195248" y="228186"/>
                    <a:pt x="195248" y="216479"/>
                  </a:cubicBezTo>
                  <a:lnTo>
                    <a:pt x="195248" y="21165"/>
                  </a:lnTo>
                  <a:cubicBezTo>
                    <a:pt x="195248" y="9524"/>
                    <a:pt x="204772" y="0"/>
                    <a:pt x="216413" y="0"/>
                  </a:cubicBezTo>
                  <a:lnTo>
                    <a:pt x="240687" y="0"/>
                  </a:lnTo>
                  <a:cubicBezTo>
                    <a:pt x="252328" y="0"/>
                    <a:pt x="261852" y="9524"/>
                    <a:pt x="261852" y="21165"/>
                  </a:cubicBezTo>
                  <a:lnTo>
                    <a:pt x="261852" y="216479"/>
                  </a:lnTo>
                  <a:cubicBezTo>
                    <a:pt x="261852" y="228120"/>
                    <a:pt x="252328" y="237644"/>
                    <a:pt x="240687" y="237644"/>
                  </a:cubicBezTo>
                  <a:lnTo>
                    <a:pt x="240687" y="237644"/>
                  </a:lnTo>
                  <a:close/>
                  <a:moveTo>
                    <a:pt x="0" y="268268"/>
                  </a:moveTo>
                  <a:lnTo>
                    <a:pt x="0" y="255502"/>
                  </a:lnTo>
                  <a:cubicBezTo>
                    <a:pt x="0" y="253717"/>
                    <a:pt x="1455" y="252262"/>
                    <a:pt x="3241" y="252262"/>
                  </a:cubicBezTo>
                  <a:lnTo>
                    <a:pt x="270979" y="252262"/>
                  </a:lnTo>
                  <a:cubicBezTo>
                    <a:pt x="272765" y="252262"/>
                    <a:pt x="274220" y="253717"/>
                    <a:pt x="274220" y="255502"/>
                  </a:cubicBezTo>
                  <a:lnTo>
                    <a:pt x="274220" y="268268"/>
                  </a:lnTo>
                  <a:cubicBezTo>
                    <a:pt x="274220" y="270054"/>
                    <a:pt x="272765" y="271509"/>
                    <a:pt x="270979" y="271509"/>
                  </a:cubicBezTo>
                  <a:lnTo>
                    <a:pt x="3241" y="271509"/>
                  </a:lnTo>
                  <a:cubicBezTo>
                    <a:pt x="1455" y="271509"/>
                    <a:pt x="0" y="270054"/>
                    <a:pt x="0" y="268268"/>
                  </a:cubicBezTo>
                  <a:close/>
                </a:path>
              </a:pathLst>
            </a:custGeom>
            <a:solidFill>
              <a:schemeClr val="bg1"/>
            </a:solidFill>
            <a:ln w="661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FD02572-047A-4D09-8E5E-B1C79D32614A}"/>
                </a:ext>
              </a:extLst>
            </p:cNvPr>
            <p:cNvSpPr/>
            <p:nvPr/>
          </p:nvSpPr>
          <p:spPr>
            <a:xfrm>
              <a:off x="1040396" y="7384529"/>
              <a:ext cx="204496" cy="204422"/>
            </a:xfrm>
            <a:custGeom>
              <a:avLst/>
              <a:gdLst>
                <a:gd name="connsiteX0" fmla="*/ 66141 w 184086"/>
                <a:gd name="connsiteY0" fmla="*/ 0 h 184020"/>
                <a:gd name="connsiteX1" fmla="*/ 112903 w 184086"/>
                <a:gd name="connsiteY1" fmla="*/ 19379 h 184020"/>
                <a:gd name="connsiteX2" fmla="*/ 132282 w 184086"/>
                <a:gd name="connsiteY2" fmla="*/ 66141 h 184020"/>
                <a:gd name="connsiteX3" fmla="*/ 125403 w 184086"/>
                <a:gd name="connsiteY3" fmla="*/ 95508 h 184020"/>
                <a:gd name="connsiteX4" fmla="*/ 129173 w 184086"/>
                <a:gd name="connsiteY4" fmla="*/ 98550 h 184020"/>
                <a:gd name="connsiteX5" fmla="*/ 177787 w 184086"/>
                <a:gd name="connsiteY5" fmla="*/ 147164 h 184020"/>
                <a:gd name="connsiteX6" fmla="*/ 177787 w 184086"/>
                <a:gd name="connsiteY6" fmla="*/ 177721 h 184020"/>
                <a:gd name="connsiteX7" fmla="*/ 177787 w 184086"/>
                <a:gd name="connsiteY7" fmla="*/ 177721 h 184020"/>
                <a:gd name="connsiteX8" fmla="*/ 147230 w 184086"/>
                <a:gd name="connsiteY8" fmla="*/ 177721 h 184020"/>
                <a:gd name="connsiteX9" fmla="*/ 98616 w 184086"/>
                <a:gd name="connsiteY9" fmla="*/ 129107 h 184020"/>
                <a:gd name="connsiteX10" fmla="*/ 95574 w 184086"/>
                <a:gd name="connsiteY10" fmla="*/ 125337 h 184020"/>
                <a:gd name="connsiteX11" fmla="*/ 66141 w 184086"/>
                <a:gd name="connsiteY11" fmla="*/ 132216 h 184020"/>
                <a:gd name="connsiteX12" fmla="*/ 19379 w 184086"/>
                <a:gd name="connsiteY12" fmla="*/ 112836 h 184020"/>
                <a:gd name="connsiteX13" fmla="*/ 0 w 184086"/>
                <a:gd name="connsiteY13" fmla="*/ 66141 h 184020"/>
                <a:gd name="connsiteX14" fmla="*/ 19379 w 184086"/>
                <a:gd name="connsiteY14" fmla="*/ 19379 h 184020"/>
                <a:gd name="connsiteX15" fmla="*/ 66141 w 184086"/>
                <a:gd name="connsiteY15" fmla="*/ 0 h 184020"/>
                <a:gd name="connsiteX16" fmla="*/ 66141 w 184086"/>
                <a:gd name="connsiteY16" fmla="*/ 0 h 184020"/>
                <a:gd name="connsiteX17" fmla="*/ 98484 w 184086"/>
                <a:gd name="connsiteY17" fmla="*/ 33732 h 184020"/>
                <a:gd name="connsiteX18" fmla="*/ 66141 w 184086"/>
                <a:gd name="connsiteY18" fmla="*/ 20305 h 184020"/>
                <a:gd name="connsiteX19" fmla="*/ 33798 w 184086"/>
                <a:gd name="connsiteY19" fmla="*/ 33732 h 184020"/>
                <a:gd name="connsiteX20" fmla="*/ 20371 w 184086"/>
                <a:gd name="connsiteY20" fmla="*/ 66141 h 184020"/>
                <a:gd name="connsiteX21" fmla="*/ 33798 w 184086"/>
                <a:gd name="connsiteY21" fmla="*/ 98484 h 184020"/>
                <a:gd name="connsiteX22" fmla="*/ 66141 w 184086"/>
                <a:gd name="connsiteY22" fmla="*/ 111910 h 184020"/>
                <a:gd name="connsiteX23" fmla="*/ 98484 w 184086"/>
                <a:gd name="connsiteY23" fmla="*/ 98484 h 184020"/>
                <a:gd name="connsiteX24" fmla="*/ 111910 w 184086"/>
                <a:gd name="connsiteY24" fmla="*/ 66141 h 184020"/>
                <a:gd name="connsiteX25" fmla="*/ 98484 w 184086"/>
                <a:gd name="connsiteY25" fmla="*/ 33732 h 18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4086" h="184020">
                  <a:moveTo>
                    <a:pt x="66141" y="0"/>
                  </a:moveTo>
                  <a:cubicBezTo>
                    <a:pt x="84396" y="0"/>
                    <a:pt x="100931" y="7408"/>
                    <a:pt x="112903" y="19379"/>
                  </a:cubicBezTo>
                  <a:cubicBezTo>
                    <a:pt x="124874" y="31351"/>
                    <a:pt x="132282" y="47886"/>
                    <a:pt x="132282" y="66141"/>
                  </a:cubicBezTo>
                  <a:cubicBezTo>
                    <a:pt x="132282" y="76657"/>
                    <a:pt x="129835" y="86645"/>
                    <a:pt x="125403" y="95508"/>
                  </a:cubicBezTo>
                  <a:cubicBezTo>
                    <a:pt x="126726" y="96367"/>
                    <a:pt x="128049" y="97359"/>
                    <a:pt x="129173" y="98550"/>
                  </a:cubicBezTo>
                  <a:lnTo>
                    <a:pt x="177787" y="147164"/>
                  </a:lnTo>
                  <a:cubicBezTo>
                    <a:pt x="186187" y="155563"/>
                    <a:pt x="186187" y="169321"/>
                    <a:pt x="177787" y="177721"/>
                  </a:cubicBezTo>
                  <a:lnTo>
                    <a:pt x="177787" y="177721"/>
                  </a:lnTo>
                  <a:cubicBezTo>
                    <a:pt x="169387" y="186121"/>
                    <a:pt x="155630" y="186121"/>
                    <a:pt x="147230" y="177721"/>
                  </a:cubicBezTo>
                  <a:lnTo>
                    <a:pt x="98616" y="129107"/>
                  </a:lnTo>
                  <a:cubicBezTo>
                    <a:pt x="97426" y="127917"/>
                    <a:pt x="96434" y="126660"/>
                    <a:pt x="95574" y="125337"/>
                  </a:cubicBezTo>
                  <a:cubicBezTo>
                    <a:pt x="86711" y="129769"/>
                    <a:pt x="76723" y="132216"/>
                    <a:pt x="66141" y="132216"/>
                  </a:cubicBezTo>
                  <a:cubicBezTo>
                    <a:pt x="47886" y="132216"/>
                    <a:pt x="31351" y="124808"/>
                    <a:pt x="19379" y="112836"/>
                  </a:cubicBezTo>
                  <a:cubicBezTo>
                    <a:pt x="7408" y="100865"/>
                    <a:pt x="0" y="84396"/>
                    <a:pt x="0" y="66141"/>
                  </a:cubicBezTo>
                  <a:cubicBezTo>
                    <a:pt x="0" y="47886"/>
                    <a:pt x="7408" y="31351"/>
                    <a:pt x="19379" y="19379"/>
                  </a:cubicBezTo>
                  <a:cubicBezTo>
                    <a:pt x="31351" y="7408"/>
                    <a:pt x="47886" y="0"/>
                    <a:pt x="66141" y="0"/>
                  </a:cubicBezTo>
                  <a:lnTo>
                    <a:pt x="66141" y="0"/>
                  </a:lnTo>
                  <a:close/>
                  <a:moveTo>
                    <a:pt x="98484" y="33732"/>
                  </a:moveTo>
                  <a:cubicBezTo>
                    <a:pt x="90216" y="25464"/>
                    <a:pt x="78774" y="20305"/>
                    <a:pt x="66141" y="20305"/>
                  </a:cubicBezTo>
                  <a:cubicBezTo>
                    <a:pt x="53508" y="20305"/>
                    <a:pt x="42066" y="25398"/>
                    <a:pt x="33798" y="33732"/>
                  </a:cubicBezTo>
                  <a:cubicBezTo>
                    <a:pt x="25530" y="42000"/>
                    <a:pt x="20371" y="53442"/>
                    <a:pt x="20371" y="66141"/>
                  </a:cubicBezTo>
                  <a:cubicBezTo>
                    <a:pt x="20371" y="78840"/>
                    <a:pt x="25464" y="90216"/>
                    <a:pt x="33798" y="98484"/>
                  </a:cubicBezTo>
                  <a:cubicBezTo>
                    <a:pt x="42066" y="106751"/>
                    <a:pt x="53508" y="111910"/>
                    <a:pt x="66141" y="111910"/>
                  </a:cubicBezTo>
                  <a:cubicBezTo>
                    <a:pt x="78774" y="111910"/>
                    <a:pt x="90216" y="106818"/>
                    <a:pt x="98484" y="98484"/>
                  </a:cubicBezTo>
                  <a:cubicBezTo>
                    <a:pt x="106751" y="90216"/>
                    <a:pt x="111910" y="78774"/>
                    <a:pt x="111910" y="66141"/>
                  </a:cubicBezTo>
                  <a:cubicBezTo>
                    <a:pt x="111910" y="53508"/>
                    <a:pt x="106818" y="42066"/>
                    <a:pt x="98484" y="33732"/>
                  </a:cubicBezTo>
                  <a:close/>
                </a:path>
              </a:pathLst>
            </a:custGeom>
            <a:solidFill>
              <a:schemeClr val="bg1"/>
            </a:solidFill>
            <a:ln w="661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50322606-433E-42A3-82BB-85D5B45F2FA4}"/>
                </a:ext>
              </a:extLst>
            </p:cNvPr>
            <p:cNvSpPr/>
            <p:nvPr/>
          </p:nvSpPr>
          <p:spPr>
            <a:xfrm>
              <a:off x="1531237" y="6997283"/>
              <a:ext cx="197341" cy="197275"/>
            </a:xfrm>
            <a:custGeom>
              <a:avLst/>
              <a:gdLst>
                <a:gd name="connsiteX0" fmla="*/ 144320 w 177646"/>
                <a:gd name="connsiteY0" fmla="*/ 2572 h 177586"/>
                <a:gd name="connsiteX1" fmla="*/ 161847 w 177646"/>
                <a:gd name="connsiteY1" fmla="*/ 15734 h 177586"/>
                <a:gd name="connsiteX2" fmla="*/ 162111 w 177646"/>
                <a:gd name="connsiteY2" fmla="*/ 15998 h 177586"/>
                <a:gd name="connsiteX3" fmla="*/ 175009 w 177646"/>
                <a:gd name="connsiteY3" fmla="*/ 33195 h 177586"/>
                <a:gd name="connsiteX4" fmla="*/ 177456 w 177646"/>
                <a:gd name="connsiteY4" fmla="*/ 45960 h 177586"/>
                <a:gd name="connsiteX5" fmla="*/ 171636 w 177646"/>
                <a:gd name="connsiteY5" fmla="*/ 57601 h 177586"/>
                <a:gd name="connsiteX6" fmla="*/ 171636 w 177646"/>
                <a:gd name="connsiteY6" fmla="*/ 57601 h 177586"/>
                <a:gd name="connsiteX7" fmla="*/ 71035 w 177646"/>
                <a:gd name="connsiteY7" fmla="*/ 158268 h 177586"/>
                <a:gd name="connsiteX8" fmla="*/ 68588 w 177646"/>
                <a:gd name="connsiteY8" fmla="*/ 159656 h 177586"/>
                <a:gd name="connsiteX9" fmla="*/ 6614 w 177646"/>
                <a:gd name="connsiteY9" fmla="*/ 177382 h 177586"/>
                <a:gd name="connsiteX10" fmla="*/ 198 w 177646"/>
                <a:gd name="connsiteY10" fmla="*/ 173811 h 177586"/>
                <a:gd name="connsiteX11" fmla="*/ 198 w 177646"/>
                <a:gd name="connsiteY11" fmla="*/ 170967 h 177586"/>
                <a:gd name="connsiteX12" fmla="*/ 17924 w 177646"/>
                <a:gd name="connsiteY12" fmla="*/ 108993 h 177586"/>
                <a:gd name="connsiteX13" fmla="*/ 19379 w 177646"/>
                <a:gd name="connsiteY13" fmla="*/ 106545 h 177586"/>
                <a:gd name="connsiteX14" fmla="*/ 119914 w 177646"/>
                <a:gd name="connsiteY14" fmla="*/ 6011 h 177586"/>
                <a:gd name="connsiteX15" fmla="*/ 131554 w 177646"/>
                <a:gd name="connsiteY15" fmla="*/ 191 h 177586"/>
                <a:gd name="connsiteX16" fmla="*/ 144320 w 177646"/>
                <a:gd name="connsiteY16" fmla="*/ 2638 h 177586"/>
                <a:gd name="connsiteX17" fmla="*/ 144320 w 177646"/>
                <a:gd name="connsiteY17" fmla="*/ 2638 h 177586"/>
                <a:gd name="connsiteX18" fmla="*/ 19842 w 177646"/>
                <a:gd name="connsiteY18" fmla="*/ 139880 h 177586"/>
                <a:gd name="connsiteX19" fmla="*/ 38230 w 177646"/>
                <a:gd name="connsiteY19" fmla="*/ 157540 h 177586"/>
                <a:gd name="connsiteX20" fmla="*/ 61180 w 177646"/>
                <a:gd name="connsiteY20" fmla="*/ 150992 h 177586"/>
                <a:gd name="connsiteX21" fmla="*/ 57344 w 177646"/>
                <a:gd name="connsiteY21" fmla="*/ 134854 h 177586"/>
                <a:gd name="connsiteX22" fmla="*/ 37833 w 177646"/>
                <a:gd name="connsiteY22" fmla="*/ 136640 h 177586"/>
                <a:gd name="connsiteX23" fmla="*/ 37039 w 177646"/>
                <a:gd name="connsiteY23" fmla="*/ 136640 h 177586"/>
                <a:gd name="connsiteX24" fmla="*/ 31748 w 177646"/>
                <a:gd name="connsiteY24" fmla="*/ 134325 h 177586"/>
                <a:gd name="connsiteX25" fmla="*/ 24737 w 177646"/>
                <a:gd name="connsiteY25" fmla="*/ 122948 h 177586"/>
                <a:gd name="connsiteX26" fmla="*/ 19842 w 177646"/>
                <a:gd name="connsiteY26" fmla="*/ 139880 h 177586"/>
                <a:gd name="connsiteX27" fmla="*/ 19842 w 177646"/>
                <a:gd name="connsiteY27" fmla="*/ 139880 h 177586"/>
                <a:gd name="connsiteX28" fmla="*/ 167138 w 177646"/>
                <a:gd name="connsiteY28" fmla="*/ 41661 h 177586"/>
                <a:gd name="connsiteX29" fmla="*/ 70109 w 177646"/>
                <a:gd name="connsiteY29" fmla="*/ 138690 h 177586"/>
                <a:gd name="connsiteX30" fmla="*/ 70837 w 177646"/>
                <a:gd name="connsiteY30" fmla="*/ 143717 h 177586"/>
                <a:gd name="connsiteX31" fmla="*/ 164228 w 177646"/>
                <a:gd name="connsiteY31" fmla="*/ 50325 h 177586"/>
                <a:gd name="connsiteX32" fmla="*/ 164228 w 177646"/>
                <a:gd name="connsiteY32" fmla="*/ 50325 h 177586"/>
                <a:gd name="connsiteX33" fmla="*/ 167138 w 177646"/>
                <a:gd name="connsiteY33" fmla="*/ 44571 h 177586"/>
                <a:gd name="connsiteX34" fmla="*/ 167138 w 177646"/>
                <a:gd name="connsiteY34" fmla="*/ 41661 h 177586"/>
                <a:gd name="connsiteX35" fmla="*/ 167138 w 177646"/>
                <a:gd name="connsiteY35" fmla="*/ 41661 h 177586"/>
                <a:gd name="connsiteX36" fmla="*/ 36179 w 177646"/>
                <a:gd name="connsiteY36" fmla="*/ 121890 h 177586"/>
                <a:gd name="connsiteX37" fmla="*/ 143790 w 177646"/>
                <a:gd name="connsiteY37" fmla="*/ 14279 h 177586"/>
                <a:gd name="connsiteX38" fmla="*/ 139293 w 177646"/>
                <a:gd name="connsiteY38" fmla="*/ 11567 h 177586"/>
                <a:gd name="connsiteX39" fmla="*/ 132943 w 177646"/>
                <a:gd name="connsiteY39" fmla="*/ 10310 h 177586"/>
                <a:gd name="connsiteX40" fmla="*/ 127189 w 177646"/>
                <a:gd name="connsiteY40" fmla="*/ 13220 h 177586"/>
                <a:gd name="connsiteX41" fmla="*/ 29433 w 177646"/>
                <a:gd name="connsiteY41" fmla="*/ 110977 h 177586"/>
                <a:gd name="connsiteX42" fmla="*/ 36113 w 177646"/>
                <a:gd name="connsiteY42" fmla="*/ 121890 h 17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646" h="177586">
                  <a:moveTo>
                    <a:pt x="144320" y="2572"/>
                  </a:moveTo>
                  <a:cubicBezTo>
                    <a:pt x="150934" y="6276"/>
                    <a:pt x="156754" y="10641"/>
                    <a:pt x="161847" y="15734"/>
                  </a:cubicBezTo>
                  <a:lnTo>
                    <a:pt x="162111" y="15998"/>
                  </a:lnTo>
                  <a:cubicBezTo>
                    <a:pt x="167072" y="21025"/>
                    <a:pt x="171371" y="26779"/>
                    <a:pt x="175009" y="33195"/>
                  </a:cubicBezTo>
                  <a:cubicBezTo>
                    <a:pt x="177258" y="37230"/>
                    <a:pt x="178051" y="41661"/>
                    <a:pt x="177456" y="45960"/>
                  </a:cubicBezTo>
                  <a:cubicBezTo>
                    <a:pt x="176861" y="50259"/>
                    <a:pt x="174877" y="54294"/>
                    <a:pt x="171636" y="57601"/>
                  </a:cubicBezTo>
                  <a:lnTo>
                    <a:pt x="171636" y="57601"/>
                  </a:lnTo>
                  <a:lnTo>
                    <a:pt x="71035" y="158268"/>
                  </a:lnTo>
                  <a:cubicBezTo>
                    <a:pt x="70374" y="158995"/>
                    <a:pt x="69514" y="159392"/>
                    <a:pt x="68588" y="159656"/>
                  </a:cubicBezTo>
                  <a:lnTo>
                    <a:pt x="6614" y="177382"/>
                  </a:lnTo>
                  <a:cubicBezTo>
                    <a:pt x="3902" y="178176"/>
                    <a:pt x="992" y="176589"/>
                    <a:pt x="198" y="173811"/>
                  </a:cubicBezTo>
                  <a:cubicBezTo>
                    <a:pt x="-66" y="172819"/>
                    <a:pt x="-66" y="171827"/>
                    <a:pt x="198" y="170967"/>
                  </a:cubicBezTo>
                  <a:lnTo>
                    <a:pt x="17924" y="108993"/>
                  </a:lnTo>
                  <a:cubicBezTo>
                    <a:pt x="18189" y="108067"/>
                    <a:pt x="18652" y="107207"/>
                    <a:pt x="19379" y="106545"/>
                  </a:cubicBezTo>
                  <a:lnTo>
                    <a:pt x="119914" y="6011"/>
                  </a:lnTo>
                  <a:cubicBezTo>
                    <a:pt x="123154" y="2770"/>
                    <a:pt x="127255" y="786"/>
                    <a:pt x="131554" y="191"/>
                  </a:cubicBezTo>
                  <a:cubicBezTo>
                    <a:pt x="135854" y="-405"/>
                    <a:pt x="140285" y="389"/>
                    <a:pt x="144320" y="2638"/>
                  </a:cubicBezTo>
                  <a:lnTo>
                    <a:pt x="144320" y="2638"/>
                  </a:lnTo>
                  <a:close/>
                  <a:moveTo>
                    <a:pt x="19842" y="139880"/>
                  </a:moveTo>
                  <a:cubicBezTo>
                    <a:pt x="28176" y="145238"/>
                    <a:pt x="34129" y="151190"/>
                    <a:pt x="38230" y="157540"/>
                  </a:cubicBezTo>
                  <a:lnTo>
                    <a:pt x="61180" y="150992"/>
                  </a:lnTo>
                  <a:lnTo>
                    <a:pt x="57344" y="134854"/>
                  </a:lnTo>
                  <a:lnTo>
                    <a:pt x="37833" y="136640"/>
                  </a:lnTo>
                  <a:lnTo>
                    <a:pt x="37039" y="136640"/>
                  </a:lnTo>
                  <a:cubicBezTo>
                    <a:pt x="34989" y="137036"/>
                    <a:pt x="32872" y="136176"/>
                    <a:pt x="31748" y="134325"/>
                  </a:cubicBezTo>
                  <a:lnTo>
                    <a:pt x="24737" y="122948"/>
                  </a:lnTo>
                  <a:lnTo>
                    <a:pt x="19842" y="139880"/>
                  </a:lnTo>
                  <a:lnTo>
                    <a:pt x="19842" y="139880"/>
                  </a:lnTo>
                  <a:close/>
                  <a:moveTo>
                    <a:pt x="167138" y="41661"/>
                  </a:moveTo>
                  <a:lnTo>
                    <a:pt x="70109" y="138690"/>
                  </a:lnTo>
                  <a:lnTo>
                    <a:pt x="70837" y="143717"/>
                  </a:lnTo>
                  <a:lnTo>
                    <a:pt x="164228" y="50325"/>
                  </a:lnTo>
                  <a:lnTo>
                    <a:pt x="164228" y="50325"/>
                  </a:lnTo>
                  <a:cubicBezTo>
                    <a:pt x="165882" y="48672"/>
                    <a:pt x="166874" y="46688"/>
                    <a:pt x="167138" y="44571"/>
                  </a:cubicBezTo>
                  <a:cubicBezTo>
                    <a:pt x="167270" y="43645"/>
                    <a:pt x="167270" y="42653"/>
                    <a:pt x="167138" y="41661"/>
                  </a:cubicBezTo>
                  <a:lnTo>
                    <a:pt x="167138" y="41661"/>
                  </a:lnTo>
                  <a:close/>
                  <a:moveTo>
                    <a:pt x="36179" y="121890"/>
                  </a:moveTo>
                  <a:lnTo>
                    <a:pt x="143790" y="14279"/>
                  </a:lnTo>
                  <a:cubicBezTo>
                    <a:pt x="142335" y="13353"/>
                    <a:pt x="140814" y="12427"/>
                    <a:pt x="139293" y="11567"/>
                  </a:cubicBezTo>
                  <a:cubicBezTo>
                    <a:pt x="137309" y="10443"/>
                    <a:pt x="135060" y="10046"/>
                    <a:pt x="132943" y="10310"/>
                  </a:cubicBezTo>
                  <a:cubicBezTo>
                    <a:pt x="130827" y="10575"/>
                    <a:pt x="128843" y="11567"/>
                    <a:pt x="127189" y="13220"/>
                  </a:cubicBezTo>
                  <a:lnTo>
                    <a:pt x="29433" y="110977"/>
                  </a:lnTo>
                  <a:lnTo>
                    <a:pt x="36113" y="121890"/>
                  </a:lnTo>
                  <a:close/>
                </a:path>
              </a:pathLst>
            </a:custGeom>
            <a:solidFill>
              <a:schemeClr val="bg1"/>
            </a:solidFill>
            <a:ln w="6610" cap="flat">
              <a:noFill/>
              <a:prstDash val="solid"/>
              <a:miter/>
            </a:ln>
          </p:spPr>
          <p:txBody>
            <a:bodyPr rtlCol="0" anchor="ctr"/>
            <a:lstStyle/>
            <a:p>
              <a:endParaRPr lang="en-US"/>
            </a:p>
          </p:txBody>
        </p:sp>
        <p:grpSp>
          <p:nvGrpSpPr>
            <p:cNvPr id="76" name="Graphic 13">
              <a:extLst>
                <a:ext uri="{FF2B5EF4-FFF2-40B4-BE49-F238E27FC236}">
                  <a16:creationId xmlns:a16="http://schemas.microsoft.com/office/drawing/2014/main" id="{745FBA2E-5B8D-43C8-8785-F62EFD451DB1}"/>
                </a:ext>
              </a:extLst>
            </p:cNvPr>
            <p:cNvGrpSpPr/>
            <p:nvPr/>
          </p:nvGrpSpPr>
          <p:grpSpPr>
            <a:xfrm>
              <a:off x="4505199" y="6627124"/>
              <a:ext cx="566262" cy="566262"/>
              <a:chOff x="12078040" y="818699"/>
              <a:chExt cx="509747" cy="509748"/>
            </a:xfrm>
            <a:solidFill>
              <a:srgbClr val="BCBEC0"/>
            </a:solidFill>
          </p:grpSpPr>
          <p:sp>
            <p:nvSpPr>
              <p:cNvPr id="108" name="Freeform: Shape 107">
                <a:extLst>
                  <a:ext uri="{FF2B5EF4-FFF2-40B4-BE49-F238E27FC236}">
                    <a16:creationId xmlns:a16="http://schemas.microsoft.com/office/drawing/2014/main" id="{D31D30E4-A2BF-4388-8A07-4D9E89939EF7}"/>
                  </a:ext>
                </a:extLst>
              </p:cNvPr>
              <p:cNvSpPr/>
              <p:nvPr/>
            </p:nvSpPr>
            <p:spPr>
              <a:xfrm>
                <a:off x="12122089" y="862815"/>
                <a:ext cx="421582" cy="421582"/>
              </a:xfrm>
              <a:custGeom>
                <a:avLst/>
                <a:gdLst>
                  <a:gd name="connsiteX0" fmla="*/ 210791 w 421582"/>
                  <a:gd name="connsiteY0" fmla="*/ 0 h 421582"/>
                  <a:gd name="connsiteX1" fmla="*/ 0 w 421582"/>
                  <a:gd name="connsiteY1" fmla="*/ 210791 h 421582"/>
                  <a:gd name="connsiteX2" fmla="*/ 210791 w 421582"/>
                  <a:gd name="connsiteY2" fmla="*/ 421582 h 421582"/>
                  <a:gd name="connsiteX3" fmla="*/ 421582 w 421582"/>
                  <a:gd name="connsiteY3" fmla="*/ 210791 h 421582"/>
                  <a:gd name="connsiteX4" fmla="*/ 210791 w 421582"/>
                  <a:gd name="connsiteY4" fmla="*/ 0 h 421582"/>
                  <a:gd name="connsiteX5" fmla="*/ 356235 w 421582"/>
                  <a:gd name="connsiteY5" fmla="*/ 77848 h 421582"/>
                  <a:gd name="connsiteX6" fmla="*/ 309672 w 421582"/>
                  <a:gd name="connsiteY6" fmla="*/ 95838 h 421582"/>
                  <a:gd name="connsiteX7" fmla="*/ 261124 w 421582"/>
                  <a:gd name="connsiteY7" fmla="*/ 20173 h 421582"/>
                  <a:gd name="connsiteX8" fmla="*/ 356235 w 421582"/>
                  <a:gd name="connsiteY8" fmla="*/ 77848 h 421582"/>
                  <a:gd name="connsiteX9" fmla="*/ 217670 w 421582"/>
                  <a:gd name="connsiteY9" fmla="*/ 122295 h 421582"/>
                  <a:gd name="connsiteX10" fmla="*/ 301140 w 421582"/>
                  <a:gd name="connsiteY10" fmla="*/ 112175 h 421582"/>
                  <a:gd name="connsiteX11" fmla="*/ 315096 w 421582"/>
                  <a:gd name="connsiteY11" fmla="*/ 203979 h 421582"/>
                  <a:gd name="connsiteX12" fmla="*/ 217670 w 421582"/>
                  <a:gd name="connsiteY12" fmla="*/ 203979 h 421582"/>
                  <a:gd name="connsiteX13" fmla="*/ 217670 w 421582"/>
                  <a:gd name="connsiteY13" fmla="*/ 122295 h 421582"/>
                  <a:gd name="connsiteX14" fmla="*/ 217670 w 421582"/>
                  <a:gd name="connsiteY14" fmla="*/ 108670 h 421582"/>
                  <a:gd name="connsiteX15" fmla="*/ 217670 w 421582"/>
                  <a:gd name="connsiteY15" fmla="*/ 14154 h 421582"/>
                  <a:gd name="connsiteX16" fmla="*/ 296841 w 421582"/>
                  <a:gd name="connsiteY16" fmla="*/ 99211 h 421582"/>
                  <a:gd name="connsiteX17" fmla="*/ 217670 w 421582"/>
                  <a:gd name="connsiteY17" fmla="*/ 108670 h 421582"/>
                  <a:gd name="connsiteX18" fmla="*/ 204045 w 421582"/>
                  <a:gd name="connsiteY18" fmla="*/ 14154 h 421582"/>
                  <a:gd name="connsiteX19" fmla="*/ 204045 w 421582"/>
                  <a:gd name="connsiteY19" fmla="*/ 108670 h 421582"/>
                  <a:gd name="connsiteX20" fmla="*/ 124874 w 421582"/>
                  <a:gd name="connsiteY20" fmla="*/ 99211 h 421582"/>
                  <a:gd name="connsiteX21" fmla="*/ 204045 w 421582"/>
                  <a:gd name="connsiteY21" fmla="*/ 14154 h 421582"/>
                  <a:gd name="connsiteX22" fmla="*/ 204045 w 421582"/>
                  <a:gd name="connsiteY22" fmla="*/ 122295 h 421582"/>
                  <a:gd name="connsiteX23" fmla="*/ 204045 w 421582"/>
                  <a:gd name="connsiteY23" fmla="*/ 203979 h 421582"/>
                  <a:gd name="connsiteX24" fmla="*/ 106619 w 421582"/>
                  <a:gd name="connsiteY24" fmla="*/ 203979 h 421582"/>
                  <a:gd name="connsiteX25" fmla="*/ 120575 w 421582"/>
                  <a:gd name="connsiteY25" fmla="*/ 112175 h 421582"/>
                  <a:gd name="connsiteX26" fmla="*/ 204045 w 421582"/>
                  <a:gd name="connsiteY26" fmla="*/ 122295 h 421582"/>
                  <a:gd name="connsiteX27" fmla="*/ 92994 w 421582"/>
                  <a:gd name="connsiteY27" fmla="*/ 203979 h 421582"/>
                  <a:gd name="connsiteX28" fmla="*/ 13956 w 421582"/>
                  <a:gd name="connsiteY28" fmla="*/ 203979 h 421582"/>
                  <a:gd name="connsiteX29" fmla="*/ 56484 w 421582"/>
                  <a:gd name="connsiteY29" fmla="*/ 88497 h 421582"/>
                  <a:gd name="connsiteX30" fmla="*/ 107678 w 421582"/>
                  <a:gd name="connsiteY30" fmla="*/ 108802 h 421582"/>
                  <a:gd name="connsiteX31" fmla="*/ 92994 w 421582"/>
                  <a:gd name="connsiteY31" fmla="*/ 203979 h 421582"/>
                  <a:gd name="connsiteX32" fmla="*/ 92994 w 421582"/>
                  <a:gd name="connsiteY32" fmla="*/ 217604 h 421582"/>
                  <a:gd name="connsiteX33" fmla="*/ 107678 w 421582"/>
                  <a:gd name="connsiteY33" fmla="*/ 312781 h 421582"/>
                  <a:gd name="connsiteX34" fmla="*/ 56484 w 421582"/>
                  <a:gd name="connsiteY34" fmla="*/ 333086 h 421582"/>
                  <a:gd name="connsiteX35" fmla="*/ 13956 w 421582"/>
                  <a:gd name="connsiteY35" fmla="*/ 217604 h 421582"/>
                  <a:gd name="connsiteX36" fmla="*/ 92994 w 421582"/>
                  <a:gd name="connsiteY36" fmla="*/ 217604 h 421582"/>
                  <a:gd name="connsiteX37" fmla="*/ 106619 w 421582"/>
                  <a:gd name="connsiteY37" fmla="*/ 217604 h 421582"/>
                  <a:gd name="connsiteX38" fmla="*/ 204045 w 421582"/>
                  <a:gd name="connsiteY38" fmla="*/ 217604 h 421582"/>
                  <a:gd name="connsiteX39" fmla="*/ 204045 w 421582"/>
                  <a:gd name="connsiteY39" fmla="*/ 299288 h 421582"/>
                  <a:gd name="connsiteX40" fmla="*/ 120575 w 421582"/>
                  <a:gd name="connsiteY40" fmla="*/ 309407 h 421582"/>
                  <a:gd name="connsiteX41" fmla="*/ 106619 w 421582"/>
                  <a:gd name="connsiteY41" fmla="*/ 217604 h 421582"/>
                  <a:gd name="connsiteX42" fmla="*/ 204045 w 421582"/>
                  <a:gd name="connsiteY42" fmla="*/ 312913 h 421582"/>
                  <a:gd name="connsiteX43" fmla="*/ 204045 w 421582"/>
                  <a:gd name="connsiteY43" fmla="*/ 407428 h 421582"/>
                  <a:gd name="connsiteX44" fmla="*/ 124874 w 421582"/>
                  <a:gd name="connsiteY44" fmla="*/ 322371 h 421582"/>
                  <a:gd name="connsiteX45" fmla="*/ 204045 w 421582"/>
                  <a:gd name="connsiteY45" fmla="*/ 312913 h 421582"/>
                  <a:gd name="connsiteX46" fmla="*/ 217670 w 421582"/>
                  <a:gd name="connsiteY46" fmla="*/ 407428 h 421582"/>
                  <a:gd name="connsiteX47" fmla="*/ 217670 w 421582"/>
                  <a:gd name="connsiteY47" fmla="*/ 312913 h 421582"/>
                  <a:gd name="connsiteX48" fmla="*/ 296841 w 421582"/>
                  <a:gd name="connsiteY48" fmla="*/ 322371 h 421582"/>
                  <a:gd name="connsiteX49" fmla="*/ 217670 w 421582"/>
                  <a:gd name="connsiteY49" fmla="*/ 407428 h 421582"/>
                  <a:gd name="connsiteX50" fmla="*/ 217670 w 421582"/>
                  <a:gd name="connsiteY50" fmla="*/ 299288 h 421582"/>
                  <a:gd name="connsiteX51" fmla="*/ 217670 w 421582"/>
                  <a:gd name="connsiteY51" fmla="*/ 217604 h 421582"/>
                  <a:gd name="connsiteX52" fmla="*/ 315096 w 421582"/>
                  <a:gd name="connsiteY52" fmla="*/ 217604 h 421582"/>
                  <a:gd name="connsiteX53" fmla="*/ 301140 w 421582"/>
                  <a:gd name="connsiteY53" fmla="*/ 309407 h 421582"/>
                  <a:gd name="connsiteX54" fmla="*/ 217670 w 421582"/>
                  <a:gd name="connsiteY54" fmla="*/ 299288 h 421582"/>
                  <a:gd name="connsiteX55" fmla="*/ 328787 w 421582"/>
                  <a:gd name="connsiteY55" fmla="*/ 217604 h 421582"/>
                  <a:gd name="connsiteX56" fmla="*/ 407825 w 421582"/>
                  <a:gd name="connsiteY56" fmla="*/ 217604 h 421582"/>
                  <a:gd name="connsiteX57" fmla="*/ 365296 w 421582"/>
                  <a:gd name="connsiteY57" fmla="*/ 333086 h 421582"/>
                  <a:gd name="connsiteX58" fmla="*/ 314103 w 421582"/>
                  <a:gd name="connsiteY58" fmla="*/ 312781 h 421582"/>
                  <a:gd name="connsiteX59" fmla="*/ 328787 w 421582"/>
                  <a:gd name="connsiteY59" fmla="*/ 217604 h 421582"/>
                  <a:gd name="connsiteX60" fmla="*/ 328787 w 421582"/>
                  <a:gd name="connsiteY60" fmla="*/ 203979 h 421582"/>
                  <a:gd name="connsiteX61" fmla="*/ 314103 w 421582"/>
                  <a:gd name="connsiteY61" fmla="*/ 108802 h 421582"/>
                  <a:gd name="connsiteX62" fmla="*/ 365296 w 421582"/>
                  <a:gd name="connsiteY62" fmla="*/ 88497 h 421582"/>
                  <a:gd name="connsiteX63" fmla="*/ 407825 w 421582"/>
                  <a:gd name="connsiteY63" fmla="*/ 203979 h 421582"/>
                  <a:gd name="connsiteX64" fmla="*/ 328787 w 421582"/>
                  <a:gd name="connsiteY64" fmla="*/ 203979 h 421582"/>
                  <a:gd name="connsiteX65" fmla="*/ 160590 w 421582"/>
                  <a:gd name="connsiteY65" fmla="*/ 20239 h 421582"/>
                  <a:gd name="connsiteX66" fmla="*/ 112043 w 421582"/>
                  <a:gd name="connsiteY66" fmla="*/ 95904 h 421582"/>
                  <a:gd name="connsiteX67" fmla="*/ 65480 w 421582"/>
                  <a:gd name="connsiteY67" fmla="*/ 77914 h 421582"/>
                  <a:gd name="connsiteX68" fmla="*/ 160590 w 421582"/>
                  <a:gd name="connsiteY68" fmla="*/ 20239 h 421582"/>
                  <a:gd name="connsiteX69" fmla="*/ 65480 w 421582"/>
                  <a:gd name="connsiteY69" fmla="*/ 343735 h 421582"/>
                  <a:gd name="connsiteX70" fmla="*/ 112043 w 421582"/>
                  <a:gd name="connsiteY70" fmla="*/ 325744 h 421582"/>
                  <a:gd name="connsiteX71" fmla="*/ 160590 w 421582"/>
                  <a:gd name="connsiteY71" fmla="*/ 401409 h 421582"/>
                  <a:gd name="connsiteX72" fmla="*/ 65480 w 421582"/>
                  <a:gd name="connsiteY72" fmla="*/ 343735 h 421582"/>
                  <a:gd name="connsiteX73" fmla="*/ 261191 w 421582"/>
                  <a:gd name="connsiteY73" fmla="*/ 401409 h 421582"/>
                  <a:gd name="connsiteX74" fmla="*/ 309738 w 421582"/>
                  <a:gd name="connsiteY74" fmla="*/ 325744 h 421582"/>
                  <a:gd name="connsiteX75" fmla="*/ 356301 w 421582"/>
                  <a:gd name="connsiteY75" fmla="*/ 343735 h 421582"/>
                  <a:gd name="connsiteX76" fmla="*/ 261191 w 421582"/>
                  <a:gd name="connsiteY76" fmla="*/ 401409 h 42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21582" h="421582">
                    <a:moveTo>
                      <a:pt x="210791" y="0"/>
                    </a:moveTo>
                    <a:cubicBezTo>
                      <a:pt x="94581" y="0"/>
                      <a:pt x="0" y="94582"/>
                      <a:pt x="0" y="210791"/>
                    </a:cubicBezTo>
                    <a:cubicBezTo>
                      <a:pt x="0" y="327001"/>
                      <a:pt x="94515" y="421582"/>
                      <a:pt x="210791" y="421582"/>
                    </a:cubicBezTo>
                    <a:cubicBezTo>
                      <a:pt x="327067" y="421582"/>
                      <a:pt x="421582" y="327001"/>
                      <a:pt x="421582" y="210791"/>
                    </a:cubicBezTo>
                    <a:cubicBezTo>
                      <a:pt x="421582" y="94582"/>
                      <a:pt x="327001" y="0"/>
                      <a:pt x="210791" y="0"/>
                    </a:cubicBezTo>
                    <a:close/>
                    <a:moveTo>
                      <a:pt x="356235" y="77848"/>
                    </a:moveTo>
                    <a:cubicBezTo>
                      <a:pt x="342544" y="85057"/>
                      <a:pt x="326802" y="91076"/>
                      <a:pt x="309672" y="95838"/>
                    </a:cubicBezTo>
                    <a:cubicBezTo>
                      <a:pt x="297767" y="63297"/>
                      <a:pt x="280967" y="36907"/>
                      <a:pt x="261124" y="20173"/>
                    </a:cubicBezTo>
                    <a:cubicBezTo>
                      <a:pt x="298230" y="29962"/>
                      <a:pt x="331035" y="50333"/>
                      <a:pt x="356235" y="77848"/>
                    </a:cubicBezTo>
                    <a:close/>
                    <a:moveTo>
                      <a:pt x="217670" y="122295"/>
                    </a:moveTo>
                    <a:cubicBezTo>
                      <a:pt x="246904" y="121832"/>
                      <a:pt x="275279" y="118326"/>
                      <a:pt x="301140" y="112175"/>
                    </a:cubicBezTo>
                    <a:cubicBezTo>
                      <a:pt x="309473" y="139359"/>
                      <a:pt x="314500" y="170644"/>
                      <a:pt x="315096" y="203979"/>
                    </a:cubicBezTo>
                    <a:lnTo>
                      <a:pt x="217670" y="203979"/>
                    </a:lnTo>
                    <a:lnTo>
                      <a:pt x="217670" y="122295"/>
                    </a:lnTo>
                    <a:close/>
                    <a:moveTo>
                      <a:pt x="217670" y="108670"/>
                    </a:moveTo>
                    <a:lnTo>
                      <a:pt x="217670" y="14154"/>
                    </a:lnTo>
                    <a:cubicBezTo>
                      <a:pt x="250476" y="18189"/>
                      <a:pt x="279181" y="50929"/>
                      <a:pt x="296841" y="99211"/>
                    </a:cubicBezTo>
                    <a:cubicBezTo>
                      <a:pt x="272368" y="104966"/>
                      <a:pt x="245515" y="108207"/>
                      <a:pt x="217670" y="108670"/>
                    </a:cubicBezTo>
                    <a:close/>
                    <a:moveTo>
                      <a:pt x="204045" y="14154"/>
                    </a:moveTo>
                    <a:lnTo>
                      <a:pt x="204045" y="108670"/>
                    </a:lnTo>
                    <a:cubicBezTo>
                      <a:pt x="176266" y="108207"/>
                      <a:pt x="149413" y="104966"/>
                      <a:pt x="124874" y="99211"/>
                    </a:cubicBezTo>
                    <a:cubicBezTo>
                      <a:pt x="142467" y="50929"/>
                      <a:pt x="171239" y="18189"/>
                      <a:pt x="204045" y="14154"/>
                    </a:cubicBezTo>
                    <a:close/>
                    <a:moveTo>
                      <a:pt x="204045" y="122295"/>
                    </a:moveTo>
                    <a:lnTo>
                      <a:pt x="204045" y="203979"/>
                    </a:lnTo>
                    <a:lnTo>
                      <a:pt x="106619" y="203979"/>
                    </a:lnTo>
                    <a:cubicBezTo>
                      <a:pt x="107215" y="170644"/>
                      <a:pt x="112241" y="139359"/>
                      <a:pt x="120575" y="112175"/>
                    </a:cubicBezTo>
                    <a:cubicBezTo>
                      <a:pt x="146436" y="118326"/>
                      <a:pt x="174810" y="121832"/>
                      <a:pt x="204045" y="122295"/>
                    </a:cubicBezTo>
                    <a:close/>
                    <a:moveTo>
                      <a:pt x="92994" y="203979"/>
                    </a:moveTo>
                    <a:lnTo>
                      <a:pt x="13956" y="203979"/>
                    </a:lnTo>
                    <a:cubicBezTo>
                      <a:pt x="15477" y="160458"/>
                      <a:pt x="31086" y="120443"/>
                      <a:pt x="56484" y="88497"/>
                    </a:cubicBezTo>
                    <a:cubicBezTo>
                      <a:pt x="71498" y="96632"/>
                      <a:pt x="88761" y="103444"/>
                      <a:pt x="107678" y="108802"/>
                    </a:cubicBezTo>
                    <a:cubicBezTo>
                      <a:pt x="98881" y="137176"/>
                      <a:pt x="93590" y="169519"/>
                      <a:pt x="92994" y="203979"/>
                    </a:cubicBezTo>
                    <a:close/>
                    <a:moveTo>
                      <a:pt x="92994" y="217604"/>
                    </a:moveTo>
                    <a:cubicBezTo>
                      <a:pt x="93590" y="252063"/>
                      <a:pt x="98881" y="284406"/>
                      <a:pt x="107678" y="312781"/>
                    </a:cubicBezTo>
                    <a:cubicBezTo>
                      <a:pt x="88761" y="318138"/>
                      <a:pt x="71498" y="324951"/>
                      <a:pt x="56484" y="333086"/>
                    </a:cubicBezTo>
                    <a:cubicBezTo>
                      <a:pt x="31086" y="301140"/>
                      <a:pt x="15411" y="261125"/>
                      <a:pt x="13956" y="217604"/>
                    </a:cubicBezTo>
                    <a:lnTo>
                      <a:pt x="92994" y="217604"/>
                    </a:lnTo>
                    <a:close/>
                    <a:moveTo>
                      <a:pt x="106619" y="217604"/>
                    </a:moveTo>
                    <a:lnTo>
                      <a:pt x="204045" y="217604"/>
                    </a:lnTo>
                    <a:lnTo>
                      <a:pt x="204045" y="299288"/>
                    </a:lnTo>
                    <a:cubicBezTo>
                      <a:pt x="174810" y="299751"/>
                      <a:pt x="146436" y="303256"/>
                      <a:pt x="120575" y="309407"/>
                    </a:cubicBezTo>
                    <a:cubicBezTo>
                      <a:pt x="112241" y="282223"/>
                      <a:pt x="107215" y="250939"/>
                      <a:pt x="106619" y="217604"/>
                    </a:cubicBezTo>
                    <a:close/>
                    <a:moveTo>
                      <a:pt x="204045" y="312913"/>
                    </a:moveTo>
                    <a:lnTo>
                      <a:pt x="204045" y="407428"/>
                    </a:lnTo>
                    <a:cubicBezTo>
                      <a:pt x="171239" y="403394"/>
                      <a:pt x="142534" y="370654"/>
                      <a:pt x="124874" y="322371"/>
                    </a:cubicBezTo>
                    <a:cubicBezTo>
                      <a:pt x="149346" y="316617"/>
                      <a:pt x="176200" y="313376"/>
                      <a:pt x="204045" y="312913"/>
                    </a:cubicBezTo>
                    <a:close/>
                    <a:moveTo>
                      <a:pt x="217670" y="407428"/>
                    </a:moveTo>
                    <a:lnTo>
                      <a:pt x="217670" y="312913"/>
                    </a:lnTo>
                    <a:cubicBezTo>
                      <a:pt x="245449" y="313376"/>
                      <a:pt x="272368" y="316617"/>
                      <a:pt x="296841" y="322371"/>
                    </a:cubicBezTo>
                    <a:cubicBezTo>
                      <a:pt x="279247" y="370654"/>
                      <a:pt x="250476" y="403394"/>
                      <a:pt x="217670" y="407428"/>
                    </a:cubicBezTo>
                    <a:close/>
                    <a:moveTo>
                      <a:pt x="217670" y="299288"/>
                    </a:moveTo>
                    <a:lnTo>
                      <a:pt x="217670" y="217604"/>
                    </a:lnTo>
                    <a:lnTo>
                      <a:pt x="315096" y="217604"/>
                    </a:lnTo>
                    <a:cubicBezTo>
                      <a:pt x="314500" y="250939"/>
                      <a:pt x="309473" y="282223"/>
                      <a:pt x="301140" y="309407"/>
                    </a:cubicBezTo>
                    <a:cubicBezTo>
                      <a:pt x="275279" y="303256"/>
                      <a:pt x="246904" y="299751"/>
                      <a:pt x="217670" y="299288"/>
                    </a:cubicBezTo>
                    <a:close/>
                    <a:moveTo>
                      <a:pt x="328787" y="217604"/>
                    </a:moveTo>
                    <a:lnTo>
                      <a:pt x="407825" y="217604"/>
                    </a:lnTo>
                    <a:cubicBezTo>
                      <a:pt x="406304" y="261125"/>
                      <a:pt x="390695" y="301140"/>
                      <a:pt x="365296" y="333086"/>
                    </a:cubicBezTo>
                    <a:cubicBezTo>
                      <a:pt x="350283" y="324951"/>
                      <a:pt x="333019" y="318138"/>
                      <a:pt x="314103" y="312781"/>
                    </a:cubicBezTo>
                    <a:cubicBezTo>
                      <a:pt x="322900" y="284406"/>
                      <a:pt x="328191" y="252063"/>
                      <a:pt x="328787" y="217604"/>
                    </a:cubicBezTo>
                    <a:close/>
                    <a:moveTo>
                      <a:pt x="328787" y="203979"/>
                    </a:moveTo>
                    <a:cubicBezTo>
                      <a:pt x="328191" y="169519"/>
                      <a:pt x="322900" y="137176"/>
                      <a:pt x="314103" y="108802"/>
                    </a:cubicBezTo>
                    <a:cubicBezTo>
                      <a:pt x="333019" y="103444"/>
                      <a:pt x="350283" y="96632"/>
                      <a:pt x="365296" y="88497"/>
                    </a:cubicBezTo>
                    <a:cubicBezTo>
                      <a:pt x="390695" y="120443"/>
                      <a:pt x="406370" y="160458"/>
                      <a:pt x="407825" y="203979"/>
                    </a:cubicBezTo>
                    <a:lnTo>
                      <a:pt x="328787" y="203979"/>
                    </a:lnTo>
                    <a:close/>
                    <a:moveTo>
                      <a:pt x="160590" y="20239"/>
                    </a:moveTo>
                    <a:cubicBezTo>
                      <a:pt x="140748" y="36973"/>
                      <a:pt x="123948" y="63363"/>
                      <a:pt x="112043" y="95904"/>
                    </a:cubicBezTo>
                    <a:cubicBezTo>
                      <a:pt x="94912" y="91142"/>
                      <a:pt x="79171" y="85057"/>
                      <a:pt x="65480" y="77914"/>
                    </a:cubicBezTo>
                    <a:cubicBezTo>
                      <a:pt x="90613" y="50399"/>
                      <a:pt x="123485" y="30094"/>
                      <a:pt x="160590" y="20239"/>
                    </a:cubicBezTo>
                    <a:close/>
                    <a:moveTo>
                      <a:pt x="65480" y="343735"/>
                    </a:moveTo>
                    <a:cubicBezTo>
                      <a:pt x="79171" y="336525"/>
                      <a:pt x="94912" y="330506"/>
                      <a:pt x="112043" y="325744"/>
                    </a:cubicBezTo>
                    <a:cubicBezTo>
                      <a:pt x="123948" y="358286"/>
                      <a:pt x="140748" y="384676"/>
                      <a:pt x="160590" y="401409"/>
                    </a:cubicBezTo>
                    <a:cubicBezTo>
                      <a:pt x="123485" y="391621"/>
                      <a:pt x="90679" y="371249"/>
                      <a:pt x="65480" y="343735"/>
                    </a:cubicBezTo>
                    <a:close/>
                    <a:moveTo>
                      <a:pt x="261191" y="401409"/>
                    </a:moveTo>
                    <a:cubicBezTo>
                      <a:pt x="281033" y="384676"/>
                      <a:pt x="297833" y="358286"/>
                      <a:pt x="309738" y="325744"/>
                    </a:cubicBezTo>
                    <a:cubicBezTo>
                      <a:pt x="326868" y="330506"/>
                      <a:pt x="342610" y="336591"/>
                      <a:pt x="356301" y="343735"/>
                    </a:cubicBezTo>
                    <a:cubicBezTo>
                      <a:pt x="331168" y="371249"/>
                      <a:pt x="298296" y="391555"/>
                      <a:pt x="261191" y="401409"/>
                    </a:cubicBezTo>
                    <a:close/>
                  </a:path>
                </a:pathLst>
              </a:custGeom>
              <a:solidFill>
                <a:schemeClr val="bg1"/>
              </a:solidFill>
              <a:ln w="661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77DEC53-2D14-46BD-9152-10ABA9237350}"/>
                  </a:ext>
                </a:extLst>
              </p:cNvPr>
              <p:cNvSpPr/>
              <p:nvPr/>
            </p:nvSpPr>
            <p:spPr>
              <a:xfrm>
                <a:off x="12078040" y="818699"/>
                <a:ext cx="261653" cy="254907"/>
              </a:xfrm>
              <a:custGeom>
                <a:avLst/>
                <a:gdLst>
                  <a:gd name="connsiteX0" fmla="*/ 254841 w 261653"/>
                  <a:gd name="connsiteY0" fmla="*/ 13625 h 254907"/>
                  <a:gd name="connsiteX1" fmla="*/ 261654 w 261653"/>
                  <a:gd name="connsiteY1" fmla="*/ 13625 h 254907"/>
                  <a:gd name="connsiteX2" fmla="*/ 261654 w 261653"/>
                  <a:gd name="connsiteY2" fmla="*/ 0 h 254907"/>
                  <a:gd name="connsiteX3" fmla="*/ 248029 w 261653"/>
                  <a:gd name="connsiteY3" fmla="*/ 0 h 254907"/>
                  <a:gd name="connsiteX4" fmla="*/ 248029 w 261653"/>
                  <a:gd name="connsiteY4" fmla="*/ 198 h 254907"/>
                  <a:gd name="connsiteX5" fmla="*/ 0 w 261653"/>
                  <a:gd name="connsiteY5" fmla="*/ 254907 h 254907"/>
                  <a:gd name="connsiteX6" fmla="*/ 13625 w 261653"/>
                  <a:gd name="connsiteY6" fmla="*/ 254907 h 254907"/>
                  <a:gd name="connsiteX7" fmla="*/ 254841 w 261653"/>
                  <a:gd name="connsiteY7" fmla="*/ 13691 h 25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653" h="254907">
                    <a:moveTo>
                      <a:pt x="254841" y="13625"/>
                    </a:moveTo>
                    <a:lnTo>
                      <a:pt x="261654" y="13625"/>
                    </a:lnTo>
                    <a:lnTo>
                      <a:pt x="261654" y="0"/>
                    </a:lnTo>
                    <a:lnTo>
                      <a:pt x="248029" y="0"/>
                    </a:lnTo>
                    <a:lnTo>
                      <a:pt x="248029" y="198"/>
                    </a:lnTo>
                    <a:cubicBezTo>
                      <a:pt x="110654" y="3836"/>
                      <a:pt x="0" y="116673"/>
                      <a:pt x="0" y="254907"/>
                    </a:cubicBezTo>
                    <a:lnTo>
                      <a:pt x="13625" y="254907"/>
                    </a:lnTo>
                    <a:cubicBezTo>
                      <a:pt x="13625" y="121898"/>
                      <a:pt x="121832" y="13691"/>
                      <a:pt x="254841" y="13691"/>
                    </a:cubicBezTo>
                    <a:close/>
                  </a:path>
                </a:pathLst>
              </a:custGeom>
              <a:solidFill>
                <a:srgbClr val="BCBEC0"/>
              </a:solidFill>
              <a:ln w="661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4C87AA01-FA3C-4C76-859E-86C7941EC2FC}"/>
                  </a:ext>
                </a:extLst>
              </p:cNvPr>
              <p:cNvSpPr/>
              <p:nvPr/>
            </p:nvSpPr>
            <p:spPr>
              <a:xfrm>
                <a:off x="12326134" y="1073607"/>
                <a:ext cx="261653" cy="254840"/>
              </a:xfrm>
              <a:custGeom>
                <a:avLst/>
                <a:gdLst>
                  <a:gd name="connsiteX0" fmla="*/ 261654 w 261653"/>
                  <a:gd name="connsiteY0" fmla="*/ 0 h 254840"/>
                  <a:gd name="connsiteX1" fmla="*/ 248029 w 261653"/>
                  <a:gd name="connsiteY1" fmla="*/ 0 h 254840"/>
                  <a:gd name="connsiteX2" fmla="*/ 7276 w 261653"/>
                  <a:gd name="connsiteY2" fmla="*/ 241216 h 254840"/>
                  <a:gd name="connsiteX3" fmla="*/ 0 w 261653"/>
                  <a:gd name="connsiteY3" fmla="*/ 241216 h 254840"/>
                  <a:gd name="connsiteX4" fmla="*/ 0 w 261653"/>
                  <a:gd name="connsiteY4" fmla="*/ 254841 h 254840"/>
                  <a:gd name="connsiteX5" fmla="*/ 6813 w 261653"/>
                  <a:gd name="connsiteY5" fmla="*/ 254841 h 254840"/>
                  <a:gd name="connsiteX6" fmla="*/ 6813 w 261653"/>
                  <a:gd name="connsiteY6" fmla="*/ 254841 h 254840"/>
                  <a:gd name="connsiteX7" fmla="*/ 7276 w 261653"/>
                  <a:gd name="connsiteY7" fmla="*/ 254841 h 254840"/>
                  <a:gd name="connsiteX8" fmla="*/ 13625 w 261653"/>
                  <a:gd name="connsiteY8" fmla="*/ 254841 h 254840"/>
                  <a:gd name="connsiteX9" fmla="*/ 13625 w 261653"/>
                  <a:gd name="connsiteY9" fmla="*/ 254709 h 254840"/>
                  <a:gd name="connsiteX10" fmla="*/ 261654 w 261653"/>
                  <a:gd name="connsiteY10" fmla="*/ 0 h 25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653" h="254840">
                    <a:moveTo>
                      <a:pt x="261654" y="0"/>
                    </a:moveTo>
                    <a:lnTo>
                      <a:pt x="248029" y="0"/>
                    </a:lnTo>
                    <a:cubicBezTo>
                      <a:pt x="248029" y="132877"/>
                      <a:pt x="140087" y="240952"/>
                      <a:pt x="7276" y="241216"/>
                    </a:cubicBezTo>
                    <a:lnTo>
                      <a:pt x="0" y="241216"/>
                    </a:lnTo>
                    <a:lnTo>
                      <a:pt x="0" y="254841"/>
                    </a:lnTo>
                    <a:cubicBezTo>
                      <a:pt x="6813" y="254841"/>
                      <a:pt x="0" y="254841"/>
                      <a:pt x="6813" y="254841"/>
                    </a:cubicBezTo>
                    <a:lnTo>
                      <a:pt x="6813" y="254841"/>
                    </a:lnTo>
                    <a:cubicBezTo>
                      <a:pt x="6813" y="254841"/>
                      <a:pt x="7143" y="254841"/>
                      <a:pt x="7276" y="254841"/>
                    </a:cubicBezTo>
                    <a:lnTo>
                      <a:pt x="13625" y="254841"/>
                    </a:lnTo>
                    <a:lnTo>
                      <a:pt x="13625" y="254709"/>
                    </a:lnTo>
                    <a:cubicBezTo>
                      <a:pt x="151000" y="251071"/>
                      <a:pt x="261654" y="138235"/>
                      <a:pt x="261654" y="0"/>
                    </a:cubicBezTo>
                    <a:close/>
                  </a:path>
                </a:pathLst>
              </a:custGeom>
              <a:solidFill>
                <a:srgbClr val="BCBEC0"/>
              </a:solidFill>
              <a:ln w="661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B83B1995-E9E7-4DE6-AACD-0FEC696EAD12}"/>
                  </a:ext>
                </a:extLst>
              </p:cNvPr>
              <p:cNvSpPr/>
              <p:nvPr/>
            </p:nvSpPr>
            <p:spPr>
              <a:xfrm>
                <a:off x="12526541" y="921681"/>
                <a:ext cx="19048" cy="19048"/>
              </a:xfrm>
              <a:custGeom>
                <a:avLst/>
                <a:gdLst>
                  <a:gd name="connsiteX0" fmla="*/ 7871 w 19048"/>
                  <a:gd name="connsiteY0" fmla="*/ 19049 h 19048"/>
                  <a:gd name="connsiteX1" fmla="*/ 19049 w 19048"/>
                  <a:gd name="connsiteY1" fmla="*/ 11178 h 19048"/>
                  <a:gd name="connsiteX2" fmla="*/ 11178 w 19048"/>
                  <a:gd name="connsiteY2" fmla="*/ 0 h 19048"/>
                  <a:gd name="connsiteX3" fmla="*/ 0 w 19048"/>
                  <a:gd name="connsiteY3" fmla="*/ 7871 h 19048"/>
                  <a:gd name="connsiteX4" fmla="*/ 3902 w 19048"/>
                  <a:gd name="connsiteY4" fmla="*/ 13493 h 19048"/>
                  <a:gd name="connsiteX5" fmla="*/ 7805 w 19048"/>
                  <a:gd name="connsiteY5" fmla="*/ 19049 h 1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48" h="19048">
                    <a:moveTo>
                      <a:pt x="7871" y="19049"/>
                    </a:moveTo>
                    <a:lnTo>
                      <a:pt x="19049" y="11178"/>
                    </a:lnTo>
                    <a:lnTo>
                      <a:pt x="11178" y="0"/>
                    </a:lnTo>
                    <a:lnTo>
                      <a:pt x="0" y="7871"/>
                    </a:lnTo>
                    <a:lnTo>
                      <a:pt x="3902" y="13493"/>
                    </a:lnTo>
                    <a:lnTo>
                      <a:pt x="7805" y="19049"/>
                    </a:lnTo>
                    <a:close/>
                  </a:path>
                </a:pathLst>
              </a:custGeom>
              <a:solidFill>
                <a:srgbClr val="BCBEC0"/>
              </a:solidFill>
              <a:ln w="661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EF27B51-3F23-4E15-A0CC-C403AAE7F65F}"/>
                  </a:ext>
                </a:extLst>
              </p:cNvPr>
              <p:cNvSpPr/>
              <p:nvPr/>
            </p:nvSpPr>
            <p:spPr>
              <a:xfrm>
                <a:off x="12546979" y="956273"/>
                <a:ext cx="18254" cy="18254"/>
              </a:xfrm>
              <a:custGeom>
                <a:avLst/>
                <a:gdLst>
                  <a:gd name="connsiteX0" fmla="*/ 6019 w 18254"/>
                  <a:gd name="connsiteY0" fmla="*/ 18255 h 18254"/>
                  <a:gd name="connsiteX1" fmla="*/ 18255 w 18254"/>
                  <a:gd name="connsiteY1" fmla="*/ 12302 h 18254"/>
                  <a:gd name="connsiteX2" fmla="*/ 12302 w 18254"/>
                  <a:gd name="connsiteY2" fmla="*/ 0 h 18254"/>
                  <a:gd name="connsiteX3" fmla="*/ 0 w 18254"/>
                  <a:gd name="connsiteY3" fmla="*/ 5953 h 18254"/>
                  <a:gd name="connsiteX4" fmla="*/ 3043 w 18254"/>
                  <a:gd name="connsiteY4" fmla="*/ 12104 h 18254"/>
                  <a:gd name="connsiteX5" fmla="*/ 6019 w 18254"/>
                  <a:gd name="connsiteY5" fmla="*/ 18255 h 1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54" h="18254">
                    <a:moveTo>
                      <a:pt x="6019" y="18255"/>
                    </a:moveTo>
                    <a:lnTo>
                      <a:pt x="18255" y="12302"/>
                    </a:lnTo>
                    <a:lnTo>
                      <a:pt x="12302" y="0"/>
                    </a:lnTo>
                    <a:lnTo>
                      <a:pt x="0" y="5953"/>
                    </a:lnTo>
                    <a:lnTo>
                      <a:pt x="3043" y="12104"/>
                    </a:lnTo>
                    <a:lnTo>
                      <a:pt x="6019" y="18255"/>
                    </a:lnTo>
                    <a:close/>
                  </a:path>
                </a:pathLst>
              </a:custGeom>
              <a:solidFill>
                <a:srgbClr val="BCBEC0"/>
              </a:solidFill>
              <a:ln w="661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577D8739-AD7A-428D-AA5B-E42F79188B14}"/>
                  </a:ext>
                </a:extLst>
              </p:cNvPr>
              <p:cNvSpPr/>
              <p:nvPr/>
            </p:nvSpPr>
            <p:spPr>
              <a:xfrm>
                <a:off x="12501209" y="891058"/>
                <a:ext cx="19246" cy="19313"/>
              </a:xfrm>
              <a:custGeom>
                <a:avLst/>
                <a:gdLst>
                  <a:gd name="connsiteX0" fmla="*/ 9458 w 19246"/>
                  <a:gd name="connsiteY0" fmla="*/ 19313 h 19313"/>
                  <a:gd name="connsiteX1" fmla="*/ 19247 w 19246"/>
                  <a:gd name="connsiteY1" fmla="*/ 9789 h 19313"/>
                  <a:gd name="connsiteX2" fmla="*/ 9789 w 19246"/>
                  <a:gd name="connsiteY2" fmla="*/ 0 h 19313"/>
                  <a:gd name="connsiteX3" fmla="*/ 0 w 19246"/>
                  <a:gd name="connsiteY3" fmla="*/ 9524 h 19313"/>
                  <a:gd name="connsiteX4" fmla="*/ 4762 w 19246"/>
                  <a:gd name="connsiteY4" fmla="*/ 14419 h 19313"/>
                  <a:gd name="connsiteX5" fmla="*/ 9524 w 19246"/>
                  <a:gd name="connsiteY5" fmla="*/ 19313 h 1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6" h="19313">
                    <a:moveTo>
                      <a:pt x="9458" y="19313"/>
                    </a:moveTo>
                    <a:lnTo>
                      <a:pt x="19247" y="9789"/>
                    </a:lnTo>
                    <a:lnTo>
                      <a:pt x="9789" y="0"/>
                    </a:lnTo>
                    <a:lnTo>
                      <a:pt x="0" y="9524"/>
                    </a:lnTo>
                    <a:lnTo>
                      <a:pt x="4762" y="14419"/>
                    </a:lnTo>
                    <a:lnTo>
                      <a:pt x="9524" y="19313"/>
                    </a:lnTo>
                    <a:close/>
                  </a:path>
                </a:pathLst>
              </a:custGeom>
              <a:solidFill>
                <a:srgbClr val="BCBEC0"/>
              </a:solidFill>
              <a:ln w="661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DD0AE309-522E-4E2E-BB81-916B6543D332}"/>
                  </a:ext>
                </a:extLst>
              </p:cNvPr>
              <p:cNvSpPr/>
              <p:nvPr/>
            </p:nvSpPr>
            <p:spPr>
              <a:xfrm>
                <a:off x="12562059" y="993841"/>
                <a:ext cx="16932" cy="16998"/>
              </a:xfrm>
              <a:custGeom>
                <a:avLst/>
                <a:gdLst>
                  <a:gd name="connsiteX0" fmla="*/ 1984 w 16932"/>
                  <a:gd name="connsiteY0" fmla="*/ 10450 h 16998"/>
                  <a:gd name="connsiteX1" fmla="*/ 3902 w 16932"/>
                  <a:gd name="connsiteY1" fmla="*/ 16998 h 16998"/>
                  <a:gd name="connsiteX2" fmla="*/ 16932 w 16932"/>
                  <a:gd name="connsiteY2" fmla="*/ 13096 h 16998"/>
                  <a:gd name="connsiteX3" fmla="*/ 13030 w 16932"/>
                  <a:gd name="connsiteY3" fmla="*/ 0 h 16998"/>
                  <a:gd name="connsiteX4" fmla="*/ 0 w 16932"/>
                  <a:gd name="connsiteY4" fmla="*/ 3902 h 16998"/>
                  <a:gd name="connsiteX5" fmla="*/ 1984 w 16932"/>
                  <a:gd name="connsiteY5" fmla="*/ 10450 h 1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2" h="16998">
                    <a:moveTo>
                      <a:pt x="1984" y="10450"/>
                    </a:moveTo>
                    <a:lnTo>
                      <a:pt x="3902" y="16998"/>
                    </a:lnTo>
                    <a:lnTo>
                      <a:pt x="16932" y="13096"/>
                    </a:lnTo>
                    <a:lnTo>
                      <a:pt x="13030" y="0"/>
                    </a:lnTo>
                    <a:lnTo>
                      <a:pt x="0" y="3902"/>
                    </a:lnTo>
                    <a:lnTo>
                      <a:pt x="1984" y="10450"/>
                    </a:lnTo>
                    <a:close/>
                  </a:path>
                </a:pathLst>
              </a:custGeom>
              <a:solidFill>
                <a:srgbClr val="BCBEC0"/>
              </a:solidFill>
              <a:ln w="661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FF611B93-7F92-4A0F-8C5F-37C9C421E803}"/>
                  </a:ext>
                </a:extLst>
              </p:cNvPr>
              <p:cNvSpPr/>
              <p:nvPr/>
            </p:nvSpPr>
            <p:spPr>
              <a:xfrm>
                <a:off x="12571120" y="1033459"/>
                <a:ext cx="15278" cy="15278"/>
              </a:xfrm>
              <a:custGeom>
                <a:avLst/>
                <a:gdLst>
                  <a:gd name="connsiteX0" fmla="*/ 926 w 15278"/>
                  <a:gd name="connsiteY0" fmla="*/ 8532 h 15278"/>
                  <a:gd name="connsiteX1" fmla="*/ 1786 w 15278"/>
                  <a:gd name="connsiteY1" fmla="*/ 15279 h 15278"/>
                  <a:gd name="connsiteX2" fmla="*/ 15279 w 15278"/>
                  <a:gd name="connsiteY2" fmla="*/ 13493 h 15278"/>
                  <a:gd name="connsiteX3" fmla="*/ 13559 w 15278"/>
                  <a:gd name="connsiteY3" fmla="*/ 0 h 15278"/>
                  <a:gd name="connsiteX4" fmla="*/ 0 w 15278"/>
                  <a:gd name="connsiteY4" fmla="*/ 1720 h 15278"/>
                  <a:gd name="connsiteX5" fmla="*/ 926 w 15278"/>
                  <a:gd name="connsiteY5" fmla="*/ 8532 h 1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78" h="15278">
                    <a:moveTo>
                      <a:pt x="926" y="8532"/>
                    </a:moveTo>
                    <a:lnTo>
                      <a:pt x="1786" y="15279"/>
                    </a:lnTo>
                    <a:lnTo>
                      <a:pt x="15279" y="13493"/>
                    </a:lnTo>
                    <a:lnTo>
                      <a:pt x="13559" y="0"/>
                    </a:lnTo>
                    <a:lnTo>
                      <a:pt x="0" y="1720"/>
                    </a:lnTo>
                    <a:lnTo>
                      <a:pt x="926" y="8532"/>
                    </a:lnTo>
                    <a:close/>
                  </a:path>
                </a:pathLst>
              </a:custGeom>
              <a:solidFill>
                <a:srgbClr val="BCBEC0"/>
              </a:solidFill>
              <a:ln w="661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FF301397-B39E-485A-B2D3-8346C22C1B96}"/>
                  </a:ext>
                </a:extLst>
              </p:cNvPr>
              <p:cNvSpPr/>
              <p:nvPr/>
            </p:nvSpPr>
            <p:spPr>
              <a:xfrm>
                <a:off x="12402262" y="829414"/>
                <a:ext cx="17196" cy="17262"/>
              </a:xfrm>
              <a:custGeom>
                <a:avLst/>
                <a:gdLst>
                  <a:gd name="connsiteX0" fmla="*/ 6482 w 17196"/>
                  <a:gd name="connsiteY0" fmla="*/ 15146 h 17262"/>
                  <a:gd name="connsiteX1" fmla="*/ 12898 w 17196"/>
                  <a:gd name="connsiteY1" fmla="*/ 17263 h 17262"/>
                  <a:gd name="connsiteX2" fmla="*/ 17197 w 17196"/>
                  <a:gd name="connsiteY2" fmla="*/ 4299 h 17262"/>
                  <a:gd name="connsiteX3" fmla="*/ 10715 w 17196"/>
                  <a:gd name="connsiteY3" fmla="*/ 2116 h 17262"/>
                  <a:gd name="connsiteX4" fmla="*/ 4299 w 17196"/>
                  <a:gd name="connsiteY4" fmla="*/ 0 h 17262"/>
                  <a:gd name="connsiteX5" fmla="*/ 0 w 17196"/>
                  <a:gd name="connsiteY5" fmla="*/ 12964 h 17262"/>
                  <a:gd name="connsiteX6" fmla="*/ 6482 w 17196"/>
                  <a:gd name="connsiteY6" fmla="*/ 15080 h 17262"/>
                  <a:gd name="connsiteX7" fmla="*/ 6482 w 17196"/>
                  <a:gd name="connsiteY7" fmla="*/ 15080 h 1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 h="17262">
                    <a:moveTo>
                      <a:pt x="6482" y="15146"/>
                    </a:moveTo>
                    <a:lnTo>
                      <a:pt x="12898" y="17263"/>
                    </a:lnTo>
                    <a:lnTo>
                      <a:pt x="17197" y="4299"/>
                    </a:lnTo>
                    <a:lnTo>
                      <a:pt x="10715" y="2116"/>
                    </a:lnTo>
                    <a:lnTo>
                      <a:pt x="4299" y="0"/>
                    </a:lnTo>
                    <a:lnTo>
                      <a:pt x="0" y="12964"/>
                    </a:lnTo>
                    <a:lnTo>
                      <a:pt x="6482" y="15080"/>
                    </a:lnTo>
                    <a:lnTo>
                      <a:pt x="6482" y="15080"/>
                    </a:lnTo>
                    <a:close/>
                  </a:path>
                </a:pathLst>
              </a:custGeom>
              <a:solidFill>
                <a:srgbClr val="BCBEC0"/>
              </a:solidFill>
              <a:ln w="661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AD5ABCD-699C-4DE2-A902-E8D62BE55D5C}"/>
                  </a:ext>
                </a:extLst>
              </p:cNvPr>
              <p:cNvSpPr/>
              <p:nvPr/>
            </p:nvSpPr>
            <p:spPr>
              <a:xfrm>
                <a:off x="12364562" y="820882"/>
                <a:ext cx="15609" cy="15675"/>
              </a:xfrm>
              <a:custGeom>
                <a:avLst/>
                <a:gdLst>
                  <a:gd name="connsiteX0" fmla="*/ 13493 w 15609"/>
                  <a:gd name="connsiteY0" fmla="*/ 15609 h 15675"/>
                  <a:gd name="connsiteX1" fmla="*/ 15610 w 15609"/>
                  <a:gd name="connsiteY1" fmla="*/ 2183 h 15675"/>
                  <a:gd name="connsiteX2" fmla="*/ 2183 w 15609"/>
                  <a:gd name="connsiteY2" fmla="*/ 0 h 15675"/>
                  <a:gd name="connsiteX3" fmla="*/ 0 w 15609"/>
                  <a:gd name="connsiteY3" fmla="*/ 13493 h 15675"/>
                  <a:gd name="connsiteX4" fmla="*/ 6747 w 15609"/>
                  <a:gd name="connsiteY4" fmla="*/ 14617 h 15675"/>
                  <a:gd name="connsiteX5" fmla="*/ 13493 w 15609"/>
                  <a:gd name="connsiteY5" fmla="*/ 15675 h 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9" h="15675">
                    <a:moveTo>
                      <a:pt x="13493" y="15609"/>
                    </a:moveTo>
                    <a:lnTo>
                      <a:pt x="15610" y="2183"/>
                    </a:lnTo>
                    <a:lnTo>
                      <a:pt x="2183" y="0"/>
                    </a:lnTo>
                    <a:lnTo>
                      <a:pt x="0" y="13493"/>
                    </a:lnTo>
                    <a:lnTo>
                      <a:pt x="6747" y="14617"/>
                    </a:lnTo>
                    <a:lnTo>
                      <a:pt x="13493" y="15675"/>
                    </a:lnTo>
                    <a:close/>
                  </a:path>
                </a:pathLst>
              </a:custGeom>
              <a:solidFill>
                <a:srgbClr val="BCBEC0"/>
              </a:solidFill>
              <a:ln w="661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83854E6-3456-4E3E-A894-1C91E2EF8C85}"/>
                  </a:ext>
                </a:extLst>
              </p:cNvPr>
              <p:cNvSpPr/>
              <p:nvPr/>
            </p:nvSpPr>
            <p:spPr>
              <a:xfrm>
                <a:off x="12438243" y="844296"/>
                <a:ext cx="18387" cy="18387"/>
              </a:xfrm>
              <a:custGeom>
                <a:avLst/>
                <a:gdLst>
                  <a:gd name="connsiteX0" fmla="*/ 12104 w 18387"/>
                  <a:gd name="connsiteY0" fmla="*/ 18387 h 18387"/>
                  <a:gd name="connsiteX1" fmla="*/ 18387 w 18387"/>
                  <a:gd name="connsiteY1" fmla="*/ 6283 h 18387"/>
                  <a:gd name="connsiteX2" fmla="*/ 6283 w 18387"/>
                  <a:gd name="connsiteY2" fmla="*/ 0 h 18387"/>
                  <a:gd name="connsiteX3" fmla="*/ 0 w 18387"/>
                  <a:gd name="connsiteY3" fmla="*/ 12104 h 18387"/>
                  <a:gd name="connsiteX4" fmla="*/ 6085 w 18387"/>
                  <a:gd name="connsiteY4" fmla="*/ 15212 h 18387"/>
                  <a:gd name="connsiteX5" fmla="*/ 12104 w 18387"/>
                  <a:gd name="connsiteY5" fmla="*/ 18387 h 1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87" h="18387">
                    <a:moveTo>
                      <a:pt x="12104" y="18387"/>
                    </a:moveTo>
                    <a:lnTo>
                      <a:pt x="18387" y="6283"/>
                    </a:lnTo>
                    <a:lnTo>
                      <a:pt x="6283" y="0"/>
                    </a:lnTo>
                    <a:lnTo>
                      <a:pt x="0" y="12104"/>
                    </a:lnTo>
                    <a:lnTo>
                      <a:pt x="6085" y="15212"/>
                    </a:lnTo>
                    <a:lnTo>
                      <a:pt x="12104" y="18387"/>
                    </a:lnTo>
                    <a:close/>
                  </a:path>
                </a:pathLst>
              </a:custGeom>
              <a:solidFill>
                <a:srgbClr val="BCBEC0"/>
              </a:solidFill>
              <a:ln w="661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A37B1F1A-5E4D-44EB-9569-1CF0434658F1}"/>
                  </a:ext>
                </a:extLst>
              </p:cNvPr>
              <p:cNvSpPr/>
              <p:nvPr/>
            </p:nvSpPr>
            <p:spPr>
              <a:xfrm>
                <a:off x="12471446" y="864998"/>
                <a:ext cx="19048" cy="19114"/>
              </a:xfrm>
              <a:custGeom>
                <a:avLst/>
                <a:gdLst>
                  <a:gd name="connsiteX0" fmla="*/ 10913 w 19048"/>
                  <a:gd name="connsiteY0" fmla="*/ 19115 h 19114"/>
                  <a:gd name="connsiteX1" fmla="*/ 19049 w 19048"/>
                  <a:gd name="connsiteY1" fmla="*/ 8202 h 19114"/>
                  <a:gd name="connsiteX2" fmla="*/ 13625 w 19048"/>
                  <a:gd name="connsiteY2" fmla="*/ 4101 h 19114"/>
                  <a:gd name="connsiteX3" fmla="*/ 8135 w 19048"/>
                  <a:gd name="connsiteY3" fmla="*/ 0 h 19114"/>
                  <a:gd name="connsiteX4" fmla="*/ 0 w 19048"/>
                  <a:gd name="connsiteY4" fmla="*/ 10913 h 19114"/>
                  <a:gd name="connsiteX5" fmla="*/ 5424 w 19048"/>
                  <a:gd name="connsiteY5" fmla="*/ 15014 h 19114"/>
                  <a:gd name="connsiteX6" fmla="*/ 10913 w 19048"/>
                  <a:gd name="connsiteY6" fmla="*/ 19049 h 1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8" h="19114">
                    <a:moveTo>
                      <a:pt x="10913" y="19115"/>
                    </a:moveTo>
                    <a:lnTo>
                      <a:pt x="19049" y="8202"/>
                    </a:lnTo>
                    <a:lnTo>
                      <a:pt x="13625" y="4101"/>
                    </a:lnTo>
                    <a:lnTo>
                      <a:pt x="8135" y="0"/>
                    </a:lnTo>
                    <a:lnTo>
                      <a:pt x="0" y="10913"/>
                    </a:lnTo>
                    <a:lnTo>
                      <a:pt x="5424" y="15014"/>
                    </a:lnTo>
                    <a:lnTo>
                      <a:pt x="10913" y="19049"/>
                    </a:lnTo>
                    <a:close/>
                  </a:path>
                </a:pathLst>
              </a:custGeom>
              <a:solidFill>
                <a:srgbClr val="BCBEC0"/>
              </a:solidFill>
              <a:ln w="661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60C0EDCF-4727-44CC-8062-8B56DFA4FA48}"/>
                  </a:ext>
                </a:extLst>
              </p:cNvPr>
              <p:cNvSpPr/>
              <p:nvPr/>
            </p:nvSpPr>
            <p:spPr>
              <a:xfrm>
                <a:off x="12285590" y="1310656"/>
                <a:ext cx="15609" cy="15609"/>
              </a:xfrm>
              <a:custGeom>
                <a:avLst/>
                <a:gdLst>
                  <a:gd name="connsiteX0" fmla="*/ 0 w 15609"/>
                  <a:gd name="connsiteY0" fmla="*/ 13493 h 15609"/>
                  <a:gd name="connsiteX1" fmla="*/ 6747 w 15609"/>
                  <a:gd name="connsiteY1" fmla="*/ 14551 h 15609"/>
                  <a:gd name="connsiteX2" fmla="*/ 13427 w 15609"/>
                  <a:gd name="connsiteY2" fmla="*/ 15609 h 15609"/>
                  <a:gd name="connsiteX3" fmla="*/ 15610 w 15609"/>
                  <a:gd name="connsiteY3" fmla="*/ 2183 h 15609"/>
                  <a:gd name="connsiteX4" fmla="*/ 2117 w 15609"/>
                  <a:gd name="connsiteY4" fmla="*/ 0 h 15609"/>
                  <a:gd name="connsiteX5" fmla="*/ 0 w 15609"/>
                  <a:gd name="connsiteY5" fmla="*/ 13493 h 1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9" h="15609">
                    <a:moveTo>
                      <a:pt x="0" y="13493"/>
                    </a:moveTo>
                    <a:lnTo>
                      <a:pt x="6747" y="14551"/>
                    </a:lnTo>
                    <a:lnTo>
                      <a:pt x="13427" y="15609"/>
                    </a:lnTo>
                    <a:lnTo>
                      <a:pt x="15610" y="2183"/>
                    </a:lnTo>
                    <a:lnTo>
                      <a:pt x="2117" y="0"/>
                    </a:lnTo>
                    <a:lnTo>
                      <a:pt x="0" y="13493"/>
                    </a:lnTo>
                    <a:close/>
                  </a:path>
                </a:pathLst>
              </a:custGeom>
              <a:solidFill>
                <a:srgbClr val="BCBEC0"/>
              </a:solidFill>
              <a:ln w="661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10EA5019-D6B6-46B7-8D3B-F413B9E195BB}"/>
                  </a:ext>
                </a:extLst>
              </p:cNvPr>
              <p:cNvSpPr/>
              <p:nvPr/>
            </p:nvSpPr>
            <p:spPr>
              <a:xfrm>
                <a:off x="12246236" y="1300470"/>
                <a:ext cx="17196" cy="17196"/>
              </a:xfrm>
              <a:custGeom>
                <a:avLst/>
                <a:gdLst>
                  <a:gd name="connsiteX0" fmla="*/ 4299 w 17196"/>
                  <a:gd name="connsiteY0" fmla="*/ 0 h 17196"/>
                  <a:gd name="connsiteX1" fmla="*/ 0 w 17196"/>
                  <a:gd name="connsiteY1" fmla="*/ 12964 h 17196"/>
                  <a:gd name="connsiteX2" fmla="*/ 6482 w 17196"/>
                  <a:gd name="connsiteY2" fmla="*/ 15080 h 17196"/>
                  <a:gd name="connsiteX3" fmla="*/ 12897 w 17196"/>
                  <a:gd name="connsiteY3" fmla="*/ 17197 h 17196"/>
                  <a:gd name="connsiteX4" fmla="*/ 17196 w 17196"/>
                  <a:gd name="connsiteY4" fmla="*/ 4233 h 17196"/>
                  <a:gd name="connsiteX5" fmla="*/ 10715 w 17196"/>
                  <a:gd name="connsiteY5" fmla="*/ 2116 h 17196"/>
                  <a:gd name="connsiteX6" fmla="*/ 4233 w 17196"/>
                  <a:gd name="connsiteY6" fmla="*/ 0 h 1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96" h="17196">
                    <a:moveTo>
                      <a:pt x="4299" y="0"/>
                    </a:moveTo>
                    <a:lnTo>
                      <a:pt x="0" y="12964"/>
                    </a:lnTo>
                    <a:lnTo>
                      <a:pt x="6482" y="15080"/>
                    </a:lnTo>
                    <a:lnTo>
                      <a:pt x="12897" y="17197"/>
                    </a:lnTo>
                    <a:lnTo>
                      <a:pt x="17196" y="4233"/>
                    </a:lnTo>
                    <a:lnTo>
                      <a:pt x="10715" y="2116"/>
                    </a:lnTo>
                    <a:lnTo>
                      <a:pt x="4233" y="0"/>
                    </a:lnTo>
                    <a:close/>
                  </a:path>
                </a:pathLst>
              </a:custGeom>
              <a:solidFill>
                <a:srgbClr val="BCBEC0"/>
              </a:solidFill>
              <a:ln w="661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00BAC9C6-2815-4731-9FC2-9A0B5AD3575E}"/>
                  </a:ext>
                </a:extLst>
              </p:cNvPr>
              <p:cNvSpPr/>
              <p:nvPr/>
            </p:nvSpPr>
            <p:spPr>
              <a:xfrm>
                <a:off x="12145371" y="1236776"/>
                <a:ext cx="19313" cy="19313"/>
              </a:xfrm>
              <a:custGeom>
                <a:avLst/>
                <a:gdLst>
                  <a:gd name="connsiteX0" fmla="*/ 0 w 19313"/>
                  <a:gd name="connsiteY0" fmla="*/ 9524 h 19313"/>
                  <a:gd name="connsiteX1" fmla="*/ 4762 w 19313"/>
                  <a:gd name="connsiteY1" fmla="*/ 14419 h 19313"/>
                  <a:gd name="connsiteX2" fmla="*/ 9524 w 19313"/>
                  <a:gd name="connsiteY2" fmla="*/ 19313 h 19313"/>
                  <a:gd name="connsiteX3" fmla="*/ 19313 w 19313"/>
                  <a:gd name="connsiteY3" fmla="*/ 9789 h 19313"/>
                  <a:gd name="connsiteX4" fmla="*/ 9789 w 19313"/>
                  <a:gd name="connsiteY4" fmla="*/ 0 h 19313"/>
                  <a:gd name="connsiteX5" fmla="*/ 0 w 19313"/>
                  <a:gd name="connsiteY5" fmla="*/ 9458 h 1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13" h="19313">
                    <a:moveTo>
                      <a:pt x="0" y="9524"/>
                    </a:moveTo>
                    <a:lnTo>
                      <a:pt x="4762" y="14419"/>
                    </a:lnTo>
                    <a:lnTo>
                      <a:pt x="9524" y="19313"/>
                    </a:lnTo>
                    <a:lnTo>
                      <a:pt x="19313" y="9789"/>
                    </a:lnTo>
                    <a:lnTo>
                      <a:pt x="9789" y="0"/>
                    </a:lnTo>
                    <a:lnTo>
                      <a:pt x="0" y="9458"/>
                    </a:lnTo>
                    <a:close/>
                  </a:path>
                </a:pathLst>
              </a:custGeom>
              <a:solidFill>
                <a:srgbClr val="BCBEC0"/>
              </a:solidFill>
              <a:ln w="661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828E475C-3C4E-4823-ADEA-35572272A215}"/>
                  </a:ext>
                </a:extLst>
              </p:cNvPr>
              <p:cNvSpPr/>
              <p:nvPr/>
            </p:nvSpPr>
            <p:spPr>
              <a:xfrm>
                <a:off x="12100527" y="1172686"/>
                <a:ext cx="18254" cy="18188"/>
              </a:xfrm>
              <a:custGeom>
                <a:avLst/>
                <a:gdLst>
                  <a:gd name="connsiteX0" fmla="*/ 0 w 18254"/>
                  <a:gd name="connsiteY0" fmla="*/ 5953 h 18188"/>
                  <a:gd name="connsiteX1" fmla="*/ 2976 w 18254"/>
                  <a:gd name="connsiteY1" fmla="*/ 12104 h 18188"/>
                  <a:gd name="connsiteX2" fmla="*/ 5953 w 18254"/>
                  <a:gd name="connsiteY2" fmla="*/ 18189 h 18188"/>
                  <a:gd name="connsiteX3" fmla="*/ 18255 w 18254"/>
                  <a:gd name="connsiteY3" fmla="*/ 12236 h 18188"/>
                  <a:gd name="connsiteX4" fmla="*/ 12302 w 18254"/>
                  <a:gd name="connsiteY4" fmla="*/ 0 h 18188"/>
                  <a:gd name="connsiteX5" fmla="*/ 0 w 18254"/>
                  <a:gd name="connsiteY5" fmla="*/ 5953 h 1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54" h="18188">
                    <a:moveTo>
                      <a:pt x="0" y="5953"/>
                    </a:moveTo>
                    <a:lnTo>
                      <a:pt x="2976" y="12104"/>
                    </a:lnTo>
                    <a:lnTo>
                      <a:pt x="5953" y="18189"/>
                    </a:lnTo>
                    <a:lnTo>
                      <a:pt x="18255" y="12236"/>
                    </a:lnTo>
                    <a:lnTo>
                      <a:pt x="12302" y="0"/>
                    </a:lnTo>
                    <a:lnTo>
                      <a:pt x="0" y="5953"/>
                    </a:lnTo>
                    <a:close/>
                  </a:path>
                </a:pathLst>
              </a:custGeom>
              <a:solidFill>
                <a:srgbClr val="BCBEC0"/>
              </a:solidFill>
              <a:ln w="661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1C4E5C89-B59E-4D06-B41C-5AB980B36141}"/>
                  </a:ext>
                </a:extLst>
              </p:cNvPr>
              <p:cNvSpPr/>
              <p:nvPr/>
            </p:nvSpPr>
            <p:spPr>
              <a:xfrm>
                <a:off x="12086770" y="1136374"/>
                <a:ext cx="16932" cy="16932"/>
              </a:xfrm>
              <a:custGeom>
                <a:avLst/>
                <a:gdLst>
                  <a:gd name="connsiteX0" fmla="*/ 13030 w 16932"/>
                  <a:gd name="connsiteY0" fmla="*/ 0 h 16932"/>
                  <a:gd name="connsiteX1" fmla="*/ 0 w 16932"/>
                  <a:gd name="connsiteY1" fmla="*/ 3902 h 16932"/>
                  <a:gd name="connsiteX2" fmla="*/ 1918 w 16932"/>
                  <a:gd name="connsiteY2" fmla="*/ 10450 h 16932"/>
                  <a:gd name="connsiteX3" fmla="*/ 3902 w 16932"/>
                  <a:gd name="connsiteY3" fmla="*/ 16932 h 16932"/>
                  <a:gd name="connsiteX4" fmla="*/ 16932 w 16932"/>
                  <a:gd name="connsiteY4" fmla="*/ 13030 h 16932"/>
                  <a:gd name="connsiteX5" fmla="*/ 13030 w 16932"/>
                  <a:gd name="connsiteY5" fmla="*/ 0 h 1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2" h="16932">
                    <a:moveTo>
                      <a:pt x="13030" y="0"/>
                    </a:moveTo>
                    <a:lnTo>
                      <a:pt x="0" y="3902"/>
                    </a:lnTo>
                    <a:lnTo>
                      <a:pt x="1918" y="10450"/>
                    </a:lnTo>
                    <a:lnTo>
                      <a:pt x="3902" y="16932"/>
                    </a:lnTo>
                    <a:lnTo>
                      <a:pt x="16932" y="13030"/>
                    </a:lnTo>
                    <a:lnTo>
                      <a:pt x="13030" y="0"/>
                    </a:lnTo>
                    <a:close/>
                  </a:path>
                </a:pathLst>
              </a:custGeom>
              <a:solidFill>
                <a:srgbClr val="BCBEC0"/>
              </a:solidFill>
              <a:ln w="661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3B938A38-2E12-416B-9C89-6EF988112653}"/>
                  </a:ext>
                </a:extLst>
              </p:cNvPr>
              <p:cNvSpPr/>
              <p:nvPr/>
            </p:nvSpPr>
            <p:spPr>
              <a:xfrm>
                <a:off x="12209197" y="1284464"/>
                <a:ext cx="18453" cy="18387"/>
              </a:xfrm>
              <a:custGeom>
                <a:avLst/>
                <a:gdLst>
                  <a:gd name="connsiteX0" fmla="*/ 0 w 18453"/>
                  <a:gd name="connsiteY0" fmla="*/ 12038 h 18387"/>
                  <a:gd name="connsiteX1" fmla="*/ 6019 w 18453"/>
                  <a:gd name="connsiteY1" fmla="*/ 15213 h 18387"/>
                  <a:gd name="connsiteX2" fmla="*/ 12104 w 18453"/>
                  <a:gd name="connsiteY2" fmla="*/ 18387 h 18387"/>
                  <a:gd name="connsiteX3" fmla="*/ 18454 w 18453"/>
                  <a:gd name="connsiteY3" fmla="*/ 6283 h 18387"/>
                  <a:gd name="connsiteX4" fmla="*/ 6350 w 18453"/>
                  <a:gd name="connsiteY4" fmla="*/ 0 h 18387"/>
                  <a:gd name="connsiteX5" fmla="*/ 66 w 18453"/>
                  <a:gd name="connsiteY5" fmla="*/ 12038 h 1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53" h="18387">
                    <a:moveTo>
                      <a:pt x="0" y="12038"/>
                    </a:moveTo>
                    <a:lnTo>
                      <a:pt x="6019" y="15213"/>
                    </a:lnTo>
                    <a:lnTo>
                      <a:pt x="12104" y="18387"/>
                    </a:lnTo>
                    <a:lnTo>
                      <a:pt x="18454" y="6283"/>
                    </a:lnTo>
                    <a:lnTo>
                      <a:pt x="6350" y="0"/>
                    </a:lnTo>
                    <a:lnTo>
                      <a:pt x="66" y="12038"/>
                    </a:lnTo>
                    <a:close/>
                  </a:path>
                </a:pathLst>
              </a:custGeom>
              <a:solidFill>
                <a:srgbClr val="BCBEC0"/>
              </a:solidFill>
              <a:ln w="661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E6DCF64A-7A3A-426D-A359-65A535D8D5F4}"/>
                  </a:ext>
                </a:extLst>
              </p:cNvPr>
              <p:cNvSpPr/>
              <p:nvPr/>
            </p:nvSpPr>
            <p:spPr>
              <a:xfrm>
                <a:off x="12079296" y="1098476"/>
                <a:ext cx="15278" cy="15278"/>
              </a:xfrm>
              <a:custGeom>
                <a:avLst/>
                <a:gdLst>
                  <a:gd name="connsiteX0" fmla="*/ 13559 w 15278"/>
                  <a:gd name="connsiteY0" fmla="*/ 0 h 15278"/>
                  <a:gd name="connsiteX1" fmla="*/ 0 w 15278"/>
                  <a:gd name="connsiteY1" fmla="*/ 1720 h 15278"/>
                  <a:gd name="connsiteX2" fmla="*/ 859 w 15278"/>
                  <a:gd name="connsiteY2" fmla="*/ 8532 h 15278"/>
                  <a:gd name="connsiteX3" fmla="*/ 1786 w 15278"/>
                  <a:gd name="connsiteY3" fmla="*/ 15279 h 15278"/>
                  <a:gd name="connsiteX4" fmla="*/ 15279 w 15278"/>
                  <a:gd name="connsiteY4" fmla="*/ 13493 h 15278"/>
                  <a:gd name="connsiteX5" fmla="*/ 13559 w 15278"/>
                  <a:gd name="connsiteY5" fmla="*/ 0 h 1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78" h="15278">
                    <a:moveTo>
                      <a:pt x="13559" y="0"/>
                    </a:moveTo>
                    <a:lnTo>
                      <a:pt x="0" y="1720"/>
                    </a:lnTo>
                    <a:lnTo>
                      <a:pt x="859" y="8532"/>
                    </a:lnTo>
                    <a:lnTo>
                      <a:pt x="1786" y="15279"/>
                    </a:lnTo>
                    <a:lnTo>
                      <a:pt x="15279" y="13493"/>
                    </a:lnTo>
                    <a:lnTo>
                      <a:pt x="13559" y="0"/>
                    </a:lnTo>
                    <a:close/>
                  </a:path>
                </a:pathLst>
              </a:custGeom>
              <a:solidFill>
                <a:srgbClr val="BCBEC0"/>
              </a:solidFill>
              <a:ln w="661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08A12A10-4E54-4380-AFD0-2F6C1B84D88D}"/>
                  </a:ext>
                </a:extLst>
              </p:cNvPr>
              <p:cNvSpPr/>
              <p:nvPr/>
            </p:nvSpPr>
            <p:spPr>
              <a:xfrm>
                <a:off x="12120105" y="1206352"/>
                <a:ext cx="19048" cy="19048"/>
              </a:xfrm>
              <a:custGeom>
                <a:avLst/>
                <a:gdLst>
                  <a:gd name="connsiteX0" fmla="*/ 66 w 19048"/>
                  <a:gd name="connsiteY0" fmla="*/ 7871 h 19048"/>
                  <a:gd name="connsiteX1" fmla="*/ 3968 w 19048"/>
                  <a:gd name="connsiteY1" fmla="*/ 13493 h 19048"/>
                  <a:gd name="connsiteX2" fmla="*/ 3968 w 19048"/>
                  <a:gd name="connsiteY2" fmla="*/ 13493 h 19048"/>
                  <a:gd name="connsiteX3" fmla="*/ 7871 w 19048"/>
                  <a:gd name="connsiteY3" fmla="*/ 19049 h 19048"/>
                  <a:gd name="connsiteX4" fmla="*/ 19049 w 19048"/>
                  <a:gd name="connsiteY4" fmla="*/ 11178 h 19048"/>
                  <a:gd name="connsiteX5" fmla="*/ 11178 w 19048"/>
                  <a:gd name="connsiteY5" fmla="*/ 0 h 19048"/>
                  <a:gd name="connsiteX6" fmla="*/ 0 w 19048"/>
                  <a:gd name="connsiteY6" fmla="*/ 7871 h 1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8" h="19048">
                    <a:moveTo>
                      <a:pt x="66" y="7871"/>
                    </a:moveTo>
                    <a:lnTo>
                      <a:pt x="3968" y="13493"/>
                    </a:lnTo>
                    <a:lnTo>
                      <a:pt x="3968" y="13493"/>
                    </a:lnTo>
                    <a:lnTo>
                      <a:pt x="7871" y="19049"/>
                    </a:lnTo>
                    <a:lnTo>
                      <a:pt x="19049" y="11178"/>
                    </a:lnTo>
                    <a:lnTo>
                      <a:pt x="11178" y="0"/>
                    </a:lnTo>
                    <a:lnTo>
                      <a:pt x="0" y="7871"/>
                    </a:lnTo>
                    <a:close/>
                  </a:path>
                </a:pathLst>
              </a:custGeom>
              <a:solidFill>
                <a:srgbClr val="BCBEC0"/>
              </a:solidFill>
              <a:ln w="661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3FE7ED7-1573-499F-AE63-C429B10FECE2}"/>
                  </a:ext>
                </a:extLst>
              </p:cNvPr>
              <p:cNvSpPr/>
              <p:nvPr/>
            </p:nvSpPr>
            <p:spPr>
              <a:xfrm>
                <a:off x="12175267" y="1263034"/>
                <a:ext cx="19114" cy="19048"/>
              </a:xfrm>
              <a:custGeom>
                <a:avLst/>
                <a:gdLst>
                  <a:gd name="connsiteX0" fmla="*/ 0 w 19114"/>
                  <a:gd name="connsiteY0" fmla="*/ 10913 h 19048"/>
                  <a:gd name="connsiteX1" fmla="*/ 5424 w 19114"/>
                  <a:gd name="connsiteY1" fmla="*/ 14948 h 19048"/>
                  <a:gd name="connsiteX2" fmla="*/ 10913 w 19114"/>
                  <a:gd name="connsiteY2" fmla="*/ 19049 h 19048"/>
                  <a:gd name="connsiteX3" fmla="*/ 19115 w 19114"/>
                  <a:gd name="connsiteY3" fmla="*/ 8135 h 19048"/>
                  <a:gd name="connsiteX4" fmla="*/ 8136 w 19114"/>
                  <a:gd name="connsiteY4" fmla="*/ 0 h 19048"/>
                  <a:gd name="connsiteX5" fmla="*/ 0 w 19114"/>
                  <a:gd name="connsiteY5" fmla="*/ 10913 h 1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14" h="19048">
                    <a:moveTo>
                      <a:pt x="0" y="10913"/>
                    </a:moveTo>
                    <a:lnTo>
                      <a:pt x="5424" y="14948"/>
                    </a:lnTo>
                    <a:lnTo>
                      <a:pt x="10913" y="19049"/>
                    </a:lnTo>
                    <a:lnTo>
                      <a:pt x="19115" y="8135"/>
                    </a:lnTo>
                    <a:lnTo>
                      <a:pt x="8136" y="0"/>
                    </a:lnTo>
                    <a:lnTo>
                      <a:pt x="0" y="10913"/>
                    </a:lnTo>
                    <a:close/>
                  </a:path>
                </a:pathLst>
              </a:custGeom>
              <a:solidFill>
                <a:srgbClr val="BCBEC0"/>
              </a:solidFill>
              <a:ln w="6610" cap="flat">
                <a:noFill/>
                <a:prstDash val="solid"/>
                <a:miter/>
              </a:ln>
            </p:spPr>
            <p:txBody>
              <a:bodyPr rtlCol="0" anchor="ctr"/>
              <a:lstStyle/>
              <a:p>
                <a:endParaRPr lang="en-US"/>
              </a:p>
            </p:txBody>
          </p:sp>
        </p:grpSp>
        <p:grpSp>
          <p:nvGrpSpPr>
            <p:cNvPr id="78" name="Graphic 13">
              <a:extLst>
                <a:ext uri="{FF2B5EF4-FFF2-40B4-BE49-F238E27FC236}">
                  <a16:creationId xmlns:a16="http://schemas.microsoft.com/office/drawing/2014/main" id="{D6660BAE-4F1E-4B00-BC61-2AC1FB08AE40}"/>
                </a:ext>
              </a:extLst>
            </p:cNvPr>
            <p:cNvGrpSpPr/>
            <p:nvPr/>
          </p:nvGrpSpPr>
          <p:grpSpPr>
            <a:xfrm>
              <a:off x="2720138" y="7326338"/>
              <a:ext cx="369300" cy="377822"/>
              <a:chOff x="10522537" y="1417804"/>
              <a:chExt cx="332442" cy="340114"/>
            </a:xfrm>
            <a:noFill/>
          </p:grpSpPr>
          <p:sp>
            <p:nvSpPr>
              <p:cNvPr id="89" name="Freeform: Shape 88">
                <a:extLst>
                  <a:ext uri="{FF2B5EF4-FFF2-40B4-BE49-F238E27FC236}">
                    <a16:creationId xmlns:a16="http://schemas.microsoft.com/office/drawing/2014/main" id="{A5621170-156B-41F6-B247-488617C4E3AC}"/>
                  </a:ext>
                </a:extLst>
              </p:cNvPr>
              <p:cNvSpPr/>
              <p:nvPr/>
            </p:nvSpPr>
            <p:spPr>
              <a:xfrm>
                <a:off x="10607528" y="1510534"/>
                <a:ext cx="247451" cy="247385"/>
              </a:xfrm>
              <a:custGeom>
                <a:avLst/>
                <a:gdLst>
                  <a:gd name="connsiteX0" fmla="*/ 177654 w 247451"/>
                  <a:gd name="connsiteY0" fmla="*/ 177655 h 247385"/>
                  <a:gd name="connsiteX1" fmla="*/ 26522 w 247451"/>
                  <a:gd name="connsiteY1" fmla="*/ 247301 h 247385"/>
                  <a:gd name="connsiteX2" fmla="*/ 0 w 247451"/>
                  <a:gd name="connsiteY2" fmla="*/ 194785 h 247385"/>
                  <a:gd name="connsiteX3" fmla="*/ 65546 w 247451"/>
                  <a:gd name="connsiteY3" fmla="*/ 156424 h 247385"/>
                  <a:gd name="connsiteX4" fmla="*/ 87571 w 247451"/>
                  <a:gd name="connsiteY4" fmla="*/ 179374 h 247385"/>
                  <a:gd name="connsiteX5" fmla="*/ 144981 w 247451"/>
                  <a:gd name="connsiteY5" fmla="*/ 144915 h 247385"/>
                  <a:gd name="connsiteX6" fmla="*/ 178845 w 247451"/>
                  <a:gd name="connsiteY6" fmla="*/ 88100 h 247385"/>
                  <a:gd name="connsiteX7" fmla="*/ 156489 w 247451"/>
                  <a:gd name="connsiteY7" fmla="*/ 65546 h 247385"/>
                  <a:gd name="connsiteX8" fmla="*/ 194851 w 247451"/>
                  <a:gd name="connsiteY8" fmla="*/ 0 h 247385"/>
                  <a:gd name="connsiteX9" fmla="*/ 247367 w 247451"/>
                  <a:gd name="connsiteY9" fmla="*/ 26523 h 247385"/>
                  <a:gd name="connsiteX10" fmla="*/ 177721 w 247451"/>
                  <a:gd name="connsiteY10" fmla="*/ 177655 h 24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451" h="247385">
                    <a:moveTo>
                      <a:pt x="177654" y="177655"/>
                    </a:moveTo>
                    <a:cubicBezTo>
                      <a:pt x="119054" y="236255"/>
                      <a:pt x="49606" y="248558"/>
                      <a:pt x="26522" y="247301"/>
                    </a:cubicBezTo>
                    <a:cubicBezTo>
                      <a:pt x="9392" y="224020"/>
                      <a:pt x="7143" y="211717"/>
                      <a:pt x="0" y="194785"/>
                    </a:cubicBezTo>
                    <a:cubicBezTo>
                      <a:pt x="13294" y="178581"/>
                      <a:pt x="49010" y="160590"/>
                      <a:pt x="65546" y="156424"/>
                    </a:cubicBezTo>
                    <a:lnTo>
                      <a:pt x="87571" y="179374"/>
                    </a:lnTo>
                    <a:cubicBezTo>
                      <a:pt x="97558" y="176398"/>
                      <a:pt x="119715" y="170181"/>
                      <a:pt x="144981" y="144915"/>
                    </a:cubicBezTo>
                    <a:cubicBezTo>
                      <a:pt x="170247" y="119649"/>
                      <a:pt x="175869" y="98087"/>
                      <a:pt x="178845" y="88100"/>
                    </a:cubicBezTo>
                    <a:lnTo>
                      <a:pt x="156489" y="65546"/>
                    </a:lnTo>
                    <a:cubicBezTo>
                      <a:pt x="163434" y="41735"/>
                      <a:pt x="180300" y="15874"/>
                      <a:pt x="194851" y="0"/>
                    </a:cubicBezTo>
                    <a:cubicBezTo>
                      <a:pt x="211717" y="7143"/>
                      <a:pt x="224019" y="9326"/>
                      <a:pt x="247367" y="26523"/>
                    </a:cubicBezTo>
                    <a:cubicBezTo>
                      <a:pt x="248624" y="49540"/>
                      <a:pt x="236321" y="119054"/>
                      <a:pt x="177721" y="177655"/>
                    </a:cubicBezTo>
                    <a:close/>
                  </a:path>
                </a:pathLst>
              </a:custGeom>
              <a:grpFill/>
              <a:ln w="19830" cap="flat">
                <a:solidFill>
                  <a:schemeClr val="bg1"/>
                </a:solid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9FEBA494-C0B8-4654-9303-AD222771B254}"/>
                  </a:ext>
                </a:extLst>
              </p:cNvPr>
              <p:cNvSpPr/>
              <p:nvPr/>
            </p:nvSpPr>
            <p:spPr>
              <a:xfrm>
                <a:off x="10638482" y="1564703"/>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2606A73-3D78-4BE3-BCDC-CCDB997DC787}"/>
                  </a:ext>
                </a:extLst>
              </p:cNvPr>
              <p:cNvSpPr/>
              <p:nvPr/>
            </p:nvSpPr>
            <p:spPr>
              <a:xfrm>
                <a:off x="10638482" y="1595591"/>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22FEA862-5B78-46AF-84B7-6DFA0CE94ADF}"/>
                  </a:ext>
                </a:extLst>
              </p:cNvPr>
              <p:cNvSpPr/>
              <p:nvPr/>
            </p:nvSpPr>
            <p:spPr>
              <a:xfrm>
                <a:off x="10638482" y="1626545"/>
                <a:ext cx="54103" cy="6614"/>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grpFill/>
              <a:ln w="19830" cap="flat">
                <a:solidFill>
                  <a:schemeClr val="bg1"/>
                </a:solid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9059D559-E223-44A0-A1DE-1EA8DCCF2612}"/>
                  </a:ext>
                </a:extLst>
              </p:cNvPr>
              <p:cNvSpPr/>
              <p:nvPr/>
            </p:nvSpPr>
            <p:spPr>
              <a:xfrm>
                <a:off x="10638482" y="1433281"/>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5DE76DE5-F1E5-4799-A220-EBA06E9187EB}"/>
                  </a:ext>
                </a:extLst>
              </p:cNvPr>
              <p:cNvSpPr/>
              <p:nvPr/>
            </p:nvSpPr>
            <p:spPr>
              <a:xfrm>
                <a:off x="10638482" y="1464169"/>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11635F58-CA68-44CA-8B22-83968D0E278D}"/>
                  </a:ext>
                </a:extLst>
              </p:cNvPr>
              <p:cNvSpPr/>
              <p:nvPr/>
            </p:nvSpPr>
            <p:spPr>
              <a:xfrm>
                <a:off x="10638482" y="1495123"/>
                <a:ext cx="54103" cy="6614"/>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grpFill/>
              <a:ln w="19830" cap="flat">
                <a:solidFill>
                  <a:schemeClr val="bg1"/>
                </a:solid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035BB4D9-0C1A-4453-8648-BF4654F854D1}"/>
                  </a:ext>
                </a:extLst>
              </p:cNvPr>
              <p:cNvSpPr/>
              <p:nvPr/>
            </p:nvSpPr>
            <p:spPr>
              <a:xfrm>
                <a:off x="10545752" y="1572442"/>
                <a:ext cx="46364" cy="46364"/>
              </a:xfrm>
              <a:custGeom>
                <a:avLst/>
                <a:gdLst>
                  <a:gd name="connsiteX0" fmla="*/ 0 w 46364"/>
                  <a:gd name="connsiteY0" fmla="*/ 0 h 46364"/>
                  <a:gd name="connsiteX1" fmla="*/ 46365 w 46364"/>
                  <a:gd name="connsiteY1" fmla="*/ 46365 h 46364"/>
                </a:gdLst>
                <a:ahLst/>
                <a:cxnLst>
                  <a:cxn ang="0">
                    <a:pos x="connsiteX0" y="connsiteY0"/>
                  </a:cxn>
                  <a:cxn ang="0">
                    <a:pos x="connsiteX1" y="connsiteY1"/>
                  </a:cxn>
                </a:cxnLst>
                <a:rect l="l" t="t" r="r" b="b"/>
                <a:pathLst>
                  <a:path w="46364" h="46364">
                    <a:moveTo>
                      <a:pt x="0" y="0"/>
                    </a:moveTo>
                    <a:lnTo>
                      <a:pt x="46365" y="46365"/>
                    </a:lnTo>
                  </a:path>
                </a:pathLst>
              </a:custGeom>
              <a:grpFill/>
              <a:ln w="19830" cap="flat">
                <a:solidFill>
                  <a:schemeClr val="bg1"/>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823720BF-6BDF-4608-9F74-F9DE7FBC0CF8}"/>
                  </a:ext>
                </a:extLst>
              </p:cNvPr>
              <p:cNvSpPr/>
              <p:nvPr/>
            </p:nvSpPr>
            <p:spPr>
              <a:xfrm>
                <a:off x="10545752" y="1572442"/>
                <a:ext cx="46364" cy="46364"/>
              </a:xfrm>
              <a:custGeom>
                <a:avLst/>
                <a:gdLst>
                  <a:gd name="connsiteX0" fmla="*/ 46365 w 46364"/>
                  <a:gd name="connsiteY0" fmla="*/ 0 h 46364"/>
                  <a:gd name="connsiteX1" fmla="*/ 0 w 46364"/>
                  <a:gd name="connsiteY1" fmla="*/ 46365 h 46364"/>
                </a:gdLst>
                <a:ahLst/>
                <a:cxnLst>
                  <a:cxn ang="0">
                    <a:pos x="connsiteX0" y="connsiteY0"/>
                  </a:cxn>
                  <a:cxn ang="0">
                    <a:pos x="connsiteX1" y="connsiteY1"/>
                  </a:cxn>
                </a:cxnLst>
                <a:rect l="l" t="t" r="r" b="b"/>
                <a:pathLst>
                  <a:path w="46364" h="46364">
                    <a:moveTo>
                      <a:pt x="46365" y="0"/>
                    </a:moveTo>
                    <a:lnTo>
                      <a:pt x="0" y="46365"/>
                    </a:lnTo>
                  </a:path>
                </a:pathLst>
              </a:custGeom>
              <a:grpFill/>
              <a:ln w="19830" cap="flat">
                <a:solidFill>
                  <a:schemeClr val="bg1"/>
                </a:solid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AC7B6DF1-79FC-4E88-A85A-A5D6AEAA73FA}"/>
                  </a:ext>
                </a:extLst>
              </p:cNvPr>
              <p:cNvSpPr/>
              <p:nvPr/>
            </p:nvSpPr>
            <p:spPr>
              <a:xfrm>
                <a:off x="10522537" y="1549226"/>
                <a:ext cx="92795" cy="92795"/>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grpFill/>
              <a:ln w="19830" cap="flat">
                <a:solidFill>
                  <a:schemeClr val="bg1"/>
                </a:solid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BEBF6D2-96B8-4D09-AC8D-DEDB45A46B08}"/>
                  </a:ext>
                </a:extLst>
              </p:cNvPr>
              <p:cNvSpPr/>
              <p:nvPr/>
            </p:nvSpPr>
            <p:spPr>
              <a:xfrm>
                <a:off x="10545752" y="1441020"/>
                <a:ext cx="46364" cy="46364"/>
              </a:xfrm>
              <a:custGeom>
                <a:avLst/>
                <a:gdLst>
                  <a:gd name="connsiteX0" fmla="*/ 46365 w 46364"/>
                  <a:gd name="connsiteY0" fmla="*/ 0 h 46364"/>
                  <a:gd name="connsiteX1" fmla="*/ 15411 w 46364"/>
                  <a:gd name="connsiteY1" fmla="*/ 46365 h 46364"/>
                  <a:gd name="connsiteX2" fmla="*/ 0 w 46364"/>
                  <a:gd name="connsiteY2" fmla="*/ 23149 h 46364"/>
                </a:gdLst>
                <a:ahLst/>
                <a:cxnLst>
                  <a:cxn ang="0">
                    <a:pos x="connsiteX0" y="connsiteY0"/>
                  </a:cxn>
                  <a:cxn ang="0">
                    <a:pos x="connsiteX1" y="connsiteY1"/>
                  </a:cxn>
                  <a:cxn ang="0">
                    <a:pos x="connsiteX2" y="connsiteY2"/>
                  </a:cxn>
                </a:cxnLst>
                <a:rect l="l" t="t" r="r" b="b"/>
                <a:pathLst>
                  <a:path w="46364" h="46364">
                    <a:moveTo>
                      <a:pt x="46365" y="0"/>
                    </a:moveTo>
                    <a:lnTo>
                      <a:pt x="15411" y="46365"/>
                    </a:lnTo>
                    <a:lnTo>
                      <a:pt x="0" y="23149"/>
                    </a:lnTo>
                  </a:path>
                </a:pathLst>
              </a:custGeom>
              <a:grpFill/>
              <a:ln w="19830" cap="flat">
                <a:solidFill>
                  <a:schemeClr val="bg1"/>
                </a:solid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624726A-18EA-4E64-9DA4-0F7C2DE51210}"/>
                  </a:ext>
                </a:extLst>
              </p:cNvPr>
              <p:cNvSpPr/>
              <p:nvPr/>
            </p:nvSpPr>
            <p:spPr>
              <a:xfrm>
                <a:off x="10522537" y="1417804"/>
                <a:ext cx="92795" cy="92795"/>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grpFill/>
              <a:ln w="19830" cap="flat">
                <a:solidFill>
                  <a:schemeClr val="bg1"/>
                </a:solidFill>
                <a:prstDash val="solid"/>
                <a:miter/>
              </a:ln>
            </p:spPr>
            <p:txBody>
              <a:bodyPr rtlCol="0" anchor="ctr"/>
              <a:lstStyle/>
              <a:p>
                <a:endParaRPr lang="en-US"/>
              </a:p>
            </p:txBody>
          </p:sp>
        </p:grpSp>
        <p:grpSp>
          <p:nvGrpSpPr>
            <p:cNvPr id="79" name="Graphic 13">
              <a:extLst>
                <a:ext uri="{FF2B5EF4-FFF2-40B4-BE49-F238E27FC236}">
                  <a16:creationId xmlns:a16="http://schemas.microsoft.com/office/drawing/2014/main" id="{23D3A059-01B4-4860-8679-44404CE8A178}"/>
                </a:ext>
              </a:extLst>
            </p:cNvPr>
            <p:cNvGrpSpPr/>
            <p:nvPr/>
          </p:nvGrpSpPr>
          <p:grpSpPr>
            <a:xfrm>
              <a:off x="4003786" y="7302134"/>
              <a:ext cx="241435" cy="241435"/>
              <a:chOff x="14071726" y="-371109"/>
              <a:chExt cx="217339" cy="217339"/>
            </a:xfrm>
            <a:noFill/>
          </p:grpSpPr>
          <p:sp>
            <p:nvSpPr>
              <p:cNvPr id="87" name="Freeform: Shape 86">
                <a:extLst>
                  <a:ext uri="{FF2B5EF4-FFF2-40B4-BE49-F238E27FC236}">
                    <a16:creationId xmlns:a16="http://schemas.microsoft.com/office/drawing/2014/main" id="{77C8CE3A-B7B8-475E-B401-D1E123071A5A}"/>
                  </a:ext>
                </a:extLst>
              </p:cNvPr>
              <p:cNvSpPr/>
              <p:nvPr/>
            </p:nvSpPr>
            <p:spPr>
              <a:xfrm>
                <a:off x="14109889" y="-329573"/>
                <a:ext cx="141078" cy="141078"/>
              </a:xfrm>
              <a:custGeom>
                <a:avLst/>
                <a:gdLst>
                  <a:gd name="connsiteX0" fmla="*/ 136317 w 141078"/>
                  <a:gd name="connsiteY0" fmla="*/ 44513 h 141078"/>
                  <a:gd name="connsiteX1" fmla="*/ 96566 w 141078"/>
                  <a:gd name="connsiteY1" fmla="*/ 44513 h 141078"/>
                  <a:gd name="connsiteX2" fmla="*/ 96566 w 141078"/>
                  <a:gd name="connsiteY2" fmla="*/ 4762 h 141078"/>
                  <a:gd name="connsiteX3" fmla="*/ 91804 w 141078"/>
                  <a:gd name="connsiteY3" fmla="*/ 0 h 141078"/>
                  <a:gd name="connsiteX4" fmla="*/ 49275 w 141078"/>
                  <a:gd name="connsiteY4" fmla="*/ 0 h 141078"/>
                  <a:gd name="connsiteX5" fmla="*/ 44513 w 141078"/>
                  <a:gd name="connsiteY5" fmla="*/ 4762 h 141078"/>
                  <a:gd name="connsiteX6" fmla="*/ 44513 w 141078"/>
                  <a:gd name="connsiteY6" fmla="*/ 44513 h 141078"/>
                  <a:gd name="connsiteX7" fmla="*/ 4762 w 141078"/>
                  <a:gd name="connsiteY7" fmla="*/ 44513 h 141078"/>
                  <a:gd name="connsiteX8" fmla="*/ 0 w 141078"/>
                  <a:gd name="connsiteY8" fmla="*/ 49275 h 141078"/>
                  <a:gd name="connsiteX9" fmla="*/ 0 w 141078"/>
                  <a:gd name="connsiteY9" fmla="*/ 91804 h 141078"/>
                  <a:gd name="connsiteX10" fmla="*/ 4762 w 141078"/>
                  <a:gd name="connsiteY10" fmla="*/ 96566 h 141078"/>
                  <a:gd name="connsiteX11" fmla="*/ 44513 w 141078"/>
                  <a:gd name="connsiteY11" fmla="*/ 96566 h 141078"/>
                  <a:gd name="connsiteX12" fmla="*/ 44513 w 141078"/>
                  <a:gd name="connsiteY12" fmla="*/ 136317 h 141078"/>
                  <a:gd name="connsiteX13" fmla="*/ 49275 w 141078"/>
                  <a:gd name="connsiteY13" fmla="*/ 141079 h 141078"/>
                  <a:gd name="connsiteX14" fmla="*/ 91804 w 141078"/>
                  <a:gd name="connsiteY14" fmla="*/ 141079 h 141078"/>
                  <a:gd name="connsiteX15" fmla="*/ 96566 w 141078"/>
                  <a:gd name="connsiteY15" fmla="*/ 136317 h 141078"/>
                  <a:gd name="connsiteX16" fmla="*/ 96566 w 141078"/>
                  <a:gd name="connsiteY16" fmla="*/ 96566 h 141078"/>
                  <a:gd name="connsiteX17" fmla="*/ 136317 w 141078"/>
                  <a:gd name="connsiteY17" fmla="*/ 96566 h 141078"/>
                  <a:gd name="connsiteX18" fmla="*/ 141079 w 141078"/>
                  <a:gd name="connsiteY18" fmla="*/ 91804 h 141078"/>
                  <a:gd name="connsiteX19" fmla="*/ 141079 w 141078"/>
                  <a:gd name="connsiteY19" fmla="*/ 49275 h 141078"/>
                  <a:gd name="connsiteX20" fmla="*/ 136317 w 141078"/>
                  <a:gd name="connsiteY20" fmla="*/ 44513 h 14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078" h="141078">
                    <a:moveTo>
                      <a:pt x="136317" y="44513"/>
                    </a:moveTo>
                    <a:lnTo>
                      <a:pt x="96566" y="44513"/>
                    </a:lnTo>
                    <a:lnTo>
                      <a:pt x="96566" y="4762"/>
                    </a:lnTo>
                    <a:cubicBezTo>
                      <a:pt x="96566" y="2117"/>
                      <a:pt x="94449" y="0"/>
                      <a:pt x="91804" y="0"/>
                    </a:cubicBezTo>
                    <a:lnTo>
                      <a:pt x="49275" y="0"/>
                    </a:lnTo>
                    <a:cubicBezTo>
                      <a:pt x="46630" y="0"/>
                      <a:pt x="44513" y="2117"/>
                      <a:pt x="44513" y="4762"/>
                    </a:cubicBezTo>
                    <a:lnTo>
                      <a:pt x="44513" y="44513"/>
                    </a:lnTo>
                    <a:lnTo>
                      <a:pt x="4762" y="44513"/>
                    </a:lnTo>
                    <a:cubicBezTo>
                      <a:pt x="2117" y="44513"/>
                      <a:pt x="0" y="46629"/>
                      <a:pt x="0" y="49275"/>
                    </a:cubicBezTo>
                    <a:lnTo>
                      <a:pt x="0" y="91804"/>
                    </a:lnTo>
                    <a:cubicBezTo>
                      <a:pt x="0" y="94449"/>
                      <a:pt x="2117" y="96566"/>
                      <a:pt x="4762" y="96566"/>
                    </a:cubicBezTo>
                    <a:lnTo>
                      <a:pt x="44513" y="96566"/>
                    </a:lnTo>
                    <a:lnTo>
                      <a:pt x="44513" y="136317"/>
                    </a:lnTo>
                    <a:cubicBezTo>
                      <a:pt x="44513" y="138962"/>
                      <a:pt x="46630" y="141079"/>
                      <a:pt x="49275" y="141079"/>
                    </a:cubicBezTo>
                    <a:lnTo>
                      <a:pt x="91804" y="141079"/>
                    </a:lnTo>
                    <a:cubicBezTo>
                      <a:pt x="94449" y="141079"/>
                      <a:pt x="96566" y="138962"/>
                      <a:pt x="96566" y="136317"/>
                    </a:cubicBezTo>
                    <a:lnTo>
                      <a:pt x="96566" y="96566"/>
                    </a:lnTo>
                    <a:lnTo>
                      <a:pt x="136317" y="96566"/>
                    </a:lnTo>
                    <a:cubicBezTo>
                      <a:pt x="138962" y="96566"/>
                      <a:pt x="141079" y="94449"/>
                      <a:pt x="141079" y="91804"/>
                    </a:cubicBezTo>
                    <a:lnTo>
                      <a:pt x="141079" y="49275"/>
                    </a:lnTo>
                    <a:cubicBezTo>
                      <a:pt x="141079" y="46629"/>
                      <a:pt x="138962" y="44513"/>
                      <a:pt x="136317" y="44513"/>
                    </a:cubicBezTo>
                    <a:close/>
                  </a:path>
                </a:pathLst>
              </a:custGeom>
              <a:noFill/>
              <a:ln w="19830" cap="flat">
                <a:solidFill>
                  <a:schemeClr val="bg1"/>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F8E10A13-C945-4A59-8B77-3E073C49CAF2}"/>
                  </a:ext>
                </a:extLst>
              </p:cNvPr>
              <p:cNvSpPr/>
              <p:nvPr/>
            </p:nvSpPr>
            <p:spPr>
              <a:xfrm>
                <a:off x="14071726" y="-371109"/>
                <a:ext cx="217339" cy="217339"/>
              </a:xfrm>
              <a:custGeom>
                <a:avLst/>
                <a:gdLst>
                  <a:gd name="connsiteX0" fmla="*/ 108670 w 217339"/>
                  <a:gd name="connsiteY0" fmla="*/ 0 h 217339"/>
                  <a:gd name="connsiteX1" fmla="*/ 0 w 217339"/>
                  <a:gd name="connsiteY1" fmla="*/ 108670 h 217339"/>
                  <a:gd name="connsiteX2" fmla="*/ 108670 w 217339"/>
                  <a:gd name="connsiteY2" fmla="*/ 217339 h 217339"/>
                  <a:gd name="connsiteX3" fmla="*/ 217339 w 217339"/>
                  <a:gd name="connsiteY3" fmla="*/ 108670 h 217339"/>
                  <a:gd name="connsiteX4" fmla="*/ 108670 w 217339"/>
                  <a:gd name="connsiteY4" fmla="*/ 0 h 21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39" h="217339">
                    <a:moveTo>
                      <a:pt x="108670" y="0"/>
                    </a:moveTo>
                    <a:cubicBezTo>
                      <a:pt x="48746" y="0"/>
                      <a:pt x="0" y="48746"/>
                      <a:pt x="0" y="108670"/>
                    </a:cubicBezTo>
                    <a:cubicBezTo>
                      <a:pt x="0" y="168593"/>
                      <a:pt x="48746" y="217339"/>
                      <a:pt x="108670" y="217339"/>
                    </a:cubicBezTo>
                    <a:cubicBezTo>
                      <a:pt x="168593" y="217339"/>
                      <a:pt x="217339" y="168593"/>
                      <a:pt x="217339" y="108670"/>
                    </a:cubicBezTo>
                    <a:cubicBezTo>
                      <a:pt x="217339" y="48746"/>
                      <a:pt x="168593" y="0"/>
                      <a:pt x="108670" y="0"/>
                    </a:cubicBezTo>
                    <a:close/>
                  </a:path>
                </a:pathLst>
              </a:custGeom>
              <a:noFill/>
              <a:ln w="19830" cap="flat">
                <a:solidFill>
                  <a:schemeClr val="bg1"/>
                </a:solidFill>
                <a:prstDash val="solid"/>
                <a:miter/>
              </a:ln>
            </p:spPr>
            <p:txBody>
              <a:bodyPr rtlCol="0" anchor="ctr"/>
              <a:lstStyle/>
              <a:p>
                <a:endParaRPr lang="en-US"/>
              </a:p>
            </p:txBody>
          </p:sp>
        </p:grpSp>
        <p:grpSp>
          <p:nvGrpSpPr>
            <p:cNvPr id="80" name="Graphic 13">
              <a:extLst>
                <a:ext uri="{FF2B5EF4-FFF2-40B4-BE49-F238E27FC236}">
                  <a16:creationId xmlns:a16="http://schemas.microsoft.com/office/drawing/2014/main" id="{A9352884-57C5-49BF-8163-29E7CEBCE364}"/>
                </a:ext>
              </a:extLst>
            </p:cNvPr>
            <p:cNvGrpSpPr/>
            <p:nvPr/>
          </p:nvGrpSpPr>
          <p:grpSpPr>
            <a:xfrm>
              <a:off x="441398" y="6693313"/>
              <a:ext cx="416082" cy="396097"/>
              <a:chOff x="8577795" y="842642"/>
              <a:chExt cx="374556" cy="356565"/>
            </a:xfrm>
            <a:solidFill>
              <a:schemeClr val="bg1"/>
            </a:solidFill>
          </p:grpSpPr>
          <p:sp>
            <p:nvSpPr>
              <p:cNvPr id="81" name="Freeform: Shape 80">
                <a:extLst>
                  <a:ext uri="{FF2B5EF4-FFF2-40B4-BE49-F238E27FC236}">
                    <a16:creationId xmlns:a16="http://schemas.microsoft.com/office/drawing/2014/main" id="{E8727029-74BC-4E7A-81BA-AD66CB2B6F3B}"/>
                  </a:ext>
                </a:extLst>
              </p:cNvPr>
              <p:cNvSpPr/>
              <p:nvPr/>
            </p:nvSpPr>
            <p:spPr>
              <a:xfrm>
                <a:off x="8701239" y="842642"/>
                <a:ext cx="127999" cy="178977"/>
              </a:xfrm>
              <a:custGeom>
                <a:avLst/>
                <a:gdLst>
                  <a:gd name="connsiteX0" fmla="*/ 372 w 127999"/>
                  <a:gd name="connsiteY0" fmla="*/ 93193 h 178977"/>
                  <a:gd name="connsiteX1" fmla="*/ 372 w 127999"/>
                  <a:gd name="connsiteY1" fmla="*/ 93920 h 178977"/>
                  <a:gd name="connsiteX2" fmla="*/ 20016 w 127999"/>
                  <a:gd name="connsiteY2" fmla="*/ 151661 h 178977"/>
                  <a:gd name="connsiteX3" fmla="*/ 64000 w 127999"/>
                  <a:gd name="connsiteY3" fmla="*/ 178977 h 178977"/>
                  <a:gd name="connsiteX4" fmla="*/ 107983 w 127999"/>
                  <a:gd name="connsiteY4" fmla="*/ 151661 h 178977"/>
                  <a:gd name="connsiteX5" fmla="*/ 127693 w 127999"/>
                  <a:gd name="connsiteY5" fmla="*/ 93920 h 178977"/>
                  <a:gd name="connsiteX6" fmla="*/ 127693 w 127999"/>
                  <a:gd name="connsiteY6" fmla="*/ 93193 h 178977"/>
                  <a:gd name="connsiteX7" fmla="*/ 127693 w 127999"/>
                  <a:gd name="connsiteY7" fmla="*/ 89092 h 178977"/>
                  <a:gd name="connsiteX8" fmla="*/ 64000 w 127999"/>
                  <a:gd name="connsiteY8" fmla="*/ 0 h 178977"/>
                  <a:gd name="connsiteX9" fmla="*/ 306 w 127999"/>
                  <a:gd name="connsiteY9" fmla="*/ 89092 h 178977"/>
                  <a:gd name="connsiteX10" fmla="*/ 372 w 127999"/>
                  <a:gd name="connsiteY10" fmla="*/ 93193 h 178977"/>
                  <a:gd name="connsiteX11" fmla="*/ 12939 w 127999"/>
                  <a:gd name="connsiteY11" fmla="*/ 79766 h 178977"/>
                  <a:gd name="connsiteX12" fmla="*/ 14460 w 127999"/>
                  <a:gd name="connsiteY12" fmla="*/ 64950 h 178977"/>
                  <a:gd name="connsiteX13" fmla="*/ 18032 w 127999"/>
                  <a:gd name="connsiteY13" fmla="*/ 48614 h 178977"/>
                  <a:gd name="connsiteX14" fmla="*/ 41842 w 127999"/>
                  <a:gd name="connsiteY14" fmla="*/ 46431 h 178977"/>
                  <a:gd name="connsiteX15" fmla="*/ 41842 w 127999"/>
                  <a:gd name="connsiteY15" fmla="*/ 46431 h 178977"/>
                  <a:gd name="connsiteX16" fmla="*/ 64000 w 127999"/>
                  <a:gd name="connsiteY16" fmla="*/ 50465 h 178977"/>
                  <a:gd name="connsiteX17" fmla="*/ 86157 w 127999"/>
                  <a:gd name="connsiteY17" fmla="*/ 46431 h 178977"/>
                  <a:gd name="connsiteX18" fmla="*/ 109967 w 127999"/>
                  <a:gd name="connsiteY18" fmla="*/ 48614 h 178977"/>
                  <a:gd name="connsiteX19" fmla="*/ 113539 w 127999"/>
                  <a:gd name="connsiteY19" fmla="*/ 64950 h 178977"/>
                  <a:gd name="connsiteX20" fmla="*/ 115060 w 127999"/>
                  <a:gd name="connsiteY20" fmla="*/ 79766 h 178977"/>
                  <a:gd name="connsiteX21" fmla="*/ 118698 w 127999"/>
                  <a:gd name="connsiteY21" fmla="*/ 94383 h 178977"/>
                  <a:gd name="connsiteX22" fmla="*/ 100774 w 127999"/>
                  <a:gd name="connsiteY22" fmla="*/ 146370 h 178977"/>
                  <a:gd name="connsiteX23" fmla="*/ 64000 w 127999"/>
                  <a:gd name="connsiteY23" fmla="*/ 170048 h 178977"/>
                  <a:gd name="connsiteX24" fmla="*/ 27225 w 127999"/>
                  <a:gd name="connsiteY24" fmla="*/ 146370 h 178977"/>
                  <a:gd name="connsiteX25" fmla="*/ 9301 w 127999"/>
                  <a:gd name="connsiteY25" fmla="*/ 94383 h 178977"/>
                  <a:gd name="connsiteX26" fmla="*/ 12939 w 127999"/>
                  <a:gd name="connsiteY26" fmla="*/ 79766 h 17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7999" h="178977">
                    <a:moveTo>
                      <a:pt x="372" y="93193"/>
                    </a:moveTo>
                    <a:lnTo>
                      <a:pt x="372" y="93920"/>
                    </a:lnTo>
                    <a:cubicBezTo>
                      <a:pt x="372" y="114424"/>
                      <a:pt x="8243" y="135655"/>
                      <a:pt x="20016" y="151661"/>
                    </a:cubicBezTo>
                    <a:cubicBezTo>
                      <a:pt x="31987" y="167932"/>
                      <a:pt x="47993" y="178977"/>
                      <a:pt x="64000" y="178977"/>
                    </a:cubicBezTo>
                    <a:cubicBezTo>
                      <a:pt x="80006" y="178977"/>
                      <a:pt x="96012" y="167932"/>
                      <a:pt x="107983" y="151661"/>
                    </a:cubicBezTo>
                    <a:cubicBezTo>
                      <a:pt x="119756" y="135655"/>
                      <a:pt x="127693" y="114424"/>
                      <a:pt x="127693" y="93920"/>
                    </a:cubicBezTo>
                    <a:lnTo>
                      <a:pt x="127693" y="93193"/>
                    </a:lnTo>
                    <a:cubicBezTo>
                      <a:pt x="127693" y="91804"/>
                      <a:pt x="127693" y="90481"/>
                      <a:pt x="127693" y="89092"/>
                    </a:cubicBezTo>
                    <a:cubicBezTo>
                      <a:pt x="127693" y="39883"/>
                      <a:pt x="136159" y="0"/>
                      <a:pt x="64000" y="0"/>
                    </a:cubicBezTo>
                    <a:cubicBezTo>
                      <a:pt x="-8160" y="0"/>
                      <a:pt x="306" y="39883"/>
                      <a:pt x="306" y="89092"/>
                    </a:cubicBezTo>
                    <a:cubicBezTo>
                      <a:pt x="306" y="90481"/>
                      <a:pt x="306" y="91870"/>
                      <a:pt x="372" y="93193"/>
                    </a:cubicBezTo>
                    <a:close/>
                    <a:moveTo>
                      <a:pt x="12939" y="79766"/>
                    </a:moveTo>
                    <a:cubicBezTo>
                      <a:pt x="14262" y="74541"/>
                      <a:pt x="14328" y="69646"/>
                      <a:pt x="14460" y="64950"/>
                    </a:cubicBezTo>
                    <a:cubicBezTo>
                      <a:pt x="14592" y="58865"/>
                      <a:pt x="14725" y="53243"/>
                      <a:pt x="18032" y="48614"/>
                    </a:cubicBezTo>
                    <a:cubicBezTo>
                      <a:pt x="23455" y="41206"/>
                      <a:pt x="31921" y="43587"/>
                      <a:pt x="41842" y="46431"/>
                    </a:cubicBezTo>
                    <a:lnTo>
                      <a:pt x="41842" y="46431"/>
                    </a:lnTo>
                    <a:cubicBezTo>
                      <a:pt x="48655" y="48349"/>
                      <a:pt x="55996" y="50465"/>
                      <a:pt x="64000" y="50465"/>
                    </a:cubicBezTo>
                    <a:cubicBezTo>
                      <a:pt x="72003" y="50465"/>
                      <a:pt x="79410" y="48349"/>
                      <a:pt x="86157" y="46431"/>
                    </a:cubicBezTo>
                    <a:cubicBezTo>
                      <a:pt x="96078" y="43587"/>
                      <a:pt x="104610" y="41206"/>
                      <a:pt x="109967" y="48614"/>
                    </a:cubicBezTo>
                    <a:cubicBezTo>
                      <a:pt x="113275" y="53243"/>
                      <a:pt x="113407" y="58865"/>
                      <a:pt x="113539" y="64950"/>
                    </a:cubicBezTo>
                    <a:cubicBezTo>
                      <a:pt x="113671" y="69580"/>
                      <a:pt x="113737" y="74475"/>
                      <a:pt x="115060" y="79766"/>
                    </a:cubicBezTo>
                    <a:lnTo>
                      <a:pt x="118698" y="94383"/>
                    </a:lnTo>
                    <a:cubicBezTo>
                      <a:pt x="118566" y="112836"/>
                      <a:pt x="111356" y="131885"/>
                      <a:pt x="100774" y="146370"/>
                    </a:cubicBezTo>
                    <a:cubicBezTo>
                      <a:pt x="90456" y="160458"/>
                      <a:pt x="76963" y="170048"/>
                      <a:pt x="64000" y="170048"/>
                    </a:cubicBezTo>
                    <a:cubicBezTo>
                      <a:pt x="51036" y="170048"/>
                      <a:pt x="37609" y="160458"/>
                      <a:pt x="27225" y="146370"/>
                    </a:cubicBezTo>
                    <a:cubicBezTo>
                      <a:pt x="16643" y="131885"/>
                      <a:pt x="9367" y="112836"/>
                      <a:pt x="9301" y="94383"/>
                    </a:cubicBezTo>
                    <a:lnTo>
                      <a:pt x="12939" y="79766"/>
                    </a:lnTo>
                    <a:close/>
                  </a:path>
                </a:pathLst>
              </a:custGeom>
              <a:grpFill/>
              <a:ln w="661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74DE6555-1A6A-4D3A-8954-0DAF204260F0}"/>
                  </a:ext>
                </a:extLst>
              </p:cNvPr>
              <p:cNvSpPr/>
              <p:nvPr/>
            </p:nvSpPr>
            <p:spPr>
              <a:xfrm>
                <a:off x="8846195" y="1037820"/>
                <a:ext cx="106156" cy="100605"/>
              </a:xfrm>
              <a:custGeom>
                <a:avLst/>
                <a:gdLst>
                  <a:gd name="connsiteX0" fmla="*/ 0 w 106156"/>
                  <a:gd name="connsiteY0" fmla="*/ 2783 h 100605"/>
                  <a:gd name="connsiteX1" fmla="*/ 46497 w 106156"/>
                  <a:gd name="connsiteY1" fmla="*/ 42798 h 100605"/>
                  <a:gd name="connsiteX2" fmla="*/ 49473 w 106156"/>
                  <a:gd name="connsiteY2" fmla="*/ 59399 h 100605"/>
                  <a:gd name="connsiteX3" fmla="*/ 49473 w 106156"/>
                  <a:gd name="connsiteY3" fmla="*/ 100605 h 100605"/>
                  <a:gd name="connsiteX4" fmla="*/ 93457 w 106156"/>
                  <a:gd name="connsiteY4" fmla="*/ 100605 h 100605"/>
                  <a:gd name="connsiteX5" fmla="*/ 106156 w 106156"/>
                  <a:gd name="connsiteY5" fmla="*/ 87906 h 100605"/>
                  <a:gd name="connsiteX6" fmla="*/ 106156 w 106156"/>
                  <a:gd name="connsiteY6" fmla="*/ 37441 h 100605"/>
                  <a:gd name="connsiteX7" fmla="*/ 0 w 106156"/>
                  <a:gd name="connsiteY7" fmla="*/ 2783 h 10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56" h="100605">
                    <a:moveTo>
                      <a:pt x="0" y="2783"/>
                    </a:moveTo>
                    <a:cubicBezTo>
                      <a:pt x="19247" y="10257"/>
                      <a:pt x="39089" y="22691"/>
                      <a:pt x="46497" y="42798"/>
                    </a:cubicBezTo>
                    <a:cubicBezTo>
                      <a:pt x="48481" y="48155"/>
                      <a:pt x="49473" y="53711"/>
                      <a:pt x="49473" y="59399"/>
                    </a:cubicBezTo>
                    <a:lnTo>
                      <a:pt x="49473" y="100605"/>
                    </a:lnTo>
                    <a:lnTo>
                      <a:pt x="93457" y="100605"/>
                    </a:lnTo>
                    <a:cubicBezTo>
                      <a:pt x="100468" y="100605"/>
                      <a:pt x="106156" y="94917"/>
                      <a:pt x="106156" y="87906"/>
                    </a:cubicBezTo>
                    <a:lnTo>
                      <a:pt x="106156" y="37441"/>
                    </a:lnTo>
                    <a:cubicBezTo>
                      <a:pt x="106156" y="5693"/>
                      <a:pt x="44711" y="-5882"/>
                      <a:pt x="0" y="2783"/>
                    </a:cubicBezTo>
                    <a:close/>
                  </a:path>
                </a:pathLst>
              </a:custGeom>
              <a:grpFill/>
              <a:ln w="661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FE38FA10-EE5B-4E50-923F-AC6EDC664F73}"/>
                  </a:ext>
                </a:extLst>
              </p:cNvPr>
              <p:cNvSpPr/>
              <p:nvPr/>
            </p:nvSpPr>
            <p:spPr>
              <a:xfrm>
                <a:off x="8645391" y="1043645"/>
                <a:ext cx="239099" cy="155563"/>
              </a:xfrm>
              <a:custGeom>
                <a:avLst/>
                <a:gdLst>
                  <a:gd name="connsiteX0" fmla="*/ 172562 w 239099"/>
                  <a:gd name="connsiteY0" fmla="*/ 0 h 155563"/>
                  <a:gd name="connsiteX1" fmla="*/ 131025 w 239099"/>
                  <a:gd name="connsiteY1" fmla="*/ 112969 h 155563"/>
                  <a:gd name="connsiteX2" fmla="*/ 124742 w 239099"/>
                  <a:gd name="connsiteY2" fmla="*/ 37833 h 155563"/>
                  <a:gd name="connsiteX3" fmla="*/ 125602 w 239099"/>
                  <a:gd name="connsiteY3" fmla="*/ 34063 h 155563"/>
                  <a:gd name="connsiteX4" fmla="*/ 132745 w 239099"/>
                  <a:gd name="connsiteY4" fmla="*/ 20768 h 155563"/>
                  <a:gd name="connsiteX5" fmla="*/ 132811 w 239099"/>
                  <a:gd name="connsiteY5" fmla="*/ 18321 h 155563"/>
                  <a:gd name="connsiteX6" fmla="*/ 130695 w 239099"/>
                  <a:gd name="connsiteY6" fmla="*/ 17064 h 155563"/>
                  <a:gd name="connsiteX7" fmla="*/ 109331 w 239099"/>
                  <a:gd name="connsiteY7" fmla="*/ 17064 h 155563"/>
                  <a:gd name="connsiteX8" fmla="*/ 107214 w 239099"/>
                  <a:gd name="connsiteY8" fmla="*/ 18321 h 155563"/>
                  <a:gd name="connsiteX9" fmla="*/ 107214 w 239099"/>
                  <a:gd name="connsiteY9" fmla="*/ 20768 h 155563"/>
                  <a:gd name="connsiteX10" fmla="*/ 114358 w 239099"/>
                  <a:gd name="connsiteY10" fmla="*/ 34063 h 155563"/>
                  <a:gd name="connsiteX11" fmla="*/ 115218 w 239099"/>
                  <a:gd name="connsiteY11" fmla="*/ 37833 h 155563"/>
                  <a:gd name="connsiteX12" fmla="*/ 108802 w 239099"/>
                  <a:gd name="connsiteY12" fmla="*/ 114291 h 155563"/>
                  <a:gd name="connsiteX13" fmla="*/ 66670 w 239099"/>
                  <a:gd name="connsiteY13" fmla="*/ 0 h 155563"/>
                  <a:gd name="connsiteX14" fmla="*/ 0 w 239099"/>
                  <a:gd name="connsiteY14" fmla="*/ 53508 h 155563"/>
                  <a:gd name="connsiteX15" fmla="*/ 0 w 239099"/>
                  <a:gd name="connsiteY15" fmla="*/ 132017 h 155563"/>
                  <a:gd name="connsiteX16" fmla="*/ 23546 w 239099"/>
                  <a:gd name="connsiteY16" fmla="*/ 155564 h 155563"/>
                  <a:gd name="connsiteX17" fmla="*/ 215553 w 239099"/>
                  <a:gd name="connsiteY17" fmla="*/ 155564 h 155563"/>
                  <a:gd name="connsiteX18" fmla="*/ 239100 w 239099"/>
                  <a:gd name="connsiteY18" fmla="*/ 132017 h 155563"/>
                  <a:gd name="connsiteX19" fmla="*/ 239100 w 239099"/>
                  <a:gd name="connsiteY19" fmla="*/ 53508 h 155563"/>
                  <a:gd name="connsiteX20" fmla="*/ 172429 w 239099"/>
                  <a:gd name="connsiteY20" fmla="*/ 0 h 15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099" h="155563">
                    <a:moveTo>
                      <a:pt x="172562" y="0"/>
                    </a:moveTo>
                    <a:cubicBezTo>
                      <a:pt x="160789" y="47754"/>
                      <a:pt x="149875" y="73350"/>
                      <a:pt x="131025" y="112969"/>
                    </a:cubicBezTo>
                    <a:lnTo>
                      <a:pt x="124742" y="37833"/>
                    </a:lnTo>
                    <a:cubicBezTo>
                      <a:pt x="124610" y="36510"/>
                      <a:pt x="124940" y="35319"/>
                      <a:pt x="125602" y="34063"/>
                    </a:cubicBezTo>
                    <a:lnTo>
                      <a:pt x="132745" y="20768"/>
                    </a:lnTo>
                    <a:cubicBezTo>
                      <a:pt x="133142" y="19974"/>
                      <a:pt x="133274" y="19115"/>
                      <a:pt x="132811" y="18321"/>
                    </a:cubicBezTo>
                    <a:cubicBezTo>
                      <a:pt x="132348" y="17527"/>
                      <a:pt x="131620" y="17064"/>
                      <a:pt x="130695" y="17064"/>
                    </a:cubicBezTo>
                    <a:lnTo>
                      <a:pt x="109331" y="17064"/>
                    </a:lnTo>
                    <a:cubicBezTo>
                      <a:pt x="108405" y="17064"/>
                      <a:pt x="107677" y="17527"/>
                      <a:pt x="107214" y="18321"/>
                    </a:cubicBezTo>
                    <a:cubicBezTo>
                      <a:pt x="106752" y="19115"/>
                      <a:pt x="106818" y="19974"/>
                      <a:pt x="107214" y="20768"/>
                    </a:cubicBezTo>
                    <a:lnTo>
                      <a:pt x="114358" y="34063"/>
                    </a:lnTo>
                    <a:cubicBezTo>
                      <a:pt x="115019" y="35319"/>
                      <a:pt x="115350" y="36444"/>
                      <a:pt x="115218" y="37833"/>
                    </a:cubicBezTo>
                    <a:lnTo>
                      <a:pt x="108802" y="114291"/>
                    </a:lnTo>
                    <a:cubicBezTo>
                      <a:pt x="89621" y="73946"/>
                      <a:pt x="78575" y="48283"/>
                      <a:pt x="66670" y="0"/>
                    </a:cubicBezTo>
                    <a:cubicBezTo>
                      <a:pt x="28904" y="8334"/>
                      <a:pt x="0" y="26192"/>
                      <a:pt x="0" y="53508"/>
                    </a:cubicBezTo>
                    <a:lnTo>
                      <a:pt x="0" y="132017"/>
                    </a:lnTo>
                    <a:cubicBezTo>
                      <a:pt x="0" y="144981"/>
                      <a:pt x="10583" y="155564"/>
                      <a:pt x="23546" y="155564"/>
                    </a:cubicBezTo>
                    <a:lnTo>
                      <a:pt x="215553" y="155564"/>
                    </a:lnTo>
                    <a:cubicBezTo>
                      <a:pt x="228517" y="155564"/>
                      <a:pt x="239100" y="144981"/>
                      <a:pt x="239100" y="132017"/>
                    </a:cubicBezTo>
                    <a:lnTo>
                      <a:pt x="239100" y="53508"/>
                    </a:lnTo>
                    <a:cubicBezTo>
                      <a:pt x="239100" y="26126"/>
                      <a:pt x="210130" y="8334"/>
                      <a:pt x="172429" y="0"/>
                    </a:cubicBezTo>
                    <a:close/>
                  </a:path>
                </a:pathLst>
              </a:custGeom>
              <a:grpFill/>
              <a:ln w="661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07A9FB25-9D1E-4963-95A5-587F8B44303B}"/>
                  </a:ext>
                </a:extLst>
              </p:cNvPr>
              <p:cNvSpPr/>
              <p:nvPr/>
            </p:nvSpPr>
            <p:spPr>
              <a:xfrm>
                <a:off x="8577795" y="1037813"/>
                <a:ext cx="106222" cy="100612"/>
              </a:xfrm>
              <a:custGeom>
                <a:avLst/>
                <a:gdLst>
                  <a:gd name="connsiteX0" fmla="*/ 106222 w 106222"/>
                  <a:gd name="connsiteY0" fmla="*/ 2790 h 100612"/>
                  <a:gd name="connsiteX1" fmla="*/ 0 w 106222"/>
                  <a:gd name="connsiteY1" fmla="*/ 37448 h 100612"/>
                  <a:gd name="connsiteX2" fmla="*/ 0 w 106222"/>
                  <a:gd name="connsiteY2" fmla="*/ 87913 h 100612"/>
                  <a:gd name="connsiteX3" fmla="*/ 12699 w 106222"/>
                  <a:gd name="connsiteY3" fmla="*/ 100612 h 100612"/>
                  <a:gd name="connsiteX4" fmla="*/ 56683 w 106222"/>
                  <a:gd name="connsiteY4" fmla="*/ 100612 h 100612"/>
                  <a:gd name="connsiteX5" fmla="*/ 56683 w 106222"/>
                  <a:gd name="connsiteY5" fmla="*/ 59406 h 100612"/>
                  <a:gd name="connsiteX6" fmla="*/ 59659 w 106222"/>
                  <a:gd name="connsiteY6" fmla="*/ 42871 h 100612"/>
                  <a:gd name="connsiteX7" fmla="*/ 106222 w 106222"/>
                  <a:gd name="connsiteY7" fmla="*/ 2856 h 1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22" h="100612">
                    <a:moveTo>
                      <a:pt x="106222" y="2790"/>
                    </a:moveTo>
                    <a:cubicBezTo>
                      <a:pt x="61511" y="-5875"/>
                      <a:pt x="0" y="5634"/>
                      <a:pt x="0" y="37448"/>
                    </a:cubicBezTo>
                    <a:lnTo>
                      <a:pt x="0" y="87913"/>
                    </a:lnTo>
                    <a:cubicBezTo>
                      <a:pt x="0" y="94924"/>
                      <a:pt x="5688" y="100612"/>
                      <a:pt x="12699" y="100612"/>
                    </a:cubicBezTo>
                    <a:lnTo>
                      <a:pt x="56683" y="100612"/>
                    </a:lnTo>
                    <a:lnTo>
                      <a:pt x="56683" y="59406"/>
                    </a:lnTo>
                    <a:cubicBezTo>
                      <a:pt x="56683" y="53718"/>
                      <a:pt x="57675" y="48162"/>
                      <a:pt x="59659" y="42871"/>
                    </a:cubicBezTo>
                    <a:cubicBezTo>
                      <a:pt x="67133" y="22764"/>
                      <a:pt x="86975" y="10330"/>
                      <a:pt x="106222" y="2856"/>
                    </a:cubicBezTo>
                    <a:close/>
                  </a:path>
                </a:pathLst>
              </a:custGeom>
              <a:grpFill/>
              <a:ln w="661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F0661437-28F5-4E8D-8265-C1C31004D44D}"/>
                  </a:ext>
                </a:extLst>
              </p:cNvPr>
              <p:cNvSpPr/>
              <p:nvPr/>
            </p:nvSpPr>
            <p:spPr>
              <a:xfrm>
                <a:off x="8612591" y="912686"/>
                <a:ext cx="82863" cy="116275"/>
              </a:xfrm>
              <a:custGeom>
                <a:avLst/>
                <a:gdLst>
                  <a:gd name="connsiteX0" fmla="*/ 324 w 82863"/>
                  <a:gd name="connsiteY0" fmla="*/ 60717 h 116275"/>
                  <a:gd name="connsiteX1" fmla="*/ 324 w 82863"/>
                  <a:gd name="connsiteY1" fmla="*/ 61180 h 116275"/>
                  <a:gd name="connsiteX2" fmla="*/ 13023 w 82863"/>
                  <a:gd name="connsiteY2" fmla="*/ 98550 h 116275"/>
                  <a:gd name="connsiteX3" fmla="*/ 41464 w 82863"/>
                  <a:gd name="connsiteY3" fmla="*/ 116276 h 116275"/>
                  <a:gd name="connsiteX4" fmla="*/ 69905 w 82863"/>
                  <a:gd name="connsiteY4" fmla="*/ 98550 h 116275"/>
                  <a:gd name="connsiteX5" fmla="*/ 82670 w 82863"/>
                  <a:gd name="connsiteY5" fmla="*/ 61180 h 116275"/>
                  <a:gd name="connsiteX6" fmla="*/ 82670 w 82863"/>
                  <a:gd name="connsiteY6" fmla="*/ 60717 h 116275"/>
                  <a:gd name="connsiteX7" fmla="*/ 82670 w 82863"/>
                  <a:gd name="connsiteY7" fmla="*/ 58072 h 116275"/>
                  <a:gd name="connsiteX8" fmla="*/ 52774 w 82863"/>
                  <a:gd name="connsiteY8" fmla="*/ 992 h 116275"/>
                  <a:gd name="connsiteX9" fmla="*/ 41067 w 82863"/>
                  <a:gd name="connsiteY9" fmla="*/ 0 h 116275"/>
                  <a:gd name="connsiteX10" fmla="*/ 27971 w 82863"/>
                  <a:gd name="connsiteY10" fmla="*/ 1257 h 116275"/>
                  <a:gd name="connsiteX11" fmla="*/ 192 w 82863"/>
                  <a:gd name="connsiteY11" fmla="*/ 58072 h 116275"/>
                  <a:gd name="connsiteX12" fmla="*/ 192 w 82863"/>
                  <a:gd name="connsiteY12" fmla="*/ 60717 h 116275"/>
                  <a:gd name="connsiteX13" fmla="*/ 8460 w 82863"/>
                  <a:gd name="connsiteY13" fmla="*/ 51987 h 116275"/>
                  <a:gd name="connsiteX14" fmla="*/ 9386 w 82863"/>
                  <a:gd name="connsiteY14" fmla="*/ 42396 h 116275"/>
                  <a:gd name="connsiteX15" fmla="*/ 11701 w 82863"/>
                  <a:gd name="connsiteY15" fmla="*/ 31814 h 116275"/>
                  <a:gd name="connsiteX16" fmla="*/ 24929 w 82863"/>
                  <a:gd name="connsiteY16" fmla="*/ 28573 h 116275"/>
                  <a:gd name="connsiteX17" fmla="*/ 41464 w 82863"/>
                  <a:gd name="connsiteY17" fmla="*/ 36708 h 116275"/>
                  <a:gd name="connsiteX18" fmla="*/ 58396 w 82863"/>
                  <a:gd name="connsiteY18" fmla="*/ 28507 h 116275"/>
                  <a:gd name="connsiteX19" fmla="*/ 71227 w 82863"/>
                  <a:gd name="connsiteY19" fmla="*/ 31814 h 116275"/>
                  <a:gd name="connsiteX20" fmla="*/ 73542 w 82863"/>
                  <a:gd name="connsiteY20" fmla="*/ 42396 h 116275"/>
                  <a:gd name="connsiteX21" fmla="*/ 74535 w 82863"/>
                  <a:gd name="connsiteY21" fmla="*/ 51987 h 116275"/>
                  <a:gd name="connsiteX22" fmla="*/ 76849 w 82863"/>
                  <a:gd name="connsiteY22" fmla="*/ 61445 h 116275"/>
                  <a:gd name="connsiteX23" fmla="*/ 65209 w 82863"/>
                  <a:gd name="connsiteY23" fmla="*/ 95111 h 116275"/>
                  <a:gd name="connsiteX24" fmla="*/ 41398 w 82863"/>
                  <a:gd name="connsiteY24" fmla="*/ 110455 h 116275"/>
                  <a:gd name="connsiteX25" fmla="*/ 17587 w 82863"/>
                  <a:gd name="connsiteY25" fmla="*/ 95111 h 116275"/>
                  <a:gd name="connsiteX26" fmla="*/ 5946 w 82863"/>
                  <a:gd name="connsiteY26" fmla="*/ 61445 h 116275"/>
                  <a:gd name="connsiteX27" fmla="*/ 8327 w 82863"/>
                  <a:gd name="connsiteY27" fmla="*/ 51987 h 11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863" h="116275">
                    <a:moveTo>
                      <a:pt x="324" y="60717"/>
                    </a:moveTo>
                    <a:lnTo>
                      <a:pt x="324" y="61180"/>
                    </a:lnTo>
                    <a:cubicBezTo>
                      <a:pt x="324" y="74475"/>
                      <a:pt x="5417" y="88166"/>
                      <a:pt x="13023" y="98550"/>
                    </a:cubicBezTo>
                    <a:cubicBezTo>
                      <a:pt x="20762" y="109066"/>
                      <a:pt x="31146" y="116276"/>
                      <a:pt x="41464" y="116276"/>
                    </a:cubicBezTo>
                    <a:cubicBezTo>
                      <a:pt x="51782" y="116276"/>
                      <a:pt x="62232" y="109133"/>
                      <a:pt x="69905" y="98550"/>
                    </a:cubicBezTo>
                    <a:cubicBezTo>
                      <a:pt x="77511" y="88166"/>
                      <a:pt x="82670" y="74475"/>
                      <a:pt x="82670" y="61180"/>
                    </a:cubicBezTo>
                    <a:lnTo>
                      <a:pt x="82670" y="60717"/>
                    </a:lnTo>
                    <a:cubicBezTo>
                      <a:pt x="82670" y="59858"/>
                      <a:pt x="82670" y="58998"/>
                      <a:pt x="82670" y="58072"/>
                    </a:cubicBezTo>
                    <a:cubicBezTo>
                      <a:pt x="82670" y="29036"/>
                      <a:pt x="87167" y="5093"/>
                      <a:pt x="52774" y="992"/>
                    </a:cubicBezTo>
                    <a:cubicBezTo>
                      <a:pt x="49335" y="331"/>
                      <a:pt x="45433" y="0"/>
                      <a:pt x="41067" y="0"/>
                    </a:cubicBezTo>
                    <a:cubicBezTo>
                      <a:pt x="36107" y="0"/>
                      <a:pt x="31807" y="463"/>
                      <a:pt x="27971" y="1257"/>
                    </a:cubicBezTo>
                    <a:cubicBezTo>
                      <a:pt x="-4107" y="6085"/>
                      <a:pt x="192" y="29631"/>
                      <a:pt x="192" y="58072"/>
                    </a:cubicBezTo>
                    <a:cubicBezTo>
                      <a:pt x="192" y="58998"/>
                      <a:pt x="192" y="59858"/>
                      <a:pt x="192" y="60717"/>
                    </a:cubicBezTo>
                    <a:close/>
                    <a:moveTo>
                      <a:pt x="8460" y="51987"/>
                    </a:moveTo>
                    <a:cubicBezTo>
                      <a:pt x="9320" y="48547"/>
                      <a:pt x="9386" y="45439"/>
                      <a:pt x="9386" y="42396"/>
                    </a:cubicBezTo>
                    <a:cubicBezTo>
                      <a:pt x="9452" y="38428"/>
                      <a:pt x="9518" y="34790"/>
                      <a:pt x="11701" y="31814"/>
                    </a:cubicBezTo>
                    <a:cubicBezTo>
                      <a:pt x="12164" y="30293"/>
                      <a:pt x="17587" y="29234"/>
                      <a:pt x="24929" y="28573"/>
                    </a:cubicBezTo>
                    <a:lnTo>
                      <a:pt x="41464" y="36708"/>
                    </a:lnTo>
                    <a:lnTo>
                      <a:pt x="58396" y="28507"/>
                    </a:lnTo>
                    <a:cubicBezTo>
                      <a:pt x="65738" y="29102"/>
                      <a:pt x="71095" y="30226"/>
                      <a:pt x="71227" y="31814"/>
                    </a:cubicBezTo>
                    <a:cubicBezTo>
                      <a:pt x="73410" y="34790"/>
                      <a:pt x="73476" y="38428"/>
                      <a:pt x="73542" y="42396"/>
                    </a:cubicBezTo>
                    <a:cubicBezTo>
                      <a:pt x="73609" y="45373"/>
                      <a:pt x="73675" y="48547"/>
                      <a:pt x="74535" y="51987"/>
                    </a:cubicBezTo>
                    <a:lnTo>
                      <a:pt x="76849" y="61445"/>
                    </a:lnTo>
                    <a:cubicBezTo>
                      <a:pt x="76783" y="73416"/>
                      <a:pt x="72153" y="85719"/>
                      <a:pt x="65209" y="95111"/>
                    </a:cubicBezTo>
                    <a:cubicBezTo>
                      <a:pt x="58528" y="104238"/>
                      <a:pt x="49798" y="110455"/>
                      <a:pt x="41398" y="110455"/>
                    </a:cubicBezTo>
                    <a:cubicBezTo>
                      <a:pt x="32998" y="110455"/>
                      <a:pt x="24267" y="104238"/>
                      <a:pt x="17587" y="95111"/>
                    </a:cubicBezTo>
                    <a:cubicBezTo>
                      <a:pt x="10709" y="85719"/>
                      <a:pt x="6079" y="73416"/>
                      <a:pt x="5946" y="61445"/>
                    </a:cubicBezTo>
                    <a:lnTo>
                      <a:pt x="8327" y="51987"/>
                    </a:lnTo>
                    <a:close/>
                  </a:path>
                </a:pathLst>
              </a:custGeom>
              <a:grpFill/>
              <a:ln w="661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EA8C304-79BE-4289-A5A1-23720DB29141}"/>
                  </a:ext>
                </a:extLst>
              </p:cNvPr>
              <p:cNvSpPr/>
              <p:nvPr/>
            </p:nvSpPr>
            <p:spPr>
              <a:xfrm>
                <a:off x="8820003" y="912620"/>
                <a:ext cx="112439" cy="116342"/>
              </a:xfrm>
              <a:custGeom>
                <a:avLst/>
                <a:gdLst>
                  <a:gd name="connsiteX0" fmla="*/ 9260 w 112439"/>
                  <a:gd name="connsiteY0" fmla="*/ 85653 h 116342"/>
                  <a:gd name="connsiteX1" fmla="*/ 0 w 112439"/>
                  <a:gd name="connsiteY1" fmla="*/ 110522 h 116342"/>
                  <a:gd name="connsiteX2" fmla="*/ 40015 w 112439"/>
                  <a:gd name="connsiteY2" fmla="*/ 110522 h 116342"/>
                  <a:gd name="connsiteX3" fmla="*/ 56484 w 112439"/>
                  <a:gd name="connsiteY3" fmla="*/ 116342 h 116342"/>
                  <a:gd name="connsiteX4" fmla="*/ 72953 w 112439"/>
                  <a:gd name="connsiteY4" fmla="*/ 110522 h 116342"/>
                  <a:gd name="connsiteX5" fmla="*/ 112440 w 112439"/>
                  <a:gd name="connsiteY5" fmla="*/ 110522 h 116342"/>
                  <a:gd name="connsiteX6" fmla="*/ 103180 w 112439"/>
                  <a:gd name="connsiteY6" fmla="*/ 85653 h 116342"/>
                  <a:gd name="connsiteX7" fmla="*/ 97426 w 112439"/>
                  <a:gd name="connsiteY7" fmla="*/ 28705 h 116342"/>
                  <a:gd name="connsiteX8" fmla="*/ 68985 w 112439"/>
                  <a:gd name="connsiteY8" fmla="*/ 1124 h 116342"/>
                  <a:gd name="connsiteX9" fmla="*/ 56551 w 112439"/>
                  <a:gd name="connsiteY9" fmla="*/ 0 h 116342"/>
                  <a:gd name="connsiteX10" fmla="*/ 44248 w 112439"/>
                  <a:gd name="connsiteY10" fmla="*/ 1124 h 116342"/>
                  <a:gd name="connsiteX11" fmla="*/ 16866 w 112439"/>
                  <a:gd name="connsiteY11" fmla="*/ 22223 h 116342"/>
                  <a:gd name="connsiteX12" fmla="*/ 16866 w 112439"/>
                  <a:gd name="connsiteY12" fmla="*/ 22091 h 116342"/>
                  <a:gd name="connsiteX13" fmla="*/ 9392 w 112439"/>
                  <a:gd name="connsiteY13" fmla="*/ 85586 h 116342"/>
                  <a:gd name="connsiteX14" fmla="*/ 21893 w 112439"/>
                  <a:gd name="connsiteY14" fmla="*/ 58204 h 116342"/>
                  <a:gd name="connsiteX15" fmla="*/ 68985 w 112439"/>
                  <a:gd name="connsiteY15" fmla="*/ 28375 h 116342"/>
                  <a:gd name="connsiteX16" fmla="*/ 86248 w 112439"/>
                  <a:gd name="connsiteY16" fmla="*/ 31946 h 116342"/>
                  <a:gd name="connsiteX17" fmla="*/ 88563 w 112439"/>
                  <a:gd name="connsiteY17" fmla="*/ 42529 h 116342"/>
                  <a:gd name="connsiteX18" fmla="*/ 89555 w 112439"/>
                  <a:gd name="connsiteY18" fmla="*/ 52119 h 116342"/>
                  <a:gd name="connsiteX19" fmla="*/ 91870 w 112439"/>
                  <a:gd name="connsiteY19" fmla="*/ 61577 h 116342"/>
                  <a:gd name="connsiteX20" fmla="*/ 80229 w 112439"/>
                  <a:gd name="connsiteY20" fmla="*/ 95243 h 116342"/>
                  <a:gd name="connsiteX21" fmla="*/ 56418 w 112439"/>
                  <a:gd name="connsiteY21" fmla="*/ 110588 h 116342"/>
                  <a:gd name="connsiteX22" fmla="*/ 32607 w 112439"/>
                  <a:gd name="connsiteY22" fmla="*/ 95243 h 116342"/>
                  <a:gd name="connsiteX23" fmla="*/ 20967 w 112439"/>
                  <a:gd name="connsiteY23" fmla="*/ 61577 h 116342"/>
                  <a:gd name="connsiteX24" fmla="*/ 21827 w 112439"/>
                  <a:gd name="connsiteY24" fmla="*/ 58204 h 1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439" h="116342">
                    <a:moveTo>
                      <a:pt x="9260" y="85653"/>
                    </a:moveTo>
                    <a:cubicBezTo>
                      <a:pt x="13030" y="110059"/>
                      <a:pt x="0" y="110522"/>
                      <a:pt x="0" y="110522"/>
                    </a:cubicBezTo>
                    <a:lnTo>
                      <a:pt x="40015" y="110522"/>
                    </a:lnTo>
                    <a:cubicBezTo>
                      <a:pt x="45240" y="114159"/>
                      <a:pt x="50862" y="116342"/>
                      <a:pt x="56484" y="116342"/>
                    </a:cubicBezTo>
                    <a:cubicBezTo>
                      <a:pt x="62106" y="116342"/>
                      <a:pt x="67728" y="114159"/>
                      <a:pt x="72953" y="110522"/>
                    </a:cubicBezTo>
                    <a:lnTo>
                      <a:pt x="112440" y="110522"/>
                    </a:lnTo>
                    <a:cubicBezTo>
                      <a:pt x="112440" y="110522"/>
                      <a:pt x="99344" y="110059"/>
                      <a:pt x="103180" y="85653"/>
                    </a:cubicBezTo>
                    <a:cubicBezTo>
                      <a:pt x="106024" y="67398"/>
                      <a:pt x="100402" y="40941"/>
                      <a:pt x="97426" y="28705"/>
                    </a:cubicBezTo>
                    <a:cubicBezTo>
                      <a:pt x="95838" y="14286"/>
                      <a:pt x="89753" y="3968"/>
                      <a:pt x="68985" y="1124"/>
                    </a:cubicBezTo>
                    <a:cubicBezTo>
                      <a:pt x="65347" y="397"/>
                      <a:pt x="61180" y="0"/>
                      <a:pt x="56551" y="0"/>
                    </a:cubicBezTo>
                    <a:cubicBezTo>
                      <a:pt x="51921" y="0"/>
                      <a:pt x="47886" y="397"/>
                      <a:pt x="44248" y="1124"/>
                    </a:cubicBezTo>
                    <a:cubicBezTo>
                      <a:pt x="26655" y="3439"/>
                      <a:pt x="19578" y="11244"/>
                      <a:pt x="16866" y="22223"/>
                    </a:cubicBezTo>
                    <a:lnTo>
                      <a:pt x="16866" y="22091"/>
                    </a:lnTo>
                    <a:cubicBezTo>
                      <a:pt x="16866" y="22091"/>
                      <a:pt x="5556" y="61180"/>
                      <a:pt x="9392" y="85586"/>
                    </a:cubicBezTo>
                    <a:close/>
                    <a:moveTo>
                      <a:pt x="21893" y="58204"/>
                    </a:moveTo>
                    <a:cubicBezTo>
                      <a:pt x="66141" y="43455"/>
                      <a:pt x="68853" y="30425"/>
                      <a:pt x="68985" y="28375"/>
                    </a:cubicBezTo>
                    <a:cubicBezTo>
                      <a:pt x="78575" y="28904"/>
                      <a:pt x="86049" y="30094"/>
                      <a:pt x="86248" y="31946"/>
                    </a:cubicBezTo>
                    <a:cubicBezTo>
                      <a:pt x="88430" y="34922"/>
                      <a:pt x="88497" y="38560"/>
                      <a:pt x="88563" y="42529"/>
                    </a:cubicBezTo>
                    <a:cubicBezTo>
                      <a:pt x="88563" y="45505"/>
                      <a:pt x="88695" y="48680"/>
                      <a:pt x="89555" y="52119"/>
                    </a:cubicBezTo>
                    <a:lnTo>
                      <a:pt x="91870" y="61577"/>
                    </a:lnTo>
                    <a:cubicBezTo>
                      <a:pt x="91804" y="73549"/>
                      <a:pt x="87108" y="85851"/>
                      <a:pt x="80229" y="95243"/>
                    </a:cubicBezTo>
                    <a:cubicBezTo>
                      <a:pt x="73549" y="104370"/>
                      <a:pt x="64818" y="110588"/>
                      <a:pt x="56418" y="110588"/>
                    </a:cubicBezTo>
                    <a:cubicBezTo>
                      <a:pt x="48018" y="110588"/>
                      <a:pt x="39288" y="104370"/>
                      <a:pt x="32607" y="95243"/>
                    </a:cubicBezTo>
                    <a:cubicBezTo>
                      <a:pt x="25729" y="85851"/>
                      <a:pt x="21033" y="73549"/>
                      <a:pt x="20967" y="61577"/>
                    </a:cubicBezTo>
                    <a:lnTo>
                      <a:pt x="21827" y="58204"/>
                    </a:lnTo>
                    <a:close/>
                  </a:path>
                </a:pathLst>
              </a:custGeom>
              <a:grpFill/>
              <a:ln w="6610" cap="flat">
                <a:noFill/>
                <a:prstDash val="solid"/>
                <a:miter/>
              </a:ln>
            </p:spPr>
            <p:txBody>
              <a:bodyPr rtlCol="0" anchor="ctr"/>
              <a:lstStyle/>
              <a:p>
                <a:endParaRPr lang="en-US"/>
              </a:p>
            </p:txBody>
          </p:sp>
        </p:grpSp>
      </p:grpSp>
      <p:pic>
        <p:nvPicPr>
          <p:cNvPr id="55" name="Graphic 54">
            <a:extLst>
              <a:ext uri="{FF2B5EF4-FFF2-40B4-BE49-F238E27FC236}">
                <a16:creationId xmlns:a16="http://schemas.microsoft.com/office/drawing/2014/main" id="{7FFD1A45-B135-4FBB-83BC-A5CDDC3320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69474" y="-60492"/>
            <a:ext cx="1841576" cy="4064167"/>
          </a:xfrm>
          <a:prstGeom prst="rect">
            <a:avLst/>
          </a:prstGeom>
        </p:spPr>
      </p:pic>
      <p:pic>
        <p:nvPicPr>
          <p:cNvPr id="52" name="Graphic 51">
            <a:extLst>
              <a:ext uri="{FF2B5EF4-FFF2-40B4-BE49-F238E27FC236}">
                <a16:creationId xmlns:a16="http://schemas.microsoft.com/office/drawing/2014/main" id="{9A7A35D7-731B-40AF-BB02-04ECE2E0CF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08888" y="6313790"/>
            <a:ext cx="1143000" cy="409500"/>
          </a:xfrm>
          <a:prstGeom prst="rect">
            <a:avLst/>
          </a:prstGeom>
        </p:spPr>
      </p:pic>
      <p:sp>
        <p:nvSpPr>
          <p:cNvPr id="3" name="TextBox 2">
            <a:extLst>
              <a:ext uri="{FF2B5EF4-FFF2-40B4-BE49-F238E27FC236}">
                <a16:creationId xmlns:a16="http://schemas.microsoft.com/office/drawing/2014/main" id="{2FFA2325-5174-068B-4AEC-1A381BB00CBD}"/>
              </a:ext>
            </a:extLst>
          </p:cNvPr>
          <p:cNvSpPr txBox="1"/>
          <p:nvPr/>
        </p:nvSpPr>
        <p:spPr>
          <a:xfrm>
            <a:off x="4724688" y="1355436"/>
            <a:ext cx="6126349" cy="4239622"/>
          </a:xfrm>
          <a:prstGeom prst="rect">
            <a:avLst/>
          </a:prstGeom>
          <a:noFill/>
        </p:spPr>
        <p:txBody>
          <a:bodyPr wrap="square" lIns="45720" tIns="22860" rIns="45720" bIns="22860" rtlCol="0">
            <a:spAutoFit/>
          </a:bodyPr>
          <a:lstStyle/>
          <a:p>
            <a:pPr>
              <a:lnSpc>
                <a:spcPts val="1920"/>
              </a:lnSpc>
              <a:spcBef>
                <a:spcPts val="600"/>
              </a:spcBef>
              <a:buClr>
                <a:srgbClr val="00A8BF"/>
              </a:buClr>
              <a:buSzPct val="150000"/>
            </a:pPr>
            <a:r>
              <a:rPr lang="en-US" b="1" kern="0">
                <a:solidFill>
                  <a:srgbClr val="E05106"/>
                </a:solidFill>
                <a:effectLst/>
                <a:latin typeface="Arial" panose="020B0604020202020204" pitchFamily="34" charset="0"/>
                <a:ea typeface="Times New Roman" panose="02020603050405020304" pitchFamily="18" charset="0"/>
                <a:cs typeface="Times New Roman" panose="02020603050405020304" pitchFamily="18" charset="0"/>
              </a:rPr>
              <a:t>Monitor Key Performance Indicators (KPIs)</a:t>
            </a:r>
          </a:p>
          <a:p>
            <a:pPr marL="285750" indent="-285750">
              <a:lnSpc>
                <a:spcPts val="1920"/>
              </a:lnSpc>
              <a:spcBef>
                <a:spcPts val="600"/>
              </a:spcBef>
              <a:buClr>
                <a:srgbClr val="E05106"/>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Track KPIs such as fill rate, time-to-fill, and employee    turnover to measure your staffing company's performance.</a:t>
            </a:r>
          </a:p>
          <a:p>
            <a:pPr marL="285750" indent="-285750">
              <a:lnSpc>
                <a:spcPts val="1920"/>
              </a:lnSpc>
              <a:spcBef>
                <a:spcPts val="600"/>
              </a:spcBef>
              <a:buClr>
                <a:srgbClr val="E05106"/>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Use KPIs to identify areas for improvement and track progress over time.</a:t>
            </a:r>
          </a:p>
          <a:p>
            <a:pPr>
              <a:lnSpc>
                <a:spcPts val="1920"/>
              </a:lnSpc>
              <a:spcBef>
                <a:spcPts val="600"/>
              </a:spcBef>
              <a:buClr>
                <a:srgbClr val="00A8BF"/>
              </a:buClr>
              <a:buSzPct val="150000"/>
            </a:pPr>
            <a:endPar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920"/>
              </a:lnSpc>
              <a:spcBef>
                <a:spcPts val="600"/>
              </a:spcBef>
              <a:buClr>
                <a:srgbClr val="00A8BF"/>
              </a:buClr>
              <a:buSzPct val="150000"/>
            </a:pPr>
            <a:r>
              <a:rPr lang="en-US" b="1" kern="0">
                <a:solidFill>
                  <a:srgbClr val="E05106"/>
                </a:solidFill>
                <a:effectLst/>
                <a:latin typeface="Arial" panose="020B0604020202020204" pitchFamily="34" charset="0"/>
                <a:ea typeface="Times New Roman" panose="02020603050405020304" pitchFamily="18" charset="0"/>
                <a:cs typeface="Times New Roman" panose="02020603050405020304" pitchFamily="18" charset="0"/>
              </a:rPr>
              <a:t>Stay Informed About Industry Trends</a:t>
            </a:r>
          </a:p>
          <a:p>
            <a:pPr marL="285750" indent="-285750">
              <a:lnSpc>
                <a:spcPts val="1920"/>
              </a:lnSpc>
              <a:spcBef>
                <a:spcPts val="600"/>
              </a:spcBef>
              <a:buClr>
                <a:srgbClr val="E05106"/>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Stay up-to-date on the latest industry trends and best practices.</a:t>
            </a:r>
          </a:p>
          <a:p>
            <a:pPr marL="285750" indent="-285750">
              <a:lnSpc>
                <a:spcPts val="1920"/>
              </a:lnSpc>
              <a:spcBef>
                <a:spcPts val="600"/>
              </a:spcBef>
              <a:buClr>
                <a:srgbClr val="E05106"/>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Attend industry events, read industry publications, and participate in online forums.</a:t>
            </a:r>
          </a:p>
          <a:p>
            <a:pPr marL="285750" indent="-285750">
              <a:lnSpc>
                <a:spcPts val="1920"/>
              </a:lnSpc>
              <a:spcBef>
                <a:spcPts val="600"/>
              </a:spcBef>
              <a:buClr>
                <a:srgbClr val="E05106"/>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Remember, the key to success in the staffing industry is to focus on providing excellent service to both clients and employees. By implementing these strategies, you can improve your staffing company's bottom line while maintaining a commitment to quality and customer satisfaction.</a:t>
            </a:r>
            <a:endParaRPr lang="en-US" sz="1600">
              <a:solidFill>
                <a:schemeClr val="tx1">
                  <a:lumMod val="65000"/>
                  <a:lumOff val="35000"/>
                </a:schemeClr>
              </a:solidFill>
            </a:endParaRPr>
          </a:p>
        </p:txBody>
      </p:sp>
      <p:pic>
        <p:nvPicPr>
          <p:cNvPr id="7" name="Graphic 11">
            <a:extLst>
              <a:ext uri="{FF2B5EF4-FFF2-40B4-BE49-F238E27FC236}">
                <a16:creationId xmlns:a16="http://schemas.microsoft.com/office/drawing/2014/main" id="{2754BAEA-937E-9F87-FA1A-2DCC41372D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66428" y="1664450"/>
            <a:ext cx="1726359" cy="1628904"/>
          </a:xfrm>
          <a:prstGeom prst="rect">
            <a:avLst/>
          </a:prstGeom>
        </p:spPr>
      </p:pic>
    </p:spTree>
    <p:extLst>
      <p:ext uri="{BB962C8B-B14F-4D97-AF65-F5344CB8AC3E}">
        <p14:creationId xmlns:p14="http://schemas.microsoft.com/office/powerpoint/2010/main" val="12339644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A4B92-A134-5493-35D9-9020D727305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8C9D4CD-DA69-8473-5CA8-A74E2F4CF333}"/>
              </a:ext>
            </a:extLst>
          </p:cNvPr>
          <p:cNvSpPr>
            <a:spLocks noGrp="1"/>
          </p:cNvSpPr>
          <p:nvPr>
            <p:ph type="body" sz="quarter" idx="11"/>
          </p:nvPr>
        </p:nvSpPr>
        <p:spPr>
          <a:xfrm>
            <a:off x="5120161" y="1959185"/>
            <a:ext cx="4038600" cy="409365"/>
          </a:xfrm>
        </p:spPr>
        <p:txBody>
          <a:bodyPr>
            <a:normAutofit fontScale="92500" lnSpcReduction="20000"/>
          </a:bodyPr>
          <a:lstStyle/>
          <a:p>
            <a:r>
              <a:rPr lang="en-US" dirty="0"/>
              <a:t>Matt Kaplan</a:t>
            </a:r>
          </a:p>
        </p:txBody>
      </p:sp>
      <p:sp>
        <p:nvSpPr>
          <p:cNvPr id="4" name="Text Placeholder 3">
            <a:extLst>
              <a:ext uri="{FF2B5EF4-FFF2-40B4-BE49-F238E27FC236}">
                <a16:creationId xmlns:a16="http://schemas.microsoft.com/office/drawing/2014/main" id="{564EE86A-7E03-2D99-0356-15A102E55ADC}"/>
              </a:ext>
            </a:extLst>
          </p:cNvPr>
          <p:cNvSpPr>
            <a:spLocks noGrp="1"/>
          </p:cNvSpPr>
          <p:nvPr>
            <p:ph type="body" sz="quarter" idx="12"/>
          </p:nvPr>
        </p:nvSpPr>
        <p:spPr>
          <a:xfrm>
            <a:off x="5120161" y="2292350"/>
            <a:ext cx="4231272" cy="288179"/>
          </a:xfrm>
        </p:spPr>
        <p:txBody>
          <a:bodyPr>
            <a:normAutofit fontScale="92500" lnSpcReduction="10000"/>
          </a:bodyPr>
          <a:lstStyle/>
          <a:p>
            <a:r>
              <a:rPr lang="en-US" dirty="0">
                <a:solidFill>
                  <a:schemeClr val="tx1">
                    <a:lumMod val="65000"/>
                    <a:lumOff val="35000"/>
                  </a:schemeClr>
                </a:solidFill>
              </a:rPr>
              <a:t>Division President | Sunset Cove</a:t>
            </a: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endParaRPr lang="en-US" dirty="0"/>
          </a:p>
        </p:txBody>
      </p:sp>
      <p:sp>
        <p:nvSpPr>
          <p:cNvPr id="5" name="Text Placeholder 4">
            <a:extLst>
              <a:ext uri="{FF2B5EF4-FFF2-40B4-BE49-F238E27FC236}">
                <a16:creationId xmlns:a16="http://schemas.microsoft.com/office/drawing/2014/main" id="{893F8B94-2464-B7D9-EA8D-EF1A6415FBA1}"/>
              </a:ext>
            </a:extLst>
          </p:cNvPr>
          <p:cNvSpPr>
            <a:spLocks noGrp="1"/>
          </p:cNvSpPr>
          <p:nvPr>
            <p:ph type="body" sz="quarter" idx="13"/>
          </p:nvPr>
        </p:nvSpPr>
        <p:spPr>
          <a:xfrm>
            <a:off x="5120161" y="2829198"/>
            <a:ext cx="4739272" cy="2568302"/>
          </a:xfrm>
        </p:spPr>
        <p:txBody>
          <a:bodyPr>
            <a:noAutofit/>
          </a:bodyPr>
          <a:lstStyle/>
          <a:p>
            <a:r>
              <a:rPr lang="en-US" sz="1400" spc="-50" dirty="0">
                <a:solidFill>
                  <a:schemeClr val="tx1">
                    <a:lumMod val="65000"/>
                    <a:lumOff val="35000"/>
                  </a:schemeClr>
                </a:solidFill>
                <a:latin typeface="Arial" panose="020B0604020202020204" pitchFamily="34" charset="0"/>
                <a:cs typeface="Arial" panose="020B0604020202020204" pitchFamily="34" charset="0"/>
              </a:rPr>
              <a:t>Maximizing profit by ensuring accuracy during the            Pay Bill process</a:t>
            </a:r>
          </a:p>
          <a:p>
            <a:r>
              <a:rPr kumimoji="0" lang="en-US" sz="1400" i="0" u="none" strike="noStrike" kern="1200" cap="none" spc="0" normalizeH="0" baseline="0" noProof="0" dirty="0">
                <a:ln>
                  <a:noFill/>
                </a:ln>
                <a:solidFill>
                  <a:schemeClr val="tx1">
                    <a:lumMod val="65000"/>
                    <a:lumOff val="35000"/>
                  </a:schemeClr>
                </a:solidFill>
                <a:effectLst/>
                <a:uLnTx/>
                <a:uFillTx/>
                <a:latin typeface="Arial" panose="020B0604020202020204"/>
                <a:ea typeface="+mn-ea"/>
                <a:cs typeface="+mn-cs"/>
              </a:rPr>
              <a:t>What reports to review before processing payroll in your ATS</a:t>
            </a:r>
          </a:p>
          <a:p>
            <a:pPr lvl="1">
              <a:lnSpc>
                <a:spcPct val="150000"/>
              </a:lnSpc>
              <a:buClr>
                <a:srgbClr val="E05106"/>
              </a:buClr>
            </a:pPr>
            <a:r>
              <a:rPr kumimoji="0" lang="en-US" sz="1400" i="0" u="none" strike="noStrike" kern="1200" cap="none" spc="0" normalizeH="0" baseline="0" noProof="0" dirty="0">
                <a:ln>
                  <a:noFill/>
                </a:ln>
                <a:solidFill>
                  <a:schemeClr val="tx1">
                    <a:lumMod val="65000"/>
                    <a:lumOff val="35000"/>
                  </a:schemeClr>
                </a:solidFill>
                <a:effectLst/>
                <a:uLnTx/>
                <a:uFillTx/>
                <a:latin typeface="Arial" panose="020B0604020202020204"/>
                <a:ea typeface="+mn-ea"/>
                <a:cs typeface="+mn-cs"/>
              </a:rPr>
              <a:t>Pre Gross Margin Report </a:t>
            </a:r>
          </a:p>
          <a:p>
            <a:pPr lvl="1">
              <a:lnSpc>
                <a:spcPct val="150000"/>
              </a:lnSpc>
              <a:buClr>
                <a:srgbClr val="E05106"/>
              </a:buClr>
            </a:pPr>
            <a:r>
              <a:rPr lang="en-US" sz="1400" kern="0" dirty="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Tax Advantages</a:t>
            </a:r>
          </a:p>
        </p:txBody>
      </p:sp>
      <p:grpSp>
        <p:nvGrpSpPr>
          <p:cNvPr id="50" name="Group 5">
            <a:extLst>
              <a:ext uri="{FF2B5EF4-FFF2-40B4-BE49-F238E27FC236}">
                <a16:creationId xmlns:a16="http://schemas.microsoft.com/office/drawing/2014/main" id="{56F2184F-36FC-B01C-B356-B1CFAB78679E}"/>
              </a:ext>
            </a:extLst>
          </p:cNvPr>
          <p:cNvGrpSpPr/>
          <p:nvPr/>
        </p:nvGrpSpPr>
        <p:grpSpPr>
          <a:xfrm>
            <a:off x="-515398" y="-422519"/>
            <a:ext cx="3150722" cy="1774894"/>
            <a:chOff x="1804767" y="-114622"/>
            <a:chExt cx="4200963" cy="2366525"/>
          </a:xfrm>
        </p:grpSpPr>
        <p:sp>
          <p:nvSpPr>
            <p:cNvPr id="51" name="Freeform: Shape 56">
              <a:extLst>
                <a:ext uri="{FF2B5EF4-FFF2-40B4-BE49-F238E27FC236}">
                  <a16:creationId xmlns:a16="http://schemas.microsoft.com/office/drawing/2014/main" id="{7F8DC3B6-6888-53EA-1CAA-15CDF3E3E8E4}"/>
                </a:ext>
              </a:extLst>
            </p:cNvPr>
            <p:cNvSpPr/>
            <p:nvPr/>
          </p:nvSpPr>
          <p:spPr>
            <a:xfrm>
              <a:off x="3703216" y="907121"/>
              <a:ext cx="1034978" cy="1034911"/>
            </a:xfrm>
            <a:custGeom>
              <a:avLst/>
              <a:gdLst>
                <a:gd name="connsiteX0" fmla="*/ 619278 w 1005408"/>
                <a:gd name="connsiteY0" fmla="*/ 12501 h 1005342"/>
                <a:gd name="connsiteX1" fmla="*/ 636607 w 1005408"/>
                <a:gd name="connsiteY1" fmla="*/ 74938 h 1005342"/>
                <a:gd name="connsiteX2" fmla="*/ 724971 w 1005408"/>
                <a:gd name="connsiteY2" fmla="*/ 113432 h 1005342"/>
                <a:gd name="connsiteX3" fmla="*/ 782447 w 1005408"/>
                <a:gd name="connsiteY3" fmla="*/ 83668 h 1005342"/>
                <a:gd name="connsiteX4" fmla="*/ 848721 w 1005408"/>
                <a:gd name="connsiteY4" fmla="*/ 136515 h 1005342"/>
                <a:gd name="connsiteX5" fmla="*/ 832516 w 1005408"/>
                <a:gd name="connsiteY5" fmla="*/ 199349 h 1005342"/>
                <a:gd name="connsiteX6" fmla="*/ 889662 w 1005408"/>
                <a:gd name="connsiteY6" fmla="*/ 276734 h 1005342"/>
                <a:gd name="connsiteX7" fmla="*/ 954480 w 1005408"/>
                <a:gd name="connsiteY7" fmla="*/ 279710 h 1005342"/>
                <a:gd name="connsiteX8" fmla="*/ 985434 w 1005408"/>
                <a:gd name="connsiteY8" fmla="*/ 358616 h 1005342"/>
                <a:gd name="connsiteX9" fmla="*/ 940061 w 1005408"/>
                <a:gd name="connsiteY9" fmla="*/ 404783 h 1005342"/>
                <a:gd name="connsiteX10" fmla="*/ 950842 w 1005408"/>
                <a:gd name="connsiteY10" fmla="*/ 500555 h 1005342"/>
                <a:gd name="connsiteX11" fmla="*/ 1005409 w 1005408"/>
                <a:gd name="connsiteY11" fmla="*/ 535477 h 1005342"/>
                <a:gd name="connsiteX12" fmla="*/ 992776 w 1005408"/>
                <a:gd name="connsiteY12" fmla="*/ 619278 h 1005342"/>
                <a:gd name="connsiteX13" fmla="*/ 930339 w 1005408"/>
                <a:gd name="connsiteY13" fmla="*/ 636607 h 1005342"/>
                <a:gd name="connsiteX14" fmla="*/ 891844 w 1005408"/>
                <a:gd name="connsiteY14" fmla="*/ 724905 h 1005342"/>
                <a:gd name="connsiteX15" fmla="*/ 921608 w 1005408"/>
                <a:gd name="connsiteY15" fmla="*/ 782381 h 1005342"/>
                <a:gd name="connsiteX16" fmla="*/ 868761 w 1005408"/>
                <a:gd name="connsiteY16" fmla="*/ 848655 h 1005342"/>
                <a:gd name="connsiteX17" fmla="*/ 805927 w 1005408"/>
                <a:gd name="connsiteY17" fmla="*/ 832450 h 1005342"/>
                <a:gd name="connsiteX18" fmla="*/ 728542 w 1005408"/>
                <a:gd name="connsiteY18" fmla="*/ 889596 h 1005342"/>
                <a:gd name="connsiteX19" fmla="*/ 725566 w 1005408"/>
                <a:gd name="connsiteY19" fmla="*/ 954414 h 1005342"/>
                <a:gd name="connsiteX20" fmla="*/ 646660 w 1005408"/>
                <a:gd name="connsiteY20" fmla="*/ 985368 h 1005342"/>
                <a:gd name="connsiteX21" fmla="*/ 600494 w 1005408"/>
                <a:gd name="connsiteY21" fmla="*/ 939995 h 1005342"/>
                <a:gd name="connsiteX22" fmla="*/ 504722 w 1005408"/>
                <a:gd name="connsiteY22" fmla="*/ 950776 h 1005342"/>
                <a:gd name="connsiteX23" fmla="*/ 469799 w 1005408"/>
                <a:gd name="connsiteY23" fmla="*/ 1005342 h 1005342"/>
                <a:gd name="connsiteX24" fmla="*/ 385998 w 1005408"/>
                <a:gd name="connsiteY24" fmla="*/ 992710 h 1005342"/>
                <a:gd name="connsiteX25" fmla="*/ 368670 w 1005408"/>
                <a:gd name="connsiteY25" fmla="*/ 930272 h 1005342"/>
                <a:gd name="connsiteX26" fmla="*/ 280371 w 1005408"/>
                <a:gd name="connsiteY26" fmla="*/ 891779 h 1005342"/>
                <a:gd name="connsiteX27" fmla="*/ 222895 w 1005408"/>
                <a:gd name="connsiteY27" fmla="*/ 921542 h 1005342"/>
                <a:gd name="connsiteX28" fmla="*/ 156622 w 1005408"/>
                <a:gd name="connsiteY28" fmla="*/ 868695 h 1005342"/>
                <a:gd name="connsiteX29" fmla="*/ 172826 w 1005408"/>
                <a:gd name="connsiteY29" fmla="*/ 805861 h 1005342"/>
                <a:gd name="connsiteX30" fmla="*/ 115680 w 1005408"/>
                <a:gd name="connsiteY30" fmla="*/ 728476 h 1005342"/>
                <a:gd name="connsiteX31" fmla="*/ 50862 w 1005408"/>
                <a:gd name="connsiteY31" fmla="*/ 725500 h 1005342"/>
                <a:gd name="connsiteX32" fmla="*/ 19908 w 1005408"/>
                <a:gd name="connsiteY32" fmla="*/ 646660 h 1005342"/>
                <a:gd name="connsiteX33" fmla="*/ 65281 w 1005408"/>
                <a:gd name="connsiteY33" fmla="*/ 600494 h 1005342"/>
                <a:gd name="connsiteX34" fmla="*/ 54566 w 1005408"/>
                <a:gd name="connsiteY34" fmla="*/ 504722 h 1005342"/>
                <a:gd name="connsiteX35" fmla="*/ 0 w 1005408"/>
                <a:gd name="connsiteY35" fmla="*/ 469799 h 1005342"/>
                <a:gd name="connsiteX36" fmla="*/ 12633 w 1005408"/>
                <a:gd name="connsiteY36" fmla="*/ 385999 h 1005342"/>
                <a:gd name="connsiteX37" fmla="*/ 75070 w 1005408"/>
                <a:gd name="connsiteY37" fmla="*/ 368670 h 1005342"/>
                <a:gd name="connsiteX38" fmla="*/ 113564 w 1005408"/>
                <a:gd name="connsiteY38" fmla="*/ 280371 h 1005342"/>
                <a:gd name="connsiteX39" fmla="*/ 83801 w 1005408"/>
                <a:gd name="connsiteY39" fmla="*/ 222829 h 1005342"/>
                <a:gd name="connsiteX40" fmla="*/ 136647 w 1005408"/>
                <a:gd name="connsiteY40" fmla="*/ 156556 h 1005342"/>
                <a:gd name="connsiteX41" fmla="*/ 199481 w 1005408"/>
                <a:gd name="connsiteY41" fmla="*/ 172826 h 1005342"/>
                <a:gd name="connsiteX42" fmla="*/ 276866 w 1005408"/>
                <a:gd name="connsiteY42" fmla="*/ 115681 h 1005342"/>
                <a:gd name="connsiteX43" fmla="*/ 279842 w 1005408"/>
                <a:gd name="connsiteY43" fmla="*/ 50862 h 1005342"/>
                <a:gd name="connsiteX44" fmla="*/ 358748 w 1005408"/>
                <a:gd name="connsiteY44" fmla="*/ 19908 h 1005342"/>
                <a:gd name="connsiteX45" fmla="*/ 404915 w 1005408"/>
                <a:gd name="connsiteY45" fmla="*/ 65281 h 1005342"/>
                <a:gd name="connsiteX46" fmla="*/ 500687 w 1005408"/>
                <a:gd name="connsiteY46" fmla="*/ 54566 h 1005342"/>
                <a:gd name="connsiteX47" fmla="*/ 535609 w 1005408"/>
                <a:gd name="connsiteY47" fmla="*/ 0 h 1005342"/>
                <a:gd name="connsiteX48" fmla="*/ 619410 w 1005408"/>
                <a:gd name="connsiteY48" fmla="*/ 12633 h 1005342"/>
                <a:gd name="connsiteX49" fmla="*/ 619410 w 1005408"/>
                <a:gd name="connsiteY49" fmla="*/ 12633 h 1005342"/>
                <a:gd name="connsiteX50" fmla="*/ 449097 w 1005408"/>
                <a:gd name="connsiteY50" fmla="*/ 857253 h 1005342"/>
                <a:gd name="connsiteX51" fmla="*/ 857253 w 1005408"/>
                <a:gd name="connsiteY51" fmla="*/ 556047 h 1005342"/>
                <a:gd name="connsiteX52" fmla="*/ 555981 w 1005408"/>
                <a:gd name="connsiteY52" fmla="*/ 147891 h 1005342"/>
                <a:gd name="connsiteX53" fmla="*/ 147825 w 1005408"/>
                <a:gd name="connsiteY53" fmla="*/ 449163 h 1005342"/>
                <a:gd name="connsiteX54" fmla="*/ 449031 w 1005408"/>
                <a:gd name="connsiteY54" fmla="*/ 857319 h 100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5408" h="1005342">
                  <a:moveTo>
                    <a:pt x="619278" y="12501"/>
                  </a:moveTo>
                  <a:lnTo>
                    <a:pt x="636607" y="74938"/>
                  </a:lnTo>
                  <a:cubicBezTo>
                    <a:pt x="667825" y="84660"/>
                    <a:pt x="697324" y="97624"/>
                    <a:pt x="724971" y="113432"/>
                  </a:cubicBezTo>
                  <a:lnTo>
                    <a:pt x="782447" y="83668"/>
                  </a:lnTo>
                  <a:lnTo>
                    <a:pt x="848721" y="136515"/>
                  </a:lnTo>
                  <a:lnTo>
                    <a:pt x="832516" y="199349"/>
                  </a:lnTo>
                  <a:cubicBezTo>
                    <a:pt x="854276" y="223027"/>
                    <a:pt x="873391" y="249021"/>
                    <a:pt x="889662" y="276734"/>
                  </a:cubicBezTo>
                  <a:lnTo>
                    <a:pt x="954480" y="279710"/>
                  </a:lnTo>
                  <a:lnTo>
                    <a:pt x="985434" y="358616"/>
                  </a:lnTo>
                  <a:lnTo>
                    <a:pt x="940061" y="404783"/>
                  </a:lnTo>
                  <a:cubicBezTo>
                    <a:pt x="947006" y="435803"/>
                    <a:pt x="950710" y="467815"/>
                    <a:pt x="950842" y="500555"/>
                  </a:cubicBezTo>
                  <a:lnTo>
                    <a:pt x="1005409" y="535477"/>
                  </a:lnTo>
                  <a:lnTo>
                    <a:pt x="992776" y="619278"/>
                  </a:lnTo>
                  <a:lnTo>
                    <a:pt x="930339" y="636607"/>
                  </a:lnTo>
                  <a:cubicBezTo>
                    <a:pt x="920616" y="667825"/>
                    <a:pt x="907586" y="697324"/>
                    <a:pt x="891844" y="724905"/>
                  </a:cubicBezTo>
                  <a:lnTo>
                    <a:pt x="921608" y="782381"/>
                  </a:lnTo>
                  <a:lnTo>
                    <a:pt x="868761" y="848655"/>
                  </a:lnTo>
                  <a:lnTo>
                    <a:pt x="805927" y="832450"/>
                  </a:lnTo>
                  <a:cubicBezTo>
                    <a:pt x="782249" y="854210"/>
                    <a:pt x="756256" y="873325"/>
                    <a:pt x="728542" y="889596"/>
                  </a:cubicBezTo>
                  <a:lnTo>
                    <a:pt x="725566" y="954414"/>
                  </a:lnTo>
                  <a:lnTo>
                    <a:pt x="646660" y="985368"/>
                  </a:lnTo>
                  <a:lnTo>
                    <a:pt x="600494" y="939995"/>
                  </a:lnTo>
                  <a:cubicBezTo>
                    <a:pt x="569474" y="946940"/>
                    <a:pt x="537461" y="950644"/>
                    <a:pt x="504722" y="950776"/>
                  </a:cubicBezTo>
                  <a:lnTo>
                    <a:pt x="469799" y="1005342"/>
                  </a:lnTo>
                  <a:lnTo>
                    <a:pt x="385998" y="992710"/>
                  </a:lnTo>
                  <a:lnTo>
                    <a:pt x="368670" y="930272"/>
                  </a:lnTo>
                  <a:cubicBezTo>
                    <a:pt x="337451" y="920550"/>
                    <a:pt x="307952" y="907586"/>
                    <a:pt x="280371" y="891779"/>
                  </a:cubicBezTo>
                  <a:lnTo>
                    <a:pt x="222895" y="921542"/>
                  </a:lnTo>
                  <a:lnTo>
                    <a:pt x="156622" y="868695"/>
                  </a:lnTo>
                  <a:lnTo>
                    <a:pt x="172826" y="805861"/>
                  </a:lnTo>
                  <a:cubicBezTo>
                    <a:pt x="151066" y="782183"/>
                    <a:pt x="131951" y="756190"/>
                    <a:pt x="115680" y="728476"/>
                  </a:cubicBezTo>
                  <a:lnTo>
                    <a:pt x="50862" y="725500"/>
                  </a:lnTo>
                  <a:lnTo>
                    <a:pt x="19908" y="646660"/>
                  </a:lnTo>
                  <a:lnTo>
                    <a:pt x="65281" y="600494"/>
                  </a:lnTo>
                  <a:cubicBezTo>
                    <a:pt x="58336" y="569474"/>
                    <a:pt x="54632" y="537461"/>
                    <a:pt x="54566" y="504722"/>
                  </a:cubicBezTo>
                  <a:lnTo>
                    <a:pt x="0" y="469799"/>
                  </a:lnTo>
                  <a:lnTo>
                    <a:pt x="12633" y="385999"/>
                  </a:lnTo>
                  <a:lnTo>
                    <a:pt x="75070" y="368670"/>
                  </a:lnTo>
                  <a:cubicBezTo>
                    <a:pt x="84793" y="337451"/>
                    <a:pt x="97822" y="307952"/>
                    <a:pt x="113564" y="280371"/>
                  </a:cubicBezTo>
                  <a:lnTo>
                    <a:pt x="83801" y="222829"/>
                  </a:lnTo>
                  <a:lnTo>
                    <a:pt x="136647" y="156556"/>
                  </a:lnTo>
                  <a:lnTo>
                    <a:pt x="199481" y="172826"/>
                  </a:lnTo>
                  <a:cubicBezTo>
                    <a:pt x="223159" y="151066"/>
                    <a:pt x="249153" y="131951"/>
                    <a:pt x="276866" y="115681"/>
                  </a:cubicBezTo>
                  <a:lnTo>
                    <a:pt x="279842" y="50862"/>
                  </a:lnTo>
                  <a:lnTo>
                    <a:pt x="358748" y="19908"/>
                  </a:lnTo>
                  <a:lnTo>
                    <a:pt x="404915" y="65281"/>
                  </a:lnTo>
                  <a:cubicBezTo>
                    <a:pt x="435935" y="58336"/>
                    <a:pt x="467947" y="54632"/>
                    <a:pt x="500687" y="54566"/>
                  </a:cubicBezTo>
                  <a:lnTo>
                    <a:pt x="535609" y="0"/>
                  </a:lnTo>
                  <a:lnTo>
                    <a:pt x="619410" y="12633"/>
                  </a:lnTo>
                  <a:lnTo>
                    <a:pt x="619410" y="12633"/>
                  </a:lnTo>
                  <a:close/>
                  <a:moveTo>
                    <a:pt x="449097" y="857253"/>
                  </a:moveTo>
                  <a:cubicBezTo>
                    <a:pt x="645006" y="886818"/>
                    <a:pt x="827754" y="751890"/>
                    <a:pt x="857253" y="556047"/>
                  </a:cubicBezTo>
                  <a:cubicBezTo>
                    <a:pt x="886752" y="360137"/>
                    <a:pt x="751890" y="177390"/>
                    <a:pt x="555981" y="147891"/>
                  </a:cubicBezTo>
                  <a:cubicBezTo>
                    <a:pt x="360071" y="118392"/>
                    <a:pt x="177324" y="253254"/>
                    <a:pt x="147825" y="449163"/>
                  </a:cubicBezTo>
                  <a:cubicBezTo>
                    <a:pt x="118326" y="645073"/>
                    <a:pt x="253188" y="827820"/>
                    <a:pt x="449031" y="857319"/>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52" name="Freeform: Shape 58">
              <a:extLst>
                <a:ext uri="{FF2B5EF4-FFF2-40B4-BE49-F238E27FC236}">
                  <a16:creationId xmlns:a16="http://schemas.microsoft.com/office/drawing/2014/main" id="{1BEEDD90-BBB1-8F92-A8AF-252EA71DF383}"/>
                </a:ext>
              </a:extLst>
            </p:cNvPr>
            <p:cNvSpPr/>
            <p:nvPr/>
          </p:nvSpPr>
          <p:spPr>
            <a:xfrm>
              <a:off x="3645608" y="-114622"/>
              <a:ext cx="530731" cy="542647"/>
            </a:xfrm>
            <a:custGeom>
              <a:avLst/>
              <a:gdLst>
                <a:gd name="connsiteX0" fmla="*/ 349886 w 515568"/>
                <a:gd name="connsiteY0" fmla="*/ 13294 h 527143"/>
                <a:gd name="connsiteX1" fmla="*/ 360997 w 515568"/>
                <a:gd name="connsiteY1" fmla="*/ 69713 h 527143"/>
                <a:gd name="connsiteX2" fmla="*/ 425551 w 515568"/>
                <a:gd name="connsiteY2" fmla="*/ 120840 h 527143"/>
                <a:gd name="connsiteX3" fmla="*/ 484284 w 515568"/>
                <a:gd name="connsiteY3" fmla="*/ 117400 h 527143"/>
                <a:gd name="connsiteX4" fmla="*/ 513188 w 515568"/>
                <a:gd name="connsiteY4" fmla="*/ 175274 h 527143"/>
                <a:gd name="connsiteX5" fmla="*/ 473106 w 515568"/>
                <a:gd name="connsiteY5" fmla="*/ 222564 h 527143"/>
                <a:gd name="connsiteX6" fmla="*/ 472379 w 515568"/>
                <a:gd name="connsiteY6" fmla="*/ 297171 h 527143"/>
                <a:gd name="connsiteX7" fmla="*/ 515569 w 515568"/>
                <a:gd name="connsiteY7" fmla="*/ 345322 h 527143"/>
                <a:gd name="connsiteX8" fmla="*/ 488385 w 515568"/>
                <a:gd name="connsiteY8" fmla="*/ 403989 h 527143"/>
                <a:gd name="connsiteX9" fmla="*/ 419598 w 515568"/>
                <a:gd name="connsiteY9" fmla="*/ 401939 h 527143"/>
                <a:gd name="connsiteX10" fmla="*/ 368736 w 515568"/>
                <a:gd name="connsiteY10" fmla="*/ 442086 h 527143"/>
                <a:gd name="connsiteX11" fmla="*/ 357029 w 515568"/>
                <a:gd name="connsiteY11" fmla="*/ 511865 h 527143"/>
                <a:gd name="connsiteX12" fmla="*/ 294195 w 515568"/>
                <a:gd name="connsiteY12" fmla="*/ 527143 h 527143"/>
                <a:gd name="connsiteX13" fmla="*/ 250608 w 515568"/>
                <a:gd name="connsiteY13" fmla="*/ 469005 h 527143"/>
                <a:gd name="connsiteX14" fmla="*/ 220580 w 515568"/>
                <a:gd name="connsiteY14" fmla="*/ 464839 h 527143"/>
                <a:gd name="connsiteX15" fmla="*/ 191478 w 515568"/>
                <a:gd name="connsiteY15" fmla="*/ 456439 h 527143"/>
                <a:gd name="connsiteX16" fmla="*/ 127983 w 515568"/>
                <a:gd name="connsiteY16" fmla="*/ 491758 h 527143"/>
                <a:gd name="connsiteX17" fmla="*/ 76856 w 515568"/>
                <a:gd name="connsiteY17" fmla="*/ 452140 h 527143"/>
                <a:gd name="connsiteX18" fmla="*/ 94648 w 515568"/>
                <a:gd name="connsiteY18" fmla="*/ 383684 h 527143"/>
                <a:gd name="connsiteX19" fmla="*/ 64554 w 515568"/>
                <a:gd name="connsiteY19" fmla="*/ 326273 h 527143"/>
                <a:gd name="connsiteX20" fmla="*/ 926 w 515568"/>
                <a:gd name="connsiteY20" fmla="*/ 300082 h 527143"/>
                <a:gd name="connsiteX21" fmla="*/ 0 w 515568"/>
                <a:gd name="connsiteY21" fmla="*/ 235396 h 527143"/>
                <a:gd name="connsiteX22" fmla="*/ 59064 w 515568"/>
                <a:gd name="connsiteY22" fmla="*/ 209072 h 527143"/>
                <a:gd name="connsiteX23" fmla="*/ 88827 w 515568"/>
                <a:gd name="connsiteY23" fmla="*/ 140682 h 527143"/>
                <a:gd name="connsiteX24" fmla="*/ 71565 w 515568"/>
                <a:gd name="connsiteY24" fmla="*/ 81221 h 527143"/>
                <a:gd name="connsiteX25" fmla="*/ 121567 w 515568"/>
                <a:gd name="connsiteY25" fmla="*/ 40148 h 527143"/>
                <a:gd name="connsiteX26" fmla="*/ 173818 w 515568"/>
                <a:gd name="connsiteY26" fmla="*/ 67265 h 527143"/>
                <a:gd name="connsiteX27" fmla="*/ 253584 w 515568"/>
                <a:gd name="connsiteY27" fmla="*/ 46960 h 527143"/>
                <a:gd name="connsiteX28" fmla="*/ 286721 w 515568"/>
                <a:gd name="connsiteY28" fmla="*/ 0 h 527143"/>
                <a:gd name="connsiteX29" fmla="*/ 349952 w 515568"/>
                <a:gd name="connsiteY29" fmla="*/ 13493 h 527143"/>
                <a:gd name="connsiteX30" fmla="*/ 349952 w 515568"/>
                <a:gd name="connsiteY30" fmla="*/ 13493 h 527143"/>
                <a:gd name="connsiteX31" fmla="*/ 231295 w 515568"/>
                <a:gd name="connsiteY31" fmla="*/ 414373 h 527143"/>
                <a:gd name="connsiteX32" fmla="*/ 421119 w 515568"/>
                <a:gd name="connsiteY32" fmla="*/ 291285 h 527143"/>
                <a:gd name="connsiteX33" fmla="*/ 298031 w 515568"/>
                <a:gd name="connsiteY33" fmla="*/ 101460 h 527143"/>
                <a:gd name="connsiteX34" fmla="*/ 108207 w 515568"/>
                <a:gd name="connsiteY34" fmla="*/ 224549 h 527143"/>
                <a:gd name="connsiteX35" fmla="*/ 231295 w 515568"/>
                <a:gd name="connsiteY35" fmla="*/ 414373 h 52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5568" h="527143">
                  <a:moveTo>
                    <a:pt x="349886" y="13294"/>
                  </a:moveTo>
                  <a:lnTo>
                    <a:pt x="360997" y="69713"/>
                  </a:lnTo>
                  <a:cubicBezTo>
                    <a:pt x="385999" y="82478"/>
                    <a:pt x="407825" y="100005"/>
                    <a:pt x="425551" y="120840"/>
                  </a:cubicBezTo>
                  <a:lnTo>
                    <a:pt x="484284" y="117400"/>
                  </a:lnTo>
                  <a:lnTo>
                    <a:pt x="513188" y="175274"/>
                  </a:lnTo>
                  <a:lnTo>
                    <a:pt x="473106" y="222564"/>
                  </a:lnTo>
                  <a:cubicBezTo>
                    <a:pt x="477207" y="246640"/>
                    <a:pt x="477207" y="271839"/>
                    <a:pt x="472379" y="297171"/>
                  </a:cubicBezTo>
                  <a:lnTo>
                    <a:pt x="515569" y="345322"/>
                  </a:lnTo>
                  <a:lnTo>
                    <a:pt x="488385" y="403989"/>
                  </a:lnTo>
                  <a:lnTo>
                    <a:pt x="419598" y="401939"/>
                  </a:lnTo>
                  <a:cubicBezTo>
                    <a:pt x="404783" y="417879"/>
                    <a:pt x="387586" y="431371"/>
                    <a:pt x="368736" y="442086"/>
                  </a:cubicBezTo>
                  <a:lnTo>
                    <a:pt x="357029" y="511865"/>
                  </a:lnTo>
                  <a:lnTo>
                    <a:pt x="294195" y="527143"/>
                  </a:lnTo>
                  <a:lnTo>
                    <a:pt x="250608" y="469005"/>
                  </a:lnTo>
                  <a:cubicBezTo>
                    <a:pt x="240687" y="468344"/>
                    <a:pt x="230634" y="466955"/>
                    <a:pt x="220580" y="464839"/>
                  </a:cubicBezTo>
                  <a:cubicBezTo>
                    <a:pt x="210527" y="462722"/>
                    <a:pt x="200870" y="459878"/>
                    <a:pt x="191478" y="456439"/>
                  </a:cubicBezTo>
                  <a:lnTo>
                    <a:pt x="127983" y="491758"/>
                  </a:lnTo>
                  <a:lnTo>
                    <a:pt x="76856" y="452140"/>
                  </a:lnTo>
                  <a:lnTo>
                    <a:pt x="94648" y="383684"/>
                  </a:lnTo>
                  <a:cubicBezTo>
                    <a:pt x="81750" y="366223"/>
                    <a:pt x="71631" y="346909"/>
                    <a:pt x="64554" y="326273"/>
                  </a:cubicBezTo>
                  <a:lnTo>
                    <a:pt x="926" y="300082"/>
                  </a:lnTo>
                  <a:lnTo>
                    <a:pt x="0" y="235396"/>
                  </a:lnTo>
                  <a:lnTo>
                    <a:pt x="59064" y="209072"/>
                  </a:lnTo>
                  <a:cubicBezTo>
                    <a:pt x="65017" y="184004"/>
                    <a:pt x="75268" y="160987"/>
                    <a:pt x="88827" y="140682"/>
                  </a:cubicBezTo>
                  <a:lnTo>
                    <a:pt x="71565" y="81221"/>
                  </a:lnTo>
                  <a:lnTo>
                    <a:pt x="121567" y="40148"/>
                  </a:lnTo>
                  <a:lnTo>
                    <a:pt x="173818" y="67265"/>
                  </a:lnTo>
                  <a:cubicBezTo>
                    <a:pt x="198489" y="55492"/>
                    <a:pt x="225541" y="48415"/>
                    <a:pt x="253584" y="46960"/>
                  </a:cubicBezTo>
                  <a:lnTo>
                    <a:pt x="286721" y="0"/>
                  </a:lnTo>
                  <a:lnTo>
                    <a:pt x="349952" y="13493"/>
                  </a:lnTo>
                  <a:lnTo>
                    <a:pt x="349952" y="13493"/>
                  </a:lnTo>
                  <a:close/>
                  <a:moveTo>
                    <a:pt x="231295" y="414373"/>
                  </a:moveTo>
                  <a:cubicBezTo>
                    <a:pt x="317675" y="432826"/>
                    <a:pt x="402666" y="377665"/>
                    <a:pt x="421119" y="291285"/>
                  </a:cubicBezTo>
                  <a:cubicBezTo>
                    <a:pt x="439507" y="204838"/>
                    <a:pt x="384411" y="119914"/>
                    <a:pt x="298031" y="101460"/>
                  </a:cubicBezTo>
                  <a:cubicBezTo>
                    <a:pt x="211651" y="83073"/>
                    <a:pt x="126660" y="138168"/>
                    <a:pt x="108207" y="224549"/>
                  </a:cubicBezTo>
                  <a:cubicBezTo>
                    <a:pt x="89819" y="310995"/>
                    <a:pt x="144915" y="395920"/>
                    <a:pt x="231295" y="414373"/>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53" name="Freeform: Shape 59">
              <a:extLst>
                <a:ext uri="{FF2B5EF4-FFF2-40B4-BE49-F238E27FC236}">
                  <a16:creationId xmlns:a16="http://schemas.microsoft.com/office/drawing/2014/main" id="{F4B476C3-FB7A-4F83-E29B-93D85493344E}"/>
                </a:ext>
              </a:extLst>
            </p:cNvPr>
            <p:cNvSpPr/>
            <p:nvPr/>
          </p:nvSpPr>
          <p:spPr>
            <a:xfrm>
              <a:off x="4116118" y="147670"/>
              <a:ext cx="812063" cy="807024"/>
            </a:xfrm>
            <a:custGeom>
              <a:avLst/>
              <a:gdLst>
                <a:gd name="connsiteX0" fmla="*/ 513849 w 788862"/>
                <a:gd name="connsiteY0" fmla="*/ 16006 h 783968"/>
                <a:gd name="connsiteX1" fmla="*/ 526680 w 788862"/>
                <a:gd name="connsiteY1" fmla="*/ 85256 h 783968"/>
                <a:gd name="connsiteX2" fmla="*/ 594078 w 788862"/>
                <a:gd name="connsiteY2" fmla="*/ 124213 h 783968"/>
                <a:gd name="connsiteX3" fmla="*/ 660483 w 788862"/>
                <a:gd name="connsiteY3" fmla="*/ 100799 h 783968"/>
                <a:gd name="connsiteX4" fmla="*/ 712007 w 788862"/>
                <a:gd name="connsiteY4" fmla="*/ 158077 h 783968"/>
                <a:gd name="connsiteX5" fmla="*/ 681649 w 788862"/>
                <a:gd name="connsiteY5" fmla="*/ 221704 h 783968"/>
                <a:gd name="connsiteX6" fmla="*/ 713330 w 788862"/>
                <a:gd name="connsiteY6" fmla="*/ 292740 h 783968"/>
                <a:gd name="connsiteX7" fmla="*/ 780860 w 788862"/>
                <a:gd name="connsiteY7" fmla="*/ 312847 h 783968"/>
                <a:gd name="connsiteX8" fmla="*/ 788863 w 788862"/>
                <a:gd name="connsiteY8" fmla="*/ 389438 h 783968"/>
                <a:gd name="connsiteX9" fmla="*/ 726889 w 788862"/>
                <a:gd name="connsiteY9" fmla="*/ 423104 h 783968"/>
                <a:gd name="connsiteX10" fmla="*/ 721002 w 788862"/>
                <a:gd name="connsiteY10" fmla="*/ 461598 h 783968"/>
                <a:gd name="connsiteX11" fmla="*/ 710684 w 788862"/>
                <a:gd name="connsiteY11" fmla="*/ 499166 h 783968"/>
                <a:gd name="connsiteX12" fmla="*/ 753544 w 788862"/>
                <a:gd name="connsiteY12" fmla="*/ 555121 h 783968"/>
                <a:gd name="connsiteX13" fmla="*/ 714983 w 788862"/>
                <a:gd name="connsiteY13" fmla="*/ 621791 h 783968"/>
                <a:gd name="connsiteX14" fmla="*/ 645139 w 788862"/>
                <a:gd name="connsiteY14" fmla="*/ 612597 h 783968"/>
                <a:gd name="connsiteX15" fmla="*/ 587265 w 788862"/>
                <a:gd name="connsiteY15" fmla="*/ 664584 h 783968"/>
                <a:gd name="connsiteX16" fmla="*/ 589051 w 788862"/>
                <a:gd name="connsiteY16" fmla="*/ 735091 h 783968"/>
                <a:gd name="connsiteX17" fmla="*/ 518677 w 788862"/>
                <a:gd name="connsiteY17" fmla="*/ 766375 h 783968"/>
                <a:gd name="connsiteX18" fmla="*/ 467616 w 788862"/>
                <a:gd name="connsiteY18" fmla="*/ 717894 h 783968"/>
                <a:gd name="connsiteX19" fmla="*/ 390165 w 788862"/>
                <a:gd name="connsiteY19" fmla="*/ 725963 h 783968"/>
                <a:gd name="connsiteX20" fmla="*/ 350216 w 788862"/>
                <a:gd name="connsiteY20" fmla="*/ 783969 h 783968"/>
                <a:gd name="connsiteX21" fmla="*/ 274948 w 788862"/>
                <a:gd name="connsiteY21" fmla="*/ 767963 h 783968"/>
                <a:gd name="connsiteX22" fmla="*/ 262116 w 788862"/>
                <a:gd name="connsiteY22" fmla="*/ 698713 h 783968"/>
                <a:gd name="connsiteX23" fmla="*/ 194719 w 788862"/>
                <a:gd name="connsiteY23" fmla="*/ 659756 h 783968"/>
                <a:gd name="connsiteX24" fmla="*/ 128313 w 788862"/>
                <a:gd name="connsiteY24" fmla="*/ 683170 h 783968"/>
                <a:gd name="connsiteX25" fmla="*/ 76790 w 788862"/>
                <a:gd name="connsiteY25" fmla="*/ 625892 h 783968"/>
                <a:gd name="connsiteX26" fmla="*/ 107148 w 788862"/>
                <a:gd name="connsiteY26" fmla="*/ 562264 h 783968"/>
                <a:gd name="connsiteX27" fmla="*/ 75533 w 788862"/>
                <a:gd name="connsiteY27" fmla="*/ 491229 h 783968"/>
                <a:gd name="connsiteX28" fmla="*/ 8003 w 788862"/>
                <a:gd name="connsiteY28" fmla="*/ 471122 h 783968"/>
                <a:gd name="connsiteX29" fmla="*/ 0 w 788862"/>
                <a:gd name="connsiteY29" fmla="*/ 394531 h 783968"/>
                <a:gd name="connsiteX30" fmla="*/ 61974 w 788862"/>
                <a:gd name="connsiteY30" fmla="*/ 360865 h 783968"/>
                <a:gd name="connsiteX31" fmla="*/ 67860 w 788862"/>
                <a:gd name="connsiteY31" fmla="*/ 322371 h 783968"/>
                <a:gd name="connsiteX32" fmla="*/ 78178 w 788862"/>
                <a:gd name="connsiteY32" fmla="*/ 284803 h 783968"/>
                <a:gd name="connsiteX33" fmla="*/ 35319 w 788862"/>
                <a:gd name="connsiteY33" fmla="*/ 228848 h 783968"/>
                <a:gd name="connsiteX34" fmla="*/ 73879 w 788862"/>
                <a:gd name="connsiteY34" fmla="*/ 162178 h 783968"/>
                <a:gd name="connsiteX35" fmla="*/ 143724 w 788862"/>
                <a:gd name="connsiteY35" fmla="*/ 171371 h 783968"/>
                <a:gd name="connsiteX36" fmla="*/ 201597 w 788862"/>
                <a:gd name="connsiteY36" fmla="*/ 119384 h 783968"/>
                <a:gd name="connsiteX37" fmla="*/ 199812 w 788862"/>
                <a:gd name="connsiteY37" fmla="*/ 48878 h 783968"/>
                <a:gd name="connsiteX38" fmla="*/ 270186 w 788862"/>
                <a:gd name="connsiteY38" fmla="*/ 17593 h 783968"/>
                <a:gd name="connsiteX39" fmla="*/ 321313 w 788862"/>
                <a:gd name="connsiteY39" fmla="*/ 66075 h 783968"/>
                <a:gd name="connsiteX40" fmla="*/ 398764 w 788862"/>
                <a:gd name="connsiteY40" fmla="*/ 58006 h 783968"/>
                <a:gd name="connsiteX41" fmla="*/ 438713 w 788862"/>
                <a:gd name="connsiteY41" fmla="*/ 0 h 783968"/>
                <a:gd name="connsiteX42" fmla="*/ 514047 w 788862"/>
                <a:gd name="connsiteY42" fmla="*/ 16072 h 783968"/>
                <a:gd name="connsiteX43" fmla="*/ 514047 w 788862"/>
                <a:gd name="connsiteY43" fmla="*/ 16072 h 783968"/>
                <a:gd name="connsiteX44" fmla="*/ 338708 w 788862"/>
                <a:gd name="connsiteY44" fmla="*/ 653208 h 783968"/>
                <a:gd name="connsiteX45" fmla="*/ 655589 w 788862"/>
                <a:gd name="connsiteY45" fmla="*/ 447642 h 783968"/>
                <a:gd name="connsiteX46" fmla="*/ 450023 w 788862"/>
                <a:gd name="connsiteY46" fmla="*/ 130761 h 783968"/>
                <a:gd name="connsiteX47" fmla="*/ 133142 w 788862"/>
                <a:gd name="connsiteY47" fmla="*/ 336327 h 783968"/>
                <a:gd name="connsiteX48" fmla="*/ 338708 w 788862"/>
                <a:gd name="connsiteY48" fmla="*/ 653208 h 7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8862" h="783968">
                  <a:moveTo>
                    <a:pt x="513849" y="16006"/>
                  </a:moveTo>
                  <a:lnTo>
                    <a:pt x="526680" y="85256"/>
                  </a:lnTo>
                  <a:cubicBezTo>
                    <a:pt x="550954" y="95706"/>
                    <a:pt x="573508" y="108802"/>
                    <a:pt x="594078" y="124213"/>
                  </a:cubicBezTo>
                  <a:lnTo>
                    <a:pt x="660483" y="100799"/>
                  </a:lnTo>
                  <a:lnTo>
                    <a:pt x="712007" y="158077"/>
                  </a:lnTo>
                  <a:lnTo>
                    <a:pt x="681649" y="221704"/>
                  </a:lnTo>
                  <a:cubicBezTo>
                    <a:pt x="694877" y="243994"/>
                    <a:pt x="705525" y="267871"/>
                    <a:pt x="713330" y="292740"/>
                  </a:cubicBezTo>
                  <a:lnTo>
                    <a:pt x="780860" y="312847"/>
                  </a:lnTo>
                  <a:lnTo>
                    <a:pt x="788863" y="389438"/>
                  </a:lnTo>
                  <a:lnTo>
                    <a:pt x="726889" y="423104"/>
                  </a:lnTo>
                  <a:cubicBezTo>
                    <a:pt x="725698" y="435869"/>
                    <a:pt x="723714" y="448766"/>
                    <a:pt x="721002" y="461598"/>
                  </a:cubicBezTo>
                  <a:cubicBezTo>
                    <a:pt x="718290" y="474495"/>
                    <a:pt x="714785" y="486996"/>
                    <a:pt x="710684" y="499166"/>
                  </a:cubicBezTo>
                  <a:lnTo>
                    <a:pt x="753544" y="555121"/>
                  </a:lnTo>
                  <a:lnTo>
                    <a:pt x="714983" y="621791"/>
                  </a:lnTo>
                  <a:lnTo>
                    <a:pt x="645139" y="612597"/>
                  </a:lnTo>
                  <a:cubicBezTo>
                    <a:pt x="627876" y="632175"/>
                    <a:pt x="608430" y="649636"/>
                    <a:pt x="587265" y="664584"/>
                  </a:cubicBezTo>
                  <a:lnTo>
                    <a:pt x="589051" y="735091"/>
                  </a:lnTo>
                  <a:lnTo>
                    <a:pt x="518677" y="766375"/>
                  </a:lnTo>
                  <a:lnTo>
                    <a:pt x="467616" y="717894"/>
                  </a:lnTo>
                  <a:cubicBezTo>
                    <a:pt x="442549" y="723516"/>
                    <a:pt x="416556" y="726360"/>
                    <a:pt x="390165" y="725963"/>
                  </a:cubicBezTo>
                  <a:lnTo>
                    <a:pt x="350216" y="783969"/>
                  </a:lnTo>
                  <a:lnTo>
                    <a:pt x="274948" y="767963"/>
                  </a:lnTo>
                  <a:lnTo>
                    <a:pt x="262116" y="698713"/>
                  </a:lnTo>
                  <a:cubicBezTo>
                    <a:pt x="237843" y="688263"/>
                    <a:pt x="215289" y="675167"/>
                    <a:pt x="194719" y="659756"/>
                  </a:cubicBezTo>
                  <a:lnTo>
                    <a:pt x="128313" y="683170"/>
                  </a:lnTo>
                  <a:lnTo>
                    <a:pt x="76790" y="625892"/>
                  </a:lnTo>
                  <a:lnTo>
                    <a:pt x="107148" y="562264"/>
                  </a:lnTo>
                  <a:cubicBezTo>
                    <a:pt x="93920" y="539975"/>
                    <a:pt x="83271" y="516098"/>
                    <a:pt x="75533" y="491229"/>
                  </a:cubicBezTo>
                  <a:lnTo>
                    <a:pt x="8003" y="471122"/>
                  </a:lnTo>
                  <a:lnTo>
                    <a:pt x="0" y="394531"/>
                  </a:lnTo>
                  <a:lnTo>
                    <a:pt x="61974" y="360865"/>
                  </a:lnTo>
                  <a:cubicBezTo>
                    <a:pt x="63231" y="348100"/>
                    <a:pt x="65149" y="335202"/>
                    <a:pt x="67860" y="322371"/>
                  </a:cubicBezTo>
                  <a:cubicBezTo>
                    <a:pt x="70572" y="309474"/>
                    <a:pt x="74078" y="296973"/>
                    <a:pt x="78178" y="284803"/>
                  </a:cubicBezTo>
                  <a:lnTo>
                    <a:pt x="35319" y="228848"/>
                  </a:lnTo>
                  <a:lnTo>
                    <a:pt x="73879" y="162178"/>
                  </a:lnTo>
                  <a:lnTo>
                    <a:pt x="143724" y="171371"/>
                  </a:lnTo>
                  <a:cubicBezTo>
                    <a:pt x="160987" y="151793"/>
                    <a:pt x="180432" y="134332"/>
                    <a:pt x="201597" y="119384"/>
                  </a:cubicBezTo>
                  <a:lnTo>
                    <a:pt x="199812" y="48878"/>
                  </a:lnTo>
                  <a:lnTo>
                    <a:pt x="270186" y="17593"/>
                  </a:lnTo>
                  <a:lnTo>
                    <a:pt x="321313" y="66075"/>
                  </a:lnTo>
                  <a:cubicBezTo>
                    <a:pt x="346380" y="60453"/>
                    <a:pt x="372373" y="57609"/>
                    <a:pt x="398764" y="58006"/>
                  </a:cubicBezTo>
                  <a:lnTo>
                    <a:pt x="438713" y="0"/>
                  </a:lnTo>
                  <a:lnTo>
                    <a:pt x="514047" y="16072"/>
                  </a:lnTo>
                  <a:lnTo>
                    <a:pt x="514047" y="16072"/>
                  </a:lnTo>
                  <a:close/>
                  <a:moveTo>
                    <a:pt x="338708" y="653208"/>
                  </a:moveTo>
                  <a:cubicBezTo>
                    <a:pt x="482961" y="683964"/>
                    <a:pt x="624834" y="591962"/>
                    <a:pt x="655589" y="447642"/>
                  </a:cubicBezTo>
                  <a:cubicBezTo>
                    <a:pt x="686345" y="303389"/>
                    <a:pt x="594342" y="161516"/>
                    <a:pt x="450023" y="130761"/>
                  </a:cubicBezTo>
                  <a:cubicBezTo>
                    <a:pt x="305769" y="100005"/>
                    <a:pt x="163897" y="192007"/>
                    <a:pt x="133142" y="336327"/>
                  </a:cubicBezTo>
                  <a:cubicBezTo>
                    <a:pt x="102386" y="480580"/>
                    <a:pt x="194388" y="622453"/>
                    <a:pt x="338708" y="653208"/>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54" name="Freeform: Shape 60">
              <a:extLst>
                <a:ext uri="{FF2B5EF4-FFF2-40B4-BE49-F238E27FC236}">
                  <a16:creationId xmlns:a16="http://schemas.microsoft.com/office/drawing/2014/main" id="{F0CD1DF6-0686-0F2F-DBDF-6CC7A4F0D302}"/>
                </a:ext>
              </a:extLst>
            </p:cNvPr>
            <p:cNvSpPr/>
            <p:nvPr/>
          </p:nvSpPr>
          <p:spPr>
            <a:xfrm>
              <a:off x="2603218" y="159294"/>
              <a:ext cx="1276412" cy="1269195"/>
            </a:xfrm>
            <a:custGeom>
              <a:avLst/>
              <a:gdLst>
                <a:gd name="connsiteX0" fmla="*/ 790847 w 1239944"/>
                <a:gd name="connsiteY0" fmla="*/ 17726 h 1232933"/>
                <a:gd name="connsiteX1" fmla="*/ 806920 w 1239944"/>
                <a:gd name="connsiteY1" fmla="*/ 98153 h 1232933"/>
                <a:gd name="connsiteX2" fmla="*/ 879013 w 1239944"/>
                <a:gd name="connsiteY2" fmla="*/ 130298 h 1232933"/>
                <a:gd name="connsiteX3" fmla="*/ 949519 w 1239944"/>
                <a:gd name="connsiteY3" fmla="*/ 88497 h 1232933"/>
                <a:gd name="connsiteX4" fmla="*/ 1018637 w 1239944"/>
                <a:gd name="connsiteY4" fmla="*/ 138764 h 1232933"/>
                <a:gd name="connsiteX5" fmla="*/ 1000514 w 1239944"/>
                <a:gd name="connsiteY5" fmla="*/ 219125 h 1232933"/>
                <a:gd name="connsiteX6" fmla="*/ 1052699 w 1239944"/>
                <a:gd name="connsiteY6" fmla="*/ 277527 h 1232933"/>
                <a:gd name="connsiteX7" fmla="*/ 1134846 w 1239944"/>
                <a:gd name="connsiteY7" fmla="*/ 267937 h 1232933"/>
                <a:gd name="connsiteX8" fmla="*/ 1177507 w 1239944"/>
                <a:gd name="connsiteY8" fmla="*/ 341949 h 1232933"/>
                <a:gd name="connsiteX9" fmla="*/ 1127769 w 1239944"/>
                <a:gd name="connsiteY9" fmla="*/ 408619 h 1232933"/>
                <a:gd name="connsiteX10" fmla="*/ 1151448 w 1239944"/>
                <a:gd name="connsiteY10" fmla="*/ 482366 h 1232933"/>
                <a:gd name="connsiteX11" fmla="*/ 1231081 w 1239944"/>
                <a:gd name="connsiteY11" fmla="*/ 507235 h 1232933"/>
                <a:gd name="connsiteX12" fmla="*/ 1239944 w 1239944"/>
                <a:gd name="connsiteY12" fmla="*/ 592226 h 1232933"/>
                <a:gd name="connsiteX13" fmla="*/ 1166528 w 1239944"/>
                <a:gd name="connsiteY13" fmla="*/ 633432 h 1232933"/>
                <a:gd name="connsiteX14" fmla="*/ 1158128 w 1239944"/>
                <a:gd name="connsiteY14" fmla="*/ 709097 h 1232933"/>
                <a:gd name="connsiteX15" fmla="*/ 1221689 w 1239944"/>
                <a:gd name="connsiteY15" fmla="*/ 765052 h 1232933"/>
                <a:gd name="connsiteX16" fmla="*/ 1195233 w 1239944"/>
                <a:gd name="connsiteY16" fmla="*/ 846273 h 1232933"/>
                <a:gd name="connsiteX17" fmla="*/ 1110308 w 1239944"/>
                <a:gd name="connsiteY17" fmla="*/ 854144 h 1232933"/>
                <a:gd name="connsiteX18" fmla="*/ 1072542 w 1239944"/>
                <a:gd name="connsiteY18" fmla="*/ 918896 h 1232933"/>
                <a:gd name="connsiteX19" fmla="*/ 1108258 w 1239944"/>
                <a:gd name="connsiteY19" fmla="*/ 996744 h 1232933"/>
                <a:gd name="connsiteX20" fmla="*/ 1051046 w 1239944"/>
                <a:gd name="connsiteY20" fmla="*/ 1060173 h 1232933"/>
                <a:gd name="connsiteX21" fmla="*/ 969229 w 1239944"/>
                <a:gd name="connsiteY21" fmla="*/ 1032460 h 1232933"/>
                <a:gd name="connsiteX22" fmla="*/ 909438 w 1239944"/>
                <a:gd name="connsiteY22" fmla="*/ 1075518 h 1232933"/>
                <a:gd name="connsiteX23" fmla="*/ 910430 w 1239944"/>
                <a:gd name="connsiteY23" fmla="*/ 1162229 h 1232933"/>
                <a:gd name="connsiteX24" fmla="*/ 832384 w 1239944"/>
                <a:gd name="connsiteY24" fmla="*/ 1196953 h 1232933"/>
                <a:gd name="connsiteX25" fmla="*/ 768426 w 1239944"/>
                <a:gd name="connsiteY25" fmla="*/ 1137889 h 1232933"/>
                <a:gd name="connsiteX26" fmla="*/ 696927 w 1239944"/>
                <a:gd name="connsiteY26" fmla="*/ 1152969 h 1232933"/>
                <a:gd name="connsiteX27" fmla="*/ 662402 w 1239944"/>
                <a:gd name="connsiteY27" fmla="*/ 1232934 h 1232933"/>
                <a:gd name="connsiteX28" fmla="*/ 576947 w 1239944"/>
                <a:gd name="connsiteY28" fmla="*/ 1232934 h 1232933"/>
                <a:gd name="connsiteX29" fmla="*/ 542356 w 1239944"/>
                <a:gd name="connsiteY29" fmla="*/ 1152572 h 1232933"/>
                <a:gd name="connsiteX30" fmla="*/ 506574 w 1239944"/>
                <a:gd name="connsiteY30" fmla="*/ 1146223 h 1232933"/>
                <a:gd name="connsiteX31" fmla="*/ 471320 w 1239944"/>
                <a:gd name="connsiteY31" fmla="*/ 1137426 h 1232933"/>
                <a:gd name="connsiteX32" fmla="*/ 406965 w 1239944"/>
                <a:gd name="connsiteY32" fmla="*/ 1196688 h 1232933"/>
                <a:gd name="connsiteX33" fmla="*/ 328919 w 1239944"/>
                <a:gd name="connsiteY33" fmla="*/ 1161898 h 1232933"/>
                <a:gd name="connsiteX34" fmla="*/ 330043 w 1239944"/>
                <a:gd name="connsiteY34" fmla="*/ 1074790 h 1232933"/>
                <a:gd name="connsiteX35" fmla="*/ 270913 w 1239944"/>
                <a:gd name="connsiteY35" fmla="*/ 1031865 h 1232933"/>
                <a:gd name="connsiteX36" fmla="*/ 188436 w 1239944"/>
                <a:gd name="connsiteY36" fmla="*/ 1059710 h 1232933"/>
                <a:gd name="connsiteX37" fmla="*/ 131290 w 1239944"/>
                <a:gd name="connsiteY37" fmla="*/ 996215 h 1232933"/>
                <a:gd name="connsiteX38" fmla="*/ 167535 w 1239944"/>
                <a:gd name="connsiteY38" fmla="*/ 917441 h 1232933"/>
                <a:gd name="connsiteX39" fmla="*/ 130496 w 1239944"/>
                <a:gd name="connsiteY39" fmla="*/ 853747 h 1232933"/>
                <a:gd name="connsiteX40" fmla="*/ 44447 w 1239944"/>
                <a:gd name="connsiteY40" fmla="*/ 845678 h 1232933"/>
                <a:gd name="connsiteX41" fmla="*/ 18056 w 1239944"/>
                <a:gd name="connsiteY41" fmla="*/ 764391 h 1232933"/>
                <a:gd name="connsiteX42" fmla="*/ 82412 w 1239944"/>
                <a:gd name="connsiteY42" fmla="*/ 707907 h 1232933"/>
                <a:gd name="connsiteX43" fmla="*/ 74342 w 1239944"/>
                <a:gd name="connsiteY43" fmla="*/ 633366 h 1232933"/>
                <a:gd name="connsiteX44" fmla="*/ 0 w 1239944"/>
                <a:gd name="connsiteY44" fmla="*/ 591565 h 1232933"/>
                <a:gd name="connsiteX45" fmla="*/ 8995 w 1239944"/>
                <a:gd name="connsiteY45" fmla="*/ 506640 h 1232933"/>
                <a:gd name="connsiteX46" fmla="*/ 89819 w 1239944"/>
                <a:gd name="connsiteY46" fmla="*/ 481440 h 1232933"/>
                <a:gd name="connsiteX47" fmla="*/ 113035 w 1239944"/>
                <a:gd name="connsiteY47" fmla="*/ 408949 h 1232933"/>
                <a:gd name="connsiteX48" fmla="*/ 62768 w 1239944"/>
                <a:gd name="connsiteY48" fmla="*/ 341420 h 1232933"/>
                <a:gd name="connsiteX49" fmla="*/ 105561 w 1239944"/>
                <a:gd name="connsiteY49" fmla="*/ 267474 h 1232933"/>
                <a:gd name="connsiteX50" fmla="*/ 188369 w 1239944"/>
                <a:gd name="connsiteY50" fmla="*/ 277263 h 1232933"/>
                <a:gd name="connsiteX51" fmla="*/ 240092 w 1239944"/>
                <a:gd name="connsiteY51" fmla="*/ 219588 h 1232933"/>
                <a:gd name="connsiteX52" fmla="*/ 221903 w 1239944"/>
                <a:gd name="connsiteY52" fmla="*/ 138433 h 1232933"/>
                <a:gd name="connsiteX53" fmla="*/ 291020 w 1239944"/>
                <a:gd name="connsiteY53" fmla="*/ 88232 h 1232933"/>
                <a:gd name="connsiteX54" fmla="*/ 362122 w 1239944"/>
                <a:gd name="connsiteY54" fmla="*/ 130496 h 1232933"/>
                <a:gd name="connsiteX55" fmla="*/ 433554 w 1239944"/>
                <a:gd name="connsiteY55" fmla="*/ 98484 h 1232933"/>
                <a:gd name="connsiteX56" fmla="*/ 449758 w 1239944"/>
                <a:gd name="connsiteY56" fmla="*/ 17726 h 1232933"/>
                <a:gd name="connsiteX57" fmla="*/ 533361 w 1239944"/>
                <a:gd name="connsiteY57" fmla="*/ 0 h 1232933"/>
                <a:gd name="connsiteX58" fmla="*/ 580718 w 1239944"/>
                <a:gd name="connsiteY58" fmla="*/ 66935 h 1232933"/>
                <a:gd name="connsiteX59" fmla="*/ 659624 w 1239944"/>
                <a:gd name="connsiteY59" fmla="*/ 66935 h 1232933"/>
                <a:gd name="connsiteX60" fmla="*/ 707113 w 1239944"/>
                <a:gd name="connsiteY60" fmla="*/ 0 h 1232933"/>
                <a:gd name="connsiteX61" fmla="*/ 790649 w 1239944"/>
                <a:gd name="connsiteY61" fmla="*/ 17858 h 1232933"/>
                <a:gd name="connsiteX62" fmla="*/ 790649 w 1239944"/>
                <a:gd name="connsiteY62" fmla="*/ 17858 h 1232933"/>
                <a:gd name="connsiteX63" fmla="*/ 530649 w 1239944"/>
                <a:gd name="connsiteY63" fmla="*/ 1033519 h 1232933"/>
                <a:gd name="connsiteX64" fmla="*/ 1042381 w 1239944"/>
                <a:gd name="connsiteY64" fmla="*/ 701623 h 1232933"/>
                <a:gd name="connsiteX65" fmla="*/ 710486 w 1239944"/>
                <a:gd name="connsiteY65" fmla="*/ 189891 h 1232933"/>
                <a:gd name="connsiteX66" fmla="*/ 198754 w 1239944"/>
                <a:gd name="connsiteY66" fmla="*/ 521786 h 1232933"/>
                <a:gd name="connsiteX67" fmla="*/ 530649 w 1239944"/>
                <a:gd name="connsiteY67" fmla="*/ 1033519 h 12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944" h="1232933">
                  <a:moveTo>
                    <a:pt x="790847" y="17726"/>
                  </a:moveTo>
                  <a:lnTo>
                    <a:pt x="806920" y="98153"/>
                  </a:lnTo>
                  <a:cubicBezTo>
                    <a:pt x="831987" y="107214"/>
                    <a:pt x="856062" y="117995"/>
                    <a:pt x="879013" y="130298"/>
                  </a:cubicBezTo>
                  <a:lnTo>
                    <a:pt x="949519" y="88497"/>
                  </a:lnTo>
                  <a:lnTo>
                    <a:pt x="1018637" y="138764"/>
                  </a:lnTo>
                  <a:lnTo>
                    <a:pt x="1000514" y="219125"/>
                  </a:lnTo>
                  <a:cubicBezTo>
                    <a:pt x="1019298" y="237380"/>
                    <a:pt x="1036759" y="256891"/>
                    <a:pt x="1052699" y="277527"/>
                  </a:cubicBezTo>
                  <a:lnTo>
                    <a:pt x="1134846" y="267937"/>
                  </a:lnTo>
                  <a:lnTo>
                    <a:pt x="1177507" y="341949"/>
                  </a:lnTo>
                  <a:lnTo>
                    <a:pt x="1127769" y="408619"/>
                  </a:lnTo>
                  <a:cubicBezTo>
                    <a:pt x="1137360" y="432496"/>
                    <a:pt x="1145297" y="457166"/>
                    <a:pt x="1151448" y="482366"/>
                  </a:cubicBezTo>
                  <a:lnTo>
                    <a:pt x="1231081" y="507235"/>
                  </a:lnTo>
                  <a:lnTo>
                    <a:pt x="1239944" y="592226"/>
                  </a:lnTo>
                  <a:lnTo>
                    <a:pt x="1166528" y="633432"/>
                  </a:lnTo>
                  <a:cubicBezTo>
                    <a:pt x="1165536" y="658499"/>
                    <a:pt x="1162758" y="683765"/>
                    <a:pt x="1158128" y="709097"/>
                  </a:cubicBezTo>
                  <a:lnTo>
                    <a:pt x="1221689" y="765052"/>
                  </a:lnTo>
                  <a:lnTo>
                    <a:pt x="1195233" y="846273"/>
                  </a:lnTo>
                  <a:lnTo>
                    <a:pt x="1110308" y="854144"/>
                  </a:lnTo>
                  <a:cubicBezTo>
                    <a:pt x="1099130" y="876764"/>
                    <a:pt x="1086497" y="898326"/>
                    <a:pt x="1072542" y="918896"/>
                  </a:cubicBezTo>
                  <a:lnTo>
                    <a:pt x="1108258" y="996744"/>
                  </a:lnTo>
                  <a:lnTo>
                    <a:pt x="1051046" y="1060173"/>
                  </a:lnTo>
                  <a:lnTo>
                    <a:pt x="969229" y="1032460"/>
                  </a:lnTo>
                  <a:cubicBezTo>
                    <a:pt x="950313" y="1048136"/>
                    <a:pt x="930339" y="1062554"/>
                    <a:pt x="909438" y="1075518"/>
                  </a:cubicBezTo>
                  <a:lnTo>
                    <a:pt x="910430" y="1162229"/>
                  </a:lnTo>
                  <a:lnTo>
                    <a:pt x="832384" y="1196953"/>
                  </a:lnTo>
                  <a:lnTo>
                    <a:pt x="768426" y="1137889"/>
                  </a:lnTo>
                  <a:cubicBezTo>
                    <a:pt x="745078" y="1144503"/>
                    <a:pt x="721201" y="1149530"/>
                    <a:pt x="696927" y="1152969"/>
                  </a:cubicBezTo>
                  <a:lnTo>
                    <a:pt x="662402" y="1232934"/>
                  </a:lnTo>
                  <a:lnTo>
                    <a:pt x="576947" y="1232934"/>
                  </a:lnTo>
                  <a:lnTo>
                    <a:pt x="542356" y="1152572"/>
                  </a:lnTo>
                  <a:cubicBezTo>
                    <a:pt x="530450" y="1150853"/>
                    <a:pt x="518545" y="1148736"/>
                    <a:pt x="506574" y="1146223"/>
                  </a:cubicBezTo>
                  <a:cubicBezTo>
                    <a:pt x="494668" y="1143709"/>
                    <a:pt x="482895" y="1140733"/>
                    <a:pt x="471320" y="1137426"/>
                  </a:cubicBezTo>
                  <a:lnTo>
                    <a:pt x="406965" y="1196688"/>
                  </a:lnTo>
                  <a:lnTo>
                    <a:pt x="328919" y="1161898"/>
                  </a:lnTo>
                  <a:lnTo>
                    <a:pt x="330043" y="1074790"/>
                  </a:lnTo>
                  <a:cubicBezTo>
                    <a:pt x="309275" y="1061761"/>
                    <a:pt x="289565" y="1047408"/>
                    <a:pt x="270913" y="1031865"/>
                  </a:cubicBezTo>
                  <a:lnTo>
                    <a:pt x="188436" y="1059710"/>
                  </a:lnTo>
                  <a:lnTo>
                    <a:pt x="131290" y="996215"/>
                  </a:lnTo>
                  <a:lnTo>
                    <a:pt x="167535" y="917441"/>
                  </a:lnTo>
                  <a:cubicBezTo>
                    <a:pt x="153778" y="897070"/>
                    <a:pt x="141409" y="875838"/>
                    <a:pt x="130496" y="853747"/>
                  </a:cubicBezTo>
                  <a:lnTo>
                    <a:pt x="44447" y="845678"/>
                  </a:lnTo>
                  <a:lnTo>
                    <a:pt x="18056" y="764391"/>
                  </a:lnTo>
                  <a:lnTo>
                    <a:pt x="82412" y="707907"/>
                  </a:lnTo>
                  <a:cubicBezTo>
                    <a:pt x="78046" y="683501"/>
                    <a:pt x="75335" y="658565"/>
                    <a:pt x="74342" y="633366"/>
                  </a:cubicBezTo>
                  <a:lnTo>
                    <a:pt x="0" y="591565"/>
                  </a:lnTo>
                  <a:lnTo>
                    <a:pt x="8995" y="506640"/>
                  </a:lnTo>
                  <a:lnTo>
                    <a:pt x="89819" y="481440"/>
                  </a:lnTo>
                  <a:cubicBezTo>
                    <a:pt x="95971" y="456439"/>
                    <a:pt x="103709" y="432231"/>
                    <a:pt x="113035" y="408949"/>
                  </a:cubicBezTo>
                  <a:lnTo>
                    <a:pt x="62768" y="341420"/>
                  </a:lnTo>
                  <a:lnTo>
                    <a:pt x="105561" y="267474"/>
                  </a:lnTo>
                  <a:lnTo>
                    <a:pt x="188369" y="277263"/>
                  </a:lnTo>
                  <a:cubicBezTo>
                    <a:pt x="204243" y="256759"/>
                    <a:pt x="221572" y="237512"/>
                    <a:pt x="240092" y="219588"/>
                  </a:cubicBezTo>
                  <a:lnTo>
                    <a:pt x="221903" y="138433"/>
                  </a:lnTo>
                  <a:lnTo>
                    <a:pt x="291020" y="88232"/>
                  </a:lnTo>
                  <a:lnTo>
                    <a:pt x="362122" y="130496"/>
                  </a:lnTo>
                  <a:cubicBezTo>
                    <a:pt x="385073" y="118128"/>
                    <a:pt x="408949" y="107479"/>
                    <a:pt x="433554" y="98484"/>
                  </a:cubicBezTo>
                  <a:lnTo>
                    <a:pt x="449758" y="17726"/>
                  </a:lnTo>
                  <a:lnTo>
                    <a:pt x="533361" y="0"/>
                  </a:lnTo>
                  <a:lnTo>
                    <a:pt x="580718" y="66935"/>
                  </a:lnTo>
                  <a:cubicBezTo>
                    <a:pt x="606711" y="65083"/>
                    <a:pt x="633101" y="65083"/>
                    <a:pt x="659624" y="66935"/>
                  </a:cubicBezTo>
                  <a:lnTo>
                    <a:pt x="707113" y="0"/>
                  </a:lnTo>
                  <a:lnTo>
                    <a:pt x="790649" y="17858"/>
                  </a:lnTo>
                  <a:lnTo>
                    <a:pt x="790649" y="17858"/>
                  </a:lnTo>
                  <a:close/>
                  <a:moveTo>
                    <a:pt x="530649" y="1033519"/>
                  </a:moveTo>
                  <a:cubicBezTo>
                    <a:pt x="763597" y="1083190"/>
                    <a:pt x="992709" y="934572"/>
                    <a:pt x="1042381" y="701623"/>
                  </a:cubicBezTo>
                  <a:cubicBezTo>
                    <a:pt x="1092053" y="468675"/>
                    <a:pt x="943434" y="239563"/>
                    <a:pt x="710486" y="189891"/>
                  </a:cubicBezTo>
                  <a:cubicBezTo>
                    <a:pt x="477538" y="140219"/>
                    <a:pt x="248425" y="288838"/>
                    <a:pt x="198754" y="521786"/>
                  </a:cubicBezTo>
                  <a:cubicBezTo>
                    <a:pt x="149082" y="754734"/>
                    <a:pt x="297700" y="983847"/>
                    <a:pt x="530649" y="1033519"/>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55" name="Freeform: Shape 63">
              <a:extLst>
                <a:ext uri="{FF2B5EF4-FFF2-40B4-BE49-F238E27FC236}">
                  <a16:creationId xmlns:a16="http://schemas.microsoft.com/office/drawing/2014/main" id="{CACEAA01-F516-74D6-6F26-9E81B5250B76}"/>
                </a:ext>
              </a:extLst>
            </p:cNvPr>
            <p:cNvSpPr/>
            <p:nvPr/>
          </p:nvSpPr>
          <p:spPr>
            <a:xfrm rot="21243256">
              <a:off x="2969377" y="1441542"/>
              <a:ext cx="811041" cy="810361"/>
            </a:xfrm>
            <a:custGeom>
              <a:avLst/>
              <a:gdLst>
                <a:gd name="connsiteX0" fmla="*/ 494800 w 787870"/>
                <a:gd name="connsiteY0" fmla="*/ 12236 h 787209"/>
                <a:gd name="connsiteX1" fmla="*/ 511005 w 787870"/>
                <a:gd name="connsiteY1" fmla="*/ 80758 h 787209"/>
                <a:gd name="connsiteX2" fmla="*/ 580255 w 787870"/>
                <a:gd name="connsiteY2" fmla="*/ 116342 h 787209"/>
                <a:gd name="connsiteX3" fmla="*/ 645469 w 787870"/>
                <a:gd name="connsiteY3" fmla="*/ 89687 h 787209"/>
                <a:gd name="connsiteX4" fmla="*/ 699705 w 787870"/>
                <a:gd name="connsiteY4" fmla="*/ 144320 h 787209"/>
                <a:gd name="connsiteX5" fmla="*/ 672521 w 787870"/>
                <a:gd name="connsiteY5" fmla="*/ 209402 h 787209"/>
                <a:gd name="connsiteX6" fmla="*/ 707642 w 787870"/>
                <a:gd name="connsiteY6" fmla="*/ 278850 h 787209"/>
                <a:gd name="connsiteX7" fmla="*/ 776098 w 787870"/>
                <a:gd name="connsiteY7" fmla="*/ 295584 h 787209"/>
                <a:gd name="connsiteX8" fmla="*/ 787871 w 787870"/>
                <a:gd name="connsiteY8" fmla="*/ 371712 h 787209"/>
                <a:gd name="connsiteX9" fmla="*/ 727617 w 787870"/>
                <a:gd name="connsiteY9" fmla="*/ 408354 h 787209"/>
                <a:gd name="connsiteX10" fmla="*/ 723582 w 787870"/>
                <a:gd name="connsiteY10" fmla="*/ 447113 h 787209"/>
                <a:gd name="connsiteX11" fmla="*/ 715116 w 787870"/>
                <a:gd name="connsiteY11" fmla="*/ 485144 h 787209"/>
                <a:gd name="connsiteX12" fmla="*/ 760687 w 787870"/>
                <a:gd name="connsiteY12" fmla="*/ 538917 h 787209"/>
                <a:gd name="connsiteX13" fmla="*/ 725434 w 787870"/>
                <a:gd name="connsiteY13" fmla="*/ 607372 h 787209"/>
                <a:gd name="connsiteX14" fmla="*/ 655192 w 787870"/>
                <a:gd name="connsiteY14" fmla="*/ 601618 h 787209"/>
                <a:gd name="connsiteX15" fmla="*/ 599964 w 787870"/>
                <a:gd name="connsiteY15" fmla="*/ 656383 h 787209"/>
                <a:gd name="connsiteX16" fmla="*/ 605190 w 787870"/>
                <a:gd name="connsiteY16" fmla="*/ 726691 h 787209"/>
                <a:gd name="connsiteX17" fmla="*/ 536469 w 787870"/>
                <a:gd name="connsiteY17" fmla="*/ 761348 h 787209"/>
                <a:gd name="connsiteX18" fmla="*/ 483027 w 787870"/>
                <a:gd name="connsiteY18" fmla="*/ 715447 h 787209"/>
                <a:gd name="connsiteX19" fmla="*/ 406039 w 787870"/>
                <a:gd name="connsiteY19" fmla="*/ 727286 h 787209"/>
                <a:gd name="connsiteX20" fmla="*/ 369000 w 787870"/>
                <a:gd name="connsiteY20" fmla="*/ 787210 h 787209"/>
                <a:gd name="connsiteX21" fmla="*/ 293005 w 787870"/>
                <a:gd name="connsiteY21" fmla="*/ 774907 h 787209"/>
                <a:gd name="connsiteX22" fmla="*/ 276800 w 787870"/>
                <a:gd name="connsiteY22" fmla="*/ 706385 h 787209"/>
                <a:gd name="connsiteX23" fmla="*/ 207550 w 787870"/>
                <a:gd name="connsiteY23" fmla="*/ 670801 h 787209"/>
                <a:gd name="connsiteX24" fmla="*/ 142335 w 787870"/>
                <a:gd name="connsiteY24" fmla="*/ 697456 h 787209"/>
                <a:gd name="connsiteX25" fmla="*/ 88100 w 787870"/>
                <a:gd name="connsiteY25" fmla="*/ 642824 h 787209"/>
                <a:gd name="connsiteX26" fmla="*/ 115284 w 787870"/>
                <a:gd name="connsiteY26" fmla="*/ 577741 h 787209"/>
                <a:gd name="connsiteX27" fmla="*/ 80229 w 787870"/>
                <a:gd name="connsiteY27" fmla="*/ 508359 h 787209"/>
                <a:gd name="connsiteX28" fmla="*/ 11773 w 787870"/>
                <a:gd name="connsiteY28" fmla="*/ 491626 h 787209"/>
                <a:gd name="connsiteX29" fmla="*/ 0 w 787870"/>
                <a:gd name="connsiteY29" fmla="*/ 415564 h 787209"/>
                <a:gd name="connsiteX30" fmla="*/ 60255 w 787870"/>
                <a:gd name="connsiteY30" fmla="*/ 378922 h 787209"/>
                <a:gd name="connsiteX31" fmla="*/ 64223 w 787870"/>
                <a:gd name="connsiteY31" fmla="*/ 340163 h 787209"/>
                <a:gd name="connsiteX32" fmla="*/ 72689 w 787870"/>
                <a:gd name="connsiteY32" fmla="*/ 302132 h 787209"/>
                <a:gd name="connsiteX33" fmla="*/ 27118 w 787870"/>
                <a:gd name="connsiteY33" fmla="*/ 248293 h 787209"/>
                <a:gd name="connsiteX34" fmla="*/ 62371 w 787870"/>
                <a:gd name="connsiteY34" fmla="*/ 179837 h 787209"/>
                <a:gd name="connsiteX35" fmla="*/ 132613 w 787870"/>
                <a:gd name="connsiteY35" fmla="*/ 185591 h 787209"/>
                <a:gd name="connsiteX36" fmla="*/ 187840 w 787870"/>
                <a:gd name="connsiteY36" fmla="*/ 130827 h 787209"/>
                <a:gd name="connsiteX37" fmla="*/ 182615 w 787870"/>
                <a:gd name="connsiteY37" fmla="*/ 60519 h 787209"/>
                <a:gd name="connsiteX38" fmla="*/ 251336 w 787870"/>
                <a:gd name="connsiteY38" fmla="*/ 25861 h 787209"/>
                <a:gd name="connsiteX39" fmla="*/ 304711 w 787870"/>
                <a:gd name="connsiteY39" fmla="*/ 71763 h 787209"/>
                <a:gd name="connsiteX40" fmla="*/ 381699 w 787870"/>
                <a:gd name="connsiteY40" fmla="*/ 59857 h 787209"/>
                <a:gd name="connsiteX41" fmla="*/ 418805 w 787870"/>
                <a:gd name="connsiteY41" fmla="*/ 0 h 787209"/>
                <a:gd name="connsiteX42" fmla="*/ 494800 w 787870"/>
                <a:gd name="connsiteY42" fmla="*/ 12302 h 787209"/>
                <a:gd name="connsiteX43" fmla="*/ 494800 w 787870"/>
                <a:gd name="connsiteY43" fmla="*/ 12302 h 787209"/>
                <a:gd name="connsiteX44" fmla="*/ 351076 w 787870"/>
                <a:gd name="connsiteY44" fmla="*/ 657243 h 787209"/>
                <a:gd name="connsiteX45" fmla="*/ 657507 w 787870"/>
                <a:gd name="connsiteY45" fmla="*/ 436398 h 787209"/>
                <a:gd name="connsiteX46" fmla="*/ 436663 w 787870"/>
                <a:gd name="connsiteY46" fmla="*/ 129967 h 787209"/>
                <a:gd name="connsiteX47" fmla="*/ 130232 w 787870"/>
                <a:gd name="connsiteY47" fmla="*/ 350812 h 787209"/>
                <a:gd name="connsiteX48" fmla="*/ 351076 w 787870"/>
                <a:gd name="connsiteY48" fmla="*/ 657243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7870" h="787209">
                  <a:moveTo>
                    <a:pt x="494800" y="12236"/>
                  </a:moveTo>
                  <a:lnTo>
                    <a:pt x="511005" y="80758"/>
                  </a:lnTo>
                  <a:cubicBezTo>
                    <a:pt x="535742" y="90018"/>
                    <a:pt x="558891" y="101989"/>
                    <a:pt x="580255" y="116342"/>
                  </a:cubicBezTo>
                  <a:lnTo>
                    <a:pt x="645469" y="89687"/>
                  </a:lnTo>
                  <a:lnTo>
                    <a:pt x="699705" y="144320"/>
                  </a:lnTo>
                  <a:lnTo>
                    <a:pt x="672521" y="209402"/>
                  </a:lnTo>
                  <a:cubicBezTo>
                    <a:pt x="686808" y="231030"/>
                    <a:pt x="698647" y="254312"/>
                    <a:pt x="707642" y="278850"/>
                  </a:cubicBezTo>
                  <a:lnTo>
                    <a:pt x="776098" y="295584"/>
                  </a:lnTo>
                  <a:lnTo>
                    <a:pt x="787871" y="371712"/>
                  </a:lnTo>
                  <a:lnTo>
                    <a:pt x="727617" y="408354"/>
                  </a:lnTo>
                  <a:cubicBezTo>
                    <a:pt x="727021" y="421186"/>
                    <a:pt x="725698" y="434149"/>
                    <a:pt x="723582" y="447113"/>
                  </a:cubicBezTo>
                  <a:cubicBezTo>
                    <a:pt x="721466" y="460076"/>
                    <a:pt x="718621" y="472776"/>
                    <a:pt x="715116" y="485144"/>
                  </a:cubicBezTo>
                  <a:lnTo>
                    <a:pt x="760687" y="538917"/>
                  </a:lnTo>
                  <a:lnTo>
                    <a:pt x="725434" y="607372"/>
                  </a:lnTo>
                  <a:lnTo>
                    <a:pt x="655192" y="601618"/>
                  </a:lnTo>
                  <a:cubicBezTo>
                    <a:pt x="638922" y="622056"/>
                    <a:pt x="620336" y="640377"/>
                    <a:pt x="599964" y="656383"/>
                  </a:cubicBezTo>
                  <a:lnTo>
                    <a:pt x="605190" y="726691"/>
                  </a:lnTo>
                  <a:lnTo>
                    <a:pt x="536469" y="761348"/>
                  </a:lnTo>
                  <a:lnTo>
                    <a:pt x="483027" y="715447"/>
                  </a:lnTo>
                  <a:cubicBezTo>
                    <a:pt x="458224" y="722325"/>
                    <a:pt x="432430" y="726360"/>
                    <a:pt x="406039" y="727286"/>
                  </a:cubicBezTo>
                  <a:lnTo>
                    <a:pt x="369000" y="787210"/>
                  </a:lnTo>
                  <a:lnTo>
                    <a:pt x="293005" y="774907"/>
                  </a:lnTo>
                  <a:lnTo>
                    <a:pt x="276800" y="706385"/>
                  </a:lnTo>
                  <a:cubicBezTo>
                    <a:pt x="252063" y="697126"/>
                    <a:pt x="228914" y="685154"/>
                    <a:pt x="207550" y="670801"/>
                  </a:cubicBezTo>
                  <a:lnTo>
                    <a:pt x="142335" y="697456"/>
                  </a:lnTo>
                  <a:lnTo>
                    <a:pt x="88100" y="642824"/>
                  </a:lnTo>
                  <a:lnTo>
                    <a:pt x="115284" y="577741"/>
                  </a:lnTo>
                  <a:cubicBezTo>
                    <a:pt x="100997" y="556113"/>
                    <a:pt x="89224" y="532832"/>
                    <a:pt x="80229" y="508359"/>
                  </a:cubicBezTo>
                  <a:lnTo>
                    <a:pt x="11773" y="491626"/>
                  </a:lnTo>
                  <a:lnTo>
                    <a:pt x="0" y="415564"/>
                  </a:lnTo>
                  <a:lnTo>
                    <a:pt x="60255" y="378922"/>
                  </a:lnTo>
                  <a:cubicBezTo>
                    <a:pt x="60850" y="366090"/>
                    <a:pt x="62106" y="353126"/>
                    <a:pt x="64223" y="340163"/>
                  </a:cubicBezTo>
                  <a:cubicBezTo>
                    <a:pt x="66339" y="327199"/>
                    <a:pt x="69183" y="314500"/>
                    <a:pt x="72689" y="302132"/>
                  </a:cubicBezTo>
                  <a:lnTo>
                    <a:pt x="27118" y="248293"/>
                  </a:lnTo>
                  <a:lnTo>
                    <a:pt x="62371" y="179837"/>
                  </a:lnTo>
                  <a:lnTo>
                    <a:pt x="132613" y="185591"/>
                  </a:lnTo>
                  <a:cubicBezTo>
                    <a:pt x="148883" y="165154"/>
                    <a:pt x="167469" y="146833"/>
                    <a:pt x="187840" y="130827"/>
                  </a:cubicBezTo>
                  <a:lnTo>
                    <a:pt x="182615" y="60519"/>
                  </a:lnTo>
                  <a:lnTo>
                    <a:pt x="251336" y="25861"/>
                  </a:lnTo>
                  <a:lnTo>
                    <a:pt x="304711" y="71763"/>
                  </a:lnTo>
                  <a:cubicBezTo>
                    <a:pt x="329514" y="64884"/>
                    <a:pt x="355309" y="60850"/>
                    <a:pt x="381699" y="59857"/>
                  </a:cubicBezTo>
                  <a:lnTo>
                    <a:pt x="418805" y="0"/>
                  </a:lnTo>
                  <a:lnTo>
                    <a:pt x="494800" y="12302"/>
                  </a:lnTo>
                  <a:lnTo>
                    <a:pt x="494800" y="12302"/>
                  </a:lnTo>
                  <a:close/>
                  <a:moveTo>
                    <a:pt x="351076" y="657243"/>
                  </a:moveTo>
                  <a:cubicBezTo>
                    <a:pt x="496652" y="680855"/>
                    <a:pt x="633895" y="581974"/>
                    <a:pt x="657507" y="436398"/>
                  </a:cubicBezTo>
                  <a:cubicBezTo>
                    <a:pt x="681120" y="290822"/>
                    <a:pt x="582305" y="153579"/>
                    <a:pt x="436663" y="129967"/>
                  </a:cubicBezTo>
                  <a:cubicBezTo>
                    <a:pt x="291086" y="106355"/>
                    <a:pt x="153844" y="205235"/>
                    <a:pt x="130232" y="350812"/>
                  </a:cubicBezTo>
                  <a:cubicBezTo>
                    <a:pt x="106619" y="496388"/>
                    <a:pt x="205434" y="633564"/>
                    <a:pt x="351076" y="657243"/>
                  </a:cubicBezTo>
                  <a:close/>
                </a:path>
              </a:pathLst>
            </a:custGeom>
            <a:solidFill>
              <a:schemeClr val="bg1">
                <a:lumMod val="85000"/>
              </a:schemeClr>
            </a:solidFill>
            <a:ln w="6610" cap="flat">
              <a:solidFill>
                <a:schemeClr val="bg1">
                  <a:lumMod val="85000"/>
                </a:schemeClr>
              </a:solidFill>
              <a:prstDash val="solid"/>
              <a:miter/>
            </a:ln>
          </p:spPr>
          <p:txBody>
            <a:bodyPr rtlCol="0" anchor="ctr"/>
            <a:lstStyle/>
            <a:p>
              <a:endParaRPr lang="en-US" sz="1013"/>
            </a:p>
          </p:txBody>
        </p:sp>
        <p:sp>
          <p:nvSpPr>
            <p:cNvPr id="56" name="Freeform: Shape 64">
              <a:extLst>
                <a:ext uri="{FF2B5EF4-FFF2-40B4-BE49-F238E27FC236}">
                  <a16:creationId xmlns:a16="http://schemas.microsoft.com/office/drawing/2014/main" id="{643567C5-7B32-B439-3E44-8C96F857B4DA}"/>
                </a:ext>
              </a:extLst>
            </p:cNvPr>
            <p:cNvSpPr/>
            <p:nvPr/>
          </p:nvSpPr>
          <p:spPr>
            <a:xfrm>
              <a:off x="1804767" y="610385"/>
              <a:ext cx="806003" cy="812267"/>
            </a:xfrm>
            <a:custGeom>
              <a:avLst/>
              <a:gdLst>
                <a:gd name="connsiteX0" fmla="*/ 392877 w 782976"/>
                <a:gd name="connsiteY0" fmla="*/ 66 h 789061"/>
                <a:gd name="connsiteX1" fmla="*/ 425882 w 782976"/>
                <a:gd name="connsiteY1" fmla="*/ 62305 h 789061"/>
                <a:gd name="connsiteX2" fmla="*/ 501877 w 782976"/>
                <a:gd name="connsiteY2" fmla="*/ 79303 h 789061"/>
                <a:gd name="connsiteX3" fmla="*/ 558230 w 782976"/>
                <a:gd name="connsiteY3" fmla="*/ 37039 h 789061"/>
                <a:gd name="connsiteX4" fmla="*/ 624503 w 782976"/>
                <a:gd name="connsiteY4" fmla="*/ 76261 h 789061"/>
                <a:gd name="connsiteX5" fmla="*/ 614582 w 782976"/>
                <a:gd name="connsiteY5" fmla="*/ 146105 h 789061"/>
                <a:gd name="connsiteX6" fmla="*/ 666039 w 782976"/>
                <a:gd name="connsiteY6" fmla="*/ 204442 h 789061"/>
                <a:gd name="connsiteX7" fmla="*/ 736479 w 782976"/>
                <a:gd name="connsiteY7" fmla="*/ 203383 h 789061"/>
                <a:gd name="connsiteX8" fmla="*/ 767037 w 782976"/>
                <a:gd name="connsiteY8" fmla="*/ 274022 h 789061"/>
                <a:gd name="connsiteX9" fmla="*/ 718026 w 782976"/>
                <a:gd name="connsiteY9" fmla="*/ 324686 h 789061"/>
                <a:gd name="connsiteX10" fmla="*/ 723913 w 782976"/>
                <a:gd name="connsiteY10" fmla="*/ 363180 h 789061"/>
                <a:gd name="connsiteX11" fmla="*/ 725302 w 782976"/>
                <a:gd name="connsiteY11" fmla="*/ 402137 h 789061"/>
                <a:gd name="connsiteX12" fmla="*/ 782976 w 782976"/>
                <a:gd name="connsiteY12" fmla="*/ 442681 h 789061"/>
                <a:gd name="connsiteX13" fmla="*/ 766177 w 782976"/>
                <a:gd name="connsiteY13" fmla="*/ 517818 h 789061"/>
                <a:gd name="connsiteX14" fmla="*/ 696795 w 782976"/>
                <a:gd name="connsiteY14" fmla="*/ 529987 h 789061"/>
                <a:gd name="connsiteX15" fmla="*/ 657176 w 782976"/>
                <a:gd name="connsiteY15" fmla="*/ 596922 h 789061"/>
                <a:gd name="connsiteX16" fmla="*/ 679995 w 782976"/>
                <a:gd name="connsiteY16" fmla="*/ 663658 h 789061"/>
                <a:gd name="connsiteX17" fmla="*/ 622254 w 782976"/>
                <a:gd name="connsiteY17" fmla="*/ 714587 h 789061"/>
                <a:gd name="connsiteX18" fmla="*/ 558957 w 782976"/>
                <a:gd name="connsiteY18" fmla="*/ 683633 h 789061"/>
                <a:gd name="connsiteX19" fmla="*/ 487525 w 782976"/>
                <a:gd name="connsiteY19" fmla="*/ 714521 h 789061"/>
                <a:gd name="connsiteX20" fmla="*/ 466757 w 782976"/>
                <a:gd name="connsiteY20" fmla="*/ 781852 h 789061"/>
                <a:gd name="connsiteX21" fmla="*/ 390099 w 782976"/>
                <a:gd name="connsiteY21" fmla="*/ 789062 h 789061"/>
                <a:gd name="connsiteX22" fmla="*/ 357095 w 782976"/>
                <a:gd name="connsiteY22" fmla="*/ 726823 h 789061"/>
                <a:gd name="connsiteX23" fmla="*/ 281099 w 782976"/>
                <a:gd name="connsiteY23" fmla="*/ 709825 h 789061"/>
                <a:gd name="connsiteX24" fmla="*/ 224747 w 782976"/>
                <a:gd name="connsiteY24" fmla="*/ 752089 h 789061"/>
                <a:gd name="connsiteX25" fmla="*/ 158474 w 782976"/>
                <a:gd name="connsiteY25" fmla="*/ 712867 h 789061"/>
                <a:gd name="connsiteX26" fmla="*/ 168395 w 782976"/>
                <a:gd name="connsiteY26" fmla="*/ 643022 h 789061"/>
                <a:gd name="connsiteX27" fmla="*/ 116937 w 782976"/>
                <a:gd name="connsiteY27" fmla="*/ 584686 h 789061"/>
                <a:gd name="connsiteX28" fmla="*/ 46497 w 782976"/>
                <a:gd name="connsiteY28" fmla="*/ 585744 h 789061"/>
                <a:gd name="connsiteX29" fmla="*/ 15940 w 782976"/>
                <a:gd name="connsiteY29" fmla="*/ 515106 h 789061"/>
                <a:gd name="connsiteX30" fmla="*/ 64950 w 782976"/>
                <a:gd name="connsiteY30" fmla="*/ 464442 h 789061"/>
                <a:gd name="connsiteX31" fmla="*/ 59064 w 782976"/>
                <a:gd name="connsiteY31" fmla="*/ 425948 h 789061"/>
                <a:gd name="connsiteX32" fmla="*/ 57675 w 782976"/>
                <a:gd name="connsiteY32" fmla="*/ 386991 h 789061"/>
                <a:gd name="connsiteX33" fmla="*/ 0 w 782976"/>
                <a:gd name="connsiteY33" fmla="*/ 346446 h 789061"/>
                <a:gd name="connsiteX34" fmla="*/ 16800 w 782976"/>
                <a:gd name="connsiteY34" fmla="*/ 271310 h 789061"/>
                <a:gd name="connsiteX35" fmla="*/ 86182 w 782976"/>
                <a:gd name="connsiteY35" fmla="*/ 259140 h 789061"/>
                <a:gd name="connsiteX36" fmla="*/ 125800 w 782976"/>
                <a:gd name="connsiteY36" fmla="*/ 192206 h 789061"/>
                <a:gd name="connsiteX37" fmla="*/ 102981 w 782976"/>
                <a:gd name="connsiteY37" fmla="*/ 125469 h 789061"/>
                <a:gd name="connsiteX38" fmla="*/ 160722 w 782976"/>
                <a:gd name="connsiteY38" fmla="*/ 74541 h 789061"/>
                <a:gd name="connsiteX39" fmla="*/ 223953 w 782976"/>
                <a:gd name="connsiteY39" fmla="*/ 105495 h 789061"/>
                <a:gd name="connsiteX40" fmla="*/ 295452 w 782976"/>
                <a:gd name="connsiteY40" fmla="*/ 74607 h 789061"/>
                <a:gd name="connsiteX41" fmla="*/ 316220 w 782976"/>
                <a:gd name="connsiteY41" fmla="*/ 7276 h 789061"/>
                <a:gd name="connsiteX42" fmla="*/ 392877 w 782976"/>
                <a:gd name="connsiteY42" fmla="*/ 0 h 789061"/>
                <a:gd name="connsiteX43" fmla="*/ 392877 w 782976"/>
                <a:gd name="connsiteY43" fmla="*/ 0 h 789061"/>
                <a:gd name="connsiteX44" fmla="*/ 416622 w 782976"/>
                <a:gd name="connsiteY44" fmla="*/ 660484 h 789061"/>
                <a:gd name="connsiteX45" fmla="*/ 657375 w 782976"/>
                <a:gd name="connsiteY45" fmla="*/ 369463 h 789061"/>
                <a:gd name="connsiteX46" fmla="*/ 366355 w 782976"/>
                <a:gd name="connsiteY46" fmla="*/ 128710 h 789061"/>
                <a:gd name="connsiteX47" fmla="*/ 125602 w 782976"/>
                <a:gd name="connsiteY47" fmla="*/ 419731 h 789061"/>
                <a:gd name="connsiteX48" fmla="*/ 416622 w 782976"/>
                <a:gd name="connsiteY48" fmla="*/ 660484 h 78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2976" h="789061">
                  <a:moveTo>
                    <a:pt x="392877" y="66"/>
                  </a:moveTo>
                  <a:lnTo>
                    <a:pt x="425882" y="62305"/>
                  </a:lnTo>
                  <a:cubicBezTo>
                    <a:pt x="452140" y="65017"/>
                    <a:pt x="477604" y="70771"/>
                    <a:pt x="501877" y="79303"/>
                  </a:cubicBezTo>
                  <a:lnTo>
                    <a:pt x="558230" y="37039"/>
                  </a:lnTo>
                  <a:lnTo>
                    <a:pt x="624503" y="76261"/>
                  </a:lnTo>
                  <a:lnTo>
                    <a:pt x="614582" y="146105"/>
                  </a:lnTo>
                  <a:cubicBezTo>
                    <a:pt x="633895" y="163434"/>
                    <a:pt x="651158" y="183012"/>
                    <a:pt x="666039" y="204442"/>
                  </a:cubicBezTo>
                  <a:lnTo>
                    <a:pt x="736479" y="203383"/>
                  </a:lnTo>
                  <a:lnTo>
                    <a:pt x="767037" y="274022"/>
                  </a:lnTo>
                  <a:lnTo>
                    <a:pt x="718026" y="324686"/>
                  </a:lnTo>
                  <a:cubicBezTo>
                    <a:pt x="720672" y="337253"/>
                    <a:pt x="722722" y="350084"/>
                    <a:pt x="723913" y="363180"/>
                  </a:cubicBezTo>
                  <a:cubicBezTo>
                    <a:pt x="725169" y="376276"/>
                    <a:pt x="725566" y="389240"/>
                    <a:pt x="725302" y="402137"/>
                  </a:cubicBezTo>
                  <a:lnTo>
                    <a:pt x="782976" y="442681"/>
                  </a:lnTo>
                  <a:lnTo>
                    <a:pt x="766177" y="517818"/>
                  </a:lnTo>
                  <a:lnTo>
                    <a:pt x="696795" y="529987"/>
                  </a:lnTo>
                  <a:cubicBezTo>
                    <a:pt x="686212" y="553864"/>
                    <a:pt x="672852" y="576286"/>
                    <a:pt x="657176" y="596922"/>
                  </a:cubicBezTo>
                  <a:lnTo>
                    <a:pt x="679995" y="663658"/>
                  </a:lnTo>
                  <a:lnTo>
                    <a:pt x="622254" y="714587"/>
                  </a:lnTo>
                  <a:lnTo>
                    <a:pt x="558957" y="683633"/>
                  </a:lnTo>
                  <a:cubicBezTo>
                    <a:pt x="536734" y="696530"/>
                    <a:pt x="512791" y="706981"/>
                    <a:pt x="487525" y="714521"/>
                  </a:cubicBezTo>
                  <a:lnTo>
                    <a:pt x="466757" y="781852"/>
                  </a:lnTo>
                  <a:lnTo>
                    <a:pt x="390099" y="789062"/>
                  </a:lnTo>
                  <a:lnTo>
                    <a:pt x="357095" y="726823"/>
                  </a:lnTo>
                  <a:cubicBezTo>
                    <a:pt x="330837" y="724111"/>
                    <a:pt x="305373" y="718357"/>
                    <a:pt x="281099" y="709825"/>
                  </a:cubicBezTo>
                  <a:lnTo>
                    <a:pt x="224747" y="752089"/>
                  </a:lnTo>
                  <a:lnTo>
                    <a:pt x="158474" y="712867"/>
                  </a:lnTo>
                  <a:lnTo>
                    <a:pt x="168395" y="643022"/>
                  </a:lnTo>
                  <a:cubicBezTo>
                    <a:pt x="149082" y="625693"/>
                    <a:pt x="131819" y="606182"/>
                    <a:pt x="116937" y="584686"/>
                  </a:cubicBezTo>
                  <a:lnTo>
                    <a:pt x="46497" y="585744"/>
                  </a:lnTo>
                  <a:lnTo>
                    <a:pt x="15940" y="515106"/>
                  </a:lnTo>
                  <a:lnTo>
                    <a:pt x="64950" y="464442"/>
                  </a:lnTo>
                  <a:cubicBezTo>
                    <a:pt x="62305" y="451875"/>
                    <a:pt x="60254" y="439044"/>
                    <a:pt x="59064" y="425948"/>
                  </a:cubicBezTo>
                  <a:cubicBezTo>
                    <a:pt x="57807" y="412852"/>
                    <a:pt x="57410" y="399888"/>
                    <a:pt x="57675" y="386991"/>
                  </a:cubicBezTo>
                  <a:lnTo>
                    <a:pt x="0" y="346446"/>
                  </a:lnTo>
                  <a:lnTo>
                    <a:pt x="16800" y="271310"/>
                  </a:lnTo>
                  <a:lnTo>
                    <a:pt x="86182" y="259140"/>
                  </a:lnTo>
                  <a:cubicBezTo>
                    <a:pt x="96764" y="235263"/>
                    <a:pt x="110125" y="212842"/>
                    <a:pt x="125800" y="192206"/>
                  </a:cubicBezTo>
                  <a:lnTo>
                    <a:pt x="102981" y="125469"/>
                  </a:lnTo>
                  <a:lnTo>
                    <a:pt x="160722" y="74541"/>
                  </a:lnTo>
                  <a:lnTo>
                    <a:pt x="223953" y="105495"/>
                  </a:lnTo>
                  <a:cubicBezTo>
                    <a:pt x="246177" y="92597"/>
                    <a:pt x="270120" y="82147"/>
                    <a:pt x="295452" y="74607"/>
                  </a:cubicBezTo>
                  <a:lnTo>
                    <a:pt x="316220" y="7276"/>
                  </a:lnTo>
                  <a:lnTo>
                    <a:pt x="392877" y="0"/>
                  </a:lnTo>
                  <a:lnTo>
                    <a:pt x="392877" y="0"/>
                  </a:lnTo>
                  <a:close/>
                  <a:moveTo>
                    <a:pt x="416622" y="660484"/>
                  </a:moveTo>
                  <a:cubicBezTo>
                    <a:pt x="563455" y="646594"/>
                    <a:pt x="671264" y="516296"/>
                    <a:pt x="657375" y="369463"/>
                  </a:cubicBezTo>
                  <a:cubicBezTo>
                    <a:pt x="643485" y="222630"/>
                    <a:pt x="513188" y="114821"/>
                    <a:pt x="366355" y="128710"/>
                  </a:cubicBezTo>
                  <a:cubicBezTo>
                    <a:pt x="219522" y="142600"/>
                    <a:pt x="111712" y="272898"/>
                    <a:pt x="125602" y="419731"/>
                  </a:cubicBezTo>
                  <a:cubicBezTo>
                    <a:pt x="139491" y="566563"/>
                    <a:pt x="269789" y="674373"/>
                    <a:pt x="416622" y="660484"/>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57" name="Freeform: Shape 65">
              <a:extLst>
                <a:ext uri="{FF2B5EF4-FFF2-40B4-BE49-F238E27FC236}">
                  <a16:creationId xmlns:a16="http://schemas.microsoft.com/office/drawing/2014/main" id="{C91B1FDE-F26D-97F3-7511-25F1F25CE308}"/>
                </a:ext>
              </a:extLst>
            </p:cNvPr>
            <p:cNvSpPr/>
            <p:nvPr/>
          </p:nvSpPr>
          <p:spPr>
            <a:xfrm rot="2004859">
              <a:off x="2131920" y="65146"/>
              <a:ext cx="544150" cy="540564"/>
            </a:xfrm>
            <a:custGeom>
              <a:avLst/>
              <a:gdLst>
                <a:gd name="connsiteX0" fmla="*/ 385536 w 568084"/>
                <a:gd name="connsiteY0" fmla="*/ 14816 h 580717"/>
                <a:gd name="connsiteX1" fmla="*/ 397772 w 568084"/>
                <a:gd name="connsiteY1" fmla="*/ 76922 h 580717"/>
                <a:gd name="connsiteX2" fmla="*/ 468873 w 568084"/>
                <a:gd name="connsiteY2" fmla="*/ 133208 h 580717"/>
                <a:gd name="connsiteX3" fmla="*/ 533559 w 568084"/>
                <a:gd name="connsiteY3" fmla="*/ 129438 h 580717"/>
                <a:gd name="connsiteX4" fmla="*/ 565373 w 568084"/>
                <a:gd name="connsiteY4" fmla="*/ 193198 h 580717"/>
                <a:gd name="connsiteX5" fmla="*/ 521257 w 568084"/>
                <a:gd name="connsiteY5" fmla="*/ 245251 h 580717"/>
                <a:gd name="connsiteX6" fmla="*/ 520463 w 568084"/>
                <a:gd name="connsiteY6" fmla="*/ 327398 h 580717"/>
                <a:gd name="connsiteX7" fmla="*/ 568085 w 568084"/>
                <a:gd name="connsiteY7" fmla="*/ 380377 h 580717"/>
                <a:gd name="connsiteX8" fmla="*/ 538123 w 568084"/>
                <a:gd name="connsiteY8" fmla="*/ 444996 h 580717"/>
                <a:gd name="connsiteX9" fmla="*/ 462325 w 568084"/>
                <a:gd name="connsiteY9" fmla="*/ 442748 h 580717"/>
                <a:gd name="connsiteX10" fmla="*/ 406304 w 568084"/>
                <a:gd name="connsiteY10" fmla="*/ 486996 h 580717"/>
                <a:gd name="connsiteX11" fmla="*/ 393407 w 568084"/>
                <a:gd name="connsiteY11" fmla="*/ 563852 h 580717"/>
                <a:gd name="connsiteX12" fmla="*/ 324223 w 568084"/>
                <a:gd name="connsiteY12" fmla="*/ 580718 h 580717"/>
                <a:gd name="connsiteX13" fmla="*/ 276205 w 568084"/>
                <a:gd name="connsiteY13" fmla="*/ 516693 h 580717"/>
                <a:gd name="connsiteX14" fmla="*/ 243134 w 568084"/>
                <a:gd name="connsiteY14" fmla="*/ 512063 h 580717"/>
                <a:gd name="connsiteX15" fmla="*/ 211056 w 568084"/>
                <a:gd name="connsiteY15" fmla="*/ 502803 h 580717"/>
                <a:gd name="connsiteX16" fmla="*/ 141079 w 568084"/>
                <a:gd name="connsiteY16" fmla="*/ 541694 h 580717"/>
                <a:gd name="connsiteX17" fmla="*/ 84727 w 568084"/>
                <a:gd name="connsiteY17" fmla="*/ 498107 h 580717"/>
                <a:gd name="connsiteX18" fmla="*/ 104304 w 568084"/>
                <a:gd name="connsiteY18" fmla="*/ 422641 h 580717"/>
                <a:gd name="connsiteX19" fmla="*/ 71168 w 568084"/>
                <a:gd name="connsiteY19" fmla="*/ 359410 h 580717"/>
                <a:gd name="connsiteX20" fmla="*/ 1058 w 568084"/>
                <a:gd name="connsiteY20" fmla="*/ 330572 h 580717"/>
                <a:gd name="connsiteX21" fmla="*/ 0 w 568084"/>
                <a:gd name="connsiteY21" fmla="*/ 259339 h 580717"/>
                <a:gd name="connsiteX22" fmla="*/ 65017 w 568084"/>
                <a:gd name="connsiteY22" fmla="*/ 230369 h 580717"/>
                <a:gd name="connsiteX23" fmla="*/ 97823 w 568084"/>
                <a:gd name="connsiteY23" fmla="*/ 155034 h 580717"/>
                <a:gd name="connsiteX24" fmla="*/ 78774 w 568084"/>
                <a:gd name="connsiteY24" fmla="*/ 89489 h 580717"/>
                <a:gd name="connsiteX25" fmla="*/ 133870 w 568084"/>
                <a:gd name="connsiteY25" fmla="*/ 44314 h 580717"/>
                <a:gd name="connsiteX26" fmla="*/ 191346 w 568084"/>
                <a:gd name="connsiteY26" fmla="*/ 74144 h 580717"/>
                <a:gd name="connsiteX27" fmla="*/ 279247 w 568084"/>
                <a:gd name="connsiteY27" fmla="*/ 51722 h 580717"/>
                <a:gd name="connsiteX28" fmla="*/ 315757 w 568084"/>
                <a:gd name="connsiteY28" fmla="*/ 0 h 580717"/>
                <a:gd name="connsiteX29" fmla="*/ 385470 w 568084"/>
                <a:gd name="connsiteY29" fmla="*/ 14816 h 580717"/>
                <a:gd name="connsiteX30" fmla="*/ 385470 w 568084"/>
                <a:gd name="connsiteY30" fmla="*/ 14816 h 580717"/>
                <a:gd name="connsiteX31" fmla="*/ 254974 w 568084"/>
                <a:gd name="connsiteY31" fmla="*/ 456637 h 580717"/>
                <a:gd name="connsiteX32" fmla="*/ 464045 w 568084"/>
                <a:gd name="connsiteY32" fmla="*/ 321048 h 580717"/>
                <a:gd name="connsiteX33" fmla="*/ 328456 w 568084"/>
                <a:gd name="connsiteY33" fmla="*/ 111977 h 580717"/>
                <a:gd name="connsiteX34" fmla="*/ 119385 w 568084"/>
                <a:gd name="connsiteY34" fmla="*/ 247566 h 580717"/>
                <a:gd name="connsiteX35" fmla="*/ 254974 w 568084"/>
                <a:gd name="connsiteY35" fmla="*/ 456637 h 58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084" h="580717">
                  <a:moveTo>
                    <a:pt x="385536" y="14816"/>
                  </a:moveTo>
                  <a:lnTo>
                    <a:pt x="397772" y="76922"/>
                  </a:lnTo>
                  <a:cubicBezTo>
                    <a:pt x="425352" y="91010"/>
                    <a:pt x="449362" y="110257"/>
                    <a:pt x="468873" y="133208"/>
                  </a:cubicBezTo>
                  <a:lnTo>
                    <a:pt x="533559" y="129438"/>
                  </a:lnTo>
                  <a:lnTo>
                    <a:pt x="565373" y="193198"/>
                  </a:lnTo>
                  <a:lnTo>
                    <a:pt x="521257" y="245251"/>
                  </a:lnTo>
                  <a:cubicBezTo>
                    <a:pt x="525755" y="271773"/>
                    <a:pt x="525755" y="299486"/>
                    <a:pt x="520463" y="327398"/>
                  </a:cubicBezTo>
                  <a:lnTo>
                    <a:pt x="568085" y="380377"/>
                  </a:lnTo>
                  <a:lnTo>
                    <a:pt x="538123" y="444996"/>
                  </a:lnTo>
                  <a:lnTo>
                    <a:pt x="462325" y="442748"/>
                  </a:lnTo>
                  <a:cubicBezTo>
                    <a:pt x="445989" y="460275"/>
                    <a:pt x="427072" y="475223"/>
                    <a:pt x="406304" y="486996"/>
                  </a:cubicBezTo>
                  <a:lnTo>
                    <a:pt x="393407" y="563852"/>
                  </a:lnTo>
                  <a:lnTo>
                    <a:pt x="324223" y="580718"/>
                  </a:lnTo>
                  <a:lnTo>
                    <a:pt x="276205" y="516693"/>
                  </a:lnTo>
                  <a:cubicBezTo>
                    <a:pt x="265225" y="515966"/>
                    <a:pt x="254180" y="514444"/>
                    <a:pt x="243134" y="512063"/>
                  </a:cubicBezTo>
                  <a:cubicBezTo>
                    <a:pt x="232089" y="509682"/>
                    <a:pt x="221374" y="506574"/>
                    <a:pt x="211056" y="502803"/>
                  </a:cubicBezTo>
                  <a:lnTo>
                    <a:pt x="141079" y="541694"/>
                  </a:lnTo>
                  <a:lnTo>
                    <a:pt x="84727" y="498107"/>
                  </a:lnTo>
                  <a:lnTo>
                    <a:pt x="104304" y="422641"/>
                  </a:lnTo>
                  <a:cubicBezTo>
                    <a:pt x="90150" y="403460"/>
                    <a:pt x="78907" y="382096"/>
                    <a:pt x="71168" y="359410"/>
                  </a:cubicBezTo>
                  <a:lnTo>
                    <a:pt x="1058" y="330572"/>
                  </a:lnTo>
                  <a:lnTo>
                    <a:pt x="0" y="259339"/>
                  </a:lnTo>
                  <a:lnTo>
                    <a:pt x="65017" y="230369"/>
                  </a:lnTo>
                  <a:cubicBezTo>
                    <a:pt x="71631" y="202722"/>
                    <a:pt x="82875" y="177390"/>
                    <a:pt x="97823" y="155034"/>
                  </a:cubicBezTo>
                  <a:lnTo>
                    <a:pt x="78774" y="89489"/>
                  </a:lnTo>
                  <a:lnTo>
                    <a:pt x="133870" y="44314"/>
                  </a:lnTo>
                  <a:lnTo>
                    <a:pt x="191346" y="74144"/>
                  </a:lnTo>
                  <a:cubicBezTo>
                    <a:pt x="218530" y="61180"/>
                    <a:pt x="248360" y="53376"/>
                    <a:pt x="279247" y="51722"/>
                  </a:cubicBezTo>
                  <a:lnTo>
                    <a:pt x="315757" y="0"/>
                  </a:lnTo>
                  <a:lnTo>
                    <a:pt x="385470" y="14816"/>
                  </a:lnTo>
                  <a:lnTo>
                    <a:pt x="385470" y="14816"/>
                  </a:lnTo>
                  <a:close/>
                  <a:moveTo>
                    <a:pt x="254974" y="456637"/>
                  </a:moveTo>
                  <a:cubicBezTo>
                    <a:pt x="350150" y="476942"/>
                    <a:pt x="443740" y="416225"/>
                    <a:pt x="464045" y="321048"/>
                  </a:cubicBezTo>
                  <a:cubicBezTo>
                    <a:pt x="484350" y="225871"/>
                    <a:pt x="423633" y="132282"/>
                    <a:pt x="328456" y="111977"/>
                  </a:cubicBezTo>
                  <a:cubicBezTo>
                    <a:pt x="233279" y="91671"/>
                    <a:pt x="139690" y="152389"/>
                    <a:pt x="119385" y="247566"/>
                  </a:cubicBezTo>
                  <a:cubicBezTo>
                    <a:pt x="99079" y="342742"/>
                    <a:pt x="159797" y="436332"/>
                    <a:pt x="254974" y="456637"/>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58" name="Freeform: Shape 67">
              <a:extLst>
                <a:ext uri="{FF2B5EF4-FFF2-40B4-BE49-F238E27FC236}">
                  <a16:creationId xmlns:a16="http://schemas.microsoft.com/office/drawing/2014/main" id="{43FA6DA1-4E2A-D934-C233-84980366CECD}"/>
                </a:ext>
              </a:extLst>
            </p:cNvPr>
            <p:cNvSpPr/>
            <p:nvPr/>
          </p:nvSpPr>
          <p:spPr>
            <a:xfrm>
              <a:off x="5119486" y="1161706"/>
              <a:ext cx="662939" cy="544200"/>
            </a:xfrm>
            <a:custGeom>
              <a:avLst/>
              <a:gdLst>
                <a:gd name="connsiteX0" fmla="*/ 496189 w 643998"/>
                <a:gd name="connsiteY0" fmla="*/ 118855 h 528652"/>
                <a:gd name="connsiteX1" fmla="*/ 515899 w 643998"/>
                <a:gd name="connsiteY1" fmla="*/ 89092 h 528652"/>
                <a:gd name="connsiteX2" fmla="*/ 518347 w 643998"/>
                <a:gd name="connsiteY2" fmla="*/ 86975 h 528652"/>
                <a:gd name="connsiteX3" fmla="*/ 606116 w 643998"/>
                <a:gd name="connsiteY3" fmla="*/ 46762 h 528652"/>
                <a:gd name="connsiteX4" fmla="*/ 612994 w 643998"/>
                <a:gd name="connsiteY4" fmla="*/ 48283 h 528652"/>
                <a:gd name="connsiteX5" fmla="*/ 613457 w 643998"/>
                <a:gd name="connsiteY5" fmla="*/ 55360 h 528652"/>
                <a:gd name="connsiteX6" fmla="*/ 585149 w 643998"/>
                <a:gd name="connsiteY6" fmla="*/ 97690 h 528652"/>
                <a:gd name="connsiteX7" fmla="*/ 639120 w 643998"/>
                <a:gd name="connsiteY7" fmla="*/ 106950 h 528652"/>
                <a:gd name="connsiteX8" fmla="*/ 643948 w 643998"/>
                <a:gd name="connsiteY8" fmla="*/ 111977 h 528652"/>
                <a:gd name="connsiteX9" fmla="*/ 640575 w 643998"/>
                <a:gd name="connsiteY9" fmla="*/ 118062 h 528652"/>
                <a:gd name="connsiteX10" fmla="*/ 551417 w 643998"/>
                <a:gd name="connsiteY10" fmla="*/ 158871 h 528652"/>
                <a:gd name="connsiteX11" fmla="*/ 547978 w 643998"/>
                <a:gd name="connsiteY11" fmla="*/ 159334 h 528652"/>
                <a:gd name="connsiteX12" fmla="*/ 508558 w 643998"/>
                <a:gd name="connsiteY12" fmla="*/ 152389 h 528652"/>
                <a:gd name="connsiteX13" fmla="*/ 383022 w 643998"/>
                <a:gd name="connsiteY13" fmla="*/ 209865 h 528652"/>
                <a:gd name="connsiteX14" fmla="*/ 393406 w 643998"/>
                <a:gd name="connsiteY14" fmla="*/ 232552 h 528652"/>
                <a:gd name="connsiteX15" fmla="*/ 393208 w 643998"/>
                <a:gd name="connsiteY15" fmla="*/ 237049 h 528652"/>
                <a:gd name="connsiteX16" fmla="*/ 389504 w 643998"/>
                <a:gd name="connsiteY16" fmla="*/ 239496 h 528652"/>
                <a:gd name="connsiteX17" fmla="*/ 256495 w 643998"/>
                <a:gd name="connsiteY17" fmla="*/ 254378 h 528652"/>
                <a:gd name="connsiteX18" fmla="*/ 250476 w 643998"/>
                <a:gd name="connsiteY18" fmla="*/ 250939 h 528652"/>
                <a:gd name="connsiteX19" fmla="*/ 251799 w 643998"/>
                <a:gd name="connsiteY19" fmla="*/ 244192 h 528652"/>
                <a:gd name="connsiteX20" fmla="*/ 349026 w 643998"/>
                <a:gd name="connsiteY20" fmla="*/ 154175 h 528652"/>
                <a:gd name="connsiteX21" fmla="*/ 354185 w 643998"/>
                <a:gd name="connsiteY21" fmla="*/ 152720 h 528652"/>
                <a:gd name="connsiteX22" fmla="*/ 358352 w 643998"/>
                <a:gd name="connsiteY22" fmla="*/ 156027 h 528652"/>
                <a:gd name="connsiteX23" fmla="*/ 368141 w 643998"/>
                <a:gd name="connsiteY23" fmla="*/ 177456 h 528652"/>
                <a:gd name="connsiteX24" fmla="*/ 496189 w 643998"/>
                <a:gd name="connsiteY24" fmla="*/ 118855 h 528652"/>
                <a:gd name="connsiteX25" fmla="*/ 496189 w 643998"/>
                <a:gd name="connsiteY25" fmla="*/ 118855 h 528652"/>
                <a:gd name="connsiteX26" fmla="*/ 247566 w 643998"/>
                <a:gd name="connsiteY26" fmla="*/ 135391 h 528652"/>
                <a:gd name="connsiteX27" fmla="*/ 136383 w 643998"/>
                <a:gd name="connsiteY27" fmla="*/ 246573 h 528652"/>
                <a:gd name="connsiteX28" fmla="*/ 247566 w 643998"/>
                <a:gd name="connsiteY28" fmla="*/ 357756 h 528652"/>
                <a:gd name="connsiteX29" fmla="*/ 356566 w 643998"/>
                <a:gd name="connsiteY29" fmla="*/ 268863 h 528652"/>
                <a:gd name="connsiteX30" fmla="*/ 296576 w 643998"/>
                <a:gd name="connsiteY30" fmla="*/ 275543 h 528652"/>
                <a:gd name="connsiteX31" fmla="*/ 247698 w 643998"/>
                <a:gd name="connsiteY31" fmla="*/ 303322 h 528652"/>
                <a:gd name="connsiteX32" fmla="*/ 190751 w 643998"/>
                <a:gd name="connsiteY32" fmla="*/ 246375 h 528652"/>
                <a:gd name="connsiteX33" fmla="*/ 247698 w 643998"/>
                <a:gd name="connsiteY33" fmla="*/ 189428 h 528652"/>
                <a:gd name="connsiteX34" fmla="*/ 268863 w 643998"/>
                <a:gd name="connsiteY34" fmla="*/ 193462 h 528652"/>
                <a:gd name="connsiteX35" fmla="*/ 310598 w 643998"/>
                <a:gd name="connsiteY35" fmla="*/ 154770 h 528652"/>
                <a:gd name="connsiteX36" fmla="*/ 247632 w 643998"/>
                <a:gd name="connsiteY36" fmla="*/ 135258 h 528652"/>
                <a:gd name="connsiteX37" fmla="*/ 247632 w 643998"/>
                <a:gd name="connsiteY37" fmla="*/ 135258 h 528652"/>
                <a:gd name="connsiteX38" fmla="*/ 352465 w 643998"/>
                <a:gd name="connsiteY38" fmla="*/ 472048 h 528652"/>
                <a:gd name="connsiteX39" fmla="*/ 395523 w 643998"/>
                <a:gd name="connsiteY39" fmla="*/ 517090 h 528652"/>
                <a:gd name="connsiteX40" fmla="*/ 447973 w 643998"/>
                <a:gd name="connsiteY40" fmla="*/ 464640 h 528652"/>
                <a:gd name="connsiteX41" fmla="*/ 414241 w 643998"/>
                <a:gd name="connsiteY41" fmla="*/ 430908 h 528652"/>
                <a:gd name="connsiteX42" fmla="*/ 495330 w 643998"/>
                <a:gd name="connsiteY42" fmla="*/ 247632 h 528652"/>
                <a:gd name="connsiteX43" fmla="*/ 488517 w 643998"/>
                <a:gd name="connsiteY43" fmla="*/ 189758 h 528652"/>
                <a:gd name="connsiteX44" fmla="*/ 434149 w 643998"/>
                <a:gd name="connsiteY44" fmla="*/ 214627 h 528652"/>
                <a:gd name="connsiteX45" fmla="*/ 436993 w 643998"/>
                <a:gd name="connsiteY45" fmla="*/ 247301 h 528652"/>
                <a:gd name="connsiteX46" fmla="*/ 247698 w 643998"/>
                <a:gd name="connsiteY46" fmla="*/ 436596 h 528652"/>
                <a:gd name="connsiteX47" fmla="*/ 58403 w 643998"/>
                <a:gd name="connsiteY47" fmla="*/ 247301 h 528652"/>
                <a:gd name="connsiteX48" fmla="*/ 247698 w 643998"/>
                <a:gd name="connsiteY48" fmla="*/ 58006 h 528652"/>
                <a:gd name="connsiteX49" fmla="*/ 399888 w 643998"/>
                <a:gd name="connsiteY49" fmla="*/ 134795 h 528652"/>
                <a:gd name="connsiteX50" fmla="*/ 453727 w 643998"/>
                <a:gd name="connsiteY50" fmla="*/ 110191 h 528652"/>
                <a:gd name="connsiteX51" fmla="*/ 291483 w 643998"/>
                <a:gd name="connsiteY51" fmla="*/ 3836 h 528652"/>
                <a:gd name="connsiteX52" fmla="*/ 247698 w 643998"/>
                <a:gd name="connsiteY52" fmla="*/ 0 h 528652"/>
                <a:gd name="connsiteX53" fmla="*/ 0 w 643998"/>
                <a:gd name="connsiteY53" fmla="*/ 247632 h 528652"/>
                <a:gd name="connsiteX54" fmla="*/ 81486 w 643998"/>
                <a:gd name="connsiteY54" fmla="*/ 431305 h 528652"/>
                <a:gd name="connsiteX55" fmla="*/ 48151 w 643998"/>
                <a:gd name="connsiteY55" fmla="*/ 464640 h 528652"/>
                <a:gd name="connsiteX56" fmla="*/ 100601 w 643998"/>
                <a:gd name="connsiteY56" fmla="*/ 517090 h 528652"/>
                <a:gd name="connsiteX57" fmla="*/ 143460 w 643998"/>
                <a:gd name="connsiteY57" fmla="*/ 472379 h 528652"/>
                <a:gd name="connsiteX58" fmla="*/ 247632 w 643998"/>
                <a:gd name="connsiteY58" fmla="*/ 495330 h 528652"/>
                <a:gd name="connsiteX59" fmla="*/ 352465 w 643998"/>
                <a:gd name="connsiteY59" fmla="*/ 472048 h 52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3998" h="528652">
                  <a:moveTo>
                    <a:pt x="496189" y="118855"/>
                  </a:moveTo>
                  <a:lnTo>
                    <a:pt x="515899" y="89092"/>
                  </a:lnTo>
                  <a:cubicBezTo>
                    <a:pt x="516561" y="88100"/>
                    <a:pt x="517288" y="87505"/>
                    <a:pt x="518347" y="86975"/>
                  </a:cubicBezTo>
                  <a:lnTo>
                    <a:pt x="606116" y="46762"/>
                  </a:lnTo>
                  <a:cubicBezTo>
                    <a:pt x="608497" y="45637"/>
                    <a:pt x="611275" y="46299"/>
                    <a:pt x="612994" y="48283"/>
                  </a:cubicBezTo>
                  <a:cubicBezTo>
                    <a:pt x="614714" y="50333"/>
                    <a:pt x="614912" y="53111"/>
                    <a:pt x="613457" y="55360"/>
                  </a:cubicBezTo>
                  <a:lnTo>
                    <a:pt x="585149" y="97690"/>
                  </a:lnTo>
                  <a:lnTo>
                    <a:pt x="639120" y="106950"/>
                  </a:lnTo>
                  <a:cubicBezTo>
                    <a:pt x="641700" y="107413"/>
                    <a:pt x="643618" y="109397"/>
                    <a:pt x="643948" y="111977"/>
                  </a:cubicBezTo>
                  <a:cubicBezTo>
                    <a:pt x="644279" y="114556"/>
                    <a:pt x="642956" y="117003"/>
                    <a:pt x="640575" y="118062"/>
                  </a:cubicBezTo>
                  <a:lnTo>
                    <a:pt x="551417" y="158871"/>
                  </a:lnTo>
                  <a:cubicBezTo>
                    <a:pt x="550293" y="159400"/>
                    <a:pt x="549168" y="159532"/>
                    <a:pt x="547978" y="159334"/>
                  </a:cubicBezTo>
                  <a:lnTo>
                    <a:pt x="508558" y="152389"/>
                  </a:lnTo>
                  <a:lnTo>
                    <a:pt x="383022" y="209865"/>
                  </a:lnTo>
                  <a:lnTo>
                    <a:pt x="393406" y="232552"/>
                  </a:lnTo>
                  <a:cubicBezTo>
                    <a:pt x="394068" y="234007"/>
                    <a:pt x="394002" y="235594"/>
                    <a:pt x="393208" y="237049"/>
                  </a:cubicBezTo>
                  <a:cubicBezTo>
                    <a:pt x="392414" y="238438"/>
                    <a:pt x="391091" y="239298"/>
                    <a:pt x="389504" y="239496"/>
                  </a:cubicBezTo>
                  <a:cubicBezTo>
                    <a:pt x="345190" y="244457"/>
                    <a:pt x="300875" y="249418"/>
                    <a:pt x="256495" y="254378"/>
                  </a:cubicBezTo>
                  <a:cubicBezTo>
                    <a:pt x="253915" y="254643"/>
                    <a:pt x="251600" y="253320"/>
                    <a:pt x="250476" y="250939"/>
                  </a:cubicBezTo>
                  <a:cubicBezTo>
                    <a:pt x="249418" y="248624"/>
                    <a:pt x="249947" y="245978"/>
                    <a:pt x="251799" y="244192"/>
                  </a:cubicBezTo>
                  <a:cubicBezTo>
                    <a:pt x="284208" y="214231"/>
                    <a:pt x="316617" y="184203"/>
                    <a:pt x="349026" y="154175"/>
                  </a:cubicBezTo>
                  <a:cubicBezTo>
                    <a:pt x="350415" y="152852"/>
                    <a:pt x="352267" y="152389"/>
                    <a:pt x="354185" y="152720"/>
                  </a:cubicBezTo>
                  <a:cubicBezTo>
                    <a:pt x="356103" y="153116"/>
                    <a:pt x="357558" y="154241"/>
                    <a:pt x="358352" y="156027"/>
                  </a:cubicBezTo>
                  <a:lnTo>
                    <a:pt x="368141" y="177456"/>
                  </a:lnTo>
                  <a:lnTo>
                    <a:pt x="496189" y="118855"/>
                  </a:lnTo>
                  <a:lnTo>
                    <a:pt x="496189" y="118855"/>
                  </a:lnTo>
                  <a:close/>
                  <a:moveTo>
                    <a:pt x="247566" y="135391"/>
                  </a:moveTo>
                  <a:cubicBezTo>
                    <a:pt x="186187" y="135391"/>
                    <a:pt x="136383" y="185195"/>
                    <a:pt x="136383" y="246573"/>
                  </a:cubicBezTo>
                  <a:cubicBezTo>
                    <a:pt x="136383" y="307952"/>
                    <a:pt x="186187" y="357756"/>
                    <a:pt x="247566" y="357756"/>
                  </a:cubicBezTo>
                  <a:cubicBezTo>
                    <a:pt x="301338" y="357756"/>
                    <a:pt x="346182" y="319593"/>
                    <a:pt x="356566" y="268863"/>
                  </a:cubicBezTo>
                  <a:lnTo>
                    <a:pt x="296576" y="275543"/>
                  </a:lnTo>
                  <a:cubicBezTo>
                    <a:pt x="286655" y="292211"/>
                    <a:pt x="268466" y="303322"/>
                    <a:pt x="247698" y="303322"/>
                  </a:cubicBezTo>
                  <a:cubicBezTo>
                    <a:pt x="216215" y="303322"/>
                    <a:pt x="190751" y="277858"/>
                    <a:pt x="190751" y="246375"/>
                  </a:cubicBezTo>
                  <a:cubicBezTo>
                    <a:pt x="190751" y="214892"/>
                    <a:pt x="216215" y="189428"/>
                    <a:pt x="247698" y="189428"/>
                  </a:cubicBezTo>
                  <a:cubicBezTo>
                    <a:pt x="255172" y="189428"/>
                    <a:pt x="262315" y="190883"/>
                    <a:pt x="268863" y="193462"/>
                  </a:cubicBezTo>
                  <a:lnTo>
                    <a:pt x="310598" y="154770"/>
                  </a:lnTo>
                  <a:cubicBezTo>
                    <a:pt x="292674" y="142468"/>
                    <a:pt x="270979" y="135258"/>
                    <a:pt x="247632" y="135258"/>
                  </a:cubicBezTo>
                  <a:lnTo>
                    <a:pt x="247632" y="135258"/>
                  </a:lnTo>
                  <a:close/>
                  <a:moveTo>
                    <a:pt x="352465" y="472048"/>
                  </a:moveTo>
                  <a:cubicBezTo>
                    <a:pt x="358881" y="483490"/>
                    <a:pt x="385073" y="506706"/>
                    <a:pt x="395523" y="517090"/>
                  </a:cubicBezTo>
                  <a:cubicBezTo>
                    <a:pt x="429255" y="550888"/>
                    <a:pt x="482498" y="499166"/>
                    <a:pt x="447973" y="464640"/>
                  </a:cubicBezTo>
                  <a:lnTo>
                    <a:pt x="414241" y="430908"/>
                  </a:lnTo>
                  <a:cubicBezTo>
                    <a:pt x="464045" y="385602"/>
                    <a:pt x="495330" y="320254"/>
                    <a:pt x="495330" y="247632"/>
                  </a:cubicBezTo>
                  <a:cubicBezTo>
                    <a:pt x="495330" y="227723"/>
                    <a:pt x="492949" y="208344"/>
                    <a:pt x="488517" y="189758"/>
                  </a:cubicBezTo>
                  <a:lnTo>
                    <a:pt x="434149" y="214627"/>
                  </a:lnTo>
                  <a:cubicBezTo>
                    <a:pt x="436001" y="225276"/>
                    <a:pt x="436993" y="236189"/>
                    <a:pt x="436993" y="247301"/>
                  </a:cubicBezTo>
                  <a:cubicBezTo>
                    <a:pt x="436993" y="351870"/>
                    <a:pt x="352267" y="436596"/>
                    <a:pt x="247698" y="436596"/>
                  </a:cubicBezTo>
                  <a:cubicBezTo>
                    <a:pt x="143129" y="436596"/>
                    <a:pt x="58403" y="351870"/>
                    <a:pt x="58403" y="247301"/>
                  </a:cubicBezTo>
                  <a:cubicBezTo>
                    <a:pt x="58403" y="142732"/>
                    <a:pt x="143129" y="58006"/>
                    <a:pt x="247698" y="58006"/>
                  </a:cubicBezTo>
                  <a:cubicBezTo>
                    <a:pt x="310069" y="58006"/>
                    <a:pt x="365429" y="88232"/>
                    <a:pt x="399888" y="134795"/>
                  </a:cubicBezTo>
                  <a:lnTo>
                    <a:pt x="453727" y="110191"/>
                  </a:lnTo>
                  <a:cubicBezTo>
                    <a:pt x="417019" y="55294"/>
                    <a:pt x="359013" y="15874"/>
                    <a:pt x="291483" y="3836"/>
                  </a:cubicBezTo>
                  <a:cubicBezTo>
                    <a:pt x="276998" y="1257"/>
                    <a:pt x="262381" y="0"/>
                    <a:pt x="247698" y="0"/>
                  </a:cubicBezTo>
                  <a:cubicBezTo>
                    <a:pt x="114622" y="0"/>
                    <a:pt x="0" y="107215"/>
                    <a:pt x="0" y="247632"/>
                  </a:cubicBezTo>
                  <a:cubicBezTo>
                    <a:pt x="0" y="320453"/>
                    <a:pt x="31483" y="385999"/>
                    <a:pt x="81486" y="431305"/>
                  </a:cubicBezTo>
                  <a:lnTo>
                    <a:pt x="48151" y="464640"/>
                  </a:lnTo>
                  <a:cubicBezTo>
                    <a:pt x="13228" y="499563"/>
                    <a:pt x="65612" y="552145"/>
                    <a:pt x="100601" y="517090"/>
                  </a:cubicBezTo>
                  <a:cubicBezTo>
                    <a:pt x="111051" y="506640"/>
                    <a:pt x="136978" y="483821"/>
                    <a:pt x="143460" y="472379"/>
                  </a:cubicBezTo>
                  <a:cubicBezTo>
                    <a:pt x="175141" y="487062"/>
                    <a:pt x="210395" y="495330"/>
                    <a:pt x="247632" y="495330"/>
                  </a:cubicBezTo>
                  <a:cubicBezTo>
                    <a:pt x="284869" y="495330"/>
                    <a:pt x="320651" y="486996"/>
                    <a:pt x="352465" y="472048"/>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59" name="Freeform: Shape 68">
              <a:extLst>
                <a:ext uri="{FF2B5EF4-FFF2-40B4-BE49-F238E27FC236}">
                  <a16:creationId xmlns:a16="http://schemas.microsoft.com/office/drawing/2014/main" id="{333C0EEC-E659-6426-D3E1-DF8F79584756}"/>
                </a:ext>
              </a:extLst>
            </p:cNvPr>
            <p:cNvSpPr/>
            <p:nvPr/>
          </p:nvSpPr>
          <p:spPr>
            <a:xfrm>
              <a:off x="4729387" y="781627"/>
              <a:ext cx="1276343" cy="1269331"/>
            </a:xfrm>
            <a:custGeom>
              <a:avLst/>
              <a:gdLst>
                <a:gd name="connsiteX0" fmla="*/ 790715 w 1239877"/>
                <a:gd name="connsiteY0" fmla="*/ 17858 h 1233065"/>
                <a:gd name="connsiteX1" fmla="*/ 806787 w 1239877"/>
                <a:gd name="connsiteY1" fmla="*/ 98285 h 1233065"/>
                <a:gd name="connsiteX2" fmla="*/ 878881 w 1239877"/>
                <a:gd name="connsiteY2" fmla="*/ 130430 h 1233065"/>
                <a:gd name="connsiteX3" fmla="*/ 949387 w 1239877"/>
                <a:gd name="connsiteY3" fmla="*/ 88629 h 1233065"/>
                <a:gd name="connsiteX4" fmla="*/ 1018504 w 1239877"/>
                <a:gd name="connsiteY4" fmla="*/ 138896 h 1233065"/>
                <a:gd name="connsiteX5" fmla="*/ 1000382 w 1239877"/>
                <a:gd name="connsiteY5" fmla="*/ 219257 h 1233065"/>
                <a:gd name="connsiteX6" fmla="*/ 1052567 w 1239877"/>
                <a:gd name="connsiteY6" fmla="*/ 277660 h 1233065"/>
                <a:gd name="connsiteX7" fmla="*/ 1134714 w 1239877"/>
                <a:gd name="connsiteY7" fmla="*/ 268069 h 1233065"/>
                <a:gd name="connsiteX8" fmla="*/ 1177441 w 1239877"/>
                <a:gd name="connsiteY8" fmla="*/ 342081 h 1233065"/>
                <a:gd name="connsiteX9" fmla="*/ 1127703 w 1239877"/>
                <a:gd name="connsiteY9" fmla="*/ 408751 h 1233065"/>
                <a:gd name="connsiteX10" fmla="*/ 1151381 w 1239877"/>
                <a:gd name="connsiteY10" fmla="*/ 482498 h 1233065"/>
                <a:gd name="connsiteX11" fmla="*/ 1231015 w 1239877"/>
                <a:gd name="connsiteY11" fmla="*/ 507367 h 1233065"/>
                <a:gd name="connsiteX12" fmla="*/ 1239878 w 1239877"/>
                <a:gd name="connsiteY12" fmla="*/ 592358 h 1233065"/>
                <a:gd name="connsiteX13" fmla="*/ 1166462 w 1239877"/>
                <a:gd name="connsiteY13" fmla="*/ 633564 h 1233065"/>
                <a:gd name="connsiteX14" fmla="*/ 1158062 w 1239877"/>
                <a:gd name="connsiteY14" fmla="*/ 709229 h 1233065"/>
                <a:gd name="connsiteX15" fmla="*/ 1221623 w 1239877"/>
                <a:gd name="connsiteY15" fmla="*/ 765185 h 1233065"/>
                <a:gd name="connsiteX16" fmla="*/ 1195167 w 1239877"/>
                <a:gd name="connsiteY16" fmla="*/ 846406 h 1233065"/>
                <a:gd name="connsiteX17" fmla="*/ 1110242 w 1239877"/>
                <a:gd name="connsiteY17" fmla="*/ 854277 h 1233065"/>
                <a:gd name="connsiteX18" fmla="*/ 1072475 w 1239877"/>
                <a:gd name="connsiteY18" fmla="*/ 919029 h 1233065"/>
                <a:gd name="connsiteX19" fmla="*/ 1108191 w 1239877"/>
                <a:gd name="connsiteY19" fmla="*/ 996876 h 1233065"/>
                <a:gd name="connsiteX20" fmla="*/ 1050980 w 1239877"/>
                <a:gd name="connsiteY20" fmla="*/ 1060306 h 1233065"/>
                <a:gd name="connsiteX21" fmla="*/ 969163 w 1239877"/>
                <a:gd name="connsiteY21" fmla="*/ 1032593 h 1233065"/>
                <a:gd name="connsiteX22" fmla="*/ 909372 w 1239877"/>
                <a:gd name="connsiteY22" fmla="*/ 1075650 h 1233065"/>
                <a:gd name="connsiteX23" fmla="*/ 910364 w 1239877"/>
                <a:gd name="connsiteY23" fmla="*/ 1162361 h 1233065"/>
                <a:gd name="connsiteX24" fmla="*/ 832318 w 1239877"/>
                <a:gd name="connsiteY24" fmla="*/ 1197085 h 1233065"/>
                <a:gd name="connsiteX25" fmla="*/ 768359 w 1239877"/>
                <a:gd name="connsiteY25" fmla="*/ 1138021 h 1233065"/>
                <a:gd name="connsiteX26" fmla="*/ 696861 w 1239877"/>
                <a:gd name="connsiteY26" fmla="*/ 1153101 h 1233065"/>
                <a:gd name="connsiteX27" fmla="*/ 662335 w 1239877"/>
                <a:gd name="connsiteY27" fmla="*/ 1233066 h 1233065"/>
                <a:gd name="connsiteX28" fmla="*/ 576881 w 1239877"/>
                <a:gd name="connsiteY28" fmla="*/ 1233066 h 1233065"/>
                <a:gd name="connsiteX29" fmla="*/ 542290 w 1239877"/>
                <a:gd name="connsiteY29" fmla="*/ 1152705 h 1233065"/>
                <a:gd name="connsiteX30" fmla="*/ 506507 w 1239877"/>
                <a:gd name="connsiteY30" fmla="*/ 1146355 h 1233065"/>
                <a:gd name="connsiteX31" fmla="*/ 471254 w 1239877"/>
                <a:gd name="connsiteY31" fmla="*/ 1137558 h 1233065"/>
                <a:gd name="connsiteX32" fmla="*/ 406899 w 1239877"/>
                <a:gd name="connsiteY32" fmla="*/ 1196820 h 1233065"/>
                <a:gd name="connsiteX33" fmla="*/ 328853 w 1239877"/>
                <a:gd name="connsiteY33" fmla="*/ 1162030 h 1233065"/>
                <a:gd name="connsiteX34" fmla="*/ 329977 w 1239877"/>
                <a:gd name="connsiteY34" fmla="*/ 1074923 h 1233065"/>
                <a:gd name="connsiteX35" fmla="*/ 270847 w 1239877"/>
                <a:gd name="connsiteY35" fmla="*/ 1031997 h 1233065"/>
                <a:gd name="connsiteX36" fmla="*/ 188369 w 1239877"/>
                <a:gd name="connsiteY36" fmla="*/ 1059843 h 1233065"/>
                <a:gd name="connsiteX37" fmla="*/ 131224 w 1239877"/>
                <a:gd name="connsiteY37" fmla="*/ 996347 h 1233065"/>
                <a:gd name="connsiteX38" fmla="*/ 167469 w 1239877"/>
                <a:gd name="connsiteY38" fmla="*/ 917573 h 1233065"/>
                <a:gd name="connsiteX39" fmla="*/ 130496 w 1239877"/>
                <a:gd name="connsiteY39" fmla="*/ 853880 h 1233065"/>
                <a:gd name="connsiteX40" fmla="*/ 44447 w 1239877"/>
                <a:gd name="connsiteY40" fmla="*/ 845810 h 1233065"/>
                <a:gd name="connsiteX41" fmla="*/ 18056 w 1239877"/>
                <a:gd name="connsiteY41" fmla="*/ 764523 h 1233065"/>
                <a:gd name="connsiteX42" fmla="*/ 82412 w 1239877"/>
                <a:gd name="connsiteY42" fmla="*/ 708039 h 1233065"/>
                <a:gd name="connsiteX43" fmla="*/ 74342 w 1239877"/>
                <a:gd name="connsiteY43" fmla="*/ 633564 h 1233065"/>
                <a:gd name="connsiteX44" fmla="*/ 0 w 1239877"/>
                <a:gd name="connsiteY44" fmla="*/ 591763 h 1233065"/>
                <a:gd name="connsiteX45" fmla="*/ 8995 w 1239877"/>
                <a:gd name="connsiteY45" fmla="*/ 506838 h 1233065"/>
                <a:gd name="connsiteX46" fmla="*/ 89819 w 1239877"/>
                <a:gd name="connsiteY46" fmla="*/ 481638 h 1233065"/>
                <a:gd name="connsiteX47" fmla="*/ 113035 w 1239877"/>
                <a:gd name="connsiteY47" fmla="*/ 409148 h 1233065"/>
                <a:gd name="connsiteX48" fmla="*/ 62768 w 1239877"/>
                <a:gd name="connsiteY48" fmla="*/ 341552 h 1233065"/>
                <a:gd name="connsiteX49" fmla="*/ 105561 w 1239877"/>
                <a:gd name="connsiteY49" fmla="*/ 267606 h 1233065"/>
                <a:gd name="connsiteX50" fmla="*/ 188369 w 1239877"/>
                <a:gd name="connsiteY50" fmla="*/ 277329 h 1233065"/>
                <a:gd name="connsiteX51" fmla="*/ 240092 w 1239877"/>
                <a:gd name="connsiteY51" fmla="*/ 219654 h 1233065"/>
                <a:gd name="connsiteX52" fmla="*/ 221903 w 1239877"/>
                <a:gd name="connsiteY52" fmla="*/ 138499 h 1233065"/>
                <a:gd name="connsiteX53" fmla="*/ 291020 w 1239877"/>
                <a:gd name="connsiteY53" fmla="*/ 88298 h 1233065"/>
                <a:gd name="connsiteX54" fmla="*/ 362122 w 1239877"/>
                <a:gd name="connsiteY54" fmla="*/ 130496 h 1233065"/>
                <a:gd name="connsiteX55" fmla="*/ 433620 w 1239877"/>
                <a:gd name="connsiteY55" fmla="*/ 98484 h 1233065"/>
                <a:gd name="connsiteX56" fmla="*/ 449824 w 1239877"/>
                <a:gd name="connsiteY56" fmla="*/ 17726 h 1233065"/>
                <a:gd name="connsiteX57" fmla="*/ 533427 w 1239877"/>
                <a:gd name="connsiteY57" fmla="*/ 0 h 1233065"/>
                <a:gd name="connsiteX58" fmla="*/ 580784 w 1239877"/>
                <a:gd name="connsiteY58" fmla="*/ 66935 h 1233065"/>
                <a:gd name="connsiteX59" fmla="*/ 659756 w 1239877"/>
                <a:gd name="connsiteY59" fmla="*/ 66935 h 1233065"/>
                <a:gd name="connsiteX60" fmla="*/ 707179 w 1239877"/>
                <a:gd name="connsiteY60" fmla="*/ 66 h 1233065"/>
                <a:gd name="connsiteX61" fmla="*/ 790715 w 1239877"/>
                <a:gd name="connsiteY61" fmla="*/ 17858 h 1233065"/>
                <a:gd name="connsiteX62" fmla="*/ 790715 w 1239877"/>
                <a:gd name="connsiteY62" fmla="*/ 17858 h 1233065"/>
                <a:gd name="connsiteX63" fmla="*/ 530516 w 1239877"/>
                <a:gd name="connsiteY63" fmla="*/ 1033717 h 1233065"/>
                <a:gd name="connsiteX64" fmla="*/ 1042249 w 1239877"/>
                <a:gd name="connsiteY64" fmla="*/ 701822 h 1233065"/>
                <a:gd name="connsiteX65" fmla="*/ 710354 w 1239877"/>
                <a:gd name="connsiteY65" fmla="*/ 190089 h 1233065"/>
                <a:gd name="connsiteX66" fmla="*/ 198687 w 1239877"/>
                <a:gd name="connsiteY66" fmla="*/ 521984 h 1233065"/>
                <a:gd name="connsiteX67" fmla="*/ 530582 w 1239877"/>
                <a:gd name="connsiteY67" fmla="*/ 1033717 h 123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877" h="1233065">
                  <a:moveTo>
                    <a:pt x="790715" y="17858"/>
                  </a:moveTo>
                  <a:lnTo>
                    <a:pt x="806787" y="98285"/>
                  </a:lnTo>
                  <a:cubicBezTo>
                    <a:pt x="831855" y="107347"/>
                    <a:pt x="855930" y="118128"/>
                    <a:pt x="878881" y="130430"/>
                  </a:cubicBezTo>
                  <a:lnTo>
                    <a:pt x="949387" y="88629"/>
                  </a:lnTo>
                  <a:lnTo>
                    <a:pt x="1018504" y="138896"/>
                  </a:lnTo>
                  <a:lnTo>
                    <a:pt x="1000382" y="219257"/>
                  </a:lnTo>
                  <a:cubicBezTo>
                    <a:pt x="1019166" y="237446"/>
                    <a:pt x="1036627" y="257024"/>
                    <a:pt x="1052567" y="277660"/>
                  </a:cubicBezTo>
                  <a:lnTo>
                    <a:pt x="1134714" y="268069"/>
                  </a:lnTo>
                  <a:lnTo>
                    <a:pt x="1177441" y="342081"/>
                  </a:lnTo>
                  <a:lnTo>
                    <a:pt x="1127703" y="408751"/>
                  </a:lnTo>
                  <a:cubicBezTo>
                    <a:pt x="1137294" y="432628"/>
                    <a:pt x="1145230" y="457299"/>
                    <a:pt x="1151381" y="482498"/>
                  </a:cubicBezTo>
                  <a:lnTo>
                    <a:pt x="1231015" y="507367"/>
                  </a:lnTo>
                  <a:lnTo>
                    <a:pt x="1239878" y="592358"/>
                  </a:lnTo>
                  <a:lnTo>
                    <a:pt x="1166462" y="633564"/>
                  </a:lnTo>
                  <a:cubicBezTo>
                    <a:pt x="1165404" y="658632"/>
                    <a:pt x="1162692" y="683897"/>
                    <a:pt x="1158062" y="709229"/>
                  </a:cubicBezTo>
                  <a:lnTo>
                    <a:pt x="1221623" y="765185"/>
                  </a:lnTo>
                  <a:lnTo>
                    <a:pt x="1195167" y="846406"/>
                  </a:lnTo>
                  <a:lnTo>
                    <a:pt x="1110242" y="854277"/>
                  </a:lnTo>
                  <a:cubicBezTo>
                    <a:pt x="1099130" y="876897"/>
                    <a:pt x="1086431" y="898459"/>
                    <a:pt x="1072475" y="919029"/>
                  </a:cubicBezTo>
                  <a:lnTo>
                    <a:pt x="1108191" y="996876"/>
                  </a:lnTo>
                  <a:lnTo>
                    <a:pt x="1050980" y="1060306"/>
                  </a:lnTo>
                  <a:lnTo>
                    <a:pt x="969163" y="1032593"/>
                  </a:lnTo>
                  <a:cubicBezTo>
                    <a:pt x="950247" y="1048268"/>
                    <a:pt x="930272" y="1062621"/>
                    <a:pt x="909372" y="1075650"/>
                  </a:cubicBezTo>
                  <a:lnTo>
                    <a:pt x="910364" y="1162361"/>
                  </a:lnTo>
                  <a:lnTo>
                    <a:pt x="832318" y="1197085"/>
                  </a:lnTo>
                  <a:lnTo>
                    <a:pt x="768359" y="1138021"/>
                  </a:lnTo>
                  <a:cubicBezTo>
                    <a:pt x="745011" y="1144635"/>
                    <a:pt x="721135" y="1149662"/>
                    <a:pt x="696861" y="1153101"/>
                  </a:cubicBezTo>
                  <a:lnTo>
                    <a:pt x="662335" y="1233066"/>
                  </a:lnTo>
                  <a:lnTo>
                    <a:pt x="576881" y="1233066"/>
                  </a:lnTo>
                  <a:lnTo>
                    <a:pt x="542290" y="1152705"/>
                  </a:lnTo>
                  <a:cubicBezTo>
                    <a:pt x="530384" y="1150985"/>
                    <a:pt x="518479" y="1148868"/>
                    <a:pt x="506507" y="1146355"/>
                  </a:cubicBezTo>
                  <a:cubicBezTo>
                    <a:pt x="494536" y="1143776"/>
                    <a:pt x="482829" y="1140865"/>
                    <a:pt x="471254" y="1137558"/>
                  </a:cubicBezTo>
                  <a:lnTo>
                    <a:pt x="406899" y="1196820"/>
                  </a:lnTo>
                  <a:lnTo>
                    <a:pt x="328853" y="1162030"/>
                  </a:lnTo>
                  <a:lnTo>
                    <a:pt x="329977" y="1074923"/>
                  </a:lnTo>
                  <a:cubicBezTo>
                    <a:pt x="309209" y="1061893"/>
                    <a:pt x="289499" y="1047540"/>
                    <a:pt x="270847" y="1031997"/>
                  </a:cubicBezTo>
                  <a:lnTo>
                    <a:pt x="188369" y="1059843"/>
                  </a:lnTo>
                  <a:lnTo>
                    <a:pt x="131224" y="996347"/>
                  </a:lnTo>
                  <a:lnTo>
                    <a:pt x="167469" y="917573"/>
                  </a:lnTo>
                  <a:cubicBezTo>
                    <a:pt x="153778" y="897202"/>
                    <a:pt x="141343" y="875905"/>
                    <a:pt x="130496" y="853880"/>
                  </a:cubicBezTo>
                  <a:lnTo>
                    <a:pt x="44447" y="845810"/>
                  </a:lnTo>
                  <a:lnTo>
                    <a:pt x="18056" y="764523"/>
                  </a:lnTo>
                  <a:lnTo>
                    <a:pt x="82412" y="708039"/>
                  </a:lnTo>
                  <a:cubicBezTo>
                    <a:pt x="78046" y="683633"/>
                    <a:pt x="75334" y="658698"/>
                    <a:pt x="74342" y="633564"/>
                  </a:cubicBezTo>
                  <a:lnTo>
                    <a:pt x="0" y="591763"/>
                  </a:lnTo>
                  <a:lnTo>
                    <a:pt x="8995" y="506838"/>
                  </a:lnTo>
                  <a:lnTo>
                    <a:pt x="89819" y="481638"/>
                  </a:lnTo>
                  <a:cubicBezTo>
                    <a:pt x="95970" y="456637"/>
                    <a:pt x="103709" y="432430"/>
                    <a:pt x="113035" y="409148"/>
                  </a:cubicBezTo>
                  <a:lnTo>
                    <a:pt x="62768" y="341552"/>
                  </a:lnTo>
                  <a:lnTo>
                    <a:pt x="105561" y="267606"/>
                  </a:lnTo>
                  <a:lnTo>
                    <a:pt x="188369" y="277329"/>
                  </a:lnTo>
                  <a:cubicBezTo>
                    <a:pt x="204309" y="256825"/>
                    <a:pt x="221572" y="237578"/>
                    <a:pt x="240092" y="219654"/>
                  </a:cubicBezTo>
                  <a:lnTo>
                    <a:pt x="221903" y="138499"/>
                  </a:lnTo>
                  <a:lnTo>
                    <a:pt x="291020" y="88298"/>
                  </a:lnTo>
                  <a:lnTo>
                    <a:pt x="362122" y="130496"/>
                  </a:lnTo>
                  <a:cubicBezTo>
                    <a:pt x="385139" y="118194"/>
                    <a:pt x="409016" y="107479"/>
                    <a:pt x="433620" y="98484"/>
                  </a:cubicBezTo>
                  <a:lnTo>
                    <a:pt x="449824" y="17726"/>
                  </a:lnTo>
                  <a:lnTo>
                    <a:pt x="533427" y="0"/>
                  </a:lnTo>
                  <a:lnTo>
                    <a:pt x="580784" y="66935"/>
                  </a:lnTo>
                  <a:cubicBezTo>
                    <a:pt x="606777" y="65083"/>
                    <a:pt x="633167" y="65083"/>
                    <a:pt x="659756" y="66935"/>
                  </a:cubicBezTo>
                  <a:lnTo>
                    <a:pt x="707179" y="66"/>
                  </a:lnTo>
                  <a:lnTo>
                    <a:pt x="790715" y="17858"/>
                  </a:lnTo>
                  <a:lnTo>
                    <a:pt x="790715" y="17858"/>
                  </a:lnTo>
                  <a:close/>
                  <a:moveTo>
                    <a:pt x="530516" y="1033717"/>
                  </a:moveTo>
                  <a:cubicBezTo>
                    <a:pt x="763465" y="1083389"/>
                    <a:pt x="992577" y="934770"/>
                    <a:pt x="1042249" y="701822"/>
                  </a:cubicBezTo>
                  <a:cubicBezTo>
                    <a:pt x="1091921" y="468873"/>
                    <a:pt x="943302" y="239761"/>
                    <a:pt x="710354" y="190089"/>
                  </a:cubicBezTo>
                  <a:cubicBezTo>
                    <a:pt x="477405" y="140417"/>
                    <a:pt x="248293" y="289036"/>
                    <a:pt x="198687" y="521984"/>
                  </a:cubicBezTo>
                  <a:cubicBezTo>
                    <a:pt x="149016" y="754933"/>
                    <a:pt x="297634" y="984045"/>
                    <a:pt x="530582" y="1033717"/>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60" name="Freeform: Shape 69">
              <a:extLst>
                <a:ext uri="{FF2B5EF4-FFF2-40B4-BE49-F238E27FC236}">
                  <a16:creationId xmlns:a16="http://schemas.microsoft.com/office/drawing/2014/main" id="{C41DB56C-B6EB-B758-DE81-9BC039882F86}"/>
                </a:ext>
              </a:extLst>
            </p:cNvPr>
            <p:cNvSpPr/>
            <p:nvPr/>
          </p:nvSpPr>
          <p:spPr>
            <a:xfrm>
              <a:off x="4064754" y="1215892"/>
              <a:ext cx="311631" cy="417231"/>
            </a:xfrm>
            <a:custGeom>
              <a:avLst/>
              <a:gdLst>
                <a:gd name="connsiteX0" fmla="*/ 19842 w 302727"/>
                <a:gd name="connsiteY0" fmla="*/ 405312 h 405311"/>
                <a:gd name="connsiteX1" fmla="*/ 282819 w 302727"/>
                <a:gd name="connsiteY1" fmla="*/ 405312 h 405311"/>
                <a:gd name="connsiteX2" fmla="*/ 302727 w 302727"/>
                <a:gd name="connsiteY2" fmla="*/ 385403 h 405311"/>
                <a:gd name="connsiteX3" fmla="*/ 302727 w 302727"/>
                <a:gd name="connsiteY3" fmla="*/ 35981 h 405311"/>
                <a:gd name="connsiteX4" fmla="*/ 282819 w 302727"/>
                <a:gd name="connsiteY4" fmla="*/ 16138 h 405311"/>
                <a:gd name="connsiteX5" fmla="*/ 214892 w 302727"/>
                <a:gd name="connsiteY5" fmla="*/ 16138 h 405311"/>
                <a:gd name="connsiteX6" fmla="*/ 214892 w 302727"/>
                <a:gd name="connsiteY6" fmla="*/ 51854 h 405311"/>
                <a:gd name="connsiteX7" fmla="*/ 265622 w 302727"/>
                <a:gd name="connsiteY7" fmla="*/ 51854 h 405311"/>
                <a:gd name="connsiteX8" fmla="*/ 265622 w 302727"/>
                <a:gd name="connsiteY8" fmla="*/ 369596 h 405311"/>
                <a:gd name="connsiteX9" fmla="*/ 37105 w 302727"/>
                <a:gd name="connsiteY9" fmla="*/ 369596 h 405311"/>
                <a:gd name="connsiteX10" fmla="*/ 37105 w 302727"/>
                <a:gd name="connsiteY10" fmla="*/ 51854 h 405311"/>
                <a:gd name="connsiteX11" fmla="*/ 87835 w 302727"/>
                <a:gd name="connsiteY11" fmla="*/ 51854 h 405311"/>
                <a:gd name="connsiteX12" fmla="*/ 87835 w 302727"/>
                <a:gd name="connsiteY12" fmla="*/ 16138 h 405311"/>
                <a:gd name="connsiteX13" fmla="*/ 19908 w 302727"/>
                <a:gd name="connsiteY13" fmla="*/ 16138 h 405311"/>
                <a:gd name="connsiteX14" fmla="*/ 0 w 302727"/>
                <a:gd name="connsiteY14" fmla="*/ 35981 h 405311"/>
                <a:gd name="connsiteX15" fmla="*/ 0 w 302727"/>
                <a:gd name="connsiteY15" fmla="*/ 385403 h 405311"/>
                <a:gd name="connsiteX16" fmla="*/ 19908 w 302727"/>
                <a:gd name="connsiteY16" fmla="*/ 405312 h 405311"/>
                <a:gd name="connsiteX17" fmla="*/ 19908 w 302727"/>
                <a:gd name="connsiteY17" fmla="*/ 405312 h 405311"/>
                <a:gd name="connsiteX18" fmla="*/ 192007 w 302727"/>
                <a:gd name="connsiteY18" fmla="*/ 0 h 405311"/>
                <a:gd name="connsiteX19" fmla="*/ 203780 w 302727"/>
                <a:gd name="connsiteY19" fmla="*/ 3968 h 405311"/>
                <a:gd name="connsiteX20" fmla="*/ 208344 w 302727"/>
                <a:gd name="connsiteY20" fmla="*/ 12831 h 405311"/>
                <a:gd name="connsiteX21" fmla="*/ 208344 w 302727"/>
                <a:gd name="connsiteY21" fmla="*/ 63165 h 405311"/>
                <a:gd name="connsiteX22" fmla="*/ 203780 w 302727"/>
                <a:gd name="connsiteY22" fmla="*/ 72027 h 405311"/>
                <a:gd name="connsiteX23" fmla="*/ 192007 w 302727"/>
                <a:gd name="connsiteY23" fmla="*/ 76062 h 405311"/>
                <a:gd name="connsiteX24" fmla="*/ 110720 w 302727"/>
                <a:gd name="connsiteY24" fmla="*/ 76062 h 405311"/>
                <a:gd name="connsiteX25" fmla="*/ 99013 w 302727"/>
                <a:gd name="connsiteY25" fmla="*/ 72027 h 405311"/>
                <a:gd name="connsiteX26" fmla="*/ 94449 w 302727"/>
                <a:gd name="connsiteY26" fmla="*/ 63165 h 405311"/>
                <a:gd name="connsiteX27" fmla="*/ 94449 w 302727"/>
                <a:gd name="connsiteY27" fmla="*/ 12831 h 405311"/>
                <a:gd name="connsiteX28" fmla="*/ 99013 w 302727"/>
                <a:gd name="connsiteY28" fmla="*/ 3968 h 405311"/>
                <a:gd name="connsiteX29" fmla="*/ 110720 w 302727"/>
                <a:gd name="connsiteY29" fmla="*/ 0 h 405311"/>
                <a:gd name="connsiteX30" fmla="*/ 192007 w 302727"/>
                <a:gd name="connsiteY30" fmla="*/ 0 h 405311"/>
                <a:gd name="connsiteX31" fmla="*/ 121633 w 302727"/>
                <a:gd name="connsiteY31" fmla="*/ 16469 h 405311"/>
                <a:gd name="connsiteX32" fmla="*/ 181094 w 302727"/>
                <a:gd name="connsiteY32" fmla="*/ 16469 h 405311"/>
                <a:gd name="connsiteX33" fmla="*/ 190883 w 302727"/>
                <a:gd name="connsiteY33" fmla="*/ 19842 h 405311"/>
                <a:gd name="connsiteX34" fmla="*/ 190883 w 302727"/>
                <a:gd name="connsiteY34" fmla="*/ 19842 h 405311"/>
                <a:gd name="connsiteX35" fmla="*/ 195314 w 302727"/>
                <a:gd name="connsiteY35" fmla="*/ 28771 h 405311"/>
                <a:gd name="connsiteX36" fmla="*/ 195314 w 302727"/>
                <a:gd name="connsiteY36" fmla="*/ 44777 h 405311"/>
                <a:gd name="connsiteX37" fmla="*/ 190883 w 302727"/>
                <a:gd name="connsiteY37" fmla="*/ 53706 h 405311"/>
                <a:gd name="connsiteX38" fmla="*/ 190883 w 302727"/>
                <a:gd name="connsiteY38" fmla="*/ 53706 h 405311"/>
                <a:gd name="connsiteX39" fmla="*/ 181094 w 302727"/>
                <a:gd name="connsiteY39" fmla="*/ 57080 h 405311"/>
                <a:gd name="connsiteX40" fmla="*/ 121633 w 302727"/>
                <a:gd name="connsiteY40" fmla="*/ 57080 h 405311"/>
                <a:gd name="connsiteX41" fmla="*/ 111844 w 302727"/>
                <a:gd name="connsiteY41" fmla="*/ 53706 h 405311"/>
                <a:gd name="connsiteX42" fmla="*/ 111844 w 302727"/>
                <a:gd name="connsiteY42" fmla="*/ 53706 h 405311"/>
                <a:gd name="connsiteX43" fmla="*/ 107413 w 302727"/>
                <a:gd name="connsiteY43" fmla="*/ 44777 h 405311"/>
                <a:gd name="connsiteX44" fmla="*/ 107413 w 302727"/>
                <a:gd name="connsiteY44" fmla="*/ 28771 h 405311"/>
                <a:gd name="connsiteX45" fmla="*/ 111844 w 302727"/>
                <a:gd name="connsiteY45" fmla="*/ 19842 h 405311"/>
                <a:gd name="connsiteX46" fmla="*/ 111844 w 302727"/>
                <a:gd name="connsiteY46" fmla="*/ 19842 h 405311"/>
                <a:gd name="connsiteX47" fmla="*/ 121633 w 302727"/>
                <a:gd name="connsiteY47" fmla="*/ 16403 h 405311"/>
                <a:gd name="connsiteX48" fmla="*/ 121633 w 302727"/>
                <a:gd name="connsiteY48" fmla="*/ 16403 h 405311"/>
                <a:gd name="connsiteX49" fmla="*/ 75930 w 302727"/>
                <a:gd name="connsiteY49" fmla="*/ 285795 h 405311"/>
                <a:gd name="connsiteX50" fmla="*/ 226731 w 302727"/>
                <a:gd name="connsiteY50" fmla="*/ 285795 h 405311"/>
                <a:gd name="connsiteX51" fmla="*/ 234866 w 302727"/>
                <a:gd name="connsiteY51" fmla="*/ 293997 h 405311"/>
                <a:gd name="connsiteX52" fmla="*/ 234866 w 302727"/>
                <a:gd name="connsiteY52" fmla="*/ 293997 h 405311"/>
                <a:gd name="connsiteX53" fmla="*/ 226731 w 302727"/>
                <a:gd name="connsiteY53" fmla="*/ 302132 h 405311"/>
                <a:gd name="connsiteX54" fmla="*/ 75930 w 302727"/>
                <a:gd name="connsiteY54" fmla="*/ 302132 h 405311"/>
                <a:gd name="connsiteX55" fmla="*/ 67795 w 302727"/>
                <a:gd name="connsiteY55" fmla="*/ 293997 h 405311"/>
                <a:gd name="connsiteX56" fmla="*/ 67795 w 302727"/>
                <a:gd name="connsiteY56" fmla="*/ 293997 h 405311"/>
                <a:gd name="connsiteX57" fmla="*/ 75930 w 302727"/>
                <a:gd name="connsiteY57" fmla="*/ 285795 h 405311"/>
                <a:gd name="connsiteX58" fmla="*/ 75930 w 302727"/>
                <a:gd name="connsiteY58" fmla="*/ 285795 h 405311"/>
                <a:gd name="connsiteX59" fmla="*/ 226930 w 302727"/>
                <a:gd name="connsiteY59" fmla="*/ 255436 h 405311"/>
                <a:gd name="connsiteX60" fmla="*/ 74673 w 302727"/>
                <a:gd name="connsiteY60" fmla="*/ 255436 h 405311"/>
                <a:gd name="connsiteX61" fmla="*/ 74475 w 302727"/>
                <a:gd name="connsiteY61" fmla="*/ 255304 h 405311"/>
                <a:gd name="connsiteX62" fmla="*/ 74078 w 302727"/>
                <a:gd name="connsiteY62" fmla="*/ 255304 h 405311"/>
                <a:gd name="connsiteX63" fmla="*/ 73879 w 302727"/>
                <a:gd name="connsiteY63" fmla="*/ 255172 h 405311"/>
                <a:gd name="connsiteX64" fmla="*/ 73681 w 302727"/>
                <a:gd name="connsiteY64" fmla="*/ 255172 h 405311"/>
                <a:gd name="connsiteX65" fmla="*/ 73483 w 302727"/>
                <a:gd name="connsiteY65" fmla="*/ 255039 h 405311"/>
                <a:gd name="connsiteX66" fmla="*/ 73284 w 302727"/>
                <a:gd name="connsiteY66" fmla="*/ 255039 h 405311"/>
                <a:gd name="connsiteX67" fmla="*/ 73086 w 302727"/>
                <a:gd name="connsiteY67" fmla="*/ 254907 h 405311"/>
                <a:gd name="connsiteX68" fmla="*/ 72887 w 302727"/>
                <a:gd name="connsiteY68" fmla="*/ 254907 h 405311"/>
                <a:gd name="connsiteX69" fmla="*/ 72689 w 302727"/>
                <a:gd name="connsiteY69" fmla="*/ 254775 h 405311"/>
                <a:gd name="connsiteX70" fmla="*/ 72491 w 302727"/>
                <a:gd name="connsiteY70" fmla="*/ 254775 h 405311"/>
                <a:gd name="connsiteX71" fmla="*/ 72491 w 302727"/>
                <a:gd name="connsiteY71" fmla="*/ 254643 h 405311"/>
                <a:gd name="connsiteX72" fmla="*/ 72292 w 302727"/>
                <a:gd name="connsiteY72" fmla="*/ 254643 h 405311"/>
                <a:gd name="connsiteX73" fmla="*/ 72160 w 302727"/>
                <a:gd name="connsiteY73" fmla="*/ 254510 h 405311"/>
                <a:gd name="connsiteX74" fmla="*/ 71961 w 302727"/>
                <a:gd name="connsiteY74" fmla="*/ 254510 h 405311"/>
                <a:gd name="connsiteX75" fmla="*/ 71763 w 302727"/>
                <a:gd name="connsiteY75" fmla="*/ 254312 h 405311"/>
                <a:gd name="connsiteX76" fmla="*/ 71631 w 302727"/>
                <a:gd name="connsiteY76" fmla="*/ 254312 h 405311"/>
                <a:gd name="connsiteX77" fmla="*/ 71631 w 302727"/>
                <a:gd name="connsiteY77" fmla="*/ 254180 h 405311"/>
                <a:gd name="connsiteX78" fmla="*/ 71432 w 302727"/>
                <a:gd name="connsiteY78" fmla="*/ 254180 h 405311"/>
                <a:gd name="connsiteX79" fmla="*/ 71432 w 302727"/>
                <a:gd name="connsiteY79" fmla="*/ 254047 h 405311"/>
                <a:gd name="connsiteX80" fmla="*/ 71300 w 302727"/>
                <a:gd name="connsiteY80" fmla="*/ 254047 h 405311"/>
                <a:gd name="connsiteX81" fmla="*/ 71300 w 302727"/>
                <a:gd name="connsiteY81" fmla="*/ 253915 h 405311"/>
                <a:gd name="connsiteX82" fmla="*/ 71168 w 302727"/>
                <a:gd name="connsiteY82" fmla="*/ 253915 h 405311"/>
                <a:gd name="connsiteX83" fmla="*/ 71168 w 302727"/>
                <a:gd name="connsiteY83" fmla="*/ 253783 h 405311"/>
                <a:gd name="connsiteX84" fmla="*/ 71035 w 302727"/>
                <a:gd name="connsiteY84" fmla="*/ 253650 h 405311"/>
                <a:gd name="connsiteX85" fmla="*/ 71035 w 302727"/>
                <a:gd name="connsiteY85" fmla="*/ 253650 h 405311"/>
                <a:gd name="connsiteX86" fmla="*/ 70903 w 302727"/>
                <a:gd name="connsiteY86" fmla="*/ 253518 h 405311"/>
                <a:gd name="connsiteX87" fmla="*/ 70771 w 302727"/>
                <a:gd name="connsiteY87" fmla="*/ 253386 h 405311"/>
                <a:gd name="connsiteX88" fmla="*/ 70771 w 302727"/>
                <a:gd name="connsiteY88" fmla="*/ 253386 h 405311"/>
                <a:gd name="connsiteX89" fmla="*/ 70639 w 302727"/>
                <a:gd name="connsiteY89" fmla="*/ 253254 h 405311"/>
                <a:gd name="connsiteX90" fmla="*/ 70639 w 302727"/>
                <a:gd name="connsiteY90" fmla="*/ 253254 h 405311"/>
                <a:gd name="connsiteX91" fmla="*/ 70506 w 302727"/>
                <a:gd name="connsiteY91" fmla="*/ 253121 h 405311"/>
                <a:gd name="connsiteX92" fmla="*/ 70506 w 302727"/>
                <a:gd name="connsiteY92" fmla="*/ 253121 h 405311"/>
                <a:gd name="connsiteX93" fmla="*/ 70374 w 302727"/>
                <a:gd name="connsiteY93" fmla="*/ 252989 h 405311"/>
                <a:gd name="connsiteX94" fmla="*/ 70374 w 302727"/>
                <a:gd name="connsiteY94" fmla="*/ 252989 h 405311"/>
                <a:gd name="connsiteX95" fmla="*/ 70242 w 302727"/>
                <a:gd name="connsiteY95" fmla="*/ 252857 h 405311"/>
                <a:gd name="connsiteX96" fmla="*/ 70110 w 302727"/>
                <a:gd name="connsiteY96" fmla="*/ 252725 h 405311"/>
                <a:gd name="connsiteX97" fmla="*/ 69977 w 302727"/>
                <a:gd name="connsiteY97" fmla="*/ 252592 h 405311"/>
                <a:gd name="connsiteX98" fmla="*/ 69977 w 302727"/>
                <a:gd name="connsiteY98" fmla="*/ 252592 h 405311"/>
                <a:gd name="connsiteX99" fmla="*/ 69845 w 302727"/>
                <a:gd name="connsiteY99" fmla="*/ 252460 h 405311"/>
                <a:gd name="connsiteX100" fmla="*/ 69845 w 302727"/>
                <a:gd name="connsiteY100" fmla="*/ 252460 h 405311"/>
                <a:gd name="connsiteX101" fmla="*/ 69713 w 302727"/>
                <a:gd name="connsiteY101" fmla="*/ 252328 h 405311"/>
                <a:gd name="connsiteX102" fmla="*/ 69713 w 302727"/>
                <a:gd name="connsiteY102" fmla="*/ 252328 h 405311"/>
                <a:gd name="connsiteX103" fmla="*/ 69580 w 302727"/>
                <a:gd name="connsiteY103" fmla="*/ 252195 h 405311"/>
                <a:gd name="connsiteX104" fmla="*/ 69448 w 302727"/>
                <a:gd name="connsiteY104" fmla="*/ 252063 h 405311"/>
                <a:gd name="connsiteX105" fmla="*/ 69448 w 302727"/>
                <a:gd name="connsiteY105" fmla="*/ 252063 h 405311"/>
                <a:gd name="connsiteX106" fmla="*/ 69316 w 302727"/>
                <a:gd name="connsiteY106" fmla="*/ 251865 h 405311"/>
                <a:gd name="connsiteX107" fmla="*/ 69183 w 302727"/>
                <a:gd name="connsiteY107" fmla="*/ 251732 h 405311"/>
                <a:gd name="connsiteX108" fmla="*/ 69051 w 302727"/>
                <a:gd name="connsiteY108" fmla="*/ 251600 h 405311"/>
                <a:gd name="connsiteX109" fmla="*/ 69051 w 302727"/>
                <a:gd name="connsiteY109" fmla="*/ 251600 h 405311"/>
                <a:gd name="connsiteX110" fmla="*/ 68919 w 302727"/>
                <a:gd name="connsiteY110" fmla="*/ 251402 h 405311"/>
                <a:gd name="connsiteX111" fmla="*/ 68919 w 302727"/>
                <a:gd name="connsiteY111" fmla="*/ 251269 h 405311"/>
                <a:gd name="connsiteX112" fmla="*/ 68853 w 302727"/>
                <a:gd name="connsiteY112" fmla="*/ 251269 h 405311"/>
                <a:gd name="connsiteX113" fmla="*/ 68720 w 302727"/>
                <a:gd name="connsiteY113" fmla="*/ 251071 h 405311"/>
                <a:gd name="connsiteX114" fmla="*/ 68720 w 302727"/>
                <a:gd name="connsiteY114" fmla="*/ 250873 h 405311"/>
                <a:gd name="connsiteX115" fmla="*/ 68522 w 302727"/>
                <a:gd name="connsiteY115" fmla="*/ 250740 h 405311"/>
                <a:gd name="connsiteX116" fmla="*/ 68522 w 302727"/>
                <a:gd name="connsiteY116" fmla="*/ 250740 h 405311"/>
                <a:gd name="connsiteX117" fmla="*/ 68522 w 302727"/>
                <a:gd name="connsiteY117" fmla="*/ 250542 h 405311"/>
                <a:gd name="connsiteX118" fmla="*/ 68390 w 302727"/>
                <a:gd name="connsiteY118" fmla="*/ 250343 h 405311"/>
                <a:gd name="connsiteX119" fmla="*/ 68390 w 302727"/>
                <a:gd name="connsiteY119" fmla="*/ 250145 h 405311"/>
                <a:gd name="connsiteX120" fmla="*/ 68257 w 302727"/>
                <a:gd name="connsiteY120" fmla="*/ 249947 h 405311"/>
                <a:gd name="connsiteX121" fmla="*/ 68257 w 302727"/>
                <a:gd name="connsiteY121" fmla="*/ 249748 h 405311"/>
                <a:gd name="connsiteX122" fmla="*/ 68125 w 302727"/>
                <a:gd name="connsiteY122" fmla="*/ 249550 h 405311"/>
                <a:gd name="connsiteX123" fmla="*/ 68125 w 302727"/>
                <a:gd name="connsiteY123" fmla="*/ 249351 h 405311"/>
                <a:gd name="connsiteX124" fmla="*/ 67993 w 302727"/>
                <a:gd name="connsiteY124" fmla="*/ 249153 h 405311"/>
                <a:gd name="connsiteX125" fmla="*/ 67993 w 302727"/>
                <a:gd name="connsiteY125" fmla="*/ 248756 h 405311"/>
                <a:gd name="connsiteX126" fmla="*/ 67861 w 302727"/>
                <a:gd name="connsiteY126" fmla="*/ 248558 h 405311"/>
                <a:gd name="connsiteX127" fmla="*/ 67861 w 302727"/>
                <a:gd name="connsiteY127" fmla="*/ 248161 h 405311"/>
                <a:gd name="connsiteX128" fmla="*/ 67728 w 302727"/>
                <a:gd name="connsiteY128" fmla="*/ 247962 h 405311"/>
                <a:gd name="connsiteX129" fmla="*/ 67728 w 302727"/>
                <a:gd name="connsiteY129" fmla="*/ 247103 h 405311"/>
                <a:gd name="connsiteX130" fmla="*/ 75864 w 302727"/>
                <a:gd name="connsiteY130" fmla="*/ 238967 h 405311"/>
                <a:gd name="connsiteX131" fmla="*/ 226665 w 302727"/>
                <a:gd name="connsiteY131" fmla="*/ 238967 h 405311"/>
                <a:gd name="connsiteX132" fmla="*/ 234800 w 302727"/>
                <a:gd name="connsiteY132" fmla="*/ 247103 h 405311"/>
                <a:gd name="connsiteX133" fmla="*/ 234800 w 302727"/>
                <a:gd name="connsiteY133" fmla="*/ 248359 h 405311"/>
                <a:gd name="connsiteX134" fmla="*/ 234668 w 302727"/>
                <a:gd name="connsiteY134" fmla="*/ 248558 h 405311"/>
                <a:gd name="connsiteX135" fmla="*/ 234668 w 302727"/>
                <a:gd name="connsiteY135" fmla="*/ 248955 h 405311"/>
                <a:gd name="connsiteX136" fmla="*/ 234536 w 302727"/>
                <a:gd name="connsiteY136" fmla="*/ 249153 h 405311"/>
                <a:gd name="connsiteX137" fmla="*/ 234536 w 302727"/>
                <a:gd name="connsiteY137" fmla="*/ 249351 h 405311"/>
                <a:gd name="connsiteX138" fmla="*/ 234404 w 302727"/>
                <a:gd name="connsiteY138" fmla="*/ 249550 h 405311"/>
                <a:gd name="connsiteX139" fmla="*/ 234404 w 302727"/>
                <a:gd name="connsiteY139" fmla="*/ 249748 h 405311"/>
                <a:gd name="connsiteX140" fmla="*/ 234271 w 302727"/>
                <a:gd name="connsiteY140" fmla="*/ 249947 h 405311"/>
                <a:gd name="connsiteX141" fmla="*/ 234271 w 302727"/>
                <a:gd name="connsiteY141" fmla="*/ 250145 h 405311"/>
                <a:gd name="connsiteX142" fmla="*/ 234139 w 302727"/>
                <a:gd name="connsiteY142" fmla="*/ 250343 h 405311"/>
                <a:gd name="connsiteX143" fmla="*/ 234139 w 302727"/>
                <a:gd name="connsiteY143" fmla="*/ 250542 h 405311"/>
                <a:gd name="connsiteX144" fmla="*/ 233941 w 302727"/>
                <a:gd name="connsiteY144" fmla="*/ 250740 h 405311"/>
                <a:gd name="connsiteX145" fmla="*/ 233941 w 302727"/>
                <a:gd name="connsiteY145" fmla="*/ 250740 h 405311"/>
                <a:gd name="connsiteX146" fmla="*/ 233941 w 302727"/>
                <a:gd name="connsiteY146" fmla="*/ 250939 h 405311"/>
                <a:gd name="connsiteX147" fmla="*/ 233742 w 302727"/>
                <a:gd name="connsiteY147" fmla="*/ 251137 h 405311"/>
                <a:gd name="connsiteX148" fmla="*/ 233610 w 302727"/>
                <a:gd name="connsiteY148" fmla="*/ 251269 h 405311"/>
                <a:gd name="connsiteX149" fmla="*/ 233610 w 302727"/>
                <a:gd name="connsiteY149" fmla="*/ 251269 h 405311"/>
                <a:gd name="connsiteX150" fmla="*/ 233610 w 302727"/>
                <a:gd name="connsiteY150" fmla="*/ 251468 h 405311"/>
                <a:gd name="connsiteX151" fmla="*/ 233411 w 302727"/>
                <a:gd name="connsiteY151" fmla="*/ 251600 h 405311"/>
                <a:gd name="connsiteX152" fmla="*/ 233411 w 302727"/>
                <a:gd name="connsiteY152" fmla="*/ 251600 h 405311"/>
                <a:gd name="connsiteX153" fmla="*/ 233279 w 302727"/>
                <a:gd name="connsiteY153" fmla="*/ 251732 h 405311"/>
                <a:gd name="connsiteX154" fmla="*/ 233147 w 302727"/>
                <a:gd name="connsiteY154" fmla="*/ 251865 h 405311"/>
                <a:gd name="connsiteX155" fmla="*/ 233015 w 302727"/>
                <a:gd name="connsiteY155" fmla="*/ 251997 h 405311"/>
                <a:gd name="connsiteX156" fmla="*/ 233015 w 302727"/>
                <a:gd name="connsiteY156" fmla="*/ 251997 h 405311"/>
                <a:gd name="connsiteX157" fmla="*/ 232882 w 302727"/>
                <a:gd name="connsiteY157" fmla="*/ 252129 h 405311"/>
                <a:gd name="connsiteX158" fmla="*/ 232750 w 302727"/>
                <a:gd name="connsiteY158" fmla="*/ 252262 h 405311"/>
                <a:gd name="connsiteX159" fmla="*/ 232750 w 302727"/>
                <a:gd name="connsiteY159" fmla="*/ 252262 h 405311"/>
                <a:gd name="connsiteX160" fmla="*/ 232618 w 302727"/>
                <a:gd name="connsiteY160" fmla="*/ 252394 h 405311"/>
                <a:gd name="connsiteX161" fmla="*/ 232618 w 302727"/>
                <a:gd name="connsiteY161" fmla="*/ 252394 h 405311"/>
                <a:gd name="connsiteX162" fmla="*/ 232485 w 302727"/>
                <a:gd name="connsiteY162" fmla="*/ 252526 h 405311"/>
                <a:gd name="connsiteX163" fmla="*/ 232485 w 302727"/>
                <a:gd name="connsiteY163" fmla="*/ 252526 h 405311"/>
                <a:gd name="connsiteX164" fmla="*/ 232353 w 302727"/>
                <a:gd name="connsiteY164" fmla="*/ 252658 h 405311"/>
                <a:gd name="connsiteX165" fmla="*/ 232221 w 302727"/>
                <a:gd name="connsiteY165" fmla="*/ 252791 h 405311"/>
                <a:gd name="connsiteX166" fmla="*/ 232089 w 302727"/>
                <a:gd name="connsiteY166" fmla="*/ 252923 h 405311"/>
                <a:gd name="connsiteX167" fmla="*/ 232089 w 302727"/>
                <a:gd name="connsiteY167" fmla="*/ 252923 h 405311"/>
                <a:gd name="connsiteX168" fmla="*/ 231956 w 302727"/>
                <a:gd name="connsiteY168" fmla="*/ 253055 h 405311"/>
                <a:gd name="connsiteX169" fmla="*/ 231956 w 302727"/>
                <a:gd name="connsiteY169" fmla="*/ 253055 h 405311"/>
                <a:gd name="connsiteX170" fmla="*/ 231824 w 302727"/>
                <a:gd name="connsiteY170" fmla="*/ 253188 h 405311"/>
                <a:gd name="connsiteX171" fmla="*/ 231824 w 302727"/>
                <a:gd name="connsiteY171" fmla="*/ 253188 h 405311"/>
                <a:gd name="connsiteX172" fmla="*/ 231692 w 302727"/>
                <a:gd name="connsiteY172" fmla="*/ 253320 h 405311"/>
                <a:gd name="connsiteX173" fmla="*/ 231692 w 302727"/>
                <a:gd name="connsiteY173" fmla="*/ 253320 h 405311"/>
                <a:gd name="connsiteX174" fmla="*/ 231559 w 302727"/>
                <a:gd name="connsiteY174" fmla="*/ 253452 h 405311"/>
                <a:gd name="connsiteX175" fmla="*/ 231427 w 302727"/>
                <a:gd name="connsiteY175" fmla="*/ 253584 h 405311"/>
                <a:gd name="connsiteX176" fmla="*/ 231427 w 302727"/>
                <a:gd name="connsiteY176" fmla="*/ 253584 h 405311"/>
                <a:gd name="connsiteX177" fmla="*/ 231295 w 302727"/>
                <a:gd name="connsiteY177" fmla="*/ 253717 h 405311"/>
                <a:gd name="connsiteX178" fmla="*/ 231295 w 302727"/>
                <a:gd name="connsiteY178" fmla="*/ 253717 h 405311"/>
                <a:gd name="connsiteX179" fmla="*/ 231163 w 302727"/>
                <a:gd name="connsiteY179" fmla="*/ 253849 h 405311"/>
                <a:gd name="connsiteX180" fmla="*/ 231163 w 302727"/>
                <a:gd name="connsiteY180" fmla="*/ 253849 h 405311"/>
                <a:gd name="connsiteX181" fmla="*/ 231030 w 302727"/>
                <a:gd name="connsiteY181" fmla="*/ 253981 h 405311"/>
                <a:gd name="connsiteX182" fmla="*/ 231030 w 302727"/>
                <a:gd name="connsiteY182" fmla="*/ 253981 h 405311"/>
                <a:gd name="connsiteX183" fmla="*/ 230832 w 302727"/>
                <a:gd name="connsiteY183" fmla="*/ 254114 h 405311"/>
                <a:gd name="connsiteX184" fmla="*/ 230832 w 302727"/>
                <a:gd name="connsiteY184" fmla="*/ 254114 h 405311"/>
                <a:gd name="connsiteX185" fmla="*/ 230700 w 302727"/>
                <a:gd name="connsiteY185" fmla="*/ 254246 h 405311"/>
                <a:gd name="connsiteX186" fmla="*/ 230567 w 302727"/>
                <a:gd name="connsiteY186" fmla="*/ 254378 h 405311"/>
                <a:gd name="connsiteX187" fmla="*/ 230369 w 302727"/>
                <a:gd name="connsiteY187" fmla="*/ 254378 h 405311"/>
                <a:gd name="connsiteX188" fmla="*/ 230171 w 302727"/>
                <a:gd name="connsiteY188" fmla="*/ 254576 h 405311"/>
                <a:gd name="connsiteX189" fmla="*/ 229972 w 302727"/>
                <a:gd name="connsiteY189" fmla="*/ 254576 h 405311"/>
                <a:gd name="connsiteX190" fmla="*/ 229774 w 302727"/>
                <a:gd name="connsiteY190" fmla="*/ 254709 h 405311"/>
                <a:gd name="connsiteX191" fmla="*/ 229575 w 302727"/>
                <a:gd name="connsiteY191" fmla="*/ 254709 h 405311"/>
                <a:gd name="connsiteX192" fmla="*/ 229377 w 302727"/>
                <a:gd name="connsiteY192" fmla="*/ 254841 h 405311"/>
                <a:gd name="connsiteX193" fmla="*/ 229178 w 302727"/>
                <a:gd name="connsiteY193" fmla="*/ 254841 h 405311"/>
                <a:gd name="connsiteX194" fmla="*/ 228980 w 302727"/>
                <a:gd name="connsiteY194" fmla="*/ 254973 h 405311"/>
                <a:gd name="connsiteX195" fmla="*/ 228782 w 302727"/>
                <a:gd name="connsiteY195" fmla="*/ 254973 h 405311"/>
                <a:gd name="connsiteX196" fmla="*/ 228583 w 302727"/>
                <a:gd name="connsiteY196" fmla="*/ 255106 h 405311"/>
                <a:gd name="connsiteX197" fmla="*/ 228385 w 302727"/>
                <a:gd name="connsiteY197" fmla="*/ 255106 h 405311"/>
                <a:gd name="connsiteX198" fmla="*/ 228186 w 302727"/>
                <a:gd name="connsiteY198" fmla="*/ 255238 h 405311"/>
                <a:gd name="connsiteX199" fmla="*/ 227591 w 302727"/>
                <a:gd name="connsiteY199" fmla="*/ 255238 h 405311"/>
                <a:gd name="connsiteX200" fmla="*/ 227591 w 302727"/>
                <a:gd name="connsiteY200" fmla="*/ 255370 h 405311"/>
                <a:gd name="connsiteX201" fmla="*/ 226797 w 302727"/>
                <a:gd name="connsiteY201" fmla="*/ 255370 h 405311"/>
                <a:gd name="connsiteX202" fmla="*/ 234866 w 302727"/>
                <a:gd name="connsiteY202" fmla="*/ 247301 h 405311"/>
                <a:gd name="connsiteX203" fmla="*/ 234866 w 302727"/>
                <a:gd name="connsiteY203" fmla="*/ 247301 h 405311"/>
                <a:gd name="connsiteX204" fmla="*/ 67728 w 302727"/>
                <a:gd name="connsiteY204" fmla="*/ 247301 h 405311"/>
                <a:gd name="connsiteX205" fmla="*/ 67728 w 302727"/>
                <a:gd name="connsiteY205" fmla="*/ 247301 h 405311"/>
                <a:gd name="connsiteX206" fmla="*/ 75864 w 302727"/>
                <a:gd name="connsiteY206" fmla="*/ 192470 h 405311"/>
                <a:gd name="connsiteX207" fmla="*/ 226665 w 302727"/>
                <a:gd name="connsiteY207" fmla="*/ 192470 h 405311"/>
                <a:gd name="connsiteX208" fmla="*/ 234800 w 302727"/>
                <a:gd name="connsiteY208" fmla="*/ 200606 h 405311"/>
                <a:gd name="connsiteX209" fmla="*/ 234800 w 302727"/>
                <a:gd name="connsiteY209" fmla="*/ 200606 h 405311"/>
                <a:gd name="connsiteX210" fmla="*/ 226665 w 302727"/>
                <a:gd name="connsiteY210" fmla="*/ 208807 h 405311"/>
                <a:gd name="connsiteX211" fmla="*/ 75864 w 302727"/>
                <a:gd name="connsiteY211" fmla="*/ 208807 h 405311"/>
                <a:gd name="connsiteX212" fmla="*/ 67728 w 302727"/>
                <a:gd name="connsiteY212" fmla="*/ 200606 h 405311"/>
                <a:gd name="connsiteX213" fmla="*/ 67728 w 302727"/>
                <a:gd name="connsiteY213" fmla="*/ 200606 h 405311"/>
                <a:gd name="connsiteX214" fmla="*/ 75864 w 302727"/>
                <a:gd name="connsiteY214" fmla="*/ 192470 h 405311"/>
                <a:gd name="connsiteX215" fmla="*/ 75864 w 302727"/>
                <a:gd name="connsiteY215" fmla="*/ 192470 h 405311"/>
                <a:gd name="connsiteX216" fmla="*/ 75864 w 302727"/>
                <a:gd name="connsiteY216" fmla="*/ 145841 h 405311"/>
                <a:gd name="connsiteX217" fmla="*/ 226665 w 302727"/>
                <a:gd name="connsiteY217" fmla="*/ 145841 h 405311"/>
                <a:gd name="connsiteX218" fmla="*/ 234800 w 302727"/>
                <a:gd name="connsiteY218" fmla="*/ 153976 h 405311"/>
                <a:gd name="connsiteX219" fmla="*/ 234800 w 302727"/>
                <a:gd name="connsiteY219" fmla="*/ 153976 h 405311"/>
                <a:gd name="connsiteX220" fmla="*/ 226665 w 302727"/>
                <a:gd name="connsiteY220" fmla="*/ 162178 h 405311"/>
                <a:gd name="connsiteX221" fmla="*/ 75864 w 302727"/>
                <a:gd name="connsiteY221" fmla="*/ 162178 h 405311"/>
                <a:gd name="connsiteX222" fmla="*/ 67728 w 302727"/>
                <a:gd name="connsiteY222" fmla="*/ 153976 h 405311"/>
                <a:gd name="connsiteX223" fmla="*/ 67728 w 302727"/>
                <a:gd name="connsiteY223" fmla="*/ 153976 h 405311"/>
                <a:gd name="connsiteX224" fmla="*/ 75864 w 302727"/>
                <a:gd name="connsiteY224" fmla="*/ 145841 h 405311"/>
                <a:gd name="connsiteX225" fmla="*/ 75864 w 302727"/>
                <a:gd name="connsiteY225" fmla="*/ 145841 h 405311"/>
                <a:gd name="connsiteX226" fmla="*/ 75864 w 302727"/>
                <a:gd name="connsiteY226" fmla="*/ 101923 h 405311"/>
                <a:gd name="connsiteX227" fmla="*/ 226665 w 302727"/>
                <a:gd name="connsiteY227" fmla="*/ 101923 h 405311"/>
                <a:gd name="connsiteX228" fmla="*/ 234800 w 302727"/>
                <a:gd name="connsiteY228" fmla="*/ 110125 h 405311"/>
                <a:gd name="connsiteX229" fmla="*/ 234800 w 302727"/>
                <a:gd name="connsiteY229" fmla="*/ 110125 h 405311"/>
                <a:gd name="connsiteX230" fmla="*/ 226665 w 302727"/>
                <a:gd name="connsiteY230" fmla="*/ 118260 h 405311"/>
                <a:gd name="connsiteX231" fmla="*/ 75864 w 302727"/>
                <a:gd name="connsiteY231" fmla="*/ 118260 h 405311"/>
                <a:gd name="connsiteX232" fmla="*/ 67728 w 302727"/>
                <a:gd name="connsiteY232" fmla="*/ 110125 h 405311"/>
                <a:gd name="connsiteX233" fmla="*/ 67728 w 302727"/>
                <a:gd name="connsiteY233" fmla="*/ 110125 h 405311"/>
                <a:gd name="connsiteX234" fmla="*/ 75864 w 302727"/>
                <a:gd name="connsiteY234" fmla="*/ 101923 h 405311"/>
                <a:gd name="connsiteX235" fmla="*/ 75864 w 302727"/>
                <a:gd name="connsiteY235" fmla="*/ 101923 h 405311"/>
                <a:gd name="connsiteX236" fmla="*/ 113895 w 302727"/>
                <a:gd name="connsiteY236" fmla="*/ 51854 h 405311"/>
                <a:gd name="connsiteX237" fmla="*/ 113895 w 302727"/>
                <a:gd name="connsiteY237" fmla="*/ 28837 h 405311"/>
                <a:gd name="connsiteX238" fmla="*/ 115879 w 302727"/>
                <a:gd name="connsiteY238" fmla="*/ 25001 h 405311"/>
                <a:gd name="connsiteX239" fmla="*/ 115879 w 302727"/>
                <a:gd name="connsiteY239" fmla="*/ 25001 h 405311"/>
                <a:gd name="connsiteX240" fmla="*/ 121501 w 302727"/>
                <a:gd name="connsiteY240" fmla="*/ 23149 h 405311"/>
                <a:gd name="connsiteX241" fmla="*/ 180962 w 302727"/>
                <a:gd name="connsiteY241" fmla="*/ 23149 h 405311"/>
                <a:gd name="connsiteX242" fmla="*/ 186584 w 302727"/>
                <a:gd name="connsiteY242" fmla="*/ 25001 h 405311"/>
                <a:gd name="connsiteX243" fmla="*/ 186584 w 302727"/>
                <a:gd name="connsiteY243" fmla="*/ 25001 h 405311"/>
                <a:gd name="connsiteX244" fmla="*/ 188568 w 302727"/>
                <a:gd name="connsiteY244" fmla="*/ 28837 h 405311"/>
                <a:gd name="connsiteX245" fmla="*/ 188568 w 302727"/>
                <a:gd name="connsiteY245" fmla="*/ 51854 h 405311"/>
                <a:gd name="connsiteX246" fmla="*/ 113829 w 302727"/>
                <a:gd name="connsiteY246" fmla="*/ 51854 h 40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02727" h="405311">
                  <a:moveTo>
                    <a:pt x="19842" y="405312"/>
                  </a:moveTo>
                  <a:lnTo>
                    <a:pt x="282819" y="405312"/>
                  </a:lnTo>
                  <a:cubicBezTo>
                    <a:pt x="293732" y="405312"/>
                    <a:pt x="302727" y="396383"/>
                    <a:pt x="302727" y="385403"/>
                  </a:cubicBezTo>
                  <a:lnTo>
                    <a:pt x="302727" y="35981"/>
                  </a:lnTo>
                  <a:cubicBezTo>
                    <a:pt x="302727" y="25067"/>
                    <a:pt x="293798" y="16138"/>
                    <a:pt x="282819" y="16138"/>
                  </a:cubicBezTo>
                  <a:lnTo>
                    <a:pt x="214892" y="16138"/>
                  </a:lnTo>
                  <a:lnTo>
                    <a:pt x="214892" y="51854"/>
                  </a:lnTo>
                  <a:lnTo>
                    <a:pt x="265622" y="51854"/>
                  </a:lnTo>
                  <a:lnTo>
                    <a:pt x="265622" y="369596"/>
                  </a:lnTo>
                  <a:lnTo>
                    <a:pt x="37105" y="369596"/>
                  </a:lnTo>
                  <a:lnTo>
                    <a:pt x="37105" y="51854"/>
                  </a:lnTo>
                  <a:lnTo>
                    <a:pt x="87835" y="51854"/>
                  </a:lnTo>
                  <a:lnTo>
                    <a:pt x="87835" y="16138"/>
                  </a:lnTo>
                  <a:lnTo>
                    <a:pt x="19908" y="16138"/>
                  </a:lnTo>
                  <a:cubicBezTo>
                    <a:pt x="8995" y="16138"/>
                    <a:pt x="0" y="25067"/>
                    <a:pt x="0" y="35981"/>
                  </a:cubicBezTo>
                  <a:lnTo>
                    <a:pt x="0" y="385403"/>
                  </a:lnTo>
                  <a:cubicBezTo>
                    <a:pt x="0" y="396317"/>
                    <a:pt x="8929" y="405312"/>
                    <a:pt x="19908" y="405312"/>
                  </a:cubicBezTo>
                  <a:lnTo>
                    <a:pt x="19908" y="405312"/>
                  </a:lnTo>
                  <a:close/>
                  <a:moveTo>
                    <a:pt x="192007" y="0"/>
                  </a:moveTo>
                  <a:cubicBezTo>
                    <a:pt x="196637" y="0"/>
                    <a:pt x="200738" y="1521"/>
                    <a:pt x="203780" y="3968"/>
                  </a:cubicBezTo>
                  <a:cubicBezTo>
                    <a:pt x="206558" y="6283"/>
                    <a:pt x="208344" y="9458"/>
                    <a:pt x="208344" y="12831"/>
                  </a:cubicBezTo>
                  <a:lnTo>
                    <a:pt x="208344" y="63165"/>
                  </a:lnTo>
                  <a:cubicBezTo>
                    <a:pt x="208344" y="66604"/>
                    <a:pt x="206624" y="69713"/>
                    <a:pt x="203780" y="72027"/>
                  </a:cubicBezTo>
                  <a:cubicBezTo>
                    <a:pt x="200804" y="74475"/>
                    <a:pt x="196637" y="76062"/>
                    <a:pt x="192007" y="76062"/>
                  </a:cubicBezTo>
                  <a:lnTo>
                    <a:pt x="110720" y="76062"/>
                  </a:lnTo>
                  <a:cubicBezTo>
                    <a:pt x="106090" y="76062"/>
                    <a:pt x="101989" y="74541"/>
                    <a:pt x="99013" y="72027"/>
                  </a:cubicBezTo>
                  <a:cubicBezTo>
                    <a:pt x="96169" y="69713"/>
                    <a:pt x="94449" y="66538"/>
                    <a:pt x="94449" y="63165"/>
                  </a:cubicBezTo>
                  <a:lnTo>
                    <a:pt x="94449" y="12831"/>
                  </a:lnTo>
                  <a:cubicBezTo>
                    <a:pt x="94449" y="9392"/>
                    <a:pt x="96169" y="6283"/>
                    <a:pt x="99013" y="3968"/>
                  </a:cubicBezTo>
                  <a:cubicBezTo>
                    <a:pt x="101989" y="1521"/>
                    <a:pt x="106156" y="0"/>
                    <a:pt x="110720" y="0"/>
                  </a:cubicBezTo>
                  <a:lnTo>
                    <a:pt x="192007" y="0"/>
                  </a:lnTo>
                  <a:close/>
                  <a:moveTo>
                    <a:pt x="121633" y="16469"/>
                  </a:moveTo>
                  <a:lnTo>
                    <a:pt x="181094" y="16469"/>
                  </a:lnTo>
                  <a:cubicBezTo>
                    <a:pt x="184864" y="16469"/>
                    <a:pt x="188369" y="17792"/>
                    <a:pt x="190883" y="19842"/>
                  </a:cubicBezTo>
                  <a:lnTo>
                    <a:pt x="190883" y="19842"/>
                  </a:lnTo>
                  <a:cubicBezTo>
                    <a:pt x="193595" y="22091"/>
                    <a:pt x="195314" y="25266"/>
                    <a:pt x="195314" y="28771"/>
                  </a:cubicBezTo>
                  <a:lnTo>
                    <a:pt x="195314" y="44777"/>
                  </a:lnTo>
                  <a:cubicBezTo>
                    <a:pt x="195314" y="48283"/>
                    <a:pt x="193595" y="51458"/>
                    <a:pt x="190883" y="53706"/>
                  </a:cubicBezTo>
                  <a:lnTo>
                    <a:pt x="190883" y="53706"/>
                  </a:lnTo>
                  <a:cubicBezTo>
                    <a:pt x="188369" y="55823"/>
                    <a:pt x="184864" y="57080"/>
                    <a:pt x="181094" y="57080"/>
                  </a:cubicBezTo>
                  <a:lnTo>
                    <a:pt x="121633" y="57080"/>
                  </a:lnTo>
                  <a:cubicBezTo>
                    <a:pt x="117797" y="57080"/>
                    <a:pt x="114358" y="55757"/>
                    <a:pt x="111844" y="53706"/>
                  </a:cubicBezTo>
                  <a:lnTo>
                    <a:pt x="111844" y="53706"/>
                  </a:lnTo>
                  <a:cubicBezTo>
                    <a:pt x="109133" y="51458"/>
                    <a:pt x="107413" y="48283"/>
                    <a:pt x="107413" y="44777"/>
                  </a:cubicBezTo>
                  <a:lnTo>
                    <a:pt x="107413" y="28771"/>
                  </a:lnTo>
                  <a:cubicBezTo>
                    <a:pt x="107413" y="25266"/>
                    <a:pt x="109133" y="22091"/>
                    <a:pt x="111844" y="19842"/>
                  </a:cubicBezTo>
                  <a:lnTo>
                    <a:pt x="111844" y="19842"/>
                  </a:lnTo>
                  <a:cubicBezTo>
                    <a:pt x="114358" y="17726"/>
                    <a:pt x="117863" y="16403"/>
                    <a:pt x="121633" y="16403"/>
                  </a:cubicBezTo>
                  <a:lnTo>
                    <a:pt x="121633" y="16403"/>
                  </a:lnTo>
                  <a:close/>
                  <a:moveTo>
                    <a:pt x="75930" y="285795"/>
                  </a:moveTo>
                  <a:lnTo>
                    <a:pt x="226731" y="285795"/>
                  </a:lnTo>
                  <a:cubicBezTo>
                    <a:pt x="231229" y="285795"/>
                    <a:pt x="234866" y="289499"/>
                    <a:pt x="234866" y="293997"/>
                  </a:cubicBezTo>
                  <a:lnTo>
                    <a:pt x="234866" y="293997"/>
                  </a:lnTo>
                  <a:cubicBezTo>
                    <a:pt x="234866" y="298494"/>
                    <a:pt x="231163" y="302132"/>
                    <a:pt x="226731" y="302132"/>
                  </a:cubicBezTo>
                  <a:lnTo>
                    <a:pt x="75930" y="302132"/>
                  </a:lnTo>
                  <a:cubicBezTo>
                    <a:pt x="71432" y="302132"/>
                    <a:pt x="67795" y="298494"/>
                    <a:pt x="67795" y="293997"/>
                  </a:cubicBezTo>
                  <a:lnTo>
                    <a:pt x="67795" y="293997"/>
                  </a:lnTo>
                  <a:cubicBezTo>
                    <a:pt x="67795" y="289499"/>
                    <a:pt x="71498" y="285795"/>
                    <a:pt x="75930" y="285795"/>
                  </a:cubicBezTo>
                  <a:lnTo>
                    <a:pt x="75930" y="285795"/>
                  </a:lnTo>
                  <a:close/>
                  <a:moveTo>
                    <a:pt x="226930" y="255436"/>
                  </a:moveTo>
                  <a:lnTo>
                    <a:pt x="74673" y="255436"/>
                  </a:lnTo>
                  <a:lnTo>
                    <a:pt x="74475" y="255304"/>
                  </a:lnTo>
                  <a:lnTo>
                    <a:pt x="74078" y="255304"/>
                  </a:lnTo>
                  <a:lnTo>
                    <a:pt x="73879" y="255172"/>
                  </a:lnTo>
                  <a:lnTo>
                    <a:pt x="73681" y="255172"/>
                  </a:lnTo>
                  <a:lnTo>
                    <a:pt x="73483" y="255039"/>
                  </a:lnTo>
                  <a:lnTo>
                    <a:pt x="73284" y="255039"/>
                  </a:lnTo>
                  <a:lnTo>
                    <a:pt x="73086" y="254907"/>
                  </a:lnTo>
                  <a:lnTo>
                    <a:pt x="72887" y="254907"/>
                  </a:lnTo>
                  <a:lnTo>
                    <a:pt x="72689" y="254775"/>
                  </a:lnTo>
                  <a:lnTo>
                    <a:pt x="72491" y="254775"/>
                  </a:lnTo>
                  <a:lnTo>
                    <a:pt x="72491" y="254643"/>
                  </a:lnTo>
                  <a:lnTo>
                    <a:pt x="72292" y="254643"/>
                  </a:lnTo>
                  <a:lnTo>
                    <a:pt x="72160" y="254510"/>
                  </a:lnTo>
                  <a:lnTo>
                    <a:pt x="71961" y="254510"/>
                  </a:lnTo>
                  <a:lnTo>
                    <a:pt x="71763" y="254312"/>
                  </a:lnTo>
                  <a:lnTo>
                    <a:pt x="71631" y="254312"/>
                  </a:lnTo>
                  <a:lnTo>
                    <a:pt x="71631" y="254180"/>
                  </a:lnTo>
                  <a:lnTo>
                    <a:pt x="71432" y="254180"/>
                  </a:lnTo>
                  <a:lnTo>
                    <a:pt x="71432" y="254047"/>
                  </a:lnTo>
                  <a:lnTo>
                    <a:pt x="71300" y="254047"/>
                  </a:lnTo>
                  <a:lnTo>
                    <a:pt x="71300" y="253915"/>
                  </a:lnTo>
                  <a:lnTo>
                    <a:pt x="71168" y="253915"/>
                  </a:lnTo>
                  <a:lnTo>
                    <a:pt x="71168" y="253783"/>
                  </a:lnTo>
                  <a:lnTo>
                    <a:pt x="71035" y="253650"/>
                  </a:lnTo>
                  <a:lnTo>
                    <a:pt x="71035" y="253650"/>
                  </a:lnTo>
                  <a:lnTo>
                    <a:pt x="70903" y="253518"/>
                  </a:lnTo>
                  <a:lnTo>
                    <a:pt x="70771" y="253386"/>
                  </a:lnTo>
                  <a:lnTo>
                    <a:pt x="70771" y="253386"/>
                  </a:lnTo>
                  <a:lnTo>
                    <a:pt x="70639" y="253254"/>
                  </a:lnTo>
                  <a:lnTo>
                    <a:pt x="70639" y="253254"/>
                  </a:lnTo>
                  <a:lnTo>
                    <a:pt x="70506" y="253121"/>
                  </a:lnTo>
                  <a:lnTo>
                    <a:pt x="70506" y="253121"/>
                  </a:lnTo>
                  <a:lnTo>
                    <a:pt x="70374" y="252989"/>
                  </a:lnTo>
                  <a:lnTo>
                    <a:pt x="70374" y="252989"/>
                  </a:lnTo>
                  <a:lnTo>
                    <a:pt x="70242" y="252857"/>
                  </a:lnTo>
                  <a:lnTo>
                    <a:pt x="70110" y="252725"/>
                  </a:lnTo>
                  <a:lnTo>
                    <a:pt x="69977" y="252592"/>
                  </a:lnTo>
                  <a:lnTo>
                    <a:pt x="69977" y="252592"/>
                  </a:lnTo>
                  <a:lnTo>
                    <a:pt x="69845" y="252460"/>
                  </a:lnTo>
                  <a:lnTo>
                    <a:pt x="69845" y="252460"/>
                  </a:lnTo>
                  <a:lnTo>
                    <a:pt x="69713" y="252328"/>
                  </a:lnTo>
                  <a:lnTo>
                    <a:pt x="69713" y="252328"/>
                  </a:lnTo>
                  <a:lnTo>
                    <a:pt x="69580" y="252195"/>
                  </a:lnTo>
                  <a:lnTo>
                    <a:pt x="69448" y="252063"/>
                  </a:lnTo>
                  <a:lnTo>
                    <a:pt x="69448" y="252063"/>
                  </a:lnTo>
                  <a:lnTo>
                    <a:pt x="69316" y="251865"/>
                  </a:lnTo>
                  <a:lnTo>
                    <a:pt x="69183" y="251732"/>
                  </a:lnTo>
                  <a:lnTo>
                    <a:pt x="69051" y="251600"/>
                  </a:lnTo>
                  <a:lnTo>
                    <a:pt x="69051" y="251600"/>
                  </a:lnTo>
                  <a:lnTo>
                    <a:pt x="68919" y="251402"/>
                  </a:lnTo>
                  <a:lnTo>
                    <a:pt x="68919" y="251269"/>
                  </a:lnTo>
                  <a:lnTo>
                    <a:pt x="68853" y="251269"/>
                  </a:lnTo>
                  <a:lnTo>
                    <a:pt x="68720" y="251071"/>
                  </a:lnTo>
                  <a:lnTo>
                    <a:pt x="68720" y="250873"/>
                  </a:lnTo>
                  <a:lnTo>
                    <a:pt x="68522" y="250740"/>
                  </a:lnTo>
                  <a:lnTo>
                    <a:pt x="68522" y="250740"/>
                  </a:lnTo>
                  <a:lnTo>
                    <a:pt x="68522" y="250542"/>
                  </a:lnTo>
                  <a:lnTo>
                    <a:pt x="68390" y="250343"/>
                  </a:lnTo>
                  <a:lnTo>
                    <a:pt x="68390" y="250145"/>
                  </a:lnTo>
                  <a:lnTo>
                    <a:pt x="68257" y="249947"/>
                  </a:lnTo>
                  <a:lnTo>
                    <a:pt x="68257" y="249748"/>
                  </a:lnTo>
                  <a:lnTo>
                    <a:pt x="68125" y="249550"/>
                  </a:lnTo>
                  <a:lnTo>
                    <a:pt x="68125" y="249351"/>
                  </a:lnTo>
                  <a:lnTo>
                    <a:pt x="67993" y="249153"/>
                  </a:lnTo>
                  <a:lnTo>
                    <a:pt x="67993" y="248756"/>
                  </a:lnTo>
                  <a:lnTo>
                    <a:pt x="67861" y="248558"/>
                  </a:lnTo>
                  <a:lnTo>
                    <a:pt x="67861" y="248161"/>
                  </a:lnTo>
                  <a:lnTo>
                    <a:pt x="67728" y="247962"/>
                  </a:lnTo>
                  <a:lnTo>
                    <a:pt x="67728" y="247103"/>
                  </a:lnTo>
                  <a:cubicBezTo>
                    <a:pt x="67728" y="242605"/>
                    <a:pt x="71366" y="238967"/>
                    <a:pt x="75864" y="238967"/>
                  </a:cubicBezTo>
                  <a:lnTo>
                    <a:pt x="226665" y="238967"/>
                  </a:lnTo>
                  <a:cubicBezTo>
                    <a:pt x="231163" y="238967"/>
                    <a:pt x="234800" y="242671"/>
                    <a:pt x="234800" y="247103"/>
                  </a:cubicBezTo>
                  <a:lnTo>
                    <a:pt x="234800" y="248359"/>
                  </a:lnTo>
                  <a:lnTo>
                    <a:pt x="234668" y="248558"/>
                  </a:lnTo>
                  <a:lnTo>
                    <a:pt x="234668" y="248955"/>
                  </a:lnTo>
                  <a:lnTo>
                    <a:pt x="234536" y="249153"/>
                  </a:lnTo>
                  <a:lnTo>
                    <a:pt x="234536" y="249351"/>
                  </a:lnTo>
                  <a:lnTo>
                    <a:pt x="234404" y="249550"/>
                  </a:lnTo>
                  <a:lnTo>
                    <a:pt x="234404" y="249748"/>
                  </a:lnTo>
                  <a:lnTo>
                    <a:pt x="234271" y="249947"/>
                  </a:lnTo>
                  <a:lnTo>
                    <a:pt x="234271" y="250145"/>
                  </a:lnTo>
                  <a:lnTo>
                    <a:pt x="234139" y="250343"/>
                  </a:lnTo>
                  <a:lnTo>
                    <a:pt x="234139" y="250542"/>
                  </a:lnTo>
                  <a:lnTo>
                    <a:pt x="233941" y="250740"/>
                  </a:lnTo>
                  <a:lnTo>
                    <a:pt x="233941" y="250740"/>
                  </a:lnTo>
                  <a:lnTo>
                    <a:pt x="233941" y="250939"/>
                  </a:lnTo>
                  <a:lnTo>
                    <a:pt x="233742" y="251137"/>
                  </a:lnTo>
                  <a:lnTo>
                    <a:pt x="233610" y="251269"/>
                  </a:lnTo>
                  <a:lnTo>
                    <a:pt x="233610" y="251269"/>
                  </a:lnTo>
                  <a:lnTo>
                    <a:pt x="233610" y="251468"/>
                  </a:lnTo>
                  <a:lnTo>
                    <a:pt x="233411" y="251600"/>
                  </a:lnTo>
                  <a:lnTo>
                    <a:pt x="233411" y="251600"/>
                  </a:lnTo>
                  <a:lnTo>
                    <a:pt x="233279" y="251732"/>
                  </a:lnTo>
                  <a:lnTo>
                    <a:pt x="233147" y="251865"/>
                  </a:lnTo>
                  <a:lnTo>
                    <a:pt x="233015" y="251997"/>
                  </a:lnTo>
                  <a:lnTo>
                    <a:pt x="233015" y="251997"/>
                  </a:lnTo>
                  <a:lnTo>
                    <a:pt x="232882" y="252129"/>
                  </a:lnTo>
                  <a:lnTo>
                    <a:pt x="232750" y="252262"/>
                  </a:lnTo>
                  <a:lnTo>
                    <a:pt x="232750" y="252262"/>
                  </a:lnTo>
                  <a:lnTo>
                    <a:pt x="232618" y="252394"/>
                  </a:lnTo>
                  <a:lnTo>
                    <a:pt x="232618" y="252394"/>
                  </a:lnTo>
                  <a:lnTo>
                    <a:pt x="232485" y="252526"/>
                  </a:lnTo>
                  <a:lnTo>
                    <a:pt x="232485" y="252526"/>
                  </a:lnTo>
                  <a:lnTo>
                    <a:pt x="232353" y="252658"/>
                  </a:lnTo>
                  <a:lnTo>
                    <a:pt x="232221" y="252791"/>
                  </a:lnTo>
                  <a:lnTo>
                    <a:pt x="232089" y="252923"/>
                  </a:lnTo>
                  <a:lnTo>
                    <a:pt x="232089" y="252923"/>
                  </a:lnTo>
                  <a:lnTo>
                    <a:pt x="231956" y="253055"/>
                  </a:lnTo>
                  <a:lnTo>
                    <a:pt x="231956" y="253055"/>
                  </a:lnTo>
                  <a:lnTo>
                    <a:pt x="231824" y="253188"/>
                  </a:lnTo>
                  <a:lnTo>
                    <a:pt x="231824" y="253188"/>
                  </a:lnTo>
                  <a:lnTo>
                    <a:pt x="231692" y="253320"/>
                  </a:lnTo>
                  <a:lnTo>
                    <a:pt x="231692" y="253320"/>
                  </a:lnTo>
                  <a:lnTo>
                    <a:pt x="231559" y="253452"/>
                  </a:lnTo>
                  <a:lnTo>
                    <a:pt x="231427" y="253584"/>
                  </a:lnTo>
                  <a:lnTo>
                    <a:pt x="231427" y="253584"/>
                  </a:lnTo>
                  <a:lnTo>
                    <a:pt x="231295" y="253717"/>
                  </a:lnTo>
                  <a:lnTo>
                    <a:pt x="231295" y="253717"/>
                  </a:lnTo>
                  <a:lnTo>
                    <a:pt x="231163" y="253849"/>
                  </a:lnTo>
                  <a:lnTo>
                    <a:pt x="231163" y="253849"/>
                  </a:lnTo>
                  <a:lnTo>
                    <a:pt x="231030" y="253981"/>
                  </a:lnTo>
                  <a:lnTo>
                    <a:pt x="231030" y="253981"/>
                  </a:lnTo>
                  <a:lnTo>
                    <a:pt x="230832" y="254114"/>
                  </a:lnTo>
                  <a:lnTo>
                    <a:pt x="230832" y="254114"/>
                  </a:lnTo>
                  <a:lnTo>
                    <a:pt x="230700" y="254246"/>
                  </a:lnTo>
                  <a:lnTo>
                    <a:pt x="230567" y="254378"/>
                  </a:lnTo>
                  <a:lnTo>
                    <a:pt x="230369" y="254378"/>
                  </a:lnTo>
                  <a:lnTo>
                    <a:pt x="230171" y="254576"/>
                  </a:lnTo>
                  <a:lnTo>
                    <a:pt x="229972" y="254576"/>
                  </a:lnTo>
                  <a:lnTo>
                    <a:pt x="229774" y="254709"/>
                  </a:lnTo>
                  <a:lnTo>
                    <a:pt x="229575" y="254709"/>
                  </a:lnTo>
                  <a:lnTo>
                    <a:pt x="229377" y="254841"/>
                  </a:lnTo>
                  <a:lnTo>
                    <a:pt x="229178" y="254841"/>
                  </a:lnTo>
                  <a:lnTo>
                    <a:pt x="228980" y="254973"/>
                  </a:lnTo>
                  <a:lnTo>
                    <a:pt x="228782" y="254973"/>
                  </a:lnTo>
                  <a:lnTo>
                    <a:pt x="228583" y="255106"/>
                  </a:lnTo>
                  <a:lnTo>
                    <a:pt x="228385" y="255106"/>
                  </a:lnTo>
                  <a:lnTo>
                    <a:pt x="228186" y="255238"/>
                  </a:lnTo>
                  <a:lnTo>
                    <a:pt x="227591" y="255238"/>
                  </a:lnTo>
                  <a:lnTo>
                    <a:pt x="227591" y="255370"/>
                  </a:lnTo>
                  <a:lnTo>
                    <a:pt x="226797" y="255370"/>
                  </a:lnTo>
                  <a:close/>
                  <a:moveTo>
                    <a:pt x="234866" y="247301"/>
                  </a:moveTo>
                  <a:lnTo>
                    <a:pt x="234866" y="247301"/>
                  </a:lnTo>
                  <a:close/>
                  <a:moveTo>
                    <a:pt x="67728" y="247301"/>
                  </a:moveTo>
                  <a:lnTo>
                    <a:pt x="67728" y="247301"/>
                  </a:lnTo>
                  <a:close/>
                  <a:moveTo>
                    <a:pt x="75864" y="192470"/>
                  </a:moveTo>
                  <a:lnTo>
                    <a:pt x="226665" y="192470"/>
                  </a:lnTo>
                  <a:cubicBezTo>
                    <a:pt x="231163" y="192470"/>
                    <a:pt x="234800" y="196174"/>
                    <a:pt x="234800" y="200606"/>
                  </a:cubicBezTo>
                  <a:lnTo>
                    <a:pt x="234800" y="200606"/>
                  </a:lnTo>
                  <a:cubicBezTo>
                    <a:pt x="234800" y="205103"/>
                    <a:pt x="231097" y="208807"/>
                    <a:pt x="226665" y="208807"/>
                  </a:cubicBezTo>
                  <a:lnTo>
                    <a:pt x="75864" y="208807"/>
                  </a:lnTo>
                  <a:cubicBezTo>
                    <a:pt x="71366" y="208807"/>
                    <a:pt x="67728" y="205103"/>
                    <a:pt x="67728" y="200606"/>
                  </a:cubicBezTo>
                  <a:lnTo>
                    <a:pt x="67728" y="200606"/>
                  </a:lnTo>
                  <a:cubicBezTo>
                    <a:pt x="67728" y="196108"/>
                    <a:pt x="71432" y="192470"/>
                    <a:pt x="75864" y="192470"/>
                  </a:cubicBezTo>
                  <a:lnTo>
                    <a:pt x="75864" y="192470"/>
                  </a:lnTo>
                  <a:close/>
                  <a:moveTo>
                    <a:pt x="75864" y="145841"/>
                  </a:moveTo>
                  <a:lnTo>
                    <a:pt x="226665" y="145841"/>
                  </a:lnTo>
                  <a:cubicBezTo>
                    <a:pt x="231163" y="145841"/>
                    <a:pt x="234800" y="149545"/>
                    <a:pt x="234800" y="153976"/>
                  </a:cubicBezTo>
                  <a:lnTo>
                    <a:pt x="234800" y="153976"/>
                  </a:lnTo>
                  <a:cubicBezTo>
                    <a:pt x="234800" y="158474"/>
                    <a:pt x="231097" y="162178"/>
                    <a:pt x="226665" y="162178"/>
                  </a:cubicBezTo>
                  <a:lnTo>
                    <a:pt x="75864" y="162178"/>
                  </a:lnTo>
                  <a:cubicBezTo>
                    <a:pt x="71366" y="162178"/>
                    <a:pt x="67728" y="158540"/>
                    <a:pt x="67728" y="153976"/>
                  </a:cubicBezTo>
                  <a:lnTo>
                    <a:pt x="67728" y="153976"/>
                  </a:lnTo>
                  <a:cubicBezTo>
                    <a:pt x="67728" y="149478"/>
                    <a:pt x="71432" y="145841"/>
                    <a:pt x="75864" y="145841"/>
                  </a:cubicBezTo>
                  <a:lnTo>
                    <a:pt x="75864" y="145841"/>
                  </a:lnTo>
                  <a:close/>
                  <a:moveTo>
                    <a:pt x="75864" y="101923"/>
                  </a:moveTo>
                  <a:lnTo>
                    <a:pt x="226665" y="101923"/>
                  </a:lnTo>
                  <a:cubicBezTo>
                    <a:pt x="231163" y="101923"/>
                    <a:pt x="234800" y="105627"/>
                    <a:pt x="234800" y="110125"/>
                  </a:cubicBezTo>
                  <a:lnTo>
                    <a:pt x="234800" y="110125"/>
                  </a:lnTo>
                  <a:cubicBezTo>
                    <a:pt x="234800" y="114622"/>
                    <a:pt x="231097" y="118260"/>
                    <a:pt x="226665" y="118260"/>
                  </a:cubicBezTo>
                  <a:lnTo>
                    <a:pt x="75864" y="118260"/>
                  </a:lnTo>
                  <a:cubicBezTo>
                    <a:pt x="71366" y="118260"/>
                    <a:pt x="67728" y="114556"/>
                    <a:pt x="67728" y="110125"/>
                  </a:cubicBezTo>
                  <a:lnTo>
                    <a:pt x="67728" y="110125"/>
                  </a:lnTo>
                  <a:cubicBezTo>
                    <a:pt x="67728" y="105627"/>
                    <a:pt x="71432" y="101923"/>
                    <a:pt x="75864" y="101923"/>
                  </a:cubicBezTo>
                  <a:lnTo>
                    <a:pt x="75864" y="101923"/>
                  </a:lnTo>
                  <a:close/>
                  <a:moveTo>
                    <a:pt x="113895" y="51854"/>
                  </a:moveTo>
                  <a:lnTo>
                    <a:pt x="113895" y="28837"/>
                  </a:lnTo>
                  <a:cubicBezTo>
                    <a:pt x="113895" y="27382"/>
                    <a:pt x="114688" y="26060"/>
                    <a:pt x="115879" y="25001"/>
                  </a:cubicBezTo>
                  <a:lnTo>
                    <a:pt x="115879" y="25001"/>
                  </a:lnTo>
                  <a:cubicBezTo>
                    <a:pt x="117268" y="23811"/>
                    <a:pt x="119318" y="23149"/>
                    <a:pt x="121501" y="23149"/>
                  </a:cubicBezTo>
                  <a:lnTo>
                    <a:pt x="180962" y="23149"/>
                  </a:lnTo>
                  <a:cubicBezTo>
                    <a:pt x="183144" y="23149"/>
                    <a:pt x="185129" y="23877"/>
                    <a:pt x="186584" y="25001"/>
                  </a:cubicBezTo>
                  <a:lnTo>
                    <a:pt x="186584" y="25001"/>
                  </a:lnTo>
                  <a:cubicBezTo>
                    <a:pt x="187840" y="25993"/>
                    <a:pt x="188568" y="27382"/>
                    <a:pt x="188568" y="28837"/>
                  </a:cubicBezTo>
                  <a:lnTo>
                    <a:pt x="188568" y="51854"/>
                  </a:lnTo>
                  <a:lnTo>
                    <a:pt x="113829" y="51854"/>
                  </a:lnTo>
                  <a:close/>
                </a:path>
              </a:pathLst>
            </a:custGeom>
            <a:solidFill>
              <a:schemeClr val="bg1">
                <a:lumMod val="85000"/>
              </a:schemeClr>
            </a:solidFill>
            <a:ln w="6610" cap="flat">
              <a:noFill/>
              <a:prstDash val="solid"/>
              <a:miter/>
            </a:ln>
          </p:spPr>
          <p:txBody>
            <a:bodyPr rtlCol="0" anchor="ctr"/>
            <a:lstStyle/>
            <a:p>
              <a:endParaRPr lang="en-US" sz="1013"/>
            </a:p>
          </p:txBody>
        </p:sp>
        <p:sp>
          <p:nvSpPr>
            <p:cNvPr id="61" name="Freeform: Shape 70">
              <a:extLst>
                <a:ext uri="{FF2B5EF4-FFF2-40B4-BE49-F238E27FC236}">
                  <a16:creationId xmlns:a16="http://schemas.microsoft.com/office/drawing/2014/main" id="{93510865-4F25-C550-EF23-AD60B5D68DC7}"/>
                </a:ext>
              </a:extLst>
            </p:cNvPr>
            <p:cNvSpPr/>
            <p:nvPr/>
          </p:nvSpPr>
          <p:spPr>
            <a:xfrm>
              <a:off x="2991258" y="522276"/>
              <a:ext cx="500640" cy="542905"/>
            </a:xfrm>
            <a:custGeom>
              <a:avLst/>
              <a:gdLst>
                <a:gd name="connsiteX0" fmla="*/ 267325 w 486337"/>
                <a:gd name="connsiteY0" fmla="*/ 527394 h 527394"/>
                <a:gd name="connsiteX1" fmla="*/ 215074 w 486337"/>
                <a:gd name="connsiteY1" fmla="*/ 527394 h 527394"/>
                <a:gd name="connsiteX2" fmla="*/ 215074 w 486337"/>
                <a:gd name="connsiteY2" fmla="*/ 501732 h 527394"/>
                <a:gd name="connsiteX3" fmla="*/ 267325 w 486337"/>
                <a:gd name="connsiteY3" fmla="*/ 501732 h 527394"/>
                <a:gd name="connsiteX4" fmla="*/ 267325 w 486337"/>
                <a:gd name="connsiteY4" fmla="*/ 527394 h 527394"/>
                <a:gd name="connsiteX5" fmla="*/ 267325 w 486337"/>
                <a:gd name="connsiteY5" fmla="*/ 527394 h 527394"/>
                <a:gd name="connsiteX6" fmla="*/ 242787 w 486337"/>
                <a:gd name="connsiteY6" fmla="*/ 109714 h 527394"/>
                <a:gd name="connsiteX7" fmla="*/ 383535 w 486337"/>
                <a:gd name="connsiteY7" fmla="*/ 246824 h 527394"/>
                <a:gd name="connsiteX8" fmla="*/ 331879 w 486337"/>
                <a:gd name="connsiteY8" fmla="*/ 362902 h 527394"/>
                <a:gd name="connsiteX9" fmla="*/ 290871 w 486337"/>
                <a:gd name="connsiteY9" fmla="*/ 433143 h 527394"/>
                <a:gd name="connsiteX10" fmla="*/ 194769 w 486337"/>
                <a:gd name="connsiteY10" fmla="*/ 433143 h 527394"/>
                <a:gd name="connsiteX11" fmla="*/ 153761 w 486337"/>
                <a:gd name="connsiteY11" fmla="*/ 362902 h 527394"/>
                <a:gd name="connsiteX12" fmla="*/ 104883 w 486337"/>
                <a:gd name="connsiteY12" fmla="*/ 277382 h 527394"/>
                <a:gd name="connsiteX13" fmla="*/ 242853 w 486337"/>
                <a:gd name="connsiteY13" fmla="*/ 109780 h 527394"/>
                <a:gd name="connsiteX14" fmla="*/ 242853 w 486337"/>
                <a:gd name="connsiteY14" fmla="*/ 109780 h 527394"/>
                <a:gd name="connsiteX15" fmla="*/ 282207 w 486337"/>
                <a:gd name="connsiteY15" fmla="*/ 395245 h 527394"/>
                <a:gd name="connsiteX16" fmla="*/ 292326 w 486337"/>
                <a:gd name="connsiteY16" fmla="*/ 369780 h 527394"/>
                <a:gd name="connsiteX17" fmla="*/ 343718 w 486337"/>
                <a:gd name="connsiteY17" fmla="*/ 269048 h 527394"/>
                <a:gd name="connsiteX18" fmla="*/ 242787 w 486337"/>
                <a:gd name="connsiteY18" fmla="*/ 147613 h 527394"/>
                <a:gd name="connsiteX19" fmla="*/ 141856 w 486337"/>
                <a:gd name="connsiteY19" fmla="*/ 269048 h 527394"/>
                <a:gd name="connsiteX20" fmla="*/ 193247 w 486337"/>
                <a:gd name="connsiteY20" fmla="*/ 369780 h 527394"/>
                <a:gd name="connsiteX21" fmla="*/ 203367 w 486337"/>
                <a:gd name="connsiteY21" fmla="*/ 395245 h 527394"/>
                <a:gd name="connsiteX22" fmla="*/ 218645 w 486337"/>
                <a:gd name="connsiteY22" fmla="*/ 395245 h 527394"/>
                <a:gd name="connsiteX23" fmla="*/ 216397 w 486337"/>
                <a:gd name="connsiteY23" fmla="*/ 334593 h 527394"/>
                <a:gd name="connsiteX24" fmla="*/ 195893 w 486337"/>
                <a:gd name="connsiteY24" fmla="*/ 268320 h 527394"/>
                <a:gd name="connsiteX25" fmla="*/ 195893 w 486337"/>
                <a:gd name="connsiteY25" fmla="*/ 268320 h 527394"/>
                <a:gd name="connsiteX26" fmla="*/ 209452 w 486337"/>
                <a:gd name="connsiteY26" fmla="*/ 234919 h 527394"/>
                <a:gd name="connsiteX27" fmla="*/ 209452 w 486337"/>
                <a:gd name="connsiteY27" fmla="*/ 234919 h 527394"/>
                <a:gd name="connsiteX28" fmla="*/ 239811 w 486337"/>
                <a:gd name="connsiteY28" fmla="*/ 228040 h 527394"/>
                <a:gd name="connsiteX29" fmla="*/ 271161 w 486337"/>
                <a:gd name="connsiteY29" fmla="*/ 232670 h 527394"/>
                <a:gd name="connsiteX30" fmla="*/ 289549 w 486337"/>
                <a:gd name="connsiteY30" fmla="*/ 268188 h 527394"/>
                <a:gd name="connsiteX31" fmla="*/ 289549 w 486337"/>
                <a:gd name="connsiteY31" fmla="*/ 268188 h 527394"/>
                <a:gd name="connsiteX32" fmla="*/ 268912 w 486337"/>
                <a:gd name="connsiteY32" fmla="*/ 334660 h 527394"/>
                <a:gd name="connsiteX33" fmla="*/ 266664 w 486337"/>
                <a:gd name="connsiteY33" fmla="*/ 395245 h 527394"/>
                <a:gd name="connsiteX34" fmla="*/ 282141 w 486337"/>
                <a:gd name="connsiteY34" fmla="*/ 395245 h 527394"/>
                <a:gd name="connsiteX35" fmla="*/ 235974 w 486337"/>
                <a:gd name="connsiteY35" fmla="*/ 395245 h 527394"/>
                <a:gd name="connsiteX36" fmla="*/ 249533 w 486337"/>
                <a:gd name="connsiteY36" fmla="*/ 395245 h 527394"/>
                <a:gd name="connsiteX37" fmla="*/ 251848 w 486337"/>
                <a:gd name="connsiteY37" fmla="*/ 331617 h 527394"/>
                <a:gd name="connsiteX38" fmla="*/ 271691 w 486337"/>
                <a:gd name="connsiteY38" fmla="*/ 263426 h 527394"/>
                <a:gd name="connsiteX39" fmla="*/ 259190 w 486337"/>
                <a:gd name="connsiteY39" fmla="*/ 250131 h 527394"/>
                <a:gd name="connsiteX40" fmla="*/ 243845 w 486337"/>
                <a:gd name="connsiteY40" fmla="*/ 247420 h 527394"/>
                <a:gd name="connsiteX41" fmla="*/ 228037 w 486337"/>
                <a:gd name="connsiteY41" fmla="*/ 249801 h 527394"/>
                <a:gd name="connsiteX42" fmla="*/ 212957 w 486337"/>
                <a:gd name="connsiteY42" fmla="*/ 264087 h 527394"/>
                <a:gd name="connsiteX43" fmla="*/ 233329 w 486337"/>
                <a:gd name="connsiteY43" fmla="*/ 331948 h 527394"/>
                <a:gd name="connsiteX44" fmla="*/ 235974 w 486337"/>
                <a:gd name="connsiteY44" fmla="*/ 395245 h 527394"/>
                <a:gd name="connsiteX45" fmla="*/ 235974 w 486337"/>
                <a:gd name="connsiteY45" fmla="*/ 395245 h 527394"/>
                <a:gd name="connsiteX46" fmla="*/ 291467 w 486337"/>
                <a:gd name="connsiteY46" fmla="*/ 464825 h 527394"/>
                <a:gd name="connsiteX47" fmla="*/ 194239 w 486337"/>
                <a:gd name="connsiteY47" fmla="*/ 464825 h 527394"/>
                <a:gd name="connsiteX48" fmla="*/ 194239 w 486337"/>
                <a:gd name="connsiteY48" fmla="*/ 439162 h 527394"/>
                <a:gd name="connsiteX49" fmla="*/ 291467 w 486337"/>
                <a:gd name="connsiteY49" fmla="*/ 439162 h 527394"/>
                <a:gd name="connsiteX50" fmla="*/ 291467 w 486337"/>
                <a:gd name="connsiteY50" fmla="*/ 464825 h 527394"/>
                <a:gd name="connsiteX51" fmla="*/ 291467 w 486337"/>
                <a:gd name="connsiteY51" fmla="*/ 464825 h 527394"/>
                <a:gd name="connsiteX52" fmla="*/ 56402 w 486337"/>
                <a:gd name="connsiteY52" fmla="*/ 266071 h 527394"/>
                <a:gd name="connsiteX53" fmla="*/ 13741 w 486337"/>
                <a:gd name="connsiteY53" fmla="*/ 266071 h 527394"/>
                <a:gd name="connsiteX54" fmla="*/ 13741 w 486337"/>
                <a:gd name="connsiteY54" fmla="*/ 222881 h 527394"/>
                <a:gd name="connsiteX55" fmla="*/ 56402 w 486337"/>
                <a:gd name="connsiteY55" fmla="*/ 222881 h 527394"/>
                <a:gd name="connsiteX56" fmla="*/ 56402 w 486337"/>
                <a:gd name="connsiteY56" fmla="*/ 266071 h 527394"/>
                <a:gd name="connsiteX57" fmla="*/ 56402 w 486337"/>
                <a:gd name="connsiteY57" fmla="*/ 266071 h 527394"/>
                <a:gd name="connsiteX58" fmla="*/ 282471 w 486337"/>
                <a:gd name="connsiteY58" fmla="*/ 496110 h 527394"/>
                <a:gd name="connsiteX59" fmla="*/ 199663 w 486337"/>
                <a:gd name="connsiteY59" fmla="*/ 496110 h 527394"/>
                <a:gd name="connsiteX60" fmla="*/ 199663 w 486337"/>
                <a:gd name="connsiteY60" fmla="*/ 470447 h 527394"/>
                <a:gd name="connsiteX61" fmla="*/ 282471 w 486337"/>
                <a:gd name="connsiteY61" fmla="*/ 470447 h 527394"/>
                <a:gd name="connsiteX62" fmla="*/ 282471 w 486337"/>
                <a:gd name="connsiteY62" fmla="*/ 496110 h 527394"/>
                <a:gd name="connsiteX63" fmla="*/ 282471 w 486337"/>
                <a:gd name="connsiteY63" fmla="*/ 496110 h 527394"/>
                <a:gd name="connsiteX64" fmla="*/ 359459 w 486337"/>
                <a:gd name="connsiteY64" fmla="*/ 97346 h 527394"/>
                <a:gd name="connsiteX65" fmla="*/ 390017 w 486337"/>
                <a:gd name="connsiteY65" fmla="*/ 127837 h 527394"/>
                <a:gd name="connsiteX66" fmla="*/ 421301 w 486337"/>
                <a:gd name="connsiteY66" fmla="*/ 96552 h 527394"/>
                <a:gd name="connsiteX67" fmla="*/ 390744 w 486337"/>
                <a:gd name="connsiteY67" fmla="*/ 65995 h 527394"/>
                <a:gd name="connsiteX68" fmla="*/ 359459 w 486337"/>
                <a:gd name="connsiteY68" fmla="*/ 97280 h 527394"/>
                <a:gd name="connsiteX69" fmla="*/ 359459 w 486337"/>
                <a:gd name="connsiteY69" fmla="*/ 97280 h 527394"/>
                <a:gd name="connsiteX70" fmla="*/ 429370 w 486337"/>
                <a:gd name="connsiteY70" fmla="*/ 222881 h 527394"/>
                <a:gd name="connsiteX71" fmla="*/ 472693 w 486337"/>
                <a:gd name="connsiteY71" fmla="*/ 222881 h 527394"/>
                <a:gd name="connsiteX72" fmla="*/ 472693 w 486337"/>
                <a:gd name="connsiteY72" fmla="*/ 266071 h 527394"/>
                <a:gd name="connsiteX73" fmla="*/ 429370 w 486337"/>
                <a:gd name="connsiteY73" fmla="*/ 266071 h 527394"/>
                <a:gd name="connsiteX74" fmla="*/ 429370 w 486337"/>
                <a:gd name="connsiteY74" fmla="*/ 222881 h 527394"/>
                <a:gd name="connsiteX75" fmla="*/ 429370 w 486337"/>
                <a:gd name="connsiteY75" fmla="*/ 222881 h 527394"/>
                <a:gd name="connsiteX76" fmla="*/ 95822 w 486337"/>
                <a:gd name="connsiteY76" fmla="*/ 127903 h 527394"/>
                <a:gd name="connsiteX77" fmla="*/ 126313 w 486337"/>
                <a:gd name="connsiteY77" fmla="*/ 97412 h 527394"/>
                <a:gd name="connsiteX78" fmla="*/ 126313 w 486337"/>
                <a:gd name="connsiteY78" fmla="*/ 97412 h 527394"/>
                <a:gd name="connsiteX79" fmla="*/ 95425 w 486337"/>
                <a:gd name="connsiteY79" fmla="*/ 66458 h 527394"/>
                <a:gd name="connsiteX80" fmla="*/ 95425 w 486337"/>
                <a:gd name="connsiteY80" fmla="*/ 66458 h 527394"/>
                <a:gd name="connsiteX81" fmla="*/ 64868 w 486337"/>
                <a:gd name="connsiteY81" fmla="*/ 96949 h 527394"/>
                <a:gd name="connsiteX82" fmla="*/ 64868 w 486337"/>
                <a:gd name="connsiteY82" fmla="*/ 96949 h 527394"/>
                <a:gd name="connsiteX83" fmla="*/ 95822 w 486337"/>
                <a:gd name="connsiteY83" fmla="*/ 127903 h 527394"/>
                <a:gd name="connsiteX84" fmla="*/ 95822 w 486337"/>
                <a:gd name="connsiteY84" fmla="*/ 127903 h 527394"/>
                <a:gd name="connsiteX85" fmla="*/ 221291 w 486337"/>
                <a:gd name="connsiteY85" fmla="*/ 57992 h 527394"/>
                <a:gd name="connsiteX86" fmla="*/ 221291 w 486337"/>
                <a:gd name="connsiteY86" fmla="*/ 13545 h 527394"/>
                <a:gd name="connsiteX87" fmla="*/ 264481 w 486337"/>
                <a:gd name="connsiteY87" fmla="*/ 13545 h 527394"/>
                <a:gd name="connsiteX88" fmla="*/ 264481 w 486337"/>
                <a:gd name="connsiteY88" fmla="*/ 57992 h 527394"/>
                <a:gd name="connsiteX89" fmla="*/ 221291 w 486337"/>
                <a:gd name="connsiteY89" fmla="*/ 57992 h 5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6337" h="527394">
                  <a:moveTo>
                    <a:pt x="267325" y="527394"/>
                  </a:moveTo>
                  <a:lnTo>
                    <a:pt x="215074" y="527394"/>
                  </a:lnTo>
                  <a:cubicBezTo>
                    <a:pt x="196422" y="527394"/>
                    <a:pt x="196620" y="501732"/>
                    <a:pt x="215074" y="501732"/>
                  </a:cubicBezTo>
                  <a:lnTo>
                    <a:pt x="267325" y="501732"/>
                  </a:lnTo>
                  <a:cubicBezTo>
                    <a:pt x="285911" y="501732"/>
                    <a:pt x="285845" y="527394"/>
                    <a:pt x="267325" y="527394"/>
                  </a:cubicBezTo>
                  <a:lnTo>
                    <a:pt x="267325" y="527394"/>
                  </a:lnTo>
                  <a:close/>
                  <a:moveTo>
                    <a:pt x="242787" y="109714"/>
                  </a:moveTo>
                  <a:cubicBezTo>
                    <a:pt x="319114" y="109714"/>
                    <a:pt x="383535" y="169969"/>
                    <a:pt x="383535" y="246824"/>
                  </a:cubicBezTo>
                  <a:cubicBezTo>
                    <a:pt x="383535" y="317926"/>
                    <a:pt x="350200" y="318653"/>
                    <a:pt x="331879" y="362902"/>
                  </a:cubicBezTo>
                  <a:cubicBezTo>
                    <a:pt x="323016" y="384398"/>
                    <a:pt x="322421" y="433143"/>
                    <a:pt x="290871" y="433143"/>
                  </a:cubicBezTo>
                  <a:lnTo>
                    <a:pt x="194769" y="433143"/>
                  </a:lnTo>
                  <a:cubicBezTo>
                    <a:pt x="163484" y="433143"/>
                    <a:pt x="162293" y="383604"/>
                    <a:pt x="153761" y="362902"/>
                  </a:cubicBezTo>
                  <a:cubicBezTo>
                    <a:pt x="140136" y="329831"/>
                    <a:pt x="112952" y="317728"/>
                    <a:pt x="104883" y="277382"/>
                  </a:cubicBezTo>
                  <a:cubicBezTo>
                    <a:pt x="87620" y="190935"/>
                    <a:pt x="151446" y="109780"/>
                    <a:pt x="242853" y="109780"/>
                  </a:cubicBezTo>
                  <a:lnTo>
                    <a:pt x="242853" y="109780"/>
                  </a:lnTo>
                  <a:close/>
                  <a:moveTo>
                    <a:pt x="282207" y="395245"/>
                  </a:moveTo>
                  <a:cubicBezTo>
                    <a:pt x="287697" y="387903"/>
                    <a:pt x="289813" y="379503"/>
                    <a:pt x="292326" y="369780"/>
                  </a:cubicBezTo>
                  <a:cubicBezTo>
                    <a:pt x="304563" y="321961"/>
                    <a:pt x="336575" y="305359"/>
                    <a:pt x="343718" y="269048"/>
                  </a:cubicBezTo>
                  <a:cubicBezTo>
                    <a:pt x="356417" y="204693"/>
                    <a:pt x="308531" y="147613"/>
                    <a:pt x="242787" y="147613"/>
                  </a:cubicBezTo>
                  <a:cubicBezTo>
                    <a:pt x="177043" y="147613"/>
                    <a:pt x="129355" y="205751"/>
                    <a:pt x="141856" y="269048"/>
                  </a:cubicBezTo>
                  <a:cubicBezTo>
                    <a:pt x="149131" y="305690"/>
                    <a:pt x="180680" y="320704"/>
                    <a:pt x="193247" y="369780"/>
                  </a:cubicBezTo>
                  <a:cubicBezTo>
                    <a:pt x="195761" y="379503"/>
                    <a:pt x="197877" y="387837"/>
                    <a:pt x="203367" y="395245"/>
                  </a:cubicBezTo>
                  <a:lnTo>
                    <a:pt x="218645" y="395245"/>
                  </a:lnTo>
                  <a:cubicBezTo>
                    <a:pt x="218976" y="371500"/>
                    <a:pt x="219175" y="353444"/>
                    <a:pt x="216397" y="334593"/>
                  </a:cubicBezTo>
                  <a:cubicBezTo>
                    <a:pt x="213619" y="315611"/>
                    <a:pt x="207732" y="295769"/>
                    <a:pt x="195893" y="268320"/>
                  </a:cubicBezTo>
                  <a:lnTo>
                    <a:pt x="195893" y="268320"/>
                  </a:lnTo>
                  <a:cubicBezTo>
                    <a:pt x="188287" y="252843"/>
                    <a:pt x="195761" y="241599"/>
                    <a:pt x="209452" y="234919"/>
                  </a:cubicBezTo>
                  <a:lnTo>
                    <a:pt x="209452" y="234919"/>
                  </a:lnTo>
                  <a:cubicBezTo>
                    <a:pt x="217918" y="230752"/>
                    <a:pt x="228765" y="228437"/>
                    <a:pt x="239811" y="228040"/>
                  </a:cubicBezTo>
                  <a:cubicBezTo>
                    <a:pt x="250790" y="227644"/>
                    <a:pt x="262034" y="229165"/>
                    <a:pt x="271161" y="232670"/>
                  </a:cubicBezTo>
                  <a:cubicBezTo>
                    <a:pt x="286771" y="238623"/>
                    <a:pt x="296427" y="250330"/>
                    <a:pt x="289549" y="268188"/>
                  </a:cubicBezTo>
                  <a:lnTo>
                    <a:pt x="289549" y="268188"/>
                  </a:lnTo>
                  <a:cubicBezTo>
                    <a:pt x="277643" y="295769"/>
                    <a:pt x="271757" y="315611"/>
                    <a:pt x="268912" y="334660"/>
                  </a:cubicBezTo>
                  <a:cubicBezTo>
                    <a:pt x="266135" y="353444"/>
                    <a:pt x="266333" y="371500"/>
                    <a:pt x="266664" y="395245"/>
                  </a:cubicBezTo>
                  <a:lnTo>
                    <a:pt x="282141" y="395245"/>
                  </a:lnTo>
                  <a:close/>
                  <a:moveTo>
                    <a:pt x="235974" y="395245"/>
                  </a:moveTo>
                  <a:lnTo>
                    <a:pt x="249533" y="395245"/>
                  </a:lnTo>
                  <a:cubicBezTo>
                    <a:pt x="249203" y="371169"/>
                    <a:pt x="249136" y="351724"/>
                    <a:pt x="251848" y="331617"/>
                  </a:cubicBezTo>
                  <a:cubicBezTo>
                    <a:pt x="254626" y="311312"/>
                    <a:pt x="260380" y="290345"/>
                    <a:pt x="271691" y="263426"/>
                  </a:cubicBezTo>
                  <a:cubicBezTo>
                    <a:pt x="270897" y="257142"/>
                    <a:pt x="265936" y="252645"/>
                    <a:pt x="259190" y="250131"/>
                  </a:cubicBezTo>
                  <a:cubicBezTo>
                    <a:pt x="254626" y="248412"/>
                    <a:pt x="249269" y="247486"/>
                    <a:pt x="243845" y="247420"/>
                  </a:cubicBezTo>
                  <a:cubicBezTo>
                    <a:pt x="238422" y="247420"/>
                    <a:pt x="232932" y="248213"/>
                    <a:pt x="228037" y="249801"/>
                  </a:cubicBezTo>
                  <a:cubicBezTo>
                    <a:pt x="220167" y="252446"/>
                    <a:pt x="214082" y="257209"/>
                    <a:pt x="212957" y="264087"/>
                  </a:cubicBezTo>
                  <a:cubicBezTo>
                    <a:pt x="224466" y="291271"/>
                    <a:pt x="230352" y="311973"/>
                    <a:pt x="233329" y="331948"/>
                  </a:cubicBezTo>
                  <a:cubicBezTo>
                    <a:pt x="236239" y="351790"/>
                    <a:pt x="236305" y="370971"/>
                    <a:pt x="235974" y="395245"/>
                  </a:cubicBezTo>
                  <a:lnTo>
                    <a:pt x="235974" y="395245"/>
                  </a:lnTo>
                  <a:close/>
                  <a:moveTo>
                    <a:pt x="291467" y="464825"/>
                  </a:moveTo>
                  <a:lnTo>
                    <a:pt x="194239" y="464825"/>
                  </a:lnTo>
                  <a:cubicBezTo>
                    <a:pt x="178895" y="464825"/>
                    <a:pt x="178895" y="439162"/>
                    <a:pt x="194239" y="439162"/>
                  </a:cubicBezTo>
                  <a:lnTo>
                    <a:pt x="291467" y="439162"/>
                  </a:lnTo>
                  <a:cubicBezTo>
                    <a:pt x="306811" y="439162"/>
                    <a:pt x="306811" y="464825"/>
                    <a:pt x="291467" y="464825"/>
                  </a:cubicBezTo>
                  <a:lnTo>
                    <a:pt x="291467" y="464825"/>
                  </a:lnTo>
                  <a:close/>
                  <a:moveTo>
                    <a:pt x="56402" y="266071"/>
                  </a:moveTo>
                  <a:lnTo>
                    <a:pt x="13741" y="266071"/>
                  </a:lnTo>
                  <a:cubicBezTo>
                    <a:pt x="-4580" y="266071"/>
                    <a:pt x="-4580" y="222881"/>
                    <a:pt x="13741" y="222881"/>
                  </a:cubicBezTo>
                  <a:lnTo>
                    <a:pt x="56402" y="222881"/>
                  </a:lnTo>
                  <a:cubicBezTo>
                    <a:pt x="75120" y="222881"/>
                    <a:pt x="74061" y="266071"/>
                    <a:pt x="56402" y="266071"/>
                  </a:cubicBezTo>
                  <a:lnTo>
                    <a:pt x="56402" y="266071"/>
                  </a:lnTo>
                  <a:close/>
                  <a:moveTo>
                    <a:pt x="282471" y="496110"/>
                  </a:moveTo>
                  <a:lnTo>
                    <a:pt x="199663" y="496110"/>
                  </a:lnTo>
                  <a:cubicBezTo>
                    <a:pt x="184384" y="496110"/>
                    <a:pt x="184318" y="470447"/>
                    <a:pt x="199663" y="470447"/>
                  </a:cubicBezTo>
                  <a:lnTo>
                    <a:pt x="282471" y="470447"/>
                  </a:lnTo>
                  <a:cubicBezTo>
                    <a:pt x="297816" y="470447"/>
                    <a:pt x="297750" y="496110"/>
                    <a:pt x="282471" y="496110"/>
                  </a:cubicBezTo>
                  <a:lnTo>
                    <a:pt x="282471" y="496110"/>
                  </a:lnTo>
                  <a:close/>
                  <a:moveTo>
                    <a:pt x="359459" y="97346"/>
                  </a:moveTo>
                  <a:cubicBezTo>
                    <a:pt x="346165" y="110772"/>
                    <a:pt x="377781" y="140073"/>
                    <a:pt x="390017" y="127837"/>
                  </a:cubicBezTo>
                  <a:lnTo>
                    <a:pt x="421301" y="96552"/>
                  </a:lnTo>
                  <a:cubicBezTo>
                    <a:pt x="434066" y="83787"/>
                    <a:pt x="403509" y="53230"/>
                    <a:pt x="390744" y="65995"/>
                  </a:cubicBezTo>
                  <a:lnTo>
                    <a:pt x="359459" y="97280"/>
                  </a:lnTo>
                  <a:lnTo>
                    <a:pt x="359459" y="97280"/>
                  </a:lnTo>
                  <a:close/>
                  <a:moveTo>
                    <a:pt x="429370" y="222881"/>
                  </a:moveTo>
                  <a:lnTo>
                    <a:pt x="472693" y="222881"/>
                  </a:lnTo>
                  <a:cubicBezTo>
                    <a:pt x="491411" y="222881"/>
                    <a:pt x="490352" y="266071"/>
                    <a:pt x="472693" y="266071"/>
                  </a:cubicBezTo>
                  <a:lnTo>
                    <a:pt x="429370" y="266071"/>
                  </a:lnTo>
                  <a:cubicBezTo>
                    <a:pt x="411579" y="266071"/>
                    <a:pt x="410917" y="222881"/>
                    <a:pt x="429370" y="222881"/>
                  </a:cubicBezTo>
                  <a:lnTo>
                    <a:pt x="429370" y="222881"/>
                  </a:lnTo>
                  <a:close/>
                  <a:moveTo>
                    <a:pt x="95822" y="127903"/>
                  </a:moveTo>
                  <a:cubicBezTo>
                    <a:pt x="108653" y="140668"/>
                    <a:pt x="139012" y="110111"/>
                    <a:pt x="126313" y="97412"/>
                  </a:cubicBezTo>
                  <a:lnTo>
                    <a:pt x="126313" y="97412"/>
                  </a:lnTo>
                  <a:lnTo>
                    <a:pt x="95425" y="66458"/>
                  </a:lnTo>
                  <a:lnTo>
                    <a:pt x="95425" y="66458"/>
                  </a:lnTo>
                  <a:cubicBezTo>
                    <a:pt x="83056" y="54024"/>
                    <a:pt x="51706" y="83655"/>
                    <a:pt x="64868" y="96949"/>
                  </a:cubicBezTo>
                  <a:lnTo>
                    <a:pt x="64868" y="96949"/>
                  </a:lnTo>
                  <a:lnTo>
                    <a:pt x="95822" y="127903"/>
                  </a:lnTo>
                  <a:lnTo>
                    <a:pt x="95822" y="127903"/>
                  </a:lnTo>
                  <a:close/>
                  <a:moveTo>
                    <a:pt x="221291" y="57992"/>
                  </a:moveTo>
                  <a:lnTo>
                    <a:pt x="221291" y="13545"/>
                  </a:lnTo>
                  <a:cubicBezTo>
                    <a:pt x="221291" y="-3982"/>
                    <a:pt x="264481" y="-5040"/>
                    <a:pt x="264481" y="13545"/>
                  </a:cubicBezTo>
                  <a:lnTo>
                    <a:pt x="264481" y="57992"/>
                  </a:lnTo>
                  <a:cubicBezTo>
                    <a:pt x="264481" y="75652"/>
                    <a:pt x="221291" y="76710"/>
                    <a:pt x="221291" y="57992"/>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62" name="Freeform: Shape 71">
              <a:extLst>
                <a:ext uri="{FF2B5EF4-FFF2-40B4-BE49-F238E27FC236}">
                  <a16:creationId xmlns:a16="http://schemas.microsoft.com/office/drawing/2014/main" id="{9B0DA142-1108-FC75-FB6F-291F7B8F1699}"/>
                </a:ext>
              </a:extLst>
            </p:cNvPr>
            <p:cNvSpPr/>
            <p:nvPr/>
          </p:nvSpPr>
          <p:spPr>
            <a:xfrm>
              <a:off x="4380974" y="411436"/>
              <a:ext cx="282285" cy="279494"/>
            </a:xfrm>
            <a:custGeom>
              <a:avLst/>
              <a:gdLst>
                <a:gd name="connsiteX0" fmla="*/ 170379 w 274220"/>
                <a:gd name="connsiteY0" fmla="*/ 216479 h 271508"/>
                <a:gd name="connsiteX1" fmla="*/ 170379 w 274220"/>
                <a:gd name="connsiteY1" fmla="*/ 81552 h 271508"/>
                <a:gd name="connsiteX2" fmla="*/ 149214 w 274220"/>
                <a:gd name="connsiteY2" fmla="*/ 60453 h 271508"/>
                <a:gd name="connsiteX3" fmla="*/ 124940 w 274220"/>
                <a:gd name="connsiteY3" fmla="*/ 60453 h 271508"/>
                <a:gd name="connsiteX4" fmla="*/ 103775 w 274220"/>
                <a:gd name="connsiteY4" fmla="*/ 81552 h 271508"/>
                <a:gd name="connsiteX5" fmla="*/ 103775 w 274220"/>
                <a:gd name="connsiteY5" fmla="*/ 216479 h 271508"/>
                <a:gd name="connsiteX6" fmla="*/ 124940 w 274220"/>
                <a:gd name="connsiteY6" fmla="*/ 237644 h 271508"/>
                <a:gd name="connsiteX7" fmla="*/ 149214 w 274220"/>
                <a:gd name="connsiteY7" fmla="*/ 237644 h 271508"/>
                <a:gd name="connsiteX8" fmla="*/ 170379 w 274220"/>
                <a:gd name="connsiteY8" fmla="*/ 216479 h 271508"/>
                <a:gd name="connsiteX9" fmla="*/ 170379 w 274220"/>
                <a:gd name="connsiteY9" fmla="*/ 216479 h 271508"/>
                <a:gd name="connsiteX10" fmla="*/ 57807 w 274220"/>
                <a:gd name="connsiteY10" fmla="*/ 237644 h 271508"/>
                <a:gd name="connsiteX11" fmla="*/ 33534 w 274220"/>
                <a:gd name="connsiteY11" fmla="*/ 237644 h 271508"/>
                <a:gd name="connsiteX12" fmla="*/ 12368 w 274220"/>
                <a:gd name="connsiteY12" fmla="*/ 216479 h 271508"/>
                <a:gd name="connsiteX13" fmla="*/ 12368 w 274220"/>
                <a:gd name="connsiteY13" fmla="*/ 152719 h 271508"/>
                <a:gd name="connsiteX14" fmla="*/ 33534 w 274220"/>
                <a:gd name="connsiteY14" fmla="*/ 131621 h 271508"/>
                <a:gd name="connsiteX15" fmla="*/ 57807 w 274220"/>
                <a:gd name="connsiteY15" fmla="*/ 131621 h 271508"/>
                <a:gd name="connsiteX16" fmla="*/ 78972 w 274220"/>
                <a:gd name="connsiteY16" fmla="*/ 152719 h 271508"/>
                <a:gd name="connsiteX17" fmla="*/ 78972 w 274220"/>
                <a:gd name="connsiteY17" fmla="*/ 216479 h 271508"/>
                <a:gd name="connsiteX18" fmla="*/ 57807 w 274220"/>
                <a:gd name="connsiteY18" fmla="*/ 237644 h 271508"/>
                <a:gd name="connsiteX19" fmla="*/ 57807 w 274220"/>
                <a:gd name="connsiteY19" fmla="*/ 237644 h 271508"/>
                <a:gd name="connsiteX20" fmla="*/ 240687 w 274220"/>
                <a:gd name="connsiteY20" fmla="*/ 237644 h 271508"/>
                <a:gd name="connsiteX21" fmla="*/ 216413 w 274220"/>
                <a:gd name="connsiteY21" fmla="*/ 237644 h 271508"/>
                <a:gd name="connsiteX22" fmla="*/ 195248 w 274220"/>
                <a:gd name="connsiteY22" fmla="*/ 216479 h 271508"/>
                <a:gd name="connsiteX23" fmla="*/ 195248 w 274220"/>
                <a:gd name="connsiteY23" fmla="*/ 21165 h 271508"/>
                <a:gd name="connsiteX24" fmla="*/ 216413 w 274220"/>
                <a:gd name="connsiteY24" fmla="*/ 0 h 271508"/>
                <a:gd name="connsiteX25" fmla="*/ 240687 w 274220"/>
                <a:gd name="connsiteY25" fmla="*/ 0 h 271508"/>
                <a:gd name="connsiteX26" fmla="*/ 261852 w 274220"/>
                <a:gd name="connsiteY26" fmla="*/ 21165 h 271508"/>
                <a:gd name="connsiteX27" fmla="*/ 261852 w 274220"/>
                <a:gd name="connsiteY27" fmla="*/ 216479 h 271508"/>
                <a:gd name="connsiteX28" fmla="*/ 240687 w 274220"/>
                <a:gd name="connsiteY28" fmla="*/ 237644 h 271508"/>
                <a:gd name="connsiteX29" fmla="*/ 240687 w 274220"/>
                <a:gd name="connsiteY29" fmla="*/ 237644 h 271508"/>
                <a:gd name="connsiteX30" fmla="*/ 0 w 274220"/>
                <a:gd name="connsiteY30" fmla="*/ 268268 h 271508"/>
                <a:gd name="connsiteX31" fmla="*/ 0 w 274220"/>
                <a:gd name="connsiteY31" fmla="*/ 255502 h 271508"/>
                <a:gd name="connsiteX32" fmla="*/ 3241 w 274220"/>
                <a:gd name="connsiteY32" fmla="*/ 252262 h 271508"/>
                <a:gd name="connsiteX33" fmla="*/ 270979 w 274220"/>
                <a:gd name="connsiteY33" fmla="*/ 252262 h 271508"/>
                <a:gd name="connsiteX34" fmla="*/ 274220 w 274220"/>
                <a:gd name="connsiteY34" fmla="*/ 255502 h 271508"/>
                <a:gd name="connsiteX35" fmla="*/ 274220 w 274220"/>
                <a:gd name="connsiteY35" fmla="*/ 268268 h 271508"/>
                <a:gd name="connsiteX36" fmla="*/ 270979 w 274220"/>
                <a:gd name="connsiteY36" fmla="*/ 271509 h 271508"/>
                <a:gd name="connsiteX37" fmla="*/ 3241 w 274220"/>
                <a:gd name="connsiteY37" fmla="*/ 271509 h 271508"/>
                <a:gd name="connsiteX38" fmla="*/ 0 w 274220"/>
                <a:gd name="connsiteY38" fmla="*/ 268268 h 27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4220" h="271508">
                  <a:moveTo>
                    <a:pt x="170379" y="216479"/>
                  </a:moveTo>
                  <a:lnTo>
                    <a:pt x="170379" y="81552"/>
                  </a:lnTo>
                  <a:cubicBezTo>
                    <a:pt x="170379" y="69911"/>
                    <a:pt x="160921" y="60453"/>
                    <a:pt x="149214" y="60453"/>
                  </a:cubicBezTo>
                  <a:lnTo>
                    <a:pt x="124940" y="60453"/>
                  </a:lnTo>
                  <a:cubicBezTo>
                    <a:pt x="113299" y="60453"/>
                    <a:pt x="103775" y="69911"/>
                    <a:pt x="103775" y="81552"/>
                  </a:cubicBezTo>
                  <a:lnTo>
                    <a:pt x="103775" y="216479"/>
                  </a:lnTo>
                  <a:cubicBezTo>
                    <a:pt x="103775" y="228120"/>
                    <a:pt x="113299" y="237644"/>
                    <a:pt x="124940" y="237644"/>
                  </a:cubicBezTo>
                  <a:lnTo>
                    <a:pt x="149214" y="237644"/>
                  </a:lnTo>
                  <a:cubicBezTo>
                    <a:pt x="160855" y="237644"/>
                    <a:pt x="170379" y="228186"/>
                    <a:pt x="170379" y="216479"/>
                  </a:cubicBezTo>
                  <a:lnTo>
                    <a:pt x="170379" y="216479"/>
                  </a:lnTo>
                  <a:close/>
                  <a:moveTo>
                    <a:pt x="57807" y="237644"/>
                  </a:moveTo>
                  <a:lnTo>
                    <a:pt x="33534" y="237644"/>
                  </a:lnTo>
                  <a:cubicBezTo>
                    <a:pt x="21893" y="237644"/>
                    <a:pt x="12368" y="228186"/>
                    <a:pt x="12368" y="216479"/>
                  </a:cubicBezTo>
                  <a:lnTo>
                    <a:pt x="12368" y="152719"/>
                  </a:lnTo>
                  <a:cubicBezTo>
                    <a:pt x="12368" y="141079"/>
                    <a:pt x="21893" y="131621"/>
                    <a:pt x="33534" y="131621"/>
                  </a:cubicBezTo>
                  <a:lnTo>
                    <a:pt x="57807" y="131621"/>
                  </a:lnTo>
                  <a:cubicBezTo>
                    <a:pt x="69448" y="131621"/>
                    <a:pt x="78972" y="141079"/>
                    <a:pt x="78972" y="152719"/>
                  </a:cubicBezTo>
                  <a:lnTo>
                    <a:pt x="78972" y="216479"/>
                  </a:lnTo>
                  <a:cubicBezTo>
                    <a:pt x="78972" y="228120"/>
                    <a:pt x="69514" y="237644"/>
                    <a:pt x="57807" y="237644"/>
                  </a:cubicBezTo>
                  <a:lnTo>
                    <a:pt x="57807" y="237644"/>
                  </a:lnTo>
                  <a:close/>
                  <a:moveTo>
                    <a:pt x="240687" y="237644"/>
                  </a:moveTo>
                  <a:lnTo>
                    <a:pt x="216413" y="237644"/>
                  </a:lnTo>
                  <a:cubicBezTo>
                    <a:pt x="204772" y="237644"/>
                    <a:pt x="195248" y="228186"/>
                    <a:pt x="195248" y="216479"/>
                  </a:cubicBezTo>
                  <a:lnTo>
                    <a:pt x="195248" y="21165"/>
                  </a:lnTo>
                  <a:cubicBezTo>
                    <a:pt x="195248" y="9524"/>
                    <a:pt x="204772" y="0"/>
                    <a:pt x="216413" y="0"/>
                  </a:cubicBezTo>
                  <a:lnTo>
                    <a:pt x="240687" y="0"/>
                  </a:lnTo>
                  <a:cubicBezTo>
                    <a:pt x="252328" y="0"/>
                    <a:pt x="261852" y="9524"/>
                    <a:pt x="261852" y="21165"/>
                  </a:cubicBezTo>
                  <a:lnTo>
                    <a:pt x="261852" y="216479"/>
                  </a:lnTo>
                  <a:cubicBezTo>
                    <a:pt x="261852" y="228120"/>
                    <a:pt x="252328" y="237644"/>
                    <a:pt x="240687" y="237644"/>
                  </a:cubicBezTo>
                  <a:lnTo>
                    <a:pt x="240687" y="237644"/>
                  </a:lnTo>
                  <a:close/>
                  <a:moveTo>
                    <a:pt x="0" y="268268"/>
                  </a:moveTo>
                  <a:lnTo>
                    <a:pt x="0" y="255502"/>
                  </a:lnTo>
                  <a:cubicBezTo>
                    <a:pt x="0" y="253717"/>
                    <a:pt x="1455" y="252262"/>
                    <a:pt x="3241" y="252262"/>
                  </a:cubicBezTo>
                  <a:lnTo>
                    <a:pt x="270979" y="252262"/>
                  </a:lnTo>
                  <a:cubicBezTo>
                    <a:pt x="272765" y="252262"/>
                    <a:pt x="274220" y="253717"/>
                    <a:pt x="274220" y="255502"/>
                  </a:cubicBezTo>
                  <a:lnTo>
                    <a:pt x="274220" y="268268"/>
                  </a:lnTo>
                  <a:cubicBezTo>
                    <a:pt x="274220" y="270054"/>
                    <a:pt x="272765" y="271509"/>
                    <a:pt x="270979" y="271509"/>
                  </a:cubicBezTo>
                  <a:lnTo>
                    <a:pt x="3241" y="271509"/>
                  </a:lnTo>
                  <a:cubicBezTo>
                    <a:pt x="1455" y="271509"/>
                    <a:pt x="0" y="270054"/>
                    <a:pt x="0" y="268268"/>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63" name="Freeform: Shape 74">
              <a:extLst>
                <a:ext uri="{FF2B5EF4-FFF2-40B4-BE49-F238E27FC236}">
                  <a16:creationId xmlns:a16="http://schemas.microsoft.com/office/drawing/2014/main" id="{21C04483-6953-E514-7E6D-6E9D962636F8}"/>
                </a:ext>
              </a:extLst>
            </p:cNvPr>
            <p:cNvSpPr/>
            <p:nvPr/>
          </p:nvSpPr>
          <p:spPr>
            <a:xfrm>
              <a:off x="3838769" y="59550"/>
              <a:ext cx="182870" cy="182809"/>
            </a:xfrm>
            <a:custGeom>
              <a:avLst/>
              <a:gdLst>
                <a:gd name="connsiteX0" fmla="*/ 144320 w 177646"/>
                <a:gd name="connsiteY0" fmla="*/ 2572 h 177586"/>
                <a:gd name="connsiteX1" fmla="*/ 161847 w 177646"/>
                <a:gd name="connsiteY1" fmla="*/ 15734 h 177586"/>
                <a:gd name="connsiteX2" fmla="*/ 162111 w 177646"/>
                <a:gd name="connsiteY2" fmla="*/ 15998 h 177586"/>
                <a:gd name="connsiteX3" fmla="*/ 175009 w 177646"/>
                <a:gd name="connsiteY3" fmla="*/ 33195 h 177586"/>
                <a:gd name="connsiteX4" fmla="*/ 177456 w 177646"/>
                <a:gd name="connsiteY4" fmla="*/ 45960 h 177586"/>
                <a:gd name="connsiteX5" fmla="*/ 171636 w 177646"/>
                <a:gd name="connsiteY5" fmla="*/ 57601 h 177586"/>
                <a:gd name="connsiteX6" fmla="*/ 171636 w 177646"/>
                <a:gd name="connsiteY6" fmla="*/ 57601 h 177586"/>
                <a:gd name="connsiteX7" fmla="*/ 71035 w 177646"/>
                <a:gd name="connsiteY7" fmla="*/ 158268 h 177586"/>
                <a:gd name="connsiteX8" fmla="*/ 68588 w 177646"/>
                <a:gd name="connsiteY8" fmla="*/ 159656 h 177586"/>
                <a:gd name="connsiteX9" fmla="*/ 6614 w 177646"/>
                <a:gd name="connsiteY9" fmla="*/ 177382 h 177586"/>
                <a:gd name="connsiteX10" fmla="*/ 198 w 177646"/>
                <a:gd name="connsiteY10" fmla="*/ 173811 h 177586"/>
                <a:gd name="connsiteX11" fmla="*/ 198 w 177646"/>
                <a:gd name="connsiteY11" fmla="*/ 170967 h 177586"/>
                <a:gd name="connsiteX12" fmla="*/ 17924 w 177646"/>
                <a:gd name="connsiteY12" fmla="*/ 108993 h 177586"/>
                <a:gd name="connsiteX13" fmla="*/ 19379 w 177646"/>
                <a:gd name="connsiteY13" fmla="*/ 106545 h 177586"/>
                <a:gd name="connsiteX14" fmla="*/ 119914 w 177646"/>
                <a:gd name="connsiteY14" fmla="*/ 6011 h 177586"/>
                <a:gd name="connsiteX15" fmla="*/ 131554 w 177646"/>
                <a:gd name="connsiteY15" fmla="*/ 191 h 177586"/>
                <a:gd name="connsiteX16" fmla="*/ 144320 w 177646"/>
                <a:gd name="connsiteY16" fmla="*/ 2638 h 177586"/>
                <a:gd name="connsiteX17" fmla="*/ 144320 w 177646"/>
                <a:gd name="connsiteY17" fmla="*/ 2638 h 177586"/>
                <a:gd name="connsiteX18" fmla="*/ 19842 w 177646"/>
                <a:gd name="connsiteY18" fmla="*/ 139880 h 177586"/>
                <a:gd name="connsiteX19" fmla="*/ 38230 w 177646"/>
                <a:gd name="connsiteY19" fmla="*/ 157540 h 177586"/>
                <a:gd name="connsiteX20" fmla="*/ 61180 w 177646"/>
                <a:gd name="connsiteY20" fmla="*/ 150992 h 177586"/>
                <a:gd name="connsiteX21" fmla="*/ 57344 w 177646"/>
                <a:gd name="connsiteY21" fmla="*/ 134854 h 177586"/>
                <a:gd name="connsiteX22" fmla="*/ 37833 w 177646"/>
                <a:gd name="connsiteY22" fmla="*/ 136640 h 177586"/>
                <a:gd name="connsiteX23" fmla="*/ 37039 w 177646"/>
                <a:gd name="connsiteY23" fmla="*/ 136640 h 177586"/>
                <a:gd name="connsiteX24" fmla="*/ 31748 w 177646"/>
                <a:gd name="connsiteY24" fmla="*/ 134325 h 177586"/>
                <a:gd name="connsiteX25" fmla="*/ 24737 w 177646"/>
                <a:gd name="connsiteY25" fmla="*/ 122948 h 177586"/>
                <a:gd name="connsiteX26" fmla="*/ 19842 w 177646"/>
                <a:gd name="connsiteY26" fmla="*/ 139880 h 177586"/>
                <a:gd name="connsiteX27" fmla="*/ 19842 w 177646"/>
                <a:gd name="connsiteY27" fmla="*/ 139880 h 177586"/>
                <a:gd name="connsiteX28" fmla="*/ 167138 w 177646"/>
                <a:gd name="connsiteY28" fmla="*/ 41661 h 177586"/>
                <a:gd name="connsiteX29" fmla="*/ 70109 w 177646"/>
                <a:gd name="connsiteY29" fmla="*/ 138690 h 177586"/>
                <a:gd name="connsiteX30" fmla="*/ 70837 w 177646"/>
                <a:gd name="connsiteY30" fmla="*/ 143717 h 177586"/>
                <a:gd name="connsiteX31" fmla="*/ 164228 w 177646"/>
                <a:gd name="connsiteY31" fmla="*/ 50325 h 177586"/>
                <a:gd name="connsiteX32" fmla="*/ 164228 w 177646"/>
                <a:gd name="connsiteY32" fmla="*/ 50325 h 177586"/>
                <a:gd name="connsiteX33" fmla="*/ 167138 w 177646"/>
                <a:gd name="connsiteY33" fmla="*/ 44571 h 177586"/>
                <a:gd name="connsiteX34" fmla="*/ 167138 w 177646"/>
                <a:gd name="connsiteY34" fmla="*/ 41661 h 177586"/>
                <a:gd name="connsiteX35" fmla="*/ 167138 w 177646"/>
                <a:gd name="connsiteY35" fmla="*/ 41661 h 177586"/>
                <a:gd name="connsiteX36" fmla="*/ 36179 w 177646"/>
                <a:gd name="connsiteY36" fmla="*/ 121890 h 177586"/>
                <a:gd name="connsiteX37" fmla="*/ 143790 w 177646"/>
                <a:gd name="connsiteY37" fmla="*/ 14279 h 177586"/>
                <a:gd name="connsiteX38" fmla="*/ 139293 w 177646"/>
                <a:gd name="connsiteY38" fmla="*/ 11567 h 177586"/>
                <a:gd name="connsiteX39" fmla="*/ 132943 w 177646"/>
                <a:gd name="connsiteY39" fmla="*/ 10310 h 177586"/>
                <a:gd name="connsiteX40" fmla="*/ 127189 w 177646"/>
                <a:gd name="connsiteY40" fmla="*/ 13220 h 177586"/>
                <a:gd name="connsiteX41" fmla="*/ 29433 w 177646"/>
                <a:gd name="connsiteY41" fmla="*/ 110977 h 177586"/>
                <a:gd name="connsiteX42" fmla="*/ 36113 w 177646"/>
                <a:gd name="connsiteY42" fmla="*/ 121890 h 17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646" h="177586">
                  <a:moveTo>
                    <a:pt x="144320" y="2572"/>
                  </a:moveTo>
                  <a:cubicBezTo>
                    <a:pt x="150934" y="6276"/>
                    <a:pt x="156754" y="10641"/>
                    <a:pt x="161847" y="15734"/>
                  </a:cubicBezTo>
                  <a:lnTo>
                    <a:pt x="162111" y="15998"/>
                  </a:lnTo>
                  <a:cubicBezTo>
                    <a:pt x="167072" y="21025"/>
                    <a:pt x="171371" y="26779"/>
                    <a:pt x="175009" y="33195"/>
                  </a:cubicBezTo>
                  <a:cubicBezTo>
                    <a:pt x="177258" y="37230"/>
                    <a:pt x="178051" y="41661"/>
                    <a:pt x="177456" y="45960"/>
                  </a:cubicBezTo>
                  <a:cubicBezTo>
                    <a:pt x="176861" y="50259"/>
                    <a:pt x="174877" y="54294"/>
                    <a:pt x="171636" y="57601"/>
                  </a:cubicBezTo>
                  <a:lnTo>
                    <a:pt x="171636" y="57601"/>
                  </a:lnTo>
                  <a:lnTo>
                    <a:pt x="71035" y="158268"/>
                  </a:lnTo>
                  <a:cubicBezTo>
                    <a:pt x="70374" y="158995"/>
                    <a:pt x="69514" y="159392"/>
                    <a:pt x="68588" y="159656"/>
                  </a:cubicBezTo>
                  <a:lnTo>
                    <a:pt x="6614" y="177382"/>
                  </a:lnTo>
                  <a:cubicBezTo>
                    <a:pt x="3902" y="178176"/>
                    <a:pt x="992" y="176589"/>
                    <a:pt x="198" y="173811"/>
                  </a:cubicBezTo>
                  <a:cubicBezTo>
                    <a:pt x="-66" y="172819"/>
                    <a:pt x="-66" y="171827"/>
                    <a:pt x="198" y="170967"/>
                  </a:cubicBezTo>
                  <a:lnTo>
                    <a:pt x="17924" y="108993"/>
                  </a:lnTo>
                  <a:cubicBezTo>
                    <a:pt x="18189" y="108067"/>
                    <a:pt x="18652" y="107207"/>
                    <a:pt x="19379" y="106545"/>
                  </a:cubicBezTo>
                  <a:lnTo>
                    <a:pt x="119914" y="6011"/>
                  </a:lnTo>
                  <a:cubicBezTo>
                    <a:pt x="123154" y="2770"/>
                    <a:pt x="127255" y="786"/>
                    <a:pt x="131554" y="191"/>
                  </a:cubicBezTo>
                  <a:cubicBezTo>
                    <a:pt x="135854" y="-405"/>
                    <a:pt x="140285" y="389"/>
                    <a:pt x="144320" y="2638"/>
                  </a:cubicBezTo>
                  <a:lnTo>
                    <a:pt x="144320" y="2638"/>
                  </a:lnTo>
                  <a:close/>
                  <a:moveTo>
                    <a:pt x="19842" y="139880"/>
                  </a:moveTo>
                  <a:cubicBezTo>
                    <a:pt x="28176" y="145238"/>
                    <a:pt x="34129" y="151190"/>
                    <a:pt x="38230" y="157540"/>
                  </a:cubicBezTo>
                  <a:lnTo>
                    <a:pt x="61180" y="150992"/>
                  </a:lnTo>
                  <a:lnTo>
                    <a:pt x="57344" y="134854"/>
                  </a:lnTo>
                  <a:lnTo>
                    <a:pt x="37833" y="136640"/>
                  </a:lnTo>
                  <a:lnTo>
                    <a:pt x="37039" y="136640"/>
                  </a:lnTo>
                  <a:cubicBezTo>
                    <a:pt x="34989" y="137036"/>
                    <a:pt x="32872" y="136176"/>
                    <a:pt x="31748" y="134325"/>
                  </a:cubicBezTo>
                  <a:lnTo>
                    <a:pt x="24737" y="122948"/>
                  </a:lnTo>
                  <a:lnTo>
                    <a:pt x="19842" y="139880"/>
                  </a:lnTo>
                  <a:lnTo>
                    <a:pt x="19842" y="139880"/>
                  </a:lnTo>
                  <a:close/>
                  <a:moveTo>
                    <a:pt x="167138" y="41661"/>
                  </a:moveTo>
                  <a:lnTo>
                    <a:pt x="70109" y="138690"/>
                  </a:lnTo>
                  <a:lnTo>
                    <a:pt x="70837" y="143717"/>
                  </a:lnTo>
                  <a:lnTo>
                    <a:pt x="164228" y="50325"/>
                  </a:lnTo>
                  <a:lnTo>
                    <a:pt x="164228" y="50325"/>
                  </a:lnTo>
                  <a:cubicBezTo>
                    <a:pt x="165882" y="48672"/>
                    <a:pt x="166874" y="46688"/>
                    <a:pt x="167138" y="44571"/>
                  </a:cubicBezTo>
                  <a:cubicBezTo>
                    <a:pt x="167270" y="43645"/>
                    <a:pt x="167270" y="42653"/>
                    <a:pt x="167138" y="41661"/>
                  </a:cubicBezTo>
                  <a:lnTo>
                    <a:pt x="167138" y="41661"/>
                  </a:lnTo>
                  <a:close/>
                  <a:moveTo>
                    <a:pt x="36179" y="121890"/>
                  </a:moveTo>
                  <a:lnTo>
                    <a:pt x="143790" y="14279"/>
                  </a:lnTo>
                  <a:cubicBezTo>
                    <a:pt x="142335" y="13353"/>
                    <a:pt x="140814" y="12427"/>
                    <a:pt x="139293" y="11567"/>
                  </a:cubicBezTo>
                  <a:cubicBezTo>
                    <a:pt x="137309" y="10443"/>
                    <a:pt x="135060" y="10046"/>
                    <a:pt x="132943" y="10310"/>
                  </a:cubicBezTo>
                  <a:cubicBezTo>
                    <a:pt x="130827" y="10575"/>
                    <a:pt x="128843" y="11567"/>
                    <a:pt x="127189" y="13220"/>
                  </a:cubicBezTo>
                  <a:lnTo>
                    <a:pt x="29433" y="110977"/>
                  </a:lnTo>
                  <a:lnTo>
                    <a:pt x="36113" y="121890"/>
                  </a:lnTo>
                  <a:close/>
                </a:path>
              </a:pathLst>
            </a:custGeom>
            <a:solidFill>
              <a:schemeClr val="bg1">
                <a:lumMod val="85000"/>
              </a:schemeClr>
            </a:solidFill>
            <a:ln w="6610" cap="flat">
              <a:noFill/>
              <a:prstDash val="solid"/>
              <a:miter/>
            </a:ln>
          </p:spPr>
          <p:txBody>
            <a:bodyPr rtlCol="0" anchor="ctr"/>
            <a:lstStyle/>
            <a:p>
              <a:endParaRPr lang="en-US" sz="1013"/>
            </a:p>
          </p:txBody>
        </p:sp>
        <p:grpSp>
          <p:nvGrpSpPr>
            <p:cNvPr id="64" name="Group 1">
              <a:extLst>
                <a:ext uri="{FF2B5EF4-FFF2-40B4-BE49-F238E27FC236}">
                  <a16:creationId xmlns:a16="http://schemas.microsoft.com/office/drawing/2014/main" id="{A591090D-1CB5-AD9B-5EA5-81E6EC5CE990}"/>
                </a:ext>
              </a:extLst>
            </p:cNvPr>
            <p:cNvGrpSpPr/>
            <p:nvPr/>
          </p:nvGrpSpPr>
          <p:grpSpPr>
            <a:xfrm>
              <a:off x="3228172" y="1694074"/>
              <a:ext cx="342220" cy="350118"/>
              <a:chOff x="3228172" y="1694074"/>
              <a:chExt cx="342220" cy="350118"/>
            </a:xfrm>
          </p:grpSpPr>
          <p:sp>
            <p:nvSpPr>
              <p:cNvPr id="75" name="Freeform: Shape 88">
                <a:extLst>
                  <a:ext uri="{FF2B5EF4-FFF2-40B4-BE49-F238E27FC236}">
                    <a16:creationId xmlns:a16="http://schemas.microsoft.com/office/drawing/2014/main" id="{C193915B-1539-C4A3-E960-190FD94A5A43}"/>
                  </a:ext>
                </a:extLst>
              </p:cNvPr>
              <p:cNvSpPr/>
              <p:nvPr/>
            </p:nvSpPr>
            <p:spPr>
              <a:xfrm>
                <a:off x="3315663" y="1789531"/>
                <a:ext cx="254729" cy="254661"/>
              </a:xfrm>
              <a:custGeom>
                <a:avLst/>
                <a:gdLst>
                  <a:gd name="connsiteX0" fmla="*/ 177654 w 247451"/>
                  <a:gd name="connsiteY0" fmla="*/ 177655 h 247385"/>
                  <a:gd name="connsiteX1" fmla="*/ 26522 w 247451"/>
                  <a:gd name="connsiteY1" fmla="*/ 247301 h 247385"/>
                  <a:gd name="connsiteX2" fmla="*/ 0 w 247451"/>
                  <a:gd name="connsiteY2" fmla="*/ 194785 h 247385"/>
                  <a:gd name="connsiteX3" fmla="*/ 65546 w 247451"/>
                  <a:gd name="connsiteY3" fmla="*/ 156424 h 247385"/>
                  <a:gd name="connsiteX4" fmla="*/ 87571 w 247451"/>
                  <a:gd name="connsiteY4" fmla="*/ 179374 h 247385"/>
                  <a:gd name="connsiteX5" fmla="*/ 144981 w 247451"/>
                  <a:gd name="connsiteY5" fmla="*/ 144915 h 247385"/>
                  <a:gd name="connsiteX6" fmla="*/ 178845 w 247451"/>
                  <a:gd name="connsiteY6" fmla="*/ 88100 h 247385"/>
                  <a:gd name="connsiteX7" fmla="*/ 156489 w 247451"/>
                  <a:gd name="connsiteY7" fmla="*/ 65546 h 247385"/>
                  <a:gd name="connsiteX8" fmla="*/ 194851 w 247451"/>
                  <a:gd name="connsiteY8" fmla="*/ 0 h 247385"/>
                  <a:gd name="connsiteX9" fmla="*/ 247367 w 247451"/>
                  <a:gd name="connsiteY9" fmla="*/ 26523 h 247385"/>
                  <a:gd name="connsiteX10" fmla="*/ 177721 w 247451"/>
                  <a:gd name="connsiteY10" fmla="*/ 177655 h 24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451" h="247385">
                    <a:moveTo>
                      <a:pt x="177654" y="177655"/>
                    </a:moveTo>
                    <a:cubicBezTo>
                      <a:pt x="119054" y="236255"/>
                      <a:pt x="49606" y="248558"/>
                      <a:pt x="26522" y="247301"/>
                    </a:cubicBezTo>
                    <a:cubicBezTo>
                      <a:pt x="9392" y="224020"/>
                      <a:pt x="7143" y="211717"/>
                      <a:pt x="0" y="194785"/>
                    </a:cubicBezTo>
                    <a:cubicBezTo>
                      <a:pt x="13294" y="178581"/>
                      <a:pt x="49010" y="160590"/>
                      <a:pt x="65546" y="156424"/>
                    </a:cubicBezTo>
                    <a:lnTo>
                      <a:pt x="87571" y="179374"/>
                    </a:lnTo>
                    <a:cubicBezTo>
                      <a:pt x="97558" y="176398"/>
                      <a:pt x="119715" y="170181"/>
                      <a:pt x="144981" y="144915"/>
                    </a:cubicBezTo>
                    <a:cubicBezTo>
                      <a:pt x="170247" y="119649"/>
                      <a:pt x="175869" y="98087"/>
                      <a:pt x="178845" y="88100"/>
                    </a:cubicBezTo>
                    <a:lnTo>
                      <a:pt x="156489" y="65546"/>
                    </a:lnTo>
                    <a:cubicBezTo>
                      <a:pt x="163434" y="41735"/>
                      <a:pt x="180300" y="15874"/>
                      <a:pt x="194851" y="0"/>
                    </a:cubicBezTo>
                    <a:cubicBezTo>
                      <a:pt x="211717" y="7143"/>
                      <a:pt x="224019" y="9326"/>
                      <a:pt x="247367" y="26523"/>
                    </a:cubicBezTo>
                    <a:cubicBezTo>
                      <a:pt x="248624" y="49540"/>
                      <a:pt x="236321" y="119054"/>
                      <a:pt x="177721" y="177655"/>
                    </a:cubicBezTo>
                    <a:close/>
                  </a:path>
                </a:pathLst>
              </a:custGeom>
              <a:solidFill>
                <a:schemeClr val="bg1">
                  <a:lumMod val="85000"/>
                </a:schemeClr>
              </a:solidFill>
              <a:ln w="19830" cap="flat">
                <a:noFill/>
                <a:prstDash val="solid"/>
                <a:miter/>
              </a:ln>
            </p:spPr>
            <p:txBody>
              <a:bodyPr rtlCol="0" anchor="ctr"/>
              <a:lstStyle/>
              <a:p>
                <a:endParaRPr lang="en-US" sz="1013"/>
              </a:p>
            </p:txBody>
          </p:sp>
          <p:sp>
            <p:nvSpPr>
              <p:cNvPr id="76" name="Freeform: Shape 89">
                <a:extLst>
                  <a:ext uri="{FF2B5EF4-FFF2-40B4-BE49-F238E27FC236}">
                    <a16:creationId xmlns:a16="http://schemas.microsoft.com/office/drawing/2014/main" id="{351958AD-5B3D-AC9D-FA90-A001FA28A456}"/>
                  </a:ext>
                </a:extLst>
              </p:cNvPr>
              <p:cNvSpPr/>
              <p:nvPr/>
            </p:nvSpPr>
            <p:spPr>
              <a:xfrm>
                <a:off x="3347527" y="184529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77" name="Freeform: Shape 90">
                <a:extLst>
                  <a:ext uri="{FF2B5EF4-FFF2-40B4-BE49-F238E27FC236}">
                    <a16:creationId xmlns:a16="http://schemas.microsoft.com/office/drawing/2014/main" id="{7C78A869-4CC9-4DCE-1561-9F6D0BECAC5D}"/>
                  </a:ext>
                </a:extLst>
              </p:cNvPr>
              <p:cNvSpPr/>
              <p:nvPr/>
            </p:nvSpPr>
            <p:spPr>
              <a:xfrm>
                <a:off x="3347527" y="1877090"/>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78" name="Freeform: Shape 91">
                <a:extLst>
                  <a:ext uri="{FF2B5EF4-FFF2-40B4-BE49-F238E27FC236}">
                    <a16:creationId xmlns:a16="http://schemas.microsoft.com/office/drawing/2014/main" id="{5925D932-4753-3926-D1DC-621BA09ABC32}"/>
                  </a:ext>
                </a:extLst>
              </p:cNvPr>
              <p:cNvSpPr/>
              <p:nvPr/>
            </p:nvSpPr>
            <p:spPr>
              <a:xfrm>
                <a:off x="3347527" y="1908954"/>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79" name="Freeform: Shape 92">
                <a:extLst>
                  <a:ext uri="{FF2B5EF4-FFF2-40B4-BE49-F238E27FC236}">
                    <a16:creationId xmlns:a16="http://schemas.microsoft.com/office/drawing/2014/main" id="{9400494B-524C-59BD-F00A-48B32798F849}"/>
                  </a:ext>
                </a:extLst>
              </p:cNvPr>
              <p:cNvSpPr/>
              <p:nvPr/>
            </p:nvSpPr>
            <p:spPr>
              <a:xfrm>
                <a:off x="3347527" y="1710006"/>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80" name="Freeform: Shape 93">
                <a:extLst>
                  <a:ext uri="{FF2B5EF4-FFF2-40B4-BE49-F238E27FC236}">
                    <a16:creationId xmlns:a16="http://schemas.microsoft.com/office/drawing/2014/main" id="{028C12D1-4E33-76DE-CEEF-F6B21AF3F844}"/>
                  </a:ext>
                </a:extLst>
              </p:cNvPr>
              <p:cNvSpPr/>
              <p:nvPr/>
            </p:nvSpPr>
            <p:spPr>
              <a:xfrm>
                <a:off x="3347527" y="174180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81" name="Freeform: Shape 94">
                <a:extLst>
                  <a:ext uri="{FF2B5EF4-FFF2-40B4-BE49-F238E27FC236}">
                    <a16:creationId xmlns:a16="http://schemas.microsoft.com/office/drawing/2014/main" id="{150A8AB2-6560-7332-3EF4-A509CA7EF5D0}"/>
                  </a:ext>
                </a:extLst>
              </p:cNvPr>
              <p:cNvSpPr/>
              <p:nvPr/>
            </p:nvSpPr>
            <p:spPr>
              <a:xfrm>
                <a:off x="3347527" y="1773667"/>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82" name="Freeform: Shape 95">
                <a:extLst>
                  <a:ext uri="{FF2B5EF4-FFF2-40B4-BE49-F238E27FC236}">
                    <a16:creationId xmlns:a16="http://schemas.microsoft.com/office/drawing/2014/main" id="{2EE8B00C-8CD0-E20A-AEEA-CDA7F19131B4}"/>
                  </a:ext>
                </a:extLst>
              </p:cNvPr>
              <p:cNvSpPr/>
              <p:nvPr/>
            </p:nvSpPr>
            <p:spPr>
              <a:xfrm>
                <a:off x="3252070" y="1853260"/>
                <a:ext cx="47728" cy="47728"/>
              </a:xfrm>
              <a:custGeom>
                <a:avLst/>
                <a:gdLst>
                  <a:gd name="connsiteX0" fmla="*/ 0 w 46364"/>
                  <a:gd name="connsiteY0" fmla="*/ 0 h 46364"/>
                  <a:gd name="connsiteX1" fmla="*/ 46365 w 46364"/>
                  <a:gd name="connsiteY1" fmla="*/ 46365 h 46364"/>
                </a:gdLst>
                <a:ahLst/>
                <a:cxnLst>
                  <a:cxn ang="0">
                    <a:pos x="connsiteX0" y="connsiteY0"/>
                  </a:cxn>
                  <a:cxn ang="0">
                    <a:pos x="connsiteX1" y="connsiteY1"/>
                  </a:cxn>
                </a:cxnLst>
                <a:rect l="l" t="t" r="r" b="b"/>
                <a:pathLst>
                  <a:path w="46364" h="46364">
                    <a:moveTo>
                      <a:pt x="0" y="0"/>
                    </a:moveTo>
                    <a:lnTo>
                      <a:pt x="46365" y="46365"/>
                    </a:lnTo>
                  </a:path>
                </a:pathLst>
              </a:custGeom>
              <a:solidFill>
                <a:schemeClr val="bg1">
                  <a:lumMod val="85000"/>
                </a:schemeClr>
              </a:solidFill>
              <a:ln w="19830" cap="flat">
                <a:noFill/>
                <a:prstDash val="solid"/>
                <a:miter/>
              </a:ln>
            </p:spPr>
            <p:txBody>
              <a:bodyPr rtlCol="0" anchor="ctr"/>
              <a:lstStyle/>
              <a:p>
                <a:endParaRPr lang="en-US" sz="1013"/>
              </a:p>
            </p:txBody>
          </p:sp>
          <p:sp>
            <p:nvSpPr>
              <p:cNvPr id="83" name="Freeform: Shape 96">
                <a:extLst>
                  <a:ext uri="{FF2B5EF4-FFF2-40B4-BE49-F238E27FC236}">
                    <a16:creationId xmlns:a16="http://schemas.microsoft.com/office/drawing/2014/main" id="{0A0F07FB-36F7-2BFF-230B-F6D61A9F0E80}"/>
                  </a:ext>
                </a:extLst>
              </p:cNvPr>
              <p:cNvSpPr/>
              <p:nvPr/>
            </p:nvSpPr>
            <p:spPr>
              <a:xfrm>
                <a:off x="3252070" y="1853260"/>
                <a:ext cx="47728" cy="47728"/>
              </a:xfrm>
              <a:custGeom>
                <a:avLst/>
                <a:gdLst>
                  <a:gd name="connsiteX0" fmla="*/ 46365 w 46364"/>
                  <a:gd name="connsiteY0" fmla="*/ 0 h 46364"/>
                  <a:gd name="connsiteX1" fmla="*/ 0 w 46364"/>
                  <a:gd name="connsiteY1" fmla="*/ 46365 h 46364"/>
                </a:gdLst>
                <a:ahLst/>
                <a:cxnLst>
                  <a:cxn ang="0">
                    <a:pos x="connsiteX0" y="connsiteY0"/>
                  </a:cxn>
                  <a:cxn ang="0">
                    <a:pos x="connsiteX1" y="connsiteY1"/>
                  </a:cxn>
                </a:cxnLst>
                <a:rect l="l" t="t" r="r" b="b"/>
                <a:pathLst>
                  <a:path w="46364" h="46364">
                    <a:moveTo>
                      <a:pt x="46365" y="0"/>
                    </a:moveTo>
                    <a:lnTo>
                      <a:pt x="0" y="46365"/>
                    </a:lnTo>
                  </a:path>
                </a:pathLst>
              </a:custGeom>
              <a:solidFill>
                <a:schemeClr val="bg1">
                  <a:lumMod val="85000"/>
                </a:schemeClr>
              </a:solidFill>
              <a:ln w="19830" cap="flat">
                <a:noFill/>
                <a:prstDash val="solid"/>
                <a:miter/>
              </a:ln>
            </p:spPr>
            <p:txBody>
              <a:bodyPr rtlCol="0" anchor="ctr"/>
              <a:lstStyle/>
              <a:p>
                <a:endParaRPr lang="en-US" sz="1013"/>
              </a:p>
            </p:txBody>
          </p:sp>
          <p:sp>
            <p:nvSpPr>
              <p:cNvPr id="84" name="Freeform: Shape 97">
                <a:extLst>
                  <a:ext uri="{FF2B5EF4-FFF2-40B4-BE49-F238E27FC236}">
                    <a16:creationId xmlns:a16="http://schemas.microsoft.com/office/drawing/2014/main" id="{48B7FBC9-F6DC-E753-9848-57E640F5FA83}"/>
                  </a:ext>
                </a:extLst>
              </p:cNvPr>
              <p:cNvSpPr/>
              <p:nvPr/>
            </p:nvSpPr>
            <p:spPr>
              <a:xfrm>
                <a:off x="3228172" y="1829361"/>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sz="1013"/>
              </a:p>
            </p:txBody>
          </p:sp>
          <p:sp>
            <p:nvSpPr>
              <p:cNvPr id="85" name="Freeform: Shape 98">
                <a:extLst>
                  <a:ext uri="{FF2B5EF4-FFF2-40B4-BE49-F238E27FC236}">
                    <a16:creationId xmlns:a16="http://schemas.microsoft.com/office/drawing/2014/main" id="{784D043C-E994-A98F-46BB-AEAB4144EBE7}"/>
                  </a:ext>
                </a:extLst>
              </p:cNvPr>
              <p:cNvSpPr/>
              <p:nvPr/>
            </p:nvSpPr>
            <p:spPr>
              <a:xfrm>
                <a:off x="3252070" y="1717973"/>
                <a:ext cx="47728" cy="47728"/>
              </a:xfrm>
              <a:custGeom>
                <a:avLst/>
                <a:gdLst>
                  <a:gd name="connsiteX0" fmla="*/ 46365 w 46364"/>
                  <a:gd name="connsiteY0" fmla="*/ 0 h 46364"/>
                  <a:gd name="connsiteX1" fmla="*/ 15411 w 46364"/>
                  <a:gd name="connsiteY1" fmla="*/ 46365 h 46364"/>
                  <a:gd name="connsiteX2" fmla="*/ 0 w 46364"/>
                  <a:gd name="connsiteY2" fmla="*/ 23149 h 46364"/>
                </a:gdLst>
                <a:ahLst/>
                <a:cxnLst>
                  <a:cxn ang="0">
                    <a:pos x="connsiteX0" y="connsiteY0"/>
                  </a:cxn>
                  <a:cxn ang="0">
                    <a:pos x="connsiteX1" y="connsiteY1"/>
                  </a:cxn>
                  <a:cxn ang="0">
                    <a:pos x="connsiteX2" y="connsiteY2"/>
                  </a:cxn>
                </a:cxnLst>
                <a:rect l="l" t="t" r="r" b="b"/>
                <a:pathLst>
                  <a:path w="46364" h="46364">
                    <a:moveTo>
                      <a:pt x="46365" y="0"/>
                    </a:moveTo>
                    <a:lnTo>
                      <a:pt x="15411" y="46365"/>
                    </a:lnTo>
                    <a:lnTo>
                      <a:pt x="0" y="23149"/>
                    </a:lnTo>
                  </a:path>
                </a:pathLst>
              </a:custGeom>
              <a:solidFill>
                <a:schemeClr val="bg1">
                  <a:lumMod val="85000"/>
                </a:schemeClr>
              </a:solidFill>
              <a:ln w="19830" cap="flat">
                <a:noFill/>
                <a:prstDash val="solid"/>
                <a:miter/>
              </a:ln>
            </p:spPr>
            <p:txBody>
              <a:bodyPr rtlCol="0" anchor="ctr"/>
              <a:lstStyle/>
              <a:p>
                <a:endParaRPr lang="en-US" sz="1013"/>
              </a:p>
            </p:txBody>
          </p:sp>
          <p:sp>
            <p:nvSpPr>
              <p:cNvPr id="86" name="Freeform: Shape 99">
                <a:extLst>
                  <a:ext uri="{FF2B5EF4-FFF2-40B4-BE49-F238E27FC236}">
                    <a16:creationId xmlns:a16="http://schemas.microsoft.com/office/drawing/2014/main" id="{0E76FB08-B6AB-1D04-182C-79861F4BAA74}"/>
                  </a:ext>
                </a:extLst>
              </p:cNvPr>
              <p:cNvSpPr/>
              <p:nvPr/>
            </p:nvSpPr>
            <p:spPr>
              <a:xfrm>
                <a:off x="3228172" y="1694074"/>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sz="1013"/>
              </a:p>
            </p:txBody>
          </p:sp>
        </p:grpSp>
        <p:grpSp>
          <p:nvGrpSpPr>
            <p:cNvPr id="65" name="Graphic 13">
              <a:extLst>
                <a:ext uri="{FF2B5EF4-FFF2-40B4-BE49-F238E27FC236}">
                  <a16:creationId xmlns:a16="http://schemas.microsoft.com/office/drawing/2014/main" id="{B11ED121-3494-8E99-7B09-F8E38C315733}"/>
                </a:ext>
              </a:extLst>
            </p:cNvPr>
            <p:cNvGrpSpPr/>
            <p:nvPr/>
          </p:nvGrpSpPr>
          <p:grpSpPr>
            <a:xfrm>
              <a:off x="2300137" y="215288"/>
              <a:ext cx="223731" cy="223731"/>
              <a:chOff x="14071726" y="-371109"/>
              <a:chExt cx="217339" cy="217339"/>
            </a:xfrm>
            <a:solidFill>
              <a:schemeClr val="bg1">
                <a:lumMod val="85000"/>
              </a:schemeClr>
            </a:solidFill>
          </p:grpSpPr>
          <p:sp>
            <p:nvSpPr>
              <p:cNvPr id="73" name="Freeform: Shape 86">
                <a:extLst>
                  <a:ext uri="{FF2B5EF4-FFF2-40B4-BE49-F238E27FC236}">
                    <a16:creationId xmlns:a16="http://schemas.microsoft.com/office/drawing/2014/main" id="{FBD7B4B2-9EE2-C140-E3D3-905937EDC109}"/>
                  </a:ext>
                </a:extLst>
              </p:cNvPr>
              <p:cNvSpPr/>
              <p:nvPr/>
            </p:nvSpPr>
            <p:spPr>
              <a:xfrm>
                <a:off x="14109889" y="-329573"/>
                <a:ext cx="141078" cy="141078"/>
              </a:xfrm>
              <a:custGeom>
                <a:avLst/>
                <a:gdLst>
                  <a:gd name="connsiteX0" fmla="*/ 136317 w 141078"/>
                  <a:gd name="connsiteY0" fmla="*/ 44513 h 141078"/>
                  <a:gd name="connsiteX1" fmla="*/ 96566 w 141078"/>
                  <a:gd name="connsiteY1" fmla="*/ 44513 h 141078"/>
                  <a:gd name="connsiteX2" fmla="*/ 96566 w 141078"/>
                  <a:gd name="connsiteY2" fmla="*/ 4762 h 141078"/>
                  <a:gd name="connsiteX3" fmla="*/ 91804 w 141078"/>
                  <a:gd name="connsiteY3" fmla="*/ 0 h 141078"/>
                  <a:gd name="connsiteX4" fmla="*/ 49275 w 141078"/>
                  <a:gd name="connsiteY4" fmla="*/ 0 h 141078"/>
                  <a:gd name="connsiteX5" fmla="*/ 44513 w 141078"/>
                  <a:gd name="connsiteY5" fmla="*/ 4762 h 141078"/>
                  <a:gd name="connsiteX6" fmla="*/ 44513 w 141078"/>
                  <a:gd name="connsiteY6" fmla="*/ 44513 h 141078"/>
                  <a:gd name="connsiteX7" fmla="*/ 4762 w 141078"/>
                  <a:gd name="connsiteY7" fmla="*/ 44513 h 141078"/>
                  <a:gd name="connsiteX8" fmla="*/ 0 w 141078"/>
                  <a:gd name="connsiteY8" fmla="*/ 49275 h 141078"/>
                  <a:gd name="connsiteX9" fmla="*/ 0 w 141078"/>
                  <a:gd name="connsiteY9" fmla="*/ 91804 h 141078"/>
                  <a:gd name="connsiteX10" fmla="*/ 4762 w 141078"/>
                  <a:gd name="connsiteY10" fmla="*/ 96566 h 141078"/>
                  <a:gd name="connsiteX11" fmla="*/ 44513 w 141078"/>
                  <a:gd name="connsiteY11" fmla="*/ 96566 h 141078"/>
                  <a:gd name="connsiteX12" fmla="*/ 44513 w 141078"/>
                  <a:gd name="connsiteY12" fmla="*/ 136317 h 141078"/>
                  <a:gd name="connsiteX13" fmla="*/ 49275 w 141078"/>
                  <a:gd name="connsiteY13" fmla="*/ 141079 h 141078"/>
                  <a:gd name="connsiteX14" fmla="*/ 91804 w 141078"/>
                  <a:gd name="connsiteY14" fmla="*/ 141079 h 141078"/>
                  <a:gd name="connsiteX15" fmla="*/ 96566 w 141078"/>
                  <a:gd name="connsiteY15" fmla="*/ 136317 h 141078"/>
                  <a:gd name="connsiteX16" fmla="*/ 96566 w 141078"/>
                  <a:gd name="connsiteY16" fmla="*/ 96566 h 141078"/>
                  <a:gd name="connsiteX17" fmla="*/ 136317 w 141078"/>
                  <a:gd name="connsiteY17" fmla="*/ 96566 h 141078"/>
                  <a:gd name="connsiteX18" fmla="*/ 141079 w 141078"/>
                  <a:gd name="connsiteY18" fmla="*/ 91804 h 141078"/>
                  <a:gd name="connsiteX19" fmla="*/ 141079 w 141078"/>
                  <a:gd name="connsiteY19" fmla="*/ 49275 h 141078"/>
                  <a:gd name="connsiteX20" fmla="*/ 136317 w 141078"/>
                  <a:gd name="connsiteY20" fmla="*/ 44513 h 14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078" h="141078">
                    <a:moveTo>
                      <a:pt x="136317" y="44513"/>
                    </a:moveTo>
                    <a:lnTo>
                      <a:pt x="96566" y="44513"/>
                    </a:lnTo>
                    <a:lnTo>
                      <a:pt x="96566" y="4762"/>
                    </a:lnTo>
                    <a:cubicBezTo>
                      <a:pt x="96566" y="2117"/>
                      <a:pt x="94449" y="0"/>
                      <a:pt x="91804" y="0"/>
                    </a:cubicBezTo>
                    <a:lnTo>
                      <a:pt x="49275" y="0"/>
                    </a:lnTo>
                    <a:cubicBezTo>
                      <a:pt x="46630" y="0"/>
                      <a:pt x="44513" y="2117"/>
                      <a:pt x="44513" y="4762"/>
                    </a:cubicBezTo>
                    <a:lnTo>
                      <a:pt x="44513" y="44513"/>
                    </a:lnTo>
                    <a:lnTo>
                      <a:pt x="4762" y="44513"/>
                    </a:lnTo>
                    <a:cubicBezTo>
                      <a:pt x="2117" y="44513"/>
                      <a:pt x="0" y="46629"/>
                      <a:pt x="0" y="49275"/>
                    </a:cubicBezTo>
                    <a:lnTo>
                      <a:pt x="0" y="91804"/>
                    </a:lnTo>
                    <a:cubicBezTo>
                      <a:pt x="0" y="94449"/>
                      <a:pt x="2117" y="96566"/>
                      <a:pt x="4762" y="96566"/>
                    </a:cubicBezTo>
                    <a:lnTo>
                      <a:pt x="44513" y="96566"/>
                    </a:lnTo>
                    <a:lnTo>
                      <a:pt x="44513" y="136317"/>
                    </a:lnTo>
                    <a:cubicBezTo>
                      <a:pt x="44513" y="138962"/>
                      <a:pt x="46630" y="141079"/>
                      <a:pt x="49275" y="141079"/>
                    </a:cubicBezTo>
                    <a:lnTo>
                      <a:pt x="91804" y="141079"/>
                    </a:lnTo>
                    <a:cubicBezTo>
                      <a:pt x="94449" y="141079"/>
                      <a:pt x="96566" y="138962"/>
                      <a:pt x="96566" y="136317"/>
                    </a:cubicBezTo>
                    <a:lnTo>
                      <a:pt x="96566" y="96566"/>
                    </a:lnTo>
                    <a:lnTo>
                      <a:pt x="136317" y="96566"/>
                    </a:lnTo>
                    <a:cubicBezTo>
                      <a:pt x="138962" y="96566"/>
                      <a:pt x="141079" y="94449"/>
                      <a:pt x="141079" y="91804"/>
                    </a:cubicBezTo>
                    <a:lnTo>
                      <a:pt x="141079" y="49275"/>
                    </a:lnTo>
                    <a:cubicBezTo>
                      <a:pt x="141079" y="46629"/>
                      <a:pt x="138962" y="44513"/>
                      <a:pt x="136317" y="44513"/>
                    </a:cubicBezTo>
                    <a:close/>
                  </a:path>
                </a:pathLst>
              </a:custGeom>
              <a:grpFill/>
              <a:ln w="19830" cap="flat">
                <a:solidFill>
                  <a:schemeClr val="bg1"/>
                </a:solidFill>
                <a:prstDash val="solid"/>
                <a:miter/>
              </a:ln>
            </p:spPr>
            <p:txBody>
              <a:bodyPr rtlCol="0" anchor="ctr"/>
              <a:lstStyle/>
              <a:p>
                <a:endParaRPr lang="en-US" sz="1013"/>
              </a:p>
            </p:txBody>
          </p:sp>
          <p:sp>
            <p:nvSpPr>
              <p:cNvPr id="74" name="Freeform: Shape 87">
                <a:extLst>
                  <a:ext uri="{FF2B5EF4-FFF2-40B4-BE49-F238E27FC236}">
                    <a16:creationId xmlns:a16="http://schemas.microsoft.com/office/drawing/2014/main" id="{58F89133-9D81-7C37-FF6E-FB78388F23F9}"/>
                  </a:ext>
                </a:extLst>
              </p:cNvPr>
              <p:cNvSpPr/>
              <p:nvPr/>
            </p:nvSpPr>
            <p:spPr>
              <a:xfrm>
                <a:off x="14071726" y="-371109"/>
                <a:ext cx="217339" cy="217339"/>
              </a:xfrm>
              <a:custGeom>
                <a:avLst/>
                <a:gdLst>
                  <a:gd name="connsiteX0" fmla="*/ 108670 w 217339"/>
                  <a:gd name="connsiteY0" fmla="*/ 0 h 217339"/>
                  <a:gd name="connsiteX1" fmla="*/ 0 w 217339"/>
                  <a:gd name="connsiteY1" fmla="*/ 108670 h 217339"/>
                  <a:gd name="connsiteX2" fmla="*/ 108670 w 217339"/>
                  <a:gd name="connsiteY2" fmla="*/ 217339 h 217339"/>
                  <a:gd name="connsiteX3" fmla="*/ 217339 w 217339"/>
                  <a:gd name="connsiteY3" fmla="*/ 108670 h 217339"/>
                  <a:gd name="connsiteX4" fmla="*/ 108670 w 217339"/>
                  <a:gd name="connsiteY4" fmla="*/ 0 h 21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39" h="217339">
                    <a:moveTo>
                      <a:pt x="108670" y="0"/>
                    </a:moveTo>
                    <a:cubicBezTo>
                      <a:pt x="48746" y="0"/>
                      <a:pt x="0" y="48746"/>
                      <a:pt x="0" y="108670"/>
                    </a:cubicBezTo>
                    <a:cubicBezTo>
                      <a:pt x="0" y="168593"/>
                      <a:pt x="48746" y="217339"/>
                      <a:pt x="108670" y="217339"/>
                    </a:cubicBezTo>
                    <a:cubicBezTo>
                      <a:pt x="168593" y="217339"/>
                      <a:pt x="217339" y="168593"/>
                      <a:pt x="217339" y="108670"/>
                    </a:cubicBezTo>
                    <a:cubicBezTo>
                      <a:pt x="217339" y="48746"/>
                      <a:pt x="168593" y="0"/>
                      <a:pt x="108670" y="0"/>
                    </a:cubicBezTo>
                    <a:close/>
                  </a:path>
                </a:pathLst>
              </a:custGeom>
              <a:noFill/>
              <a:ln w="19830" cap="flat">
                <a:solidFill>
                  <a:schemeClr val="bg1">
                    <a:lumMod val="85000"/>
                  </a:schemeClr>
                </a:solidFill>
                <a:prstDash val="solid"/>
                <a:miter/>
              </a:ln>
            </p:spPr>
            <p:txBody>
              <a:bodyPr rtlCol="0" anchor="ctr"/>
              <a:lstStyle/>
              <a:p>
                <a:endParaRPr lang="en-US" sz="1013"/>
              </a:p>
            </p:txBody>
          </p:sp>
        </p:grpSp>
        <p:grpSp>
          <p:nvGrpSpPr>
            <p:cNvPr id="66" name="Graphic 13">
              <a:extLst>
                <a:ext uri="{FF2B5EF4-FFF2-40B4-BE49-F238E27FC236}">
                  <a16:creationId xmlns:a16="http://schemas.microsoft.com/office/drawing/2014/main" id="{3D1D5108-46FE-F036-64E7-441224C180D7}"/>
                </a:ext>
              </a:extLst>
            </p:cNvPr>
            <p:cNvGrpSpPr/>
            <p:nvPr/>
          </p:nvGrpSpPr>
          <p:grpSpPr>
            <a:xfrm>
              <a:off x="2014949" y="833028"/>
              <a:ext cx="385572" cy="367052"/>
              <a:chOff x="8577795" y="842642"/>
              <a:chExt cx="374556" cy="356565"/>
            </a:xfrm>
            <a:solidFill>
              <a:schemeClr val="bg1">
                <a:lumMod val="85000"/>
              </a:schemeClr>
            </a:solidFill>
          </p:grpSpPr>
          <p:sp>
            <p:nvSpPr>
              <p:cNvPr id="67" name="Freeform: Shape 80">
                <a:extLst>
                  <a:ext uri="{FF2B5EF4-FFF2-40B4-BE49-F238E27FC236}">
                    <a16:creationId xmlns:a16="http://schemas.microsoft.com/office/drawing/2014/main" id="{5F32579B-65A4-9085-8496-2EBD3D24B012}"/>
                  </a:ext>
                </a:extLst>
              </p:cNvPr>
              <p:cNvSpPr/>
              <p:nvPr/>
            </p:nvSpPr>
            <p:spPr>
              <a:xfrm>
                <a:off x="8701239" y="842642"/>
                <a:ext cx="127999" cy="178977"/>
              </a:xfrm>
              <a:custGeom>
                <a:avLst/>
                <a:gdLst>
                  <a:gd name="connsiteX0" fmla="*/ 372 w 127999"/>
                  <a:gd name="connsiteY0" fmla="*/ 93193 h 178977"/>
                  <a:gd name="connsiteX1" fmla="*/ 372 w 127999"/>
                  <a:gd name="connsiteY1" fmla="*/ 93920 h 178977"/>
                  <a:gd name="connsiteX2" fmla="*/ 20016 w 127999"/>
                  <a:gd name="connsiteY2" fmla="*/ 151661 h 178977"/>
                  <a:gd name="connsiteX3" fmla="*/ 64000 w 127999"/>
                  <a:gd name="connsiteY3" fmla="*/ 178977 h 178977"/>
                  <a:gd name="connsiteX4" fmla="*/ 107983 w 127999"/>
                  <a:gd name="connsiteY4" fmla="*/ 151661 h 178977"/>
                  <a:gd name="connsiteX5" fmla="*/ 127693 w 127999"/>
                  <a:gd name="connsiteY5" fmla="*/ 93920 h 178977"/>
                  <a:gd name="connsiteX6" fmla="*/ 127693 w 127999"/>
                  <a:gd name="connsiteY6" fmla="*/ 93193 h 178977"/>
                  <a:gd name="connsiteX7" fmla="*/ 127693 w 127999"/>
                  <a:gd name="connsiteY7" fmla="*/ 89092 h 178977"/>
                  <a:gd name="connsiteX8" fmla="*/ 64000 w 127999"/>
                  <a:gd name="connsiteY8" fmla="*/ 0 h 178977"/>
                  <a:gd name="connsiteX9" fmla="*/ 306 w 127999"/>
                  <a:gd name="connsiteY9" fmla="*/ 89092 h 178977"/>
                  <a:gd name="connsiteX10" fmla="*/ 372 w 127999"/>
                  <a:gd name="connsiteY10" fmla="*/ 93193 h 178977"/>
                  <a:gd name="connsiteX11" fmla="*/ 12939 w 127999"/>
                  <a:gd name="connsiteY11" fmla="*/ 79766 h 178977"/>
                  <a:gd name="connsiteX12" fmla="*/ 14460 w 127999"/>
                  <a:gd name="connsiteY12" fmla="*/ 64950 h 178977"/>
                  <a:gd name="connsiteX13" fmla="*/ 18032 w 127999"/>
                  <a:gd name="connsiteY13" fmla="*/ 48614 h 178977"/>
                  <a:gd name="connsiteX14" fmla="*/ 41842 w 127999"/>
                  <a:gd name="connsiteY14" fmla="*/ 46431 h 178977"/>
                  <a:gd name="connsiteX15" fmla="*/ 41842 w 127999"/>
                  <a:gd name="connsiteY15" fmla="*/ 46431 h 178977"/>
                  <a:gd name="connsiteX16" fmla="*/ 64000 w 127999"/>
                  <a:gd name="connsiteY16" fmla="*/ 50465 h 178977"/>
                  <a:gd name="connsiteX17" fmla="*/ 86157 w 127999"/>
                  <a:gd name="connsiteY17" fmla="*/ 46431 h 178977"/>
                  <a:gd name="connsiteX18" fmla="*/ 109967 w 127999"/>
                  <a:gd name="connsiteY18" fmla="*/ 48614 h 178977"/>
                  <a:gd name="connsiteX19" fmla="*/ 113539 w 127999"/>
                  <a:gd name="connsiteY19" fmla="*/ 64950 h 178977"/>
                  <a:gd name="connsiteX20" fmla="*/ 115060 w 127999"/>
                  <a:gd name="connsiteY20" fmla="*/ 79766 h 178977"/>
                  <a:gd name="connsiteX21" fmla="*/ 118698 w 127999"/>
                  <a:gd name="connsiteY21" fmla="*/ 94383 h 178977"/>
                  <a:gd name="connsiteX22" fmla="*/ 100774 w 127999"/>
                  <a:gd name="connsiteY22" fmla="*/ 146370 h 178977"/>
                  <a:gd name="connsiteX23" fmla="*/ 64000 w 127999"/>
                  <a:gd name="connsiteY23" fmla="*/ 170048 h 178977"/>
                  <a:gd name="connsiteX24" fmla="*/ 27225 w 127999"/>
                  <a:gd name="connsiteY24" fmla="*/ 146370 h 178977"/>
                  <a:gd name="connsiteX25" fmla="*/ 9301 w 127999"/>
                  <a:gd name="connsiteY25" fmla="*/ 94383 h 178977"/>
                  <a:gd name="connsiteX26" fmla="*/ 12939 w 127999"/>
                  <a:gd name="connsiteY26" fmla="*/ 79766 h 17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7999" h="178977">
                    <a:moveTo>
                      <a:pt x="372" y="93193"/>
                    </a:moveTo>
                    <a:lnTo>
                      <a:pt x="372" y="93920"/>
                    </a:lnTo>
                    <a:cubicBezTo>
                      <a:pt x="372" y="114424"/>
                      <a:pt x="8243" y="135655"/>
                      <a:pt x="20016" y="151661"/>
                    </a:cubicBezTo>
                    <a:cubicBezTo>
                      <a:pt x="31987" y="167932"/>
                      <a:pt x="47993" y="178977"/>
                      <a:pt x="64000" y="178977"/>
                    </a:cubicBezTo>
                    <a:cubicBezTo>
                      <a:pt x="80006" y="178977"/>
                      <a:pt x="96012" y="167932"/>
                      <a:pt x="107983" y="151661"/>
                    </a:cubicBezTo>
                    <a:cubicBezTo>
                      <a:pt x="119756" y="135655"/>
                      <a:pt x="127693" y="114424"/>
                      <a:pt x="127693" y="93920"/>
                    </a:cubicBezTo>
                    <a:lnTo>
                      <a:pt x="127693" y="93193"/>
                    </a:lnTo>
                    <a:cubicBezTo>
                      <a:pt x="127693" y="91804"/>
                      <a:pt x="127693" y="90481"/>
                      <a:pt x="127693" y="89092"/>
                    </a:cubicBezTo>
                    <a:cubicBezTo>
                      <a:pt x="127693" y="39883"/>
                      <a:pt x="136159" y="0"/>
                      <a:pt x="64000" y="0"/>
                    </a:cubicBezTo>
                    <a:cubicBezTo>
                      <a:pt x="-8160" y="0"/>
                      <a:pt x="306" y="39883"/>
                      <a:pt x="306" y="89092"/>
                    </a:cubicBezTo>
                    <a:cubicBezTo>
                      <a:pt x="306" y="90481"/>
                      <a:pt x="306" y="91870"/>
                      <a:pt x="372" y="93193"/>
                    </a:cubicBezTo>
                    <a:close/>
                    <a:moveTo>
                      <a:pt x="12939" y="79766"/>
                    </a:moveTo>
                    <a:cubicBezTo>
                      <a:pt x="14262" y="74541"/>
                      <a:pt x="14328" y="69646"/>
                      <a:pt x="14460" y="64950"/>
                    </a:cubicBezTo>
                    <a:cubicBezTo>
                      <a:pt x="14592" y="58865"/>
                      <a:pt x="14725" y="53243"/>
                      <a:pt x="18032" y="48614"/>
                    </a:cubicBezTo>
                    <a:cubicBezTo>
                      <a:pt x="23455" y="41206"/>
                      <a:pt x="31921" y="43587"/>
                      <a:pt x="41842" y="46431"/>
                    </a:cubicBezTo>
                    <a:lnTo>
                      <a:pt x="41842" y="46431"/>
                    </a:lnTo>
                    <a:cubicBezTo>
                      <a:pt x="48655" y="48349"/>
                      <a:pt x="55996" y="50465"/>
                      <a:pt x="64000" y="50465"/>
                    </a:cubicBezTo>
                    <a:cubicBezTo>
                      <a:pt x="72003" y="50465"/>
                      <a:pt x="79410" y="48349"/>
                      <a:pt x="86157" y="46431"/>
                    </a:cubicBezTo>
                    <a:cubicBezTo>
                      <a:pt x="96078" y="43587"/>
                      <a:pt x="104610" y="41206"/>
                      <a:pt x="109967" y="48614"/>
                    </a:cubicBezTo>
                    <a:cubicBezTo>
                      <a:pt x="113275" y="53243"/>
                      <a:pt x="113407" y="58865"/>
                      <a:pt x="113539" y="64950"/>
                    </a:cubicBezTo>
                    <a:cubicBezTo>
                      <a:pt x="113671" y="69580"/>
                      <a:pt x="113737" y="74475"/>
                      <a:pt x="115060" y="79766"/>
                    </a:cubicBezTo>
                    <a:lnTo>
                      <a:pt x="118698" y="94383"/>
                    </a:lnTo>
                    <a:cubicBezTo>
                      <a:pt x="118566" y="112836"/>
                      <a:pt x="111356" y="131885"/>
                      <a:pt x="100774" y="146370"/>
                    </a:cubicBezTo>
                    <a:cubicBezTo>
                      <a:pt x="90456" y="160458"/>
                      <a:pt x="76963" y="170048"/>
                      <a:pt x="64000" y="170048"/>
                    </a:cubicBezTo>
                    <a:cubicBezTo>
                      <a:pt x="51036" y="170048"/>
                      <a:pt x="37609" y="160458"/>
                      <a:pt x="27225" y="146370"/>
                    </a:cubicBezTo>
                    <a:cubicBezTo>
                      <a:pt x="16643" y="131885"/>
                      <a:pt x="9367" y="112836"/>
                      <a:pt x="9301" y="94383"/>
                    </a:cubicBezTo>
                    <a:lnTo>
                      <a:pt x="12939" y="79766"/>
                    </a:lnTo>
                    <a:close/>
                  </a:path>
                </a:pathLst>
              </a:custGeom>
              <a:grpFill/>
              <a:ln w="6610" cap="flat">
                <a:noFill/>
                <a:prstDash val="solid"/>
                <a:miter/>
              </a:ln>
            </p:spPr>
            <p:txBody>
              <a:bodyPr rtlCol="0" anchor="ctr"/>
              <a:lstStyle/>
              <a:p>
                <a:endParaRPr lang="en-US" sz="1013"/>
              </a:p>
            </p:txBody>
          </p:sp>
          <p:sp>
            <p:nvSpPr>
              <p:cNvPr id="68" name="Freeform: Shape 81">
                <a:extLst>
                  <a:ext uri="{FF2B5EF4-FFF2-40B4-BE49-F238E27FC236}">
                    <a16:creationId xmlns:a16="http://schemas.microsoft.com/office/drawing/2014/main" id="{7DB141A3-BF00-E150-0115-489A9C6F4FD5}"/>
                  </a:ext>
                </a:extLst>
              </p:cNvPr>
              <p:cNvSpPr/>
              <p:nvPr/>
            </p:nvSpPr>
            <p:spPr>
              <a:xfrm>
                <a:off x="8846195" y="1037820"/>
                <a:ext cx="106156" cy="100605"/>
              </a:xfrm>
              <a:custGeom>
                <a:avLst/>
                <a:gdLst>
                  <a:gd name="connsiteX0" fmla="*/ 0 w 106156"/>
                  <a:gd name="connsiteY0" fmla="*/ 2783 h 100605"/>
                  <a:gd name="connsiteX1" fmla="*/ 46497 w 106156"/>
                  <a:gd name="connsiteY1" fmla="*/ 42798 h 100605"/>
                  <a:gd name="connsiteX2" fmla="*/ 49473 w 106156"/>
                  <a:gd name="connsiteY2" fmla="*/ 59399 h 100605"/>
                  <a:gd name="connsiteX3" fmla="*/ 49473 w 106156"/>
                  <a:gd name="connsiteY3" fmla="*/ 100605 h 100605"/>
                  <a:gd name="connsiteX4" fmla="*/ 93457 w 106156"/>
                  <a:gd name="connsiteY4" fmla="*/ 100605 h 100605"/>
                  <a:gd name="connsiteX5" fmla="*/ 106156 w 106156"/>
                  <a:gd name="connsiteY5" fmla="*/ 87906 h 100605"/>
                  <a:gd name="connsiteX6" fmla="*/ 106156 w 106156"/>
                  <a:gd name="connsiteY6" fmla="*/ 37441 h 100605"/>
                  <a:gd name="connsiteX7" fmla="*/ 0 w 106156"/>
                  <a:gd name="connsiteY7" fmla="*/ 2783 h 10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56" h="100605">
                    <a:moveTo>
                      <a:pt x="0" y="2783"/>
                    </a:moveTo>
                    <a:cubicBezTo>
                      <a:pt x="19247" y="10257"/>
                      <a:pt x="39089" y="22691"/>
                      <a:pt x="46497" y="42798"/>
                    </a:cubicBezTo>
                    <a:cubicBezTo>
                      <a:pt x="48481" y="48155"/>
                      <a:pt x="49473" y="53711"/>
                      <a:pt x="49473" y="59399"/>
                    </a:cubicBezTo>
                    <a:lnTo>
                      <a:pt x="49473" y="100605"/>
                    </a:lnTo>
                    <a:lnTo>
                      <a:pt x="93457" y="100605"/>
                    </a:lnTo>
                    <a:cubicBezTo>
                      <a:pt x="100468" y="100605"/>
                      <a:pt x="106156" y="94917"/>
                      <a:pt x="106156" y="87906"/>
                    </a:cubicBezTo>
                    <a:lnTo>
                      <a:pt x="106156" y="37441"/>
                    </a:lnTo>
                    <a:cubicBezTo>
                      <a:pt x="106156" y="5693"/>
                      <a:pt x="44711" y="-5882"/>
                      <a:pt x="0" y="2783"/>
                    </a:cubicBezTo>
                    <a:close/>
                  </a:path>
                </a:pathLst>
              </a:custGeom>
              <a:grpFill/>
              <a:ln w="6610" cap="flat">
                <a:noFill/>
                <a:prstDash val="solid"/>
                <a:miter/>
              </a:ln>
            </p:spPr>
            <p:txBody>
              <a:bodyPr rtlCol="0" anchor="ctr"/>
              <a:lstStyle/>
              <a:p>
                <a:endParaRPr lang="en-US" sz="1013"/>
              </a:p>
            </p:txBody>
          </p:sp>
          <p:sp>
            <p:nvSpPr>
              <p:cNvPr id="69" name="Freeform: Shape 82">
                <a:extLst>
                  <a:ext uri="{FF2B5EF4-FFF2-40B4-BE49-F238E27FC236}">
                    <a16:creationId xmlns:a16="http://schemas.microsoft.com/office/drawing/2014/main" id="{640305BB-CB48-2860-08B7-B76B91320768}"/>
                  </a:ext>
                </a:extLst>
              </p:cNvPr>
              <p:cNvSpPr/>
              <p:nvPr/>
            </p:nvSpPr>
            <p:spPr>
              <a:xfrm>
                <a:off x="8645391" y="1043645"/>
                <a:ext cx="239099" cy="155563"/>
              </a:xfrm>
              <a:custGeom>
                <a:avLst/>
                <a:gdLst>
                  <a:gd name="connsiteX0" fmla="*/ 172562 w 239099"/>
                  <a:gd name="connsiteY0" fmla="*/ 0 h 155563"/>
                  <a:gd name="connsiteX1" fmla="*/ 131025 w 239099"/>
                  <a:gd name="connsiteY1" fmla="*/ 112969 h 155563"/>
                  <a:gd name="connsiteX2" fmla="*/ 124742 w 239099"/>
                  <a:gd name="connsiteY2" fmla="*/ 37833 h 155563"/>
                  <a:gd name="connsiteX3" fmla="*/ 125602 w 239099"/>
                  <a:gd name="connsiteY3" fmla="*/ 34063 h 155563"/>
                  <a:gd name="connsiteX4" fmla="*/ 132745 w 239099"/>
                  <a:gd name="connsiteY4" fmla="*/ 20768 h 155563"/>
                  <a:gd name="connsiteX5" fmla="*/ 132811 w 239099"/>
                  <a:gd name="connsiteY5" fmla="*/ 18321 h 155563"/>
                  <a:gd name="connsiteX6" fmla="*/ 130695 w 239099"/>
                  <a:gd name="connsiteY6" fmla="*/ 17064 h 155563"/>
                  <a:gd name="connsiteX7" fmla="*/ 109331 w 239099"/>
                  <a:gd name="connsiteY7" fmla="*/ 17064 h 155563"/>
                  <a:gd name="connsiteX8" fmla="*/ 107214 w 239099"/>
                  <a:gd name="connsiteY8" fmla="*/ 18321 h 155563"/>
                  <a:gd name="connsiteX9" fmla="*/ 107214 w 239099"/>
                  <a:gd name="connsiteY9" fmla="*/ 20768 h 155563"/>
                  <a:gd name="connsiteX10" fmla="*/ 114358 w 239099"/>
                  <a:gd name="connsiteY10" fmla="*/ 34063 h 155563"/>
                  <a:gd name="connsiteX11" fmla="*/ 115218 w 239099"/>
                  <a:gd name="connsiteY11" fmla="*/ 37833 h 155563"/>
                  <a:gd name="connsiteX12" fmla="*/ 108802 w 239099"/>
                  <a:gd name="connsiteY12" fmla="*/ 114291 h 155563"/>
                  <a:gd name="connsiteX13" fmla="*/ 66670 w 239099"/>
                  <a:gd name="connsiteY13" fmla="*/ 0 h 155563"/>
                  <a:gd name="connsiteX14" fmla="*/ 0 w 239099"/>
                  <a:gd name="connsiteY14" fmla="*/ 53508 h 155563"/>
                  <a:gd name="connsiteX15" fmla="*/ 0 w 239099"/>
                  <a:gd name="connsiteY15" fmla="*/ 132017 h 155563"/>
                  <a:gd name="connsiteX16" fmla="*/ 23546 w 239099"/>
                  <a:gd name="connsiteY16" fmla="*/ 155564 h 155563"/>
                  <a:gd name="connsiteX17" fmla="*/ 215553 w 239099"/>
                  <a:gd name="connsiteY17" fmla="*/ 155564 h 155563"/>
                  <a:gd name="connsiteX18" fmla="*/ 239100 w 239099"/>
                  <a:gd name="connsiteY18" fmla="*/ 132017 h 155563"/>
                  <a:gd name="connsiteX19" fmla="*/ 239100 w 239099"/>
                  <a:gd name="connsiteY19" fmla="*/ 53508 h 155563"/>
                  <a:gd name="connsiteX20" fmla="*/ 172429 w 239099"/>
                  <a:gd name="connsiteY20" fmla="*/ 0 h 15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099" h="155563">
                    <a:moveTo>
                      <a:pt x="172562" y="0"/>
                    </a:moveTo>
                    <a:cubicBezTo>
                      <a:pt x="160789" y="47754"/>
                      <a:pt x="149875" y="73350"/>
                      <a:pt x="131025" y="112969"/>
                    </a:cubicBezTo>
                    <a:lnTo>
                      <a:pt x="124742" y="37833"/>
                    </a:lnTo>
                    <a:cubicBezTo>
                      <a:pt x="124610" y="36510"/>
                      <a:pt x="124940" y="35319"/>
                      <a:pt x="125602" y="34063"/>
                    </a:cubicBezTo>
                    <a:lnTo>
                      <a:pt x="132745" y="20768"/>
                    </a:lnTo>
                    <a:cubicBezTo>
                      <a:pt x="133142" y="19974"/>
                      <a:pt x="133274" y="19115"/>
                      <a:pt x="132811" y="18321"/>
                    </a:cubicBezTo>
                    <a:cubicBezTo>
                      <a:pt x="132348" y="17527"/>
                      <a:pt x="131620" y="17064"/>
                      <a:pt x="130695" y="17064"/>
                    </a:cubicBezTo>
                    <a:lnTo>
                      <a:pt x="109331" y="17064"/>
                    </a:lnTo>
                    <a:cubicBezTo>
                      <a:pt x="108405" y="17064"/>
                      <a:pt x="107677" y="17527"/>
                      <a:pt x="107214" y="18321"/>
                    </a:cubicBezTo>
                    <a:cubicBezTo>
                      <a:pt x="106752" y="19115"/>
                      <a:pt x="106818" y="19974"/>
                      <a:pt x="107214" y="20768"/>
                    </a:cubicBezTo>
                    <a:lnTo>
                      <a:pt x="114358" y="34063"/>
                    </a:lnTo>
                    <a:cubicBezTo>
                      <a:pt x="115019" y="35319"/>
                      <a:pt x="115350" y="36444"/>
                      <a:pt x="115218" y="37833"/>
                    </a:cubicBezTo>
                    <a:lnTo>
                      <a:pt x="108802" y="114291"/>
                    </a:lnTo>
                    <a:cubicBezTo>
                      <a:pt x="89621" y="73946"/>
                      <a:pt x="78575" y="48283"/>
                      <a:pt x="66670" y="0"/>
                    </a:cubicBezTo>
                    <a:cubicBezTo>
                      <a:pt x="28904" y="8334"/>
                      <a:pt x="0" y="26192"/>
                      <a:pt x="0" y="53508"/>
                    </a:cubicBezTo>
                    <a:lnTo>
                      <a:pt x="0" y="132017"/>
                    </a:lnTo>
                    <a:cubicBezTo>
                      <a:pt x="0" y="144981"/>
                      <a:pt x="10583" y="155564"/>
                      <a:pt x="23546" y="155564"/>
                    </a:cubicBezTo>
                    <a:lnTo>
                      <a:pt x="215553" y="155564"/>
                    </a:lnTo>
                    <a:cubicBezTo>
                      <a:pt x="228517" y="155564"/>
                      <a:pt x="239100" y="144981"/>
                      <a:pt x="239100" y="132017"/>
                    </a:cubicBezTo>
                    <a:lnTo>
                      <a:pt x="239100" y="53508"/>
                    </a:lnTo>
                    <a:cubicBezTo>
                      <a:pt x="239100" y="26126"/>
                      <a:pt x="210130" y="8334"/>
                      <a:pt x="172429" y="0"/>
                    </a:cubicBezTo>
                    <a:close/>
                  </a:path>
                </a:pathLst>
              </a:custGeom>
              <a:grpFill/>
              <a:ln w="6610" cap="flat">
                <a:noFill/>
                <a:prstDash val="solid"/>
                <a:miter/>
              </a:ln>
            </p:spPr>
            <p:txBody>
              <a:bodyPr rtlCol="0" anchor="ctr"/>
              <a:lstStyle/>
              <a:p>
                <a:endParaRPr lang="en-US" sz="1013"/>
              </a:p>
            </p:txBody>
          </p:sp>
          <p:sp>
            <p:nvSpPr>
              <p:cNvPr id="70" name="Freeform: Shape 83">
                <a:extLst>
                  <a:ext uri="{FF2B5EF4-FFF2-40B4-BE49-F238E27FC236}">
                    <a16:creationId xmlns:a16="http://schemas.microsoft.com/office/drawing/2014/main" id="{E5E1CE23-6E30-7E48-4DDE-1D64586B8FB3}"/>
                  </a:ext>
                </a:extLst>
              </p:cNvPr>
              <p:cNvSpPr/>
              <p:nvPr/>
            </p:nvSpPr>
            <p:spPr>
              <a:xfrm>
                <a:off x="8577795" y="1037813"/>
                <a:ext cx="106222" cy="100612"/>
              </a:xfrm>
              <a:custGeom>
                <a:avLst/>
                <a:gdLst>
                  <a:gd name="connsiteX0" fmla="*/ 106222 w 106222"/>
                  <a:gd name="connsiteY0" fmla="*/ 2790 h 100612"/>
                  <a:gd name="connsiteX1" fmla="*/ 0 w 106222"/>
                  <a:gd name="connsiteY1" fmla="*/ 37448 h 100612"/>
                  <a:gd name="connsiteX2" fmla="*/ 0 w 106222"/>
                  <a:gd name="connsiteY2" fmla="*/ 87913 h 100612"/>
                  <a:gd name="connsiteX3" fmla="*/ 12699 w 106222"/>
                  <a:gd name="connsiteY3" fmla="*/ 100612 h 100612"/>
                  <a:gd name="connsiteX4" fmla="*/ 56683 w 106222"/>
                  <a:gd name="connsiteY4" fmla="*/ 100612 h 100612"/>
                  <a:gd name="connsiteX5" fmla="*/ 56683 w 106222"/>
                  <a:gd name="connsiteY5" fmla="*/ 59406 h 100612"/>
                  <a:gd name="connsiteX6" fmla="*/ 59659 w 106222"/>
                  <a:gd name="connsiteY6" fmla="*/ 42871 h 100612"/>
                  <a:gd name="connsiteX7" fmla="*/ 106222 w 106222"/>
                  <a:gd name="connsiteY7" fmla="*/ 2856 h 1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22" h="100612">
                    <a:moveTo>
                      <a:pt x="106222" y="2790"/>
                    </a:moveTo>
                    <a:cubicBezTo>
                      <a:pt x="61511" y="-5875"/>
                      <a:pt x="0" y="5634"/>
                      <a:pt x="0" y="37448"/>
                    </a:cubicBezTo>
                    <a:lnTo>
                      <a:pt x="0" y="87913"/>
                    </a:lnTo>
                    <a:cubicBezTo>
                      <a:pt x="0" y="94924"/>
                      <a:pt x="5688" y="100612"/>
                      <a:pt x="12699" y="100612"/>
                    </a:cubicBezTo>
                    <a:lnTo>
                      <a:pt x="56683" y="100612"/>
                    </a:lnTo>
                    <a:lnTo>
                      <a:pt x="56683" y="59406"/>
                    </a:lnTo>
                    <a:cubicBezTo>
                      <a:pt x="56683" y="53718"/>
                      <a:pt x="57675" y="48162"/>
                      <a:pt x="59659" y="42871"/>
                    </a:cubicBezTo>
                    <a:cubicBezTo>
                      <a:pt x="67133" y="22764"/>
                      <a:pt x="86975" y="10330"/>
                      <a:pt x="106222" y="2856"/>
                    </a:cubicBezTo>
                    <a:close/>
                  </a:path>
                </a:pathLst>
              </a:custGeom>
              <a:grpFill/>
              <a:ln w="6610" cap="flat">
                <a:noFill/>
                <a:prstDash val="solid"/>
                <a:miter/>
              </a:ln>
            </p:spPr>
            <p:txBody>
              <a:bodyPr rtlCol="0" anchor="ctr"/>
              <a:lstStyle/>
              <a:p>
                <a:endParaRPr lang="en-US" sz="1013"/>
              </a:p>
            </p:txBody>
          </p:sp>
          <p:sp>
            <p:nvSpPr>
              <p:cNvPr id="71" name="Freeform: Shape 84">
                <a:extLst>
                  <a:ext uri="{FF2B5EF4-FFF2-40B4-BE49-F238E27FC236}">
                    <a16:creationId xmlns:a16="http://schemas.microsoft.com/office/drawing/2014/main" id="{0FED2C6E-5D13-E97B-9005-1CA669D7CAC9}"/>
                  </a:ext>
                </a:extLst>
              </p:cNvPr>
              <p:cNvSpPr/>
              <p:nvPr/>
            </p:nvSpPr>
            <p:spPr>
              <a:xfrm>
                <a:off x="8612591" y="912686"/>
                <a:ext cx="82863" cy="116275"/>
              </a:xfrm>
              <a:custGeom>
                <a:avLst/>
                <a:gdLst>
                  <a:gd name="connsiteX0" fmla="*/ 324 w 82863"/>
                  <a:gd name="connsiteY0" fmla="*/ 60717 h 116275"/>
                  <a:gd name="connsiteX1" fmla="*/ 324 w 82863"/>
                  <a:gd name="connsiteY1" fmla="*/ 61180 h 116275"/>
                  <a:gd name="connsiteX2" fmla="*/ 13023 w 82863"/>
                  <a:gd name="connsiteY2" fmla="*/ 98550 h 116275"/>
                  <a:gd name="connsiteX3" fmla="*/ 41464 w 82863"/>
                  <a:gd name="connsiteY3" fmla="*/ 116276 h 116275"/>
                  <a:gd name="connsiteX4" fmla="*/ 69905 w 82863"/>
                  <a:gd name="connsiteY4" fmla="*/ 98550 h 116275"/>
                  <a:gd name="connsiteX5" fmla="*/ 82670 w 82863"/>
                  <a:gd name="connsiteY5" fmla="*/ 61180 h 116275"/>
                  <a:gd name="connsiteX6" fmla="*/ 82670 w 82863"/>
                  <a:gd name="connsiteY6" fmla="*/ 60717 h 116275"/>
                  <a:gd name="connsiteX7" fmla="*/ 82670 w 82863"/>
                  <a:gd name="connsiteY7" fmla="*/ 58072 h 116275"/>
                  <a:gd name="connsiteX8" fmla="*/ 52774 w 82863"/>
                  <a:gd name="connsiteY8" fmla="*/ 992 h 116275"/>
                  <a:gd name="connsiteX9" fmla="*/ 41067 w 82863"/>
                  <a:gd name="connsiteY9" fmla="*/ 0 h 116275"/>
                  <a:gd name="connsiteX10" fmla="*/ 27971 w 82863"/>
                  <a:gd name="connsiteY10" fmla="*/ 1257 h 116275"/>
                  <a:gd name="connsiteX11" fmla="*/ 192 w 82863"/>
                  <a:gd name="connsiteY11" fmla="*/ 58072 h 116275"/>
                  <a:gd name="connsiteX12" fmla="*/ 192 w 82863"/>
                  <a:gd name="connsiteY12" fmla="*/ 60717 h 116275"/>
                  <a:gd name="connsiteX13" fmla="*/ 8460 w 82863"/>
                  <a:gd name="connsiteY13" fmla="*/ 51987 h 116275"/>
                  <a:gd name="connsiteX14" fmla="*/ 9386 w 82863"/>
                  <a:gd name="connsiteY14" fmla="*/ 42396 h 116275"/>
                  <a:gd name="connsiteX15" fmla="*/ 11701 w 82863"/>
                  <a:gd name="connsiteY15" fmla="*/ 31814 h 116275"/>
                  <a:gd name="connsiteX16" fmla="*/ 24929 w 82863"/>
                  <a:gd name="connsiteY16" fmla="*/ 28573 h 116275"/>
                  <a:gd name="connsiteX17" fmla="*/ 41464 w 82863"/>
                  <a:gd name="connsiteY17" fmla="*/ 36708 h 116275"/>
                  <a:gd name="connsiteX18" fmla="*/ 58396 w 82863"/>
                  <a:gd name="connsiteY18" fmla="*/ 28507 h 116275"/>
                  <a:gd name="connsiteX19" fmla="*/ 71227 w 82863"/>
                  <a:gd name="connsiteY19" fmla="*/ 31814 h 116275"/>
                  <a:gd name="connsiteX20" fmla="*/ 73542 w 82863"/>
                  <a:gd name="connsiteY20" fmla="*/ 42396 h 116275"/>
                  <a:gd name="connsiteX21" fmla="*/ 74535 w 82863"/>
                  <a:gd name="connsiteY21" fmla="*/ 51987 h 116275"/>
                  <a:gd name="connsiteX22" fmla="*/ 76849 w 82863"/>
                  <a:gd name="connsiteY22" fmla="*/ 61445 h 116275"/>
                  <a:gd name="connsiteX23" fmla="*/ 65209 w 82863"/>
                  <a:gd name="connsiteY23" fmla="*/ 95111 h 116275"/>
                  <a:gd name="connsiteX24" fmla="*/ 41398 w 82863"/>
                  <a:gd name="connsiteY24" fmla="*/ 110455 h 116275"/>
                  <a:gd name="connsiteX25" fmla="*/ 17587 w 82863"/>
                  <a:gd name="connsiteY25" fmla="*/ 95111 h 116275"/>
                  <a:gd name="connsiteX26" fmla="*/ 5946 w 82863"/>
                  <a:gd name="connsiteY26" fmla="*/ 61445 h 116275"/>
                  <a:gd name="connsiteX27" fmla="*/ 8327 w 82863"/>
                  <a:gd name="connsiteY27" fmla="*/ 51987 h 11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863" h="116275">
                    <a:moveTo>
                      <a:pt x="324" y="60717"/>
                    </a:moveTo>
                    <a:lnTo>
                      <a:pt x="324" y="61180"/>
                    </a:lnTo>
                    <a:cubicBezTo>
                      <a:pt x="324" y="74475"/>
                      <a:pt x="5417" y="88166"/>
                      <a:pt x="13023" y="98550"/>
                    </a:cubicBezTo>
                    <a:cubicBezTo>
                      <a:pt x="20762" y="109066"/>
                      <a:pt x="31146" y="116276"/>
                      <a:pt x="41464" y="116276"/>
                    </a:cubicBezTo>
                    <a:cubicBezTo>
                      <a:pt x="51782" y="116276"/>
                      <a:pt x="62232" y="109133"/>
                      <a:pt x="69905" y="98550"/>
                    </a:cubicBezTo>
                    <a:cubicBezTo>
                      <a:pt x="77511" y="88166"/>
                      <a:pt x="82670" y="74475"/>
                      <a:pt x="82670" y="61180"/>
                    </a:cubicBezTo>
                    <a:lnTo>
                      <a:pt x="82670" y="60717"/>
                    </a:lnTo>
                    <a:cubicBezTo>
                      <a:pt x="82670" y="59858"/>
                      <a:pt x="82670" y="58998"/>
                      <a:pt x="82670" y="58072"/>
                    </a:cubicBezTo>
                    <a:cubicBezTo>
                      <a:pt x="82670" y="29036"/>
                      <a:pt x="87167" y="5093"/>
                      <a:pt x="52774" y="992"/>
                    </a:cubicBezTo>
                    <a:cubicBezTo>
                      <a:pt x="49335" y="331"/>
                      <a:pt x="45433" y="0"/>
                      <a:pt x="41067" y="0"/>
                    </a:cubicBezTo>
                    <a:cubicBezTo>
                      <a:pt x="36107" y="0"/>
                      <a:pt x="31807" y="463"/>
                      <a:pt x="27971" y="1257"/>
                    </a:cubicBezTo>
                    <a:cubicBezTo>
                      <a:pt x="-4107" y="6085"/>
                      <a:pt x="192" y="29631"/>
                      <a:pt x="192" y="58072"/>
                    </a:cubicBezTo>
                    <a:cubicBezTo>
                      <a:pt x="192" y="58998"/>
                      <a:pt x="192" y="59858"/>
                      <a:pt x="192" y="60717"/>
                    </a:cubicBezTo>
                    <a:close/>
                    <a:moveTo>
                      <a:pt x="8460" y="51987"/>
                    </a:moveTo>
                    <a:cubicBezTo>
                      <a:pt x="9320" y="48547"/>
                      <a:pt x="9386" y="45439"/>
                      <a:pt x="9386" y="42396"/>
                    </a:cubicBezTo>
                    <a:cubicBezTo>
                      <a:pt x="9452" y="38428"/>
                      <a:pt x="9518" y="34790"/>
                      <a:pt x="11701" y="31814"/>
                    </a:cubicBezTo>
                    <a:cubicBezTo>
                      <a:pt x="12164" y="30293"/>
                      <a:pt x="17587" y="29234"/>
                      <a:pt x="24929" y="28573"/>
                    </a:cubicBezTo>
                    <a:lnTo>
                      <a:pt x="41464" y="36708"/>
                    </a:lnTo>
                    <a:lnTo>
                      <a:pt x="58396" y="28507"/>
                    </a:lnTo>
                    <a:cubicBezTo>
                      <a:pt x="65738" y="29102"/>
                      <a:pt x="71095" y="30226"/>
                      <a:pt x="71227" y="31814"/>
                    </a:cubicBezTo>
                    <a:cubicBezTo>
                      <a:pt x="73410" y="34790"/>
                      <a:pt x="73476" y="38428"/>
                      <a:pt x="73542" y="42396"/>
                    </a:cubicBezTo>
                    <a:cubicBezTo>
                      <a:pt x="73609" y="45373"/>
                      <a:pt x="73675" y="48547"/>
                      <a:pt x="74535" y="51987"/>
                    </a:cubicBezTo>
                    <a:lnTo>
                      <a:pt x="76849" y="61445"/>
                    </a:lnTo>
                    <a:cubicBezTo>
                      <a:pt x="76783" y="73416"/>
                      <a:pt x="72153" y="85719"/>
                      <a:pt x="65209" y="95111"/>
                    </a:cubicBezTo>
                    <a:cubicBezTo>
                      <a:pt x="58528" y="104238"/>
                      <a:pt x="49798" y="110455"/>
                      <a:pt x="41398" y="110455"/>
                    </a:cubicBezTo>
                    <a:cubicBezTo>
                      <a:pt x="32998" y="110455"/>
                      <a:pt x="24267" y="104238"/>
                      <a:pt x="17587" y="95111"/>
                    </a:cubicBezTo>
                    <a:cubicBezTo>
                      <a:pt x="10709" y="85719"/>
                      <a:pt x="6079" y="73416"/>
                      <a:pt x="5946" y="61445"/>
                    </a:cubicBezTo>
                    <a:lnTo>
                      <a:pt x="8327" y="51987"/>
                    </a:lnTo>
                    <a:close/>
                  </a:path>
                </a:pathLst>
              </a:custGeom>
              <a:grpFill/>
              <a:ln w="6610" cap="flat">
                <a:noFill/>
                <a:prstDash val="solid"/>
                <a:miter/>
              </a:ln>
            </p:spPr>
            <p:txBody>
              <a:bodyPr rtlCol="0" anchor="ctr"/>
              <a:lstStyle/>
              <a:p>
                <a:endParaRPr lang="en-US" sz="1013"/>
              </a:p>
            </p:txBody>
          </p:sp>
          <p:sp>
            <p:nvSpPr>
              <p:cNvPr id="72" name="Freeform: Shape 85">
                <a:extLst>
                  <a:ext uri="{FF2B5EF4-FFF2-40B4-BE49-F238E27FC236}">
                    <a16:creationId xmlns:a16="http://schemas.microsoft.com/office/drawing/2014/main" id="{56B766D8-ACA6-8FB2-0F05-C826C39F403E}"/>
                  </a:ext>
                </a:extLst>
              </p:cNvPr>
              <p:cNvSpPr/>
              <p:nvPr/>
            </p:nvSpPr>
            <p:spPr>
              <a:xfrm>
                <a:off x="8820003" y="912620"/>
                <a:ext cx="112439" cy="116342"/>
              </a:xfrm>
              <a:custGeom>
                <a:avLst/>
                <a:gdLst>
                  <a:gd name="connsiteX0" fmla="*/ 9260 w 112439"/>
                  <a:gd name="connsiteY0" fmla="*/ 85653 h 116342"/>
                  <a:gd name="connsiteX1" fmla="*/ 0 w 112439"/>
                  <a:gd name="connsiteY1" fmla="*/ 110522 h 116342"/>
                  <a:gd name="connsiteX2" fmla="*/ 40015 w 112439"/>
                  <a:gd name="connsiteY2" fmla="*/ 110522 h 116342"/>
                  <a:gd name="connsiteX3" fmla="*/ 56484 w 112439"/>
                  <a:gd name="connsiteY3" fmla="*/ 116342 h 116342"/>
                  <a:gd name="connsiteX4" fmla="*/ 72953 w 112439"/>
                  <a:gd name="connsiteY4" fmla="*/ 110522 h 116342"/>
                  <a:gd name="connsiteX5" fmla="*/ 112440 w 112439"/>
                  <a:gd name="connsiteY5" fmla="*/ 110522 h 116342"/>
                  <a:gd name="connsiteX6" fmla="*/ 103180 w 112439"/>
                  <a:gd name="connsiteY6" fmla="*/ 85653 h 116342"/>
                  <a:gd name="connsiteX7" fmla="*/ 97426 w 112439"/>
                  <a:gd name="connsiteY7" fmla="*/ 28705 h 116342"/>
                  <a:gd name="connsiteX8" fmla="*/ 68985 w 112439"/>
                  <a:gd name="connsiteY8" fmla="*/ 1124 h 116342"/>
                  <a:gd name="connsiteX9" fmla="*/ 56551 w 112439"/>
                  <a:gd name="connsiteY9" fmla="*/ 0 h 116342"/>
                  <a:gd name="connsiteX10" fmla="*/ 44248 w 112439"/>
                  <a:gd name="connsiteY10" fmla="*/ 1124 h 116342"/>
                  <a:gd name="connsiteX11" fmla="*/ 16866 w 112439"/>
                  <a:gd name="connsiteY11" fmla="*/ 22223 h 116342"/>
                  <a:gd name="connsiteX12" fmla="*/ 16866 w 112439"/>
                  <a:gd name="connsiteY12" fmla="*/ 22091 h 116342"/>
                  <a:gd name="connsiteX13" fmla="*/ 9392 w 112439"/>
                  <a:gd name="connsiteY13" fmla="*/ 85586 h 116342"/>
                  <a:gd name="connsiteX14" fmla="*/ 21893 w 112439"/>
                  <a:gd name="connsiteY14" fmla="*/ 58204 h 116342"/>
                  <a:gd name="connsiteX15" fmla="*/ 68985 w 112439"/>
                  <a:gd name="connsiteY15" fmla="*/ 28375 h 116342"/>
                  <a:gd name="connsiteX16" fmla="*/ 86248 w 112439"/>
                  <a:gd name="connsiteY16" fmla="*/ 31946 h 116342"/>
                  <a:gd name="connsiteX17" fmla="*/ 88563 w 112439"/>
                  <a:gd name="connsiteY17" fmla="*/ 42529 h 116342"/>
                  <a:gd name="connsiteX18" fmla="*/ 89555 w 112439"/>
                  <a:gd name="connsiteY18" fmla="*/ 52119 h 116342"/>
                  <a:gd name="connsiteX19" fmla="*/ 91870 w 112439"/>
                  <a:gd name="connsiteY19" fmla="*/ 61577 h 116342"/>
                  <a:gd name="connsiteX20" fmla="*/ 80229 w 112439"/>
                  <a:gd name="connsiteY20" fmla="*/ 95243 h 116342"/>
                  <a:gd name="connsiteX21" fmla="*/ 56418 w 112439"/>
                  <a:gd name="connsiteY21" fmla="*/ 110588 h 116342"/>
                  <a:gd name="connsiteX22" fmla="*/ 32607 w 112439"/>
                  <a:gd name="connsiteY22" fmla="*/ 95243 h 116342"/>
                  <a:gd name="connsiteX23" fmla="*/ 20967 w 112439"/>
                  <a:gd name="connsiteY23" fmla="*/ 61577 h 116342"/>
                  <a:gd name="connsiteX24" fmla="*/ 21827 w 112439"/>
                  <a:gd name="connsiteY24" fmla="*/ 58204 h 1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439" h="116342">
                    <a:moveTo>
                      <a:pt x="9260" y="85653"/>
                    </a:moveTo>
                    <a:cubicBezTo>
                      <a:pt x="13030" y="110059"/>
                      <a:pt x="0" y="110522"/>
                      <a:pt x="0" y="110522"/>
                    </a:cubicBezTo>
                    <a:lnTo>
                      <a:pt x="40015" y="110522"/>
                    </a:lnTo>
                    <a:cubicBezTo>
                      <a:pt x="45240" y="114159"/>
                      <a:pt x="50862" y="116342"/>
                      <a:pt x="56484" y="116342"/>
                    </a:cubicBezTo>
                    <a:cubicBezTo>
                      <a:pt x="62106" y="116342"/>
                      <a:pt x="67728" y="114159"/>
                      <a:pt x="72953" y="110522"/>
                    </a:cubicBezTo>
                    <a:lnTo>
                      <a:pt x="112440" y="110522"/>
                    </a:lnTo>
                    <a:cubicBezTo>
                      <a:pt x="112440" y="110522"/>
                      <a:pt x="99344" y="110059"/>
                      <a:pt x="103180" y="85653"/>
                    </a:cubicBezTo>
                    <a:cubicBezTo>
                      <a:pt x="106024" y="67398"/>
                      <a:pt x="100402" y="40941"/>
                      <a:pt x="97426" y="28705"/>
                    </a:cubicBezTo>
                    <a:cubicBezTo>
                      <a:pt x="95838" y="14286"/>
                      <a:pt x="89753" y="3968"/>
                      <a:pt x="68985" y="1124"/>
                    </a:cubicBezTo>
                    <a:cubicBezTo>
                      <a:pt x="65347" y="397"/>
                      <a:pt x="61180" y="0"/>
                      <a:pt x="56551" y="0"/>
                    </a:cubicBezTo>
                    <a:cubicBezTo>
                      <a:pt x="51921" y="0"/>
                      <a:pt x="47886" y="397"/>
                      <a:pt x="44248" y="1124"/>
                    </a:cubicBezTo>
                    <a:cubicBezTo>
                      <a:pt x="26655" y="3439"/>
                      <a:pt x="19578" y="11244"/>
                      <a:pt x="16866" y="22223"/>
                    </a:cubicBezTo>
                    <a:lnTo>
                      <a:pt x="16866" y="22091"/>
                    </a:lnTo>
                    <a:cubicBezTo>
                      <a:pt x="16866" y="22091"/>
                      <a:pt x="5556" y="61180"/>
                      <a:pt x="9392" y="85586"/>
                    </a:cubicBezTo>
                    <a:close/>
                    <a:moveTo>
                      <a:pt x="21893" y="58204"/>
                    </a:moveTo>
                    <a:cubicBezTo>
                      <a:pt x="66141" y="43455"/>
                      <a:pt x="68853" y="30425"/>
                      <a:pt x="68985" y="28375"/>
                    </a:cubicBezTo>
                    <a:cubicBezTo>
                      <a:pt x="78575" y="28904"/>
                      <a:pt x="86049" y="30094"/>
                      <a:pt x="86248" y="31946"/>
                    </a:cubicBezTo>
                    <a:cubicBezTo>
                      <a:pt x="88430" y="34922"/>
                      <a:pt x="88497" y="38560"/>
                      <a:pt x="88563" y="42529"/>
                    </a:cubicBezTo>
                    <a:cubicBezTo>
                      <a:pt x="88563" y="45505"/>
                      <a:pt x="88695" y="48680"/>
                      <a:pt x="89555" y="52119"/>
                    </a:cubicBezTo>
                    <a:lnTo>
                      <a:pt x="91870" y="61577"/>
                    </a:lnTo>
                    <a:cubicBezTo>
                      <a:pt x="91804" y="73549"/>
                      <a:pt x="87108" y="85851"/>
                      <a:pt x="80229" y="95243"/>
                    </a:cubicBezTo>
                    <a:cubicBezTo>
                      <a:pt x="73549" y="104370"/>
                      <a:pt x="64818" y="110588"/>
                      <a:pt x="56418" y="110588"/>
                    </a:cubicBezTo>
                    <a:cubicBezTo>
                      <a:pt x="48018" y="110588"/>
                      <a:pt x="39288" y="104370"/>
                      <a:pt x="32607" y="95243"/>
                    </a:cubicBezTo>
                    <a:cubicBezTo>
                      <a:pt x="25729" y="85851"/>
                      <a:pt x="21033" y="73549"/>
                      <a:pt x="20967" y="61577"/>
                    </a:cubicBezTo>
                    <a:lnTo>
                      <a:pt x="21827" y="58204"/>
                    </a:lnTo>
                    <a:close/>
                  </a:path>
                </a:pathLst>
              </a:custGeom>
              <a:grpFill/>
              <a:ln w="6610" cap="flat">
                <a:noFill/>
                <a:prstDash val="solid"/>
                <a:miter/>
              </a:ln>
            </p:spPr>
            <p:txBody>
              <a:bodyPr rtlCol="0" anchor="ctr"/>
              <a:lstStyle/>
              <a:p>
                <a:endParaRPr lang="en-US" sz="1013"/>
              </a:p>
            </p:txBody>
          </p:sp>
        </p:grpSp>
      </p:grpSp>
      <p:grpSp>
        <p:nvGrpSpPr>
          <p:cNvPr id="87" name="Group 5">
            <a:extLst>
              <a:ext uri="{FF2B5EF4-FFF2-40B4-BE49-F238E27FC236}">
                <a16:creationId xmlns:a16="http://schemas.microsoft.com/office/drawing/2014/main" id="{8D9E1A7D-64E3-AC51-535B-8D12656B5B91}"/>
              </a:ext>
            </a:extLst>
          </p:cNvPr>
          <p:cNvGrpSpPr/>
          <p:nvPr/>
        </p:nvGrpSpPr>
        <p:grpSpPr>
          <a:xfrm>
            <a:off x="2114386" y="5619579"/>
            <a:ext cx="3150722" cy="1774894"/>
            <a:chOff x="1804767" y="-114622"/>
            <a:chExt cx="4200963" cy="2366525"/>
          </a:xfrm>
        </p:grpSpPr>
        <p:sp>
          <p:nvSpPr>
            <p:cNvPr id="88" name="Freeform: Shape 56">
              <a:extLst>
                <a:ext uri="{FF2B5EF4-FFF2-40B4-BE49-F238E27FC236}">
                  <a16:creationId xmlns:a16="http://schemas.microsoft.com/office/drawing/2014/main" id="{22B12E02-DCA3-8E4F-5578-069BE723C0F8}"/>
                </a:ext>
              </a:extLst>
            </p:cNvPr>
            <p:cNvSpPr/>
            <p:nvPr/>
          </p:nvSpPr>
          <p:spPr>
            <a:xfrm>
              <a:off x="3703216" y="907121"/>
              <a:ext cx="1034978" cy="1034911"/>
            </a:xfrm>
            <a:custGeom>
              <a:avLst/>
              <a:gdLst>
                <a:gd name="connsiteX0" fmla="*/ 619278 w 1005408"/>
                <a:gd name="connsiteY0" fmla="*/ 12501 h 1005342"/>
                <a:gd name="connsiteX1" fmla="*/ 636607 w 1005408"/>
                <a:gd name="connsiteY1" fmla="*/ 74938 h 1005342"/>
                <a:gd name="connsiteX2" fmla="*/ 724971 w 1005408"/>
                <a:gd name="connsiteY2" fmla="*/ 113432 h 1005342"/>
                <a:gd name="connsiteX3" fmla="*/ 782447 w 1005408"/>
                <a:gd name="connsiteY3" fmla="*/ 83668 h 1005342"/>
                <a:gd name="connsiteX4" fmla="*/ 848721 w 1005408"/>
                <a:gd name="connsiteY4" fmla="*/ 136515 h 1005342"/>
                <a:gd name="connsiteX5" fmla="*/ 832516 w 1005408"/>
                <a:gd name="connsiteY5" fmla="*/ 199349 h 1005342"/>
                <a:gd name="connsiteX6" fmla="*/ 889662 w 1005408"/>
                <a:gd name="connsiteY6" fmla="*/ 276734 h 1005342"/>
                <a:gd name="connsiteX7" fmla="*/ 954480 w 1005408"/>
                <a:gd name="connsiteY7" fmla="*/ 279710 h 1005342"/>
                <a:gd name="connsiteX8" fmla="*/ 985434 w 1005408"/>
                <a:gd name="connsiteY8" fmla="*/ 358616 h 1005342"/>
                <a:gd name="connsiteX9" fmla="*/ 940061 w 1005408"/>
                <a:gd name="connsiteY9" fmla="*/ 404783 h 1005342"/>
                <a:gd name="connsiteX10" fmla="*/ 950842 w 1005408"/>
                <a:gd name="connsiteY10" fmla="*/ 500555 h 1005342"/>
                <a:gd name="connsiteX11" fmla="*/ 1005409 w 1005408"/>
                <a:gd name="connsiteY11" fmla="*/ 535477 h 1005342"/>
                <a:gd name="connsiteX12" fmla="*/ 992776 w 1005408"/>
                <a:gd name="connsiteY12" fmla="*/ 619278 h 1005342"/>
                <a:gd name="connsiteX13" fmla="*/ 930339 w 1005408"/>
                <a:gd name="connsiteY13" fmla="*/ 636607 h 1005342"/>
                <a:gd name="connsiteX14" fmla="*/ 891844 w 1005408"/>
                <a:gd name="connsiteY14" fmla="*/ 724905 h 1005342"/>
                <a:gd name="connsiteX15" fmla="*/ 921608 w 1005408"/>
                <a:gd name="connsiteY15" fmla="*/ 782381 h 1005342"/>
                <a:gd name="connsiteX16" fmla="*/ 868761 w 1005408"/>
                <a:gd name="connsiteY16" fmla="*/ 848655 h 1005342"/>
                <a:gd name="connsiteX17" fmla="*/ 805927 w 1005408"/>
                <a:gd name="connsiteY17" fmla="*/ 832450 h 1005342"/>
                <a:gd name="connsiteX18" fmla="*/ 728542 w 1005408"/>
                <a:gd name="connsiteY18" fmla="*/ 889596 h 1005342"/>
                <a:gd name="connsiteX19" fmla="*/ 725566 w 1005408"/>
                <a:gd name="connsiteY19" fmla="*/ 954414 h 1005342"/>
                <a:gd name="connsiteX20" fmla="*/ 646660 w 1005408"/>
                <a:gd name="connsiteY20" fmla="*/ 985368 h 1005342"/>
                <a:gd name="connsiteX21" fmla="*/ 600494 w 1005408"/>
                <a:gd name="connsiteY21" fmla="*/ 939995 h 1005342"/>
                <a:gd name="connsiteX22" fmla="*/ 504722 w 1005408"/>
                <a:gd name="connsiteY22" fmla="*/ 950776 h 1005342"/>
                <a:gd name="connsiteX23" fmla="*/ 469799 w 1005408"/>
                <a:gd name="connsiteY23" fmla="*/ 1005342 h 1005342"/>
                <a:gd name="connsiteX24" fmla="*/ 385998 w 1005408"/>
                <a:gd name="connsiteY24" fmla="*/ 992710 h 1005342"/>
                <a:gd name="connsiteX25" fmla="*/ 368670 w 1005408"/>
                <a:gd name="connsiteY25" fmla="*/ 930272 h 1005342"/>
                <a:gd name="connsiteX26" fmla="*/ 280371 w 1005408"/>
                <a:gd name="connsiteY26" fmla="*/ 891779 h 1005342"/>
                <a:gd name="connsiteX27" fmla="*/ 222895 w 1005408"/>
                <a:gd name="connsiteY27" fmla="*/ 921542 h 1005342"/>
                <a:gd name="connsiteX28" fmla="*/ 156622 w 1005408"/>
                <a:gd name="connsiteY28" fmla="*/ 868695 h 1005342"/>
                <a:gd name="connsiteX29" fmla="*/ 172826 w 1005408"/>
                <a:gd name="connsiteY29" fmla="*/ 805861 h 1005342"/>
                <a:gd name="connsiteX30" fmla="*/ 115680 w 1005408"/>
                <a:gd name="connsiteY30" fmla="*/ 728476 h 1005342"/>
                <a:gd name="connsiteX31" fmla="*/ 50862 w 1005408"/>
                <a:gd name="connsiteY31" fmla="*/ 725500 h 1005342"/>
                <a:gd name="connsiteX32" fmla="*/ 19908 w 1005408"/>
                <a:gd name="connsiteY32" fmla="*/ 646660 h 1005342"/>
                <a:gd name="connsiteX33" fmla="*/ 65281 w 1005408"/>
                <a:gd name="connsiteY33" fmla="*/ 600494 h 1005342"/>
                <a:gd name="connsiteX34" fmla="*/ 54566 w 1005408"/>
                <a:gd name="connsiteY34" fmla="*/ 504722 h 1005342"/>
                <a:gd name="connsiteX35" fmla="*/ 0 w 1005408"/>
                <a:gd name="connsiteY35" fmla="*/ 469799 h 1005342"/>
                <a:gd name="connsiteX36" fmla="*/ 12633 w 1005408"/>
                <a:gd name="connsiteY36" fmla="*/ 385999 h 1005342"/>
                <a:gd name="connsiteX37" fmla="*/ 75070 w 1005408"/>
                <a:gd name="connsiteY37" fmla="*/ 368670 h 1005342"/>
                <a:gd name="connsiteX38" fmla="*/ 113564 w 1005408"/>
                <a:gd name="connsiteY38" fmla="*/ 280371 h 1005342"/>
                <a:gd name="connsiteX39" fmla="*/ 83801 w 1005408"/>
                <a:gd name="connsiteY39" fmla="*/ 222829 h 1005342"/>
                <a:gd name="connsiteX40" fmla="*/ 136647 w 1005408"/>
                <a:gd name="connsiteY40" fmla="*/ 156556 h 1005342"/>
                <a:gd name="connsiteX41" fmla="*/ 199481 w 1005408"/>
                <a:gd name="connsiteY41" fmla="*/ 172826 h 1005342"/>
                <a:gd name="connsiteX42" fmla="*/ 276866 w 1005408"/>
                <a:gd name="connsiteY42" fmla="*/ 115681 h 1005342"/>
                <a:gd name="connsiteX43" fmla="*/ 279842 w 1005408"/>
                <a:gd name="connsiteY43" fmla="*/ 50862 h 1005342"/>
                <a:gd name="connsiteX44" fmla="*/ 358748 w 1005408"/>
                <a:gd name="connsiteY44" fmla="*/ 19908 h 1005342"/>
                <a:gd name="connsiteX45" fmla="*/ 404915 w 1005408"/>
                <a:gd name="connsiteY45" fmla="*/ 65281 h 1005342"/>
                <a:gd name="connsiteX46" fmla="*/ 500687 w 1005408"/>
                <a:gd name="connsiteY46" fmla="*/ 54566 h 1005342"/>
                <a:gd name="connsiteX47" fmla="*/ 535609 w 1005408"/>
                <a:gd name="connsiteY47" fmla="*/ 0 h 1005342"/>
                <a:gd name="connsiteX48" fmla="*/ 619410 w 1005408"/>
                <a:gd name="connsiteY48" fmla="*/ 12633 h 1005342"/>
                <a:gd name="connsiteX49" fmla="*/ 619410 w 1005408"/>
                <a:gd name="connsiteY49" fmla="*/ 12633 h 1005342"/>
                <a:gd name="connsiteX50" fmla="*/ 449097 w 1005408"/>
                <a:gd name="connsiteY50" fmla="*/ 857253 h 1005342"/>
                <a:gd name="connsiteX51" fmla="*/ 857253 w 1005408"/>
                <a:gd name="connsiteY51" fmla="*/ 556047 h 1005342"/>
                <a:gd name="connsiteX52" fmla="*/ 555981 w 1005408"/>
                <a:gd name="connsiteY52" fmla="*/ 147891 h 1005342"/>
                <a:gd name="connsiteX53" fmla="*/ 147825 w 1005408"/>
                <a:gd name="connsiteY53" fmla="*/ 449163 h 1005342"/>
                <a:gd name="connsiteX54" fmla="*/ 449031 w 1005408"/>
                <a:gd name="connsiteY54" fmla="*/ 857319 h 100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5408" h="1005342">
                  <a:moveTo>
                    <a:pt x="619278" y="12501"/>
                  </a:moveTo>
                  <a:lnTo>
                    <a:pt x="636607" y="74938"/>
                  </a:lnTo>
                  <a:cubicBezTo>
                    <a:pt x="667825" y="84660"/>
                    <a:pt x="697324" y="97624"/>
                    <a:pt x="724971" y="113432"/>
                  </a:cubicBezTo>
                  <a:lnTo>
                    <a:pt x="782447" y="83668"/>
                  </a:lnTo>
                  <a:lnTo>
                    <a:pt x="848721" y="136515"/>
                  </a:lnTo>
                  <a:lnTo>
                    <a:pt x="832516" y="199349"/>
                  </a:lnTo>
                  <a:cubicBezTo>
                    <a:pt x="854276" y="223027"/>
                    <a:pt x="873391" y="249021"/>
                    <a:pt x="889662" y="276734"/>
                  </a:cubicBezTo>
                  <a:lnTo>
                    <a:pt x="954480" y="279710"/>
                  </a:lnTo>
                  <a:lnTo>
                    <a:pt x="985434" y="358616"/>
                  </a:lnTo>
                  <a:lnTo>
                    <a:pt x="940061" y="404783"/>
                  </a:lnTo>
                  <a:cubicBezTo>
                    <a:pt x="947006" y="435803"/>
                    <a:pt x="950710" y="467815"/>
                    <a:pt x="950842" y="500555"/>
                  </a:cubicBezTo>
                  <a:lnTo>
                    <a:pt x="1005409" y="535477"/>
                  </a:lnTo>
                  <a:lnTo>
                    <a:pt x="992776" y="619278"/>
                  </a:lnTo>
                  <a:lnTo>
                    <a:pt x="930339" y="636607"/>
                  </a:lnTo>
                  <a:cubicBezTo>
                    <a:pt x="920616" y="667825"/>
                    <a:pt x="907586" y="697324"/>
                    <a:pt x="891844" y="724905"/>
                  </a:cubicBezTo>
                  <a:lnTo>
                    <a:pt x="921608" y="782381"/>
                  </a:lnTo>
                  <a:lnTo>
                    <a:pt x="868761" y="848655"/>
                  </a:lnTo>
                  <a:lnTo>
                    <a:pt x="805927" y="832450"/>
                  </a:lnTo>
                  <a:cubicBezTo>
                    <a:pt x="782249" y="854210"/>
                    <a:pt x="756256" y="873325"/>
                    <a:pt x="728542" y="889596"/>
                  </a:cubicBezTo>
                  <a:lnTo>
                    <a:pt x="725566" y="954414"/>
                  </a:lnTo>
                  <a:lnTo>
                    <a:pt x="646660" y="985368"/>
                  </a:lnTo>
                  <a:lnTo>
                    <a:pt x="600494" y="939995"/>
                  </a:lnTo>
                  <a:cubicBezTo>
                    <a:pt x="569474" y="946940"/>
                    <a:pt x="537461" y="950644"/>
                    <a:pt x="504722" y="950776"/>
                  </a:cubicBezTo>
                  <a:lnTo>
                    <a:pt x="469799" y="1005342"/>
                  </a:lnTo>
                  <a:lnTo>
                    <a:pt x="385998" y="992710"/>
                  </a:lnTo>
                  <a:lnTo>
                    <a:pt x="368670" y="930272"/>
                  </a:lnTo>
                  <a:cubicBezTo>
                    <a:pt x="337451" y="920550"/>
                    <a:pt x="307952" y="907586"/>
                    <a:pt x="280371" y="891779"/>
                  </a:cubicBezTo>
                  <a:lnTo>
                    <a:pt x="222895" y="921542"/>
                  </a:lnTo>
                  <a:lnTo>
                    <a:pt x="156622" y="868695"/>
                  </a:lnTo>
                  <a:lnTo>
                    <a:pt x="172826" y="805861"/>
                  </a:lnTo>
                  <a:cubicBezTo>
                    <a:pt x="151066" y="782183"/>
                    <a:pt x="131951" y="756190"/>
                    <a:pt x="115680" y="728476"/>
                  </a:cubicBezTo>
                  <a:lnTo>
                    <a:pt x="50862" y="725500"/>
                  </a:lnTo>
                  <a:lnTo>
                    <a:pt x="19908" y="646660"/>
                  </a:lnTo>
                  <a:lnTo>
                    <a:pt x="65281" y="600494"/>
                  </a:lnTo>
                  <a:cubicBezTo>
                    <a:pt x="58336" y="569474"/>
                    <a:pt x="54632" y="537461"/>
                    <a:pt x="54566" y="504722"/>
                  </a:cubicBezTo>
                  <a:lnTo>
                    <a:pt x="0" y="469799"/>
                  </a:lnTo>
                  <a:lnTo>
                    <a:pt x="12633" y="385999"/>
                  </a:lnTo>
                  <a:lnTo>
                    <a:pt x="75070" y="368670"/>
                  </a:lnTo>
                  <a:cubicBezTo>
                    <a:pt x="84793" y="337451"/>
                    <a:pt x="97822" y="307952"/>
                    <a:pt x="113564" y="280371"/>
                  </a:cubicBezTo>
                  <a:lnTo>
                    <a:pt x="83801" y="222829"/>
                  </a:lnTo>
                  <a:lnTo>
                    <a:pt x="136647" y="156556"/>
                  </a:lnTo>
                  <a:lnTo>
                    <a:pt x="199481" y="172826"/>
                  </a:lnTo>
                  <a:cubicBezTo>
                    <a:pt x="223159" y="151066"/>
                    <a:pt x="249153" y="131951"/>
                    <a:pt x="276866" y="115681"/>
                  </a:cubicBezTo>
                  <a:lnTo>
                    <a:pt x="279842" y="50862"/>
                  </a:lnTo>
                  <a:lnTo>
                    <a:pt x="358748" y="19908"/>
                  </a:lnTo>
                  <a:lnTo>
                    <a:pt x="404915" y="65281"/>
                  </a:lnTo>
                  <a:cubicBezTo>
                    <a:pt x="435935" y="58336"/>
                    <a:pt x="467947" y="54632"/>
                    <a:pt x="500687" y="54566"/>
                  </a:cubicBezTo>
                  <a:lnTo>
                    <a:pt x="535609" y="0"/>
                  </a:lnTo>
                  <a:lnTo>
                    <a:pt x="619410" y="12633"/>
                  </a:lnTo>
                  <a:lnTo>
                    <a:pt x="619410" y="12633"/>
                  </a:lnTo>
                  <a:close/>
                  <a:moveTo>
                    <a:pt x="449097" y="857253"/>
                  </a:moveTo>
                  <a:cubicBezTo>
                    <a:pt x="645006" y="886818"/>
                    <a:pt x="827754" y="751890"/>
                    <a:pt x="857253" y="556047"/>
                  </a:cubicBezTo>
                  <a:cubicBezTo>
                    <a:pt x="886752" y="360137"/>
                    <a:pt x="751890" y="177390"/>
                    <a:pt x="555981" y="147891"/>
                  </a:cubicBezTo>
                  <a:cubicBezTo>
                    <a:pt x="360071" y="118392"/>
                    <a:pt x="177324" y="253254"/>
                    <a:pt x="147825" y="449163"/>
                  </a:cubicBezTo>
                  <a:cubicBezTo>
                    <a:pt x="118326" y="645073"/>
                    <a:pt x="253188" y="827820"/>
                    <a:pt x="449031" y="857319"/>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89" name="Freeform: Shape 58">
              <a:extLst>
                <a:ext uri="{FF2B5EF4-FFF2-40B4-BE49-F238E27FC236}">
                  <a16:creationId xmlns:a16="http://schemas.microsoft.com/office/drawing/2014/main" id="{C7D92AEC-A546-0938-6D8E-559767BC0C35}"/>
                </a:ext>
              </a:extLst>
            </p:cNvPr>
            <p:cNvSpPr/>
            <p:nvPr/>
          </p:nvSpPr>
          <p:spPr>
            <a:xfrm>
              <a:off x="3645608" y="-114622"/>
              <a:ext cx="530731" cy="542647"/>
            </a:xfrm>
            <a:custGeom>
              <a:avLst/>
              <a:gdLst>
                <a:gd name="connsiteX0" fmla="*/ 349886 w 515568"/>
                <a:gd name="connsiteY0" fmla="*/ 13294 h 527143"/>
                <a:gd name="connsiteX1" fmla="*/ 360997 w 515568"/>
                <a:gd name="connsiteY1" fmla="*/ 69713 h 527143"/>
                <a:gd name="connsiteX2" fmla="*/ 425551 w 515568"/>
                <a:gd name="connsiteY2" fmla="*/ 120840 h 527143"/>
                <a:gd name="connsiteX3" fmla="*/ 484284 w 515568"/>
                <a:gd name="connsiteY3" fmla="*/ 117400 h 527143"/>
                <a:gd name="connsiteX4" fmla="*/ 513188 w 515568"/>
                <a:gd name="connsiteY4" fmla="*/ 175274 h 527143"/>
                <a:gd name="connsiteX5" fmla="*/ 473106 w 515568"/>
                <a:gd name="connsiteY5" fmla="*/ 222564 h 527143"/>
                <a:gd name="connsiteX6" fmla="*/ 472379 w 515568"/>
                <a:gd name="connsiteY6" fmla="*/ 297171 h 527143"/>
                <a:gd name="connsiteX7" fmla="*/ 515569 w 515568"/>
                <a:gd name="connsiteY7" fmla="*/ 345322 h 527143"/>
                <a:gd name="connsiteX8" fmla="*/ 488385 w 515568"/>
                <a:gd name="connsiteY8" fmla="*/ 403989 h 527143"/>
                <a:gd name="connsiteX9" fmla="*/ 419598 w 515568"/>
                <a:gd name="connsiteY9" fmla="*/ 401939 h 527143"/>
                <a:gd name="connsiteX10" fmla="*/ 368736 w 515568"/>
                <a:gd name="connsiteY10" fmla="*/ 442086 h 527143"/>
                <a:gd name="connsiteX11" fmla="*/ 357029 w 515568"/>
                <a:gd name="connsiteY11" fmla="*/ 511865 h 527143"/>
                <a:gd name="connsiteX12" fmla="*/ 294195 w 515568"/>
                <a:gd name="connsiteY12" fmla="*/ 527143 h 527143"/>
                <a:gd name="connsiteX13" fmla="*/ 250608 w 515568"/>
                <a:gd name="connsiteY13" fmla="*/ 469005 h 527143"/>
                <a:gd name="connsiteX14" fmla="*/ 220580 w 515568"/>
                <a:gd name="connsiteY14" fmla="*/ 464839 h 527143"/>
                <a:gd name="connsiteX15" fmla="*/ 191478 w 515568"/>
                <a:gd name="connsiteY15" fmla="*/ 456439 h 527143"/>
                <a:gd name="connsiteX16" fmla="*/ 127983 w 515568"/>
                <a:gd name="connsiteY16" fmla="*/ 491758 h 527143"/>
                <a:gd name="connsiteX17" fmla="*/ 76856 w 515568"/>
                <a:gd name="connsiteY17" fmla="*/ 452140 h 527143"/>
                <a:gd name="connsiteX18" fmla="*/ 94648 w 515568"/>
                <a:gd name="connsiteY18" fmla="*/ 383684 h 527143"/>
                <a:gd name="connsiteX19" fmla="*/ 64554 w 515568"/>
                <a:gd name="connsiteY19" fmla="*/ 326273 h 527143"/>
                <a:gd name="connsiteX20" fmla="*/ 926 w 515568"/>
                <a:gd name="connsiteY20" fmla="*/ 300082 h 527143"/>
                <a:gd name="connsiteX21" fmla="*/ 0 w 515568"/>
                <a:gd name="connsiteY21" fmla="*/ 235396 h 527143"/>
                <a:gd name="connsiteX22" fmla="*/ 59064 w 515568"/>
                <a:gd name="connsiteY22" fmla="*/ 209072 h 527143"/>
                <a:gd name="connsiteX23" fmla="*/ 88827 w 515568"/>
                <a:gd name="connsiteY23" fmla="*/ 140682 h 527143"/>
                <a:gd name="connsiteX24" fmla="*/ 71565 w 515568"/>
                <a:gd name="connsiteY24" fmla="*/ 81221 h 527143"/>
                <a:gd name="connsiteX25" fmla="*/ 121567 w 515568"/>
                <a:gd name="connsiteY25" fmla="*/ 40148 h 527143"/>
                <a:gd name="connsiteX26" fmla="*/ 173818 w 515568"/>
                <a:gd name="connsiteY26" fmla="*/ 67265 h 527143"/>
                <a:gd name="connsiteX27" fmla="*/ 253584 w 515568"/>
                <a:gd name="connsiteY27" fmla="*/ 46960 h 527143"/>
                <a:gd name="connsiteX28" fmla="*/ 286721 w 515568"/>
                <a:gd name="connsiteY28" fmla="*/ 0 h 527143"/>
                <a:gd name="connsiteX29" fmla="*/ 349952 w 515568"/>
                <a:gd name="connsiteY29" fmla="*/ 13493 h 527143"/>
                <a:gd name="connsiteX30" fmla="*/ 349952 w 515568"/>
                <a:gd name="connsiteY30" fmla="*/ 13493 h 527143"/>
                <a:gd name="connsiteX31" fmla="*/ 231295 w 515568"/>
                <a:gd name="connsiteY31" fmla="*/ 414373 h 527143"/>
                <a:gd name="connsiteX32" fmla="*/ 421119 w 515568"/>
                <a:gd name="connsiteY32" fmla="*/ 291285 h 527143"/>
                <a:gd name="connsiteX33" fmla="*/ 298031 w 515568"/>
                <a:gd name="connsiteY33" fmla="*/ 101460 h 527143"/>
                <a:gd name="connsiteX34" fmla="*/ 108207 w 515568"/>
                <a:gd name="connsiteY34" fmla="*/ 224549 h 527143"/>
                <a:gd name="connsiteX35" fmla="*/ 231295 w 515568"/>
                <a:gd name="connsiteY35" fmla="*/ 414373 h 52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5568" h="527143">
                  <a:moveTo>
                    <a:pt x="349886" y="13294"/>
                  </a:moveTo>
                  <a:lnTo>
                    <a:pt x="360997" y="69713"/>
                  </a:lnTo>
                  <a:cubicBezTo>
                    <a:pt x="385999" y="82478"/>
                    <a:pt x="407825" y="100005"/>
                    <a:pt x="425551" y="120840"/>
                  </a:cubicBezTo>
                  <a:lnTo>
                    <a:pt x="484284" y="117400"/>
                  </a:lnTo>
                  <a:lnTo>
                    <a:pt x="513188" y="175274"/>
                  </a:lnTo>
                  <a:lnTo>
                    <a:pt x="473106" y="222564"/>
                  </a:lnTo>
                  <a:cubicBezTo>
                    <a:pt x="477207" y="246640"/>
                    <a:pt x="477207" y="271839"/>
                    <a:pt x="472379" y="297171"/>
                  </a:cubicBezTo>
                  <a:lnTo>
                    <a:pt x="515569" y="345322"/>
                  </a:lnTo>
                  <a:lnTo>
                    <a:pt x="488385" y="403989"/>
                  </a:lnTo>
                  <a:lnTo>
                    <a:pt x="419598" y="401939"/>
                  </a:lnTo>
                  <a:cubicBezTo>
                    <a:pt x="404783" y="417879"/>
                    <a:pt x="387586" y="431371"/>
                    <a:pt x="368736" y="442086"/>
                  </a:cubicBezTo>
                  <a:lnTo>
                    <a:pt x="357029" y="511865"/>
                  </a:lnTo>
                  <a:lnTo>
                    <a:pt x="294195" y="527143"/>
                  </a:lnTo>
                  <a:lnTo>
                    <a:pt x="250608" y="469005"/>
                  </a:lnTo>
                  <a:cubicBezTo>
                    <a:pt x="240687" y="468344"/>
                    <a:pt x="230634" y="466955"/>
                    <a:pt x="220580" y="464839"/>
                  </a:cubicBezTo>
                  <a:cubicBezTo>
                    <a:pt x="210527" y="462722"/>
                    <a:pt x="200870" y="459878"/>
                    <a:pt x="191478" y="456439"/>
                  </a:cubicBezTo>
                  <a:lnTo>
                    <a:pt x="127983" y="491758"/>
                  </a:lnTo>
                  <a:lnTo>
                    <a:pt x="76856" y="452140"/>
                  </a:lnTo>
                  <a:lnTo>
                    <a:pt x="94648" y="383684"/>
                  </a:lnTo>
                  <a:cubicBezTo>
                    <a:pt x="81750" y="366223"/>
                    <a:pt x="71631" y="346909"/>
                    <a:pt x="64554" y="326273"/>
                  </a:cubicBezTo>
                  <a:lnTo>
                    <a:pt x="926" y="300082"/>
                  </a:lnTo>
                  <a:lnTo>
                    <a:pt x="0" y="235396"/>
                  </a:lnTo>
                  <a:lnTo>
                    <a:pt x="59064" y="209072"/>
                  </a:lnTo>
                  <a:cubicBezTo>
                    <a:pt x="65017" y="184004"/>
                    <a:pt x="75268" y="160987"/>
                    <a:pt x="88827" y="140682"/>
                  </a:cubicBezTo>
                  <a:lnTo>
                    <a:pt x="71565" y="81221"/>
                  </a:lnTo>
                  <a:lnTo>
                    <a:pt x="121567" y="40148"/>
                  </a:lnTo>
                  <a:lnTo>
                    <a:pt x="173818" y="67265"/>
                  </a:lnTo>
                  <a:cubicBezTo>
                    <a:pt x="198489" y="55492"/>
                    <a:pt x="225541" y="48415"/>
                    <a:pt x="253584" y="46960"/>
                  </a:cubicBezTo>
                  <a:lnTo>
                    <a:pt x="286721" y="0"/>
                  </a:lnTo>
                  <a:lnTo>
                    <a:pt x="349952" y="13493"/>
                  </a:lnTo>
                  <a:lnTo>
                    <a:pt x="349952" y="13493"/>
                  </a:lnTo>
                  <a:close/>
                  <a:moveTo>
                    <a:pt x="231295" y="414373"/>
                  </a:moveTo>
                  <a:cubicBezTo>
                    <a:pt x="317675" y="432826"/>
                    <a:pt x="402666" y="377665"/>
                    <a:pt x="421119" y="291285"/>
                  </a:cubicBezTo>
                  <a:cubicBezTo>
                    <a:pt x="439507" y="204838"/>
                    <a:pt x="384411" y="119914"/>
                    <a:pt x="298031" y="101460"/>
                  </a:cubicBezTo>
                  <a:cubicBezTo>
                    <a:pt x="211651" y="83073"/>
                    <a:pt x="126660" y="138168"/>
                    <a:pt x="108207" y="224549"/>
                  </a:cubicBezTo>
                  <a:cubicBezTo>
                    <a:pt x="89819" y="310995"/>
                    <a:pt x="144915" y="395920"/>
                    <a:pt x="231295" y="414373"/>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90" name="Freeform: Shape 59">
              <a:extLst>
                <a:ext uri="{FF2B5EF4-FFF2-40B4-BE49-F238E27FC236}">
                  <a16:creationId xmlns:a16="http://schemas.microsoft.com/office/drawing/2014/main" id="{2FAAD8BA-3AC5-2BDD-C6C6-3F66EF7271F8}"/>
                </a:ext>
              </a:extLst>
            </p:cNvPr>
            <p:cNvSpPr/>
            <p:nvPr/>
          </p:nvSpPr>
          <p:spPr>
            <a:xfrm>
              <a:off x="4116118" y="147670"/>
              <a:ext cx="812063" cy="807024"/>
            </a:xfrm>
            <a:custGeom>
              <a:avLst/>
              <a:gdLst>
                <a:gd name="connsiteX0" fmla="*/ 513849 w 788862"/>
                <a:gd name="connsiteY0" fmla="*/ 16006 h 783968"/>
                <a:gd name="connsiteX1" fmla="*/ 526680 w 788862"/>
                <a:gd name="connsiteY1" fmla="*/ 85256 h 783968"/>
                <a:gd name="connsiteX2" fmla="*/ 594078 w 788862"/>
                <a:gd name="connsiteY2" fmla="*/ 124213 h 783968"/>
                <a:gd name="connsiteX3" fmla="*/ 660483 w 788862"/>
                <a:gd name="connsiteY3" fmla="*/ 100799 h 783968"/>
                <a:gd name="connsiteX4" fmla="*/ 712007 w 788862"/>
                <a:gd name="connsiteY4" fmla="*/ 158077 h 783968"/>
                <a:gd name="connsiteX5" fmla="*/ 681649 w 788862"/>
                <a:gd name="connsiteY5" fmla="*/ 221704 h 783968"/>
                <a:gd name="connsiteX6" fmla="*/ 713330 w 788862"/>
                <a:gd name="connsiteY6" fmla="*/ 292740 h 783968"/>
                <a:gd name="connsiteX7" fmla="*/ 780860 w 788862"/>
                <a:gd name="connsiteY7" fmla="*/ 312847 h 783968"/>
                <a:gd name="connsiteX8" fmla="*/ 788863 w 788862"/>
                <a:gd name="connsiteY8" fmla="*/ 389438 h 783968"/>
                <a:gd name="connsiteX9" fmla="*/ 726889 w 788862"/>
                <a:gd name="connsiteY9" fmla="*/ 423104 h 783968"/>
                <a:gd name="connsiteX10" fmla="*/ 721002 w 788862"/>
                <a:gd name="connsiteY10" fmla="*/ 461598 h 783968"/>
                <a:gd name="connsiteX11" fmla="*/ 710684 w 788862"/>
                <a:gd name="connsiteY11" fmla="*/ 499166 h 783968"/>
                <a:gd name="connsiteX12" fmla="*/ 753544 w 788862"/>
                <a:gd name="connsiteY12" fmla="*/ 555121 h 783968"/>
                <a:gd name="connsiteX13" fmla="*/ 714983 w 788862"/>
                <a:gd name="connsiteY13" fmla="*/ 621791 h 783968"/>
                <a:gd name="connsiteX14" fmla="*/ 645139 w 788862"/>
                <a:gd name="connsiteY14" fmla="*/ 612597 h 783968"/>
                <a:gd name="connsiteX15" fmla="*/ 587265 w 788862"/>
                <a:gd name="connsiteY15" fmla="*/ 664584 h 783968"/>
                <a:gd name="connsiteX16" fmla="*/ 589051 w 788862"/>
                <a:gd name="connsiteY16" fmla="*/ 735091 h 783968"/>
                <a:gd name="connsiteX17" fmla="*/ 518677 w 788862"/>
                <a:gd name="connsiteY17" fmla="*/ 766375 h 783968"/>
                <a:gd name="connsiteX18" fmla="*/ 467616 w 788862"/>
                <a:gd name="connsiteY18" fmla="*/ 717894 h 783968"/>
                <a:gd name="connsiteX19" fmla="*/ 390165 w 788862"/>
                <a:gd name="connsiteY19" fmla="*/ 725963 h 783968"/>
                <a:gd name="connsiteX20" fmla="*/ 350216 w 788862"/>
                <a:gd name="connsiteY20" fmla="*/ 783969 h 783968"/>
                <a:gd name="connsiteX21" fmla="*/ 274948 w 788862"/>
                <a:gd name="connsiteY21" fmla="*/ 767963 h 783968"/>
                <a:gd name="connsiteX22" fmla="*/ 262116 w 788862"/>
                <a:gd name="connsiteY22" fmla="*/ 698713 h 783968"/>
                <a:gd name="connsiteX23" fmla="*/ 194719 w 788862"/>
                <a:gd name="connsiteY23" fmla="*/ 659756 h 783968"/>
                <a:gd name="connsiteX24" fmla="*/ 128313 w 788862"/>
                <a:gd name="connsiteY24" fmla="*/ 683170 h 783968"/>
                <a:gd name="connsiteX25" fmla="*/ 76790 w 788862"/>
                <a:gd name="connsiteY25" fmla="*/ 625892 h 783968"/>
                <a:gd name="connsiteX26" fmla="*/ 107148 w 788862"/>
                <a:gd name="connsiteY26" fmla="*/ 562264 h 783968"/>
                <a:gd name="connsiteX27" fmla="*/ 75533 w 788862"/>
                <a:gd name="connsiteY27" fmla="*/ 491229 h 783968"/>
                <a:gd name="connsiteX28" fmla="*/ 8003 w 788862"/>
                <a:gd name="connsiteY28" fmla="*/ 471122 h 783968"/>
                <a:gd name="connsiteX29" fmla="*/ 0 w 788862"/>
                <a:gd name="connsiteY29" fmla="*/ 394531 h 783968"/>
                <a:gd name="connsiteX30" fmla="*/ 61974 w 788862"/>
                <a:gd name="connsiteY30" fmla="*/ 360865 h 783968"/>
                <a:gd name="connsiteX31" fmla="*/ 67860 w 788862"/>
                <a:gd name="connsiteY31" fmla="*/ 322371 h 783968"/>
                <a:gd name="connsiteX32" fmla="*/ 78178 w 788862"/>
                <a:gd name="connsiteY32" fmla="*/ 284803 h 783968"/>
                <a:gd name="connsiteX33" fmla="*/ 35319 w 788862"/>
                <a:gd name="connsiteY33" fmla="*/ 228848 h 783968"/>
                <a:gd name="connsiteX34" fmla="*/ 73879 w 788862"/>
                <a:gd name="connsiteY34" fmla="*/ 162178 h 783968"/>
                <a:gd name="connsiteX35" fmla="*/ 143724 w 788862"/>
                <a:gd name="connsiteY35" fmla="*/ 171371 h 783968"/>
                <a:gd name="connsiteX36" fmla="*/ 201597 w 788862"/>
                <a:gd name="connsiteY36" fmla="*/ 119384 h 783968"/>
                <a:gd name="connsiteX37" fmla="*/ 199812 w 788862"/>
                <a:gd name="connsiteY37" fmla="*/ 48878 h 783968"/>
                <a:gd name="connsiteX38" fmla="*/ 270186 w 788862"/>
                <a:gd name="connsiteY38" fmla="*/ 17593 h 783968"/>
                <a:gd name="connsiteX39" fmla="*/ 321313 w 788862"/>
                <a:gd name="connsiteY39" fmla="*/ 66075 h 783968"/>
                <a:gd name="connsiteX40" fmla="*/ 398764 w 788862"/>
                <a:gd name="connsiteY40" fmla="*/ 58006 h 783968"/>
                <a:gd name="connsiteX41" fmla="*/ 438713 w 788862"/>
                <a:gd name="connsiteY41" fmla="*/ 0 h 783968"/>
                <a:gd name="connsiteX42" fmla="*/ 514047 w 788862"/>
                <a:gd name="connsiteY42" fmla="*/ 16072 h 783968"/>
                <a:gd name="connsiteX43" fmla="*/ 514047 w 788862"/>
                <a:gd name="connsiteY43" fmla="*/ 16072 h 783968"/>
                <a:gd name="connsiteX44" fmla="*/ 338708 w 788862"/>
                <a:gd name="connsiteY44" fmla="*/ 653208 h 783968"/>
                <a:gd name="connsiteX45" fmla="*/ 655589 w 788862"/>
                <a:gd name="connsiteY45" fmla="*/ 447642 h 783968"/>
                <a:gd name="connsiteX46" fmla="*/ 450023 w 788862"/>
                <a:gd name="connsiteY46" fmla="*/ 130761 h 783968"/>
                <a:gd name="connsiteX47" fmla="*/ 133142 w 788862"/>
                <a:gd name="connsiteY47" fmla="*/ 336327 h 783968"/>
                <a:gd name="connsiteX48" fmla="*/ 338708 w 788862"/>
                <a:gd name="connsiteY48" fmla="*/ 653208 h 7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8862" h="783968">
                  <a:moveTo>
                    <a:pt x="513849" y="16006"/>
                  </a:moveTo>
                  <a:lnTo>
                    <a:pt x="526680" y="85256"/>
                  </a:lnTo>
                  <a:cubicBezTo>
                    <a:pt x="550954" y="95706"/>
                    <a:pt x="573508" y="108802"/>
                    <a:pt x="594078" y="124213"/>
                  </a:cubicBezTo>
                  <a:lnTo>
                    <a:pt x="660483" y="100799"/>
                  </a:lnTo>
                  <a:lnTo>
                    <a:pt x="712007" y="158077"/>
                  </a:lnTo>
                  <a:lnTo>
                    <a:pt x="681649" y="221704"/>
                  </a:lnTo>
                  <a:cubicBezTo>
                    <a:pt x="694877" y="243994"/>
                    <a:pt x="705525" y="267871"/>
                    <a:pt x="713330" y="292740"/>
                  </a:cubicBezTo>
                  <a:lnTo>
                    <a:pt x="780860" y="312847"/>
                  </a:lnTo>
                  <a:lnTo>
                    <a:pt x="788863" y="389438"/>
                  </a:lnTo>
                  <a:lnTo>
                    <a:pt x="726889" y="423104"/>
                  </a:lnTo>
                  <a:cubicBezTo>
                    <a:pt x="725698" y="435869"/>
                    <a:pt x="723714" y="448766"/>
                    <a:pt x="721002" y="461598"/>
                  </a:cubicBezTo>
                  <a:cubicBezTo>
                    <a:pt x="718290" y="474495"/>
                    <a:pt x="714785" y="486996"/>
                    <a:pt x="710684" y="499166"/>
                  </a:cubicBezTo>
                  <a:lnTo>
                    <a:pt x="753544" y="555121"/>
                  </a:lnTo>
                  <a:lnTo>
                    <a:pt x="714983" y="621791"/>
                  </a:lnTo>
                  <a:lnTo>
                    <a:pt x="645139" y="612597"/>
                  </a:lnTo>
                  <a:cubicBezTo>
                    <a:pt x="627876" y="632175"/>
                    <a:pt x="608430" y="649636"/>
                    <a:pt x="587265" y="664584"/>
                  </a:cubicBezTo>
                  <a:lnTo>
                    <a:pt x="589051" y="735091"/>
                  </a:lnTo>
                  <a:lnTo>
                    <a:pt x="518677" y="766375"/>
                  </a:lnTo>
                  <a:lnTo>
                    <a:pt x="467616" y="717894"/>
                  </a:lnTo>
                  <a:cubicBezTo>
                    <a:pt x="442549" y="723516"/>
                    <a:pt x="416556" y="726360"/>
                    <a:pt x="390165" y="725963"/>
                  </a:cubicBezTo>
                  <a:lnTo>
                    <a:pt x="350216" y="783969"/>
                  </a:lnTo>
                  <a:lnTo>
                    <a:pt x="274948" y="767963"/>
                  </a:lnTo>
                  <a:lnTo>
                    <a:pt x="262116" y="698713"/>
                  </a:lnTo>
                  <a:cubicBezTo>
                    <a:pt x="237843" y="688263"/>
                    <a:pt x="215289" y="675167"/>
                    <a:pt x="194719" y="659756"/>
                  </a:cubicBezTo>
                  <a:lnTo>
                    <a:pt x="128313" y="683170"/>
                  </a:lnTo>
                  <a:lnTo>
                    <a:pt x="76790" y="625892"/>
                  </a:lnTo>
                  <a:lnTo>
                    <a:pt x="107148" y="562264"/>
                  </a:lnTo>
                  <a:cubicBezTo>
                    <a:pt x="93920" y="539975"/>
                    <a:pt x="83271" y="516098"/>
                    <a:pt x="75533" y="491229"/>
                  </a:cubicBezTo>
                  <a:lnTo>
                    <a:pt x="8003" y="471122"/>
                  </a:lnTo>
                  <a:lnTo>
                    <a:pt x="0" y="394531"/>
                  </a:lnTo>
                  <a:lnTo>
                    <a:pt x="61974" y="360865"/>
                  </a:lnTo>
                  <a:cubicBezTo>
                    <a:pt x="63231" y="348100"/>
                    <a:pt x="65149" y="335202"/>
                    <a:pt x="67860" y="322371"/>
                  </a:cubicBezTo>
                  <a:cubicBezTo>
                    <a:pt x="70572" y="309474"/>
                    <a:pt x="74078" y="296973"/>
                    <a:pt x="78178" y="284803"/>
                  </a:cubicBezTo>
                  <a:lnTo>
                    <a:pt x="35319" y="228848"/>
                  </a:lnTo>
                  <a:lnTo>
                    <a:pt x="73879" y="162178"/>
                  </a:lnTo>
                  <a:lnTo>
                    <a:pt x="143724" y="171371"/>
                  </a:lnTo>
                  <a:cubicBezTo>
                    <a:pt x="160987" y="151793"/>
                    <a:pt x="180432" y="134332"/>
                    <a:pt x="201597" y="119384"/>
                  </a:cubicBezTo>
                  <a:lnTo>
                    <a:pt x="199812" y="48878"/>
                  </a:lnTo>
                  <a:lnTo>
                    <a:pt x="270186" y="17593"/>
                  </a:lnTo>
                  <a:lnTo>
                    <a:pt x="321313" y="66075"/>
                  </a:lnTo>
                  <a:cubicBezTo>
                    <a:pt x="346380" y="60453"/>
                    <a:pt x="372373" y="57609"/>
                    <a:pt x="398764" y="58006"/>
                  </a:cubicBezTo>
                  <a:lnTo>
                    <a:pt x="438713" y="0"/>
                  </a:lnTo>
                  <a:lnTo>
                    <a:pt x="514047" y="16072"/>
                  </a:lnTo>
                  <a:lnTo>
                    <a:pt x="514047" y="16072"/>
                  </a:lnTo>
                  <a:close/>
                  <a:moveTo>
                    <a:pt x="338708" y="653208"/>
                  </a:moveTo>
                  <a:cubicBezTo>
                    <a:pt x="482961" y="683964"/>
                    <a:pt x="624834" y="591962"/>
                    <a:pt x="655589" y="447642"/>
                  </a:cubicBezTo>
                  <a:cubicBezTo>
                    <a:pt x="686345" y="303389"/>
                    <a:pt x="594342" y="161516"/>
                    <a:pt x="450023" y="130761"/>
                  </a:cubicBezTo>
                  <a:cubicBezTo>
                    <a:pt x="305769" y="100005"/>
                    <a:pt x="163897" y="192007"/>
                    <a:pt x="133142" y="336327"/>
                  </a:cubicBezTo>
                  <a:cubicBezTo>
                    <a:pt x="102386" y="480580"/>
                    <a:pt x="194388" y="622453"/>
                    <a:pt x="338708" y="653208"/>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91" name="Freeform: Shape 60">
              <a:extLst>
                <a:ext uri="{FF2B5EF4-FFF2-40B4-BE49-F238E27FC236}">
                  <a16:creationId xmlns:a16="http://schemas.microsoft.com/office/drawing/2014/main" id="{9808F00A-6627-13DD-8BAF-EC249BC4F686}"/>
                </a:ext>
              </a:extLst>
            </p:cNvPr>
            <p:cNvSpPr/>
            <p:nvPr/>
          </p:nvSpPr>
          <p:spPr>
            <a:xfrm>
              <a:off x="2603218" y="159294"/>
              <a:ext cx="1276412" cy="1269195"/>
            </a:xfrm>
            <a:custGeom>
              <a:avLst/>
              <a:gdLst>
                <a:gd name="connsiteX0" fmla="*/ 790847 w 1239944"/>
                <a:gd name="connsiteY0" fmla="*/ 17726 h 1232933"/>
                <a:gd name="connsiteX1" fmla="*/ 806920 w 1239944"/>
                <a:gd name="connsiteY1" fmla="*/ 98153 h 1232933"/>
                <a:gd name="connsiteX2" fmla="*/ 879013 w 1239944"/>
                <a:gd name="connsiteY2" fmla="*/ 130298 h 1232933"/>
                <a:gd name="connsiteX3" fmla="*/ 949519 w 1239944"/>
                <a:gd name="connsiteY3" fmla="*/ 88497 h 1232933"/>
                <a:gd name="connsiteX4" fmla="*/ 1018637 w 1239944"/>
                <a:gd name="connsiteY4" fmla="*/ 138764 h 1232933"/>
                <a:gd name="connsiteX5" fmla="*/ 1000514 w 1239944"/>
                <a:gd name="connsiteY5" fmla="*/ 219125 h 1232933"/>
                <a:gd name="connsiteX6" fmla="*/ 1052699 w 1239944"/>
                <a:gd name="connsiteY6" fmla="*/ 277527 h 1232933"/>
                <a:gd name="connsiteX7" fmla="*/ 1134846 w 1239944"/>
                <a:gd name="connsiteY7" fmla="*/ 267937 h 1232933"/>
                <a:gd name="connsiteX8" fmla="*/ 1177507 w 1239944"/>
                <a:gd name="connsiteY8" fmla="*/ 341949 h 1232933"/>
                <a:gd name="connsiteX9" fmla="*/ 1127769 w 1239944"/>
                <a:gd name="connsiteY9" fmla="*/ 408619 h 1232933"/>
                <a:gd name="connsiteX10" fmla="*/ 1151448 w 1239944"/>
                <a:gd name="connsiteY10" fmla="*/ 482366 h 1232933"/>
                <a:gd name="connsiteX11" fmla="*/ 1231081 w 1239944"/>
                <a:gd name="connsiteY11" fmla="*/ 507235 h 1232933"/>
                <a:gd name="connsiteX12" fmla="*/ 1239944 w 1239944"/>
                <a:gd name="connsiteY12" fmla="*/ 592226 h 1232933"/>
                <a:gd name="connsiteX13" fmla="*/ 1166528 w 1239944"/>
                <a:gd name="connsiteY13" fmla="*/ 633432 h 1232933"/>
                <a:gd name="connsiteX14" fmla="*/ 1158128 w 1239944"/>
                <a:gd name="connsiteY14" fmla="*/ 709097 h 1232933"/>
                <a:gd name="connsiteX15" fmla="*/ 1221689 w 1239944"/>
                <a:gd name="connsiteY15" fmla="*/ 765052 h 1232933"/>
                <a:gd name="connsiteX16" fmla="*/ 1195233 w 1239944"/>
                <a:gd name="connsiteY16" fmla="*/ 846273 h 1232933"/>
                <a:gd name="connsiteX17" fmla="*/ 1110308 w 1239944"/>
                <a:gd name="connsiteY17" fmla="*/ 854144 h 1232933"/>
                <a:gd name="connsiteX18" fmla="*/ 1072542 w 1239944"/>
                <a:gd name="connsiteY18" fmla="*/ 918896 h 1232933"/>
                <a:gd name="connsiteX19" fmla="*/ 1108258 w 1239944"/>
                <a:gd name="connsiteY19" fmla="*/ 996744 h 1232933"/>
                <a:gd name="connsiteX20" fmla="*/ 1051046 w 1239944"/>
                <a:gd name="connsiteY20" fmla="*/ 1060173 h 1232933"/>
                <a:gd name="connsiteX21" fmla="*/ 969229 w 1239944"/>
                <a:gd name="connsiteY21" fmla="*/ 1032460 h 1232933"/>
                <a:gd name="connsiteX22" fmla="*/ 909438 w 1239944"/>
                <a:gd name="connsiteY22" fmla="*/ 1075518 h 1232933"/>
                <a:gd name="connsiteX23" fmla="*/ 910430 w 1239944"/>
                <a:gd name="connsiteY23" fmla="*/ 1162229 h 1232933"/>
                <a:gd name="connsiteX24" fmla="*/ 832384 w 1239944"/>
                <a:gd name="connsiteY24" fmla="*/ 1196953 h 1232933"/>
                <a:gd name="connsiteX25" fmla="*/ 768426 w 1239944"/>
                <a:gd name="connsiteY25" fmla="*/ 1137889 h 1232933"/>
                <a:gd name="connsiteX26" fmla="*/ 696927 w 1239944"/>
                <a:gd name="connsiteY26" fmla="*/ 1152969 h 1232933"/>
                <a:gd name="connsiteX27" fmla="*/ 662402 w 1239944"/>
                <a:gd name="connsiteY27" fmla="*/ 1232934 h 1232933"/>
                <a:gd name="connsiteX28" fmla="*/ 576947 w 1239944"/>
                <a:gd name="connsiteY28" fmla="*/ 1232934 h 1232933"/>
                <a:gd name="connsiteX29" fmla="*/ 542356 w 1239944"/>
                <a:gd name="connsiteY29" fmla="*/ 1152572 h 1232933"/>
                <a:gd name="connsiteX30" fmla="*/ 506574 w 1239944"/>
                <a:gd name="connsiteY30" fmla="*/ 1146223 h 1232933"/>
                <a:gd name="connsiteX31" fmla="*/ 471320 w 1239944"/>
                <a:gd name="connsiteY31" fmla="*/ 1137426 h 1232933"/>
                <a:gd name="connsiteX32" fmla="*/ 406965 w 1239944"/>
                <a:gd name="connsiteY32" fmla="*/ 1196688 h 1232933"/>
                <a:gd name="connsiteX33" fmla="*/ 328919 w 1239944"/>
                <a:gd name="connsiteY33" fmla="*/ 1161898 h 1232933"/>
                <a:gd name="connsiteX34" fmla="*/ 330043 w 1239944"/>
                <a:gd name="connsiteY34" fmla="*/ 1074790 h 1232933"/>
                <a:gd name="connsiteX35" fmla="*/ 270913 w 1239944"/>
                <a:gd name="connsiteY35" fmla="*/ 1031865 h 1232933"/>
                <a:gd name="connsiteX36" fmla="*/ 188436 w 1239944"/>
                <a:gd name="connsiteY36" fmla="*/ 1059710 h 1232933"/>
                <a:gd name="connsiteX37" fmla="*/ 131290 w 1239944"/>
                <a:gd name="connsiteY37" fmla="*/ 996215 h 1232933"/>
                <a:gd name="connsiteX38" fmla="*/ 167535 w 1239944"/>
                <a:gd name="connsiteY38" fmla="*/ 917441 h 1232933"/>
                <a:gd name="connsiteX39" fmla="*/ 130496 w 1239944"/>
                <a:gd name="connsiteY39" fmla="*/ 853747 h 1232933"/>
                <a:gd name="connsiteX40" fmla="*/ 44447 w 1239944"/>
                <a:gd name="connsiteY40" fmla="*/ 845678 h 1232933"/>
                <a:gd name="connsiteX41" fmla="*/ 18056 w 1239944"/>
                <a:gd name="connsiteY41" fmla="*/ 764391 h 1232933"/>
                <a:gd name="connsiteX42" fmla="*/ 82412 w 1239944"/>
                <a:gd name="connsiteY42" fmla="*/ 707907 h 1232933"/>
                <a:gd name="connsiteX43" fmla="*/ 74342 w 1239944"/>
                <a:gd name="connsiteY43" fmla="*/ 633366 h 1232933"/>
                <a:gd name="connsiteX44" fmla="*/ 0 w 1239944"/>
                <a:gd name="connsiteY44" fmla="*/ 591565 h 1232933"/>
                <a:gd name="connsiteX45" fmla="*/ 8995 w 1239944"/>
                <a:gd name="connsiteY45" fmla="*/ 506640 h 1232933"/>
                <a:gd name="connsiteX46" fmla="*/ 89819 w 1239944"/>
                <a:gd name="connsiteY46" fmla="*/ 481440 h 1232933"/>
                <a:gd name="connsiteX47" fmla="*/ 113035 w 1239944"/>
                <a:gd name="connsiteY47" fmla="*/ 408949 h 1232933"/>
                <a:gd name="connsiteX48" fmla="*/ 62768 w 1239944"/>
                <a:gd name="connsiteY48" fmla="*/ 341420 h 1232933"/>
                <a:gd name="connsiteX49" fmla="*/ 105561 w 1239944"/>
                <a:gd name="connsiteY49" fmla="*/ 267474 h 1232933"/>
                <a:gd name="connsiteX50" fmla="*/ 188369 w 1239944"/>
                <a:gd name="connsiteY50" fmla="*/ 277263 h 1232933"/>
                <a:gd name="connsiteX51" fmla="*/ 240092 w 1239944"/>
                <a:gd name="connsiteY51" fmla="*/ 219588 h 1232933"/>
                <a:gd name="connsiteX52" fmla="*/ 221903 w 1239944"/>
                <a:gd name="connsiteY52" fmla="*/ 138433 h 1232933"/>
                <a:gd name="connsiteX53" fmla="*/ 291020 w 1239944"/>
                <a:gd name="connsiteY53" fmla="*/ 88232 h 1232933"/>
                <a:gd name="connsiteX54" fmla="*/ 362122 w 1239944"/>
                <a:gd name="connsiteY54" fmla="*/ 130496 h 1232933"/>
                <a:gd name="connsiteX55" fmla="*/ 433554 w 1239944"/>
                <a:gd name="connsiteY55" fmla="*/ 98484 h 1232933"/>
                <a:gd name="connsiteX56" fmla="*/ 449758 w 1239944"/>
                <a:gd name="connsiteY56" fmla="*/ 17726 h 1232933"/>
                <a:gd name="connsiteX57" fmla="*/ 533361 w 1239944"/>
                <a:gd name="connsiteY57" fmla="*/ 0 h 1232933"/>
                <a:gd name="connsiteX58" fmla="*/ 580718 w 1239944"/>
                <a:gd name="connsiteY58" fmla="*/ 66935 h 1232933"/>
                <a:gd name="connsiteX59" fmla="*/ 659624 w 1239944"/>
                <a:gd name="connsiteY59" fmla="*/ 66935 h 1232933"/>
                <a:gd name="connsiteX60" fmla="*/ 707113 w 1239944"/>
                <a:gd name="connsiteY60" fmla="*/ 0 h 1232933"/>
                <a:gd name="connsiteX61" fmla="*/ 790649 w 1239944"/>
                <a:gd name="connsiteY61" fmla="*/ 17858 h 1232933"/>
                <a:gd name="connsiteX62" fmla="*/ 790649 w 1239944"/>
                <a:gd name="connsiteY62" fmla="*/ 17858 h 1232933"/>
                <a:gd name="connsiteX63" fmla="*/ 530649 w 1239944"/>
                <a:gd name="connsiteY63" fmla="*/ 1033519 h 1232933"/>
                <a:gd name="connsiteX64" fmla="*/ 1042381 w 1239944"/>
                <a:gd name="connsiteY64" fmla="*/ 701623 h 1232933"/>
                <a:gd name="connsiteX65" fmla="*/ 710486 w 1239944"/>
                <a:gd name="connsiteY65" fmla="*/ 189891 h 1232933"/>
                <a:gd name="connsiteX66" fmla="*/ 198754 w 1239944"/>
                <a:gd name="connsiteY66" fmla="*/ 521786 h 1232933"/>
                <a:gd name="connsiteX67" fmla="*/ 530649 w 1239944"/>
                <a:gd name="connsiteY67" fmla="*/ 1033519 h 12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944" h="1232933">
                  <a:moveTo>
                    <a:pt x="790847" y="17726"/>
                  </a:moveTo>
                  <a:lnTo>
                    <a:pt x="806920" y="98153"/>
                  </a:lnTo>
                  <a:cubicBezTo>
                    <a:pt x="831987" y="107214"/>
                    <a:pt x="856062" y="117995"/>
                    <a:pt x="879013" y="130298"/>
                  </a:cubicBezTo>
                  <a:lnTo>
                    <a:pt x="949519" y="88497"/>
                  </a:lnTo>
                  <a:lnTo>
                    <a:pt x="1018637" y="138764"/>
                  </a:lnTo>
                  <a:lnTo>
                    <a:pt x="1000514" y="219125"/>
                  </a:lnTo>
                  <a:cubicBezTo>
                    <a:pt x="1019298" y="237380"/>
                    <a:pt x="1036759" y="256891"/>
                    <a:pt x="1052699" y="277527"/>
                  </a:cubicBezTo>
                  <a:lnTo>
                    <a:pt x="1134846" y="267937"/>
                  </a:lnTo>
                  <a:lnTo>
                    <a:pt x="1177507" y="341949"/>
                  </a:lnTo>
                  <a:lnTo>
                    <a:pt x="1127769" y="408619"/>
                  </a:lnTo>
                  <a:cubicBezTo>
                    <a:pt x="1137360" y="432496"/>
                    <a:pt x="1145297" y="457166"/>
                    <a:pt x="1151448" y="482366"/>
                  </a:cubicBezTo>
                  <a:lnTo>
                    <a:pt x="1231081" y="507235"/>
                  </a:lnTo>
                  <a:lnTo>
                    <a:pt x="1239944" y="592226"/>
                  </a:lnTo>
                  <a:lnTo>
                    <a:pt x="1166528" y="633432"/>
                  </a:lnTo>
                  <a:cubicBezTo>
                    <a:pt x="1165536" y="658499"/>
                    <a:pt x="1162758" y="683765"/>
                    <a:pt x="1158128" y="709097"/>
                  </a:cubicBezTo>
                  <a:lnTo>
                    <a:pt x="1221689" y="765052"/>
                  </a:lnTo>
                  <a:lnTo>
                    <a:pt x="1195233" y="846273"/>
                  </a:lnTo>
                  <a:lnTo>
                    <a:pt x="1110308" y="854144"/>
                  </a:lnTo>
                  <a:cubicBezTo>
                    <a:pt x="1099130" y="876764"/>
                    <a:pt x="1086497" y="898326"/>
                    <a:pt x="1072542" y="918896"/>
                  </a:cubicBezTo>
                  <a:lnTo>
                    <a:pt x="1108258" y="996744"/>
                  </a:lnTo>
                  <a:lnTo>
                    <a:pt x="1051046" y="1060173"/>
                  </a:lnTo>
                  <a:lnTo>
                    <a:pt x="969229" y="1032460"/>
                  </a:lnTo>
                  <a:cubicBezTo>
                    <a:pt x="950313" y="1048136"/>
                    <a:pt x="930339" y="1062554"/>
                    <a:pt x="909438" y="1075518"/>
                  </a:cubicBezTo>
                  <a:lnTo>
                    <a:pt x="910430" y="1162229"/>
                  </a:lnTo>
                  <a:lnTo>
                    <a:pt x="832384" y="1196953"/>
                  </a:lnTo>
                  <a:lnTo>
                    <a:pt x="768426" y="1137889"/>
                  </a:lnTo>
                  <a:cubicBezTo>
                    <a:pt x="745078" y="1144503"/>
                    <a:pt x="721201" y="1149530"/>
                    <a:pt x="696927" y="1152969"/>
                  </a:cubicBezTo>
                  <a:lnTo>
                    <a:pt x="662402" y="1232934"/>
                  </a:lnTo>
                  <a:lnTo>
                    <a:pt x="576947" y="1232934"/>
                  </a:lnTo>
                  <a:lnTo>
                    <a:pt x="542356" y="1152572"/>
                  </a:lnTo>
                  <a:cubicBezTo>
                    <a:pt x="530450" y="1150853"/>
                    <a:pt x="518545" y="1148736"/>
                    <a:pt x="506574" y="1146223"/>
                  </a:cubicBezTo>
                  <a:cubicBezTo>
                    <a:pt x="494668" y="1143709"/>
                    <a:pt x="482895" y="1140733"/>
                    <a:pt x="471320" y="1137426"/>
                  </a:cubicBezTo>
                  <a:lnTo>
                    <a:pt x="406965" y="1196688"/>
                  </a:lnTo>
                  <a:lnTo>
                    <a:pt x="328919" y="1161898"/>
                  </a:lnTo>
                  <a:lnTo>
                    <a:pt x="330043" y="1074790"/>
                  </a:lnTo>
                  <a:cubicBezTo>
                    <a:pt x="309275" y="1061761"/>
                    <a:pt x="289565" y="1047408"/>
                    <a:pt x="270913" y="1031865"/>
                  </a:cubicBezTo>
                  <a:lnTo>
                    <a:pt x="188436" y="1059710"/>
                  </a:lnTo>
                  <a:lnTo>
                    <a:pt x="131290" y="996215"/>
                  </a:lnTo>
                  <a:lnTo>
                    <a:pt x="167535" y="917441"/>
                  </a:lnTo>
                  <a:cubicBezTo>
                    <a:pt x="153778" y="897070"/>
                    <a:pt x="141409" y="875838"/>
                    <a:pt x="130496" y="853747"/>
                  </a:cubicBezTo>
                  <a:lnTo>
                    <a:pt x="44447" y="845678"/>
                  </a:lnTo>
                  <a:lnTo>
                    <a:pt x="18056" y="764391"/>
                  </a:lnTo>
                  <a:lnTo>
                    <a:pt x="82412" y="707907"/>
                  </a:lnTo>
                  <a:cubicBezTo>
                    <a:pt x="78046" y="683501"/>
                    <a:pt x="75335" y="658565"/>
                    <a:pt x="74342" y="633366"/>
                  </a:cubicBezTo>
                  <a:lnTo>
                    <a:pt x="0" y="591565"/>
                  </a:lnTo>
                  <a:lnTo>
                    <a:pt x="8995" y="506640"/>
                  </a:lnTo>
                  <a:lnTo>
                    <a:pt x="89819" y="481440"/>
                  </a:lnTo>
                  <a:cubicBezTo>
                    <a:pt x="95971" y="456439"/>
                    <a:pt x="103709" y="432231"/>
                    <a:pt x="113035" y="408949"/>
                  </a:cubicBezTo>
                  <a:lnTo>
                    <a:pt x="62768" y="341420"/>
                  </a:lnTo>
                  <a:lnTo>
                    <a:pt x="105561" y="267474"/>
                  </a:lnTo>
                  <a:lnTo>
                    <a:pt x="188369" y="277263"/>
                  </a:lnTo>
                  <a:cubicBezTo>
                    <a:pt x="204243" y="256759"/>
                    <a:pt x="221572" y="237512"/>
                    <a:pt x="240092" y="219588"/>
                  </a:cubicBezTo>
                  <a:lnTo>
                    <a:pt x="221903" y="138433"/>
                  </a:lnTo>
                  <a:lnTo>
                    <a:pt x="291020" y="88232"/>
                  </a:lnTo>
                  <a:lnTo>
                    <a:pt x="362122" y="130496"/>
                  </a:lnTo>
                  <a:cubicBezTo>
                    <a:pt x="385073" y="118128"/>
                    <a:pt x="408949" y="107479"/>
                    <a:pt x="433554" y="98484"/>
                  </a:cubicBezTo>
                  <a:lnTo>
                    <a:pt x="449758" y="17726"/>
                  </a:lnTo>
                  <a:lnTo>
                    <a:pt x="533361" y="0"/>
                  </a:lnTo>
                  <a:lnTo>
                    <a:pt x="580718" y="66935"/>
                  </a:lnTo>
                  <a:cubicBezTo>
                    <a:pt x="606711" y="65083"/>
                    <a:pt x="633101" y="65083"/>
                    <a:pt x="659624" y="66935"/>
                  </a:cubicBezTo>
                  <a:lnTo>
                    <a:pt x="707113" y="0"/>
                  </a:lnTo>
                  <a:lnTo>
                    <a:pt x="790649" y="17858"/>
                  </a:lnTo>
                  <a:lnTo>
                    <a:pt x="790649" y="17858"/>
                  </a:lnTo>
                  <a:close/>
                  <a:moveTo>
                    <a:pt x="530649" y="1033519"/>
                  </a:moveTo>
                  <a:cubicBezTo>
                    <a:pt x="763597" y="1083190"/>
                    <a:pt x="992709" y="934572"/>
                    <a:pt x="1042381" y="701623"/>
                  </a:cubicBezTo>
                  <a:cubicBezTo>
                    <a:pt x="1092053" y="468675"/>
                    <a:pt x="943434" y="239563"/>
                    <a:pt x="710486" y="189891"/>
                  </a:cubicBezTo>
                  <a:cubicBezTo>
                    <a:pt x="477538" y="140219"/>
                    <a:pt x="248425" y="288838"/>
                    <a:pt x="198754" y="521786"/>
                  </a:cubicBezTo>
                  <a:cubicBezTo>
                    <a:pt x="149082" y="754734"/>
                    <a:pt x="297700" y="983847"/>
                    <a:pt x="530649" y="1033519"/>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92" name="Freeform: Shape 63">
              <a:extLst>
                <a:ext uri="{FF2B5EF4-FFF2-40B4-BE49-F238E27FC236}">
                  <a16:creationId xmlns:a16="http://schemas.microsoft.com/office/drawing/2014/main" id="{FC842192-D944-89BC-EBA6-D4B6C621811B}"/>
                </a:ext>
              </a:extLst>
            </p:cNvPr>
            <p:cNvSpPr/>
            <p:nvPr/>
          </p:nvSpPr>
          <p:spPr>
            <a:xfrm rot="21243256">
              <a:off x="2969377" y="1441542"/>
              <a:ext cx="811041" cy="810361"/>
            </a:xfrm>
            <a:custGeom>
              <a:avLst/>
              <a:gdLst>
                <a:gd name="connsiteX0" fmla="*/ 494800 w 787870"/>
                <a:gd name="connsiteY0" fmla="*/ 12236 h 787209"/>
                <a:gd name="connsiteX1" fmla="*/ 511005 w 787870"/>
                <a:gd name="connsiteY1" fmla="*/ 80758 h 787209"/>
                <a:gd name="connsiteX2" fmla="*/ 580255 w 787870"/>
                <a:gd name="connsiteY2" fmla="*/ 116342 h 787209"/>
                <a:gd name="connsiteX3" fmla="*/ 645469 w 787870"/>
                <a:gd name="connsiteY3" fmla="*/ 89687 h 787209"/>
                <a:gd name="connsiteX4" fmla="*/ 699705 w 787870"/>
                <a:gd name="connsiteY4" fmla="*/ 144320 h 787209"/>
                <a:gd name="connsiteX5" fmla="*/ 672521 w 787870"/>
                <a:gd name="connsiteY5" fmla="*/ 209402 h 787209"/>
                <a:gd name="connsiteX6" fmla="*/ 707642 w 787870"/>
                <a:gd name="connsiteY6" fmla="*/ 278850 h 787209"/>
                <a:gd name="connsiteX7" fmla="*/ 776098 w 787870"/>
                <a:gd name="connsiteY7" fmla="*/ 295584 h 787209"/>
                <a:gd name="connsiteX8" fmla="*/ 787871 w 787870"/>
                <a:gd name="connsiteY8" fmla="*/ 371712 h 787209"/>
                <a:gd name="connsiteX9" fmla="*/ 727617 w 787870"/>
                <a:gd name="connsiteY9" fmla="*/ 408354 h 787209"/>
                <a:gd name="connsiteX10" fmla="*/ 723582 w 787870"/>
                <a:gd name="connsiteY10" fmla="*/ 447113 h 787209"/>
                <a:gd name="connsiteX11" fmla="*/ 715116 w 787870"/>
                <a:gd name="connsiteY11" fmla="*/ 485144 h 787209"/>
                <a:gd name="connsiteX12" fmla="*/ 760687 w 787870"/>
                <a:gd name="connsiteY12" fmla="*/ 538917 h 787209"/>
                <a:gd name="connsiteX13" fmla="*/ 725434 w 787870"/>
                <a:gd name="connsiteY13" fmla="*/ 607372 h 787209"/>
                <a:gd name="connsiteX14" fmla="*/ 655192 w 787870"/>
                <a:gd name="connsiteY14" fmla="*/ 601618 h 787209"/>
                <a:gd name="connsiteX15" fmla="*/ 599964 w 787870"/>
                <a:gd name="connsiteY15" fmla="*/ 656383 h 787209"/>
                <a:gd name="connsiteX16" fmla="*/ 605190 w 787870"/>
                <a:gd name="connsiteY16" fmla="*/ 726691 h 787209"/>
                <a:gd name="connsiteX17" fmla="*/ 536469 w 787870"/>
                <a:gd name="connsiteY17" fmla="*/ 761348 h 787209"/>
                <a:gd name="connsiteX18" fmla="*/ 483027 w 787870"/>
                <a:gd name="connsiteY18" fmla="*/ 715447 h 787209"/>
                <a:gd name="connsiteX19" fmla="*/ 406039 w 787870"/>
                <a:gd name="connsiteY19" fmla="*/ 727286 h 787209"/>
                <a:gd name="connsiteX20" fmla="*/ 369000 w 787870"/>
                <a:gd name="connsiteY20" fmla="*/ 787210 h 787209"/>
                <a:gd name="connsiteX21" fmla="*/ 293005 w 787870"/>
                <a:gd name="connsiteY21" fmla="*/ 774907 h 787209"/>
                <a:gd name="connsiteX22" fmla="*/ 276800 w 787870"/>
                <a:gd name="connsiteY22" fmla="*/ 706385 h 787209"/>
                <a:gd name="connsiteX23" fmla="*/ 207550 w 787870"/>
                <a:gd name="connsiteY23" fmla="*/ 670801 h 787209"/>
                <a:gd name="connsiteX24" fmla="*/ 142335 w 787870"/>
                <a:gd name="connsiteY24" fmla="*/ 697456 h 787209"/>
                <a:gd name="connsiteX25" fmla="*/ 88100 w 787870"/>
                <a:gd name="connsiteY25" fmla="*/ 642824 h 787209"/>
                <a:gd name="connsiteX26" fmla="*/ 115284 w 787870"/>
                <a:gd name="connsiteY26" fmla="*/ 577741 h 787209"/>
                <a:gd name="connsiteX27" fmla="*/ 80229 w 787870"/>
                <a:gd name="connsiteY27" fmla="*/ 508359 h 787209"/>
                <a:gd name="connsiteX28" fmla="*/ 11773 w 787870"/>
                <a:gd name="connsiteY28" fmla="*/ 491626 h 787209"/>
                <a:gd name="connsiteX29" fmla="*/ 0 w 787870"/>
                <a:gd name="connsiteY29" fmla="*/ 415564 h 787209"/>
                <a:gd name="connsiteX30" fmla="*/ 60255 w 787870"/>
                <a:gd name="connsiteY30" fmla="*/ 378922 h 787209"/>
                <a:gd name="connsiteX31" fmla="*/ 64223 w 787870"/>
                <a:gd name="connsiteY31" fmla="*/ 340163 h 787209"/>
                <a:gd name="connsiteX32" fmla="*/ 72689 w 787870"/>
                <a:gd name="connsiteY32" fmla="*/ 302132 h 787209"/>
                <a:gd name="connsiteX33" fmla="*/ 27118 w 787870"/>
                <a:gd name="connsiteY33" fmla="*/ 248293 h 787209"/>
                <a:gd name="connsiteX34" fmla="*/ 62371 w 787870"/>
                <a:gd name="connsiteY34" fmla="*/ 179837 h 787209"/>
                <a:gd name="connsiteX35" fmla="*/ 132613 w 787870"/>
                <a:gd name="connsiteY35" fmla="*/ 185591 h 787209"/>
                <a:gd name="connsiteX36" fmla="*/ 187840 w 787870"/>
                <a:gd name="connsiteY36" fmla="*/ 130827 h 787209"/>
                <a:gd name="connsiteX37" fmla="*/ 182615 w 787870"/>
                <a:gd name="connsiteY37" fmla="*/ 60519 h 787209"/>
                <a:gd name="connsiteX38" fmla="*/ 251336 w 787870"/>
                <a:gd name="connsiteY38" fmla="*/ 25861 h 787209"/>
                <a:gd name="connsiteX39" fmla="*/ 304711 w 787870"/>
                <a:gd name="connsiteY39" fmla="*/ 71763 h 787209"/>
                <a:gd name="connsiteX40" fmla="*/ 381699 w 787870"/>
                <a:gd name="connsiteY40" fmla="*/ 59857 h 787209"/>
                <a:gd name="connsiteX41" fmla="*/ 418805 w 787870"/>
                <a:gd name="connsiteY41" fmla="*/ 0 h 787209"/>
                <a:gd name="connsiteX42" fmla="*/ 494800 w 787870"/>
                <a:gd name="connsiteY42" fmla="*/ 12302 h 787209"/>
                <a:gd name="connsiteX43" fmla="*/ 494800 w 787870"/>
                <a:gd name="connsiteY43" fmla="*/ 12302 h 787209"/>
                <a:gd name="connsiteX44" fmla="*/ 351076 w 787870"/>
                <a:gd name="connsiteY44" fmla="*/ 657243 h 787209"/>
                <a:gd name="connsiteX45" fmla="*/ 657507 w 787870"/>
                <a:gd name="connsiteY45" fmla="*/ 436398 h 787209"/>
                <a:gd name="connsiteX46" fmla="*/ 436663 w 787870"/>
                <a:gd name="connsiteY46" fmla="*/ 129967 h 787209"/>
                <a:gd name="connsiteX47" fmla="*/ 130232 w 787870"/>
                <a:gd name="connsiteY47" fmla="*/ 350812 h 787209"/>
                <a:gd name="connsiteX48" fmla="*/ 351076 w 787870"/>
                <a:gd name="connsiteY48" fmla="*/ 657243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7870" h="787209">
                  <a:moveTo>
                    <a:pt x="494800" y="12236"/>
                  </a:moveTo>
                  <a:lnTo>
                    <a:pt x="511005" y="80758"/>
                  </a:lnTo>
                  <a:cubicBezTo>
                    <a:pt x="535742" y="90018"/>
                    <a:pt x="558891" y="101989"/>
                    <a:pt x="580255" y="116342"/>
                  </a:cubicBezTo>
                  <a:lnTo>
                    <a:pt x="645469" y="89687"/>
                  </a:lnTo>
                  <a:lnTo>
                    <a:pt x="699705" y="144320"/>
                  </a:lnTo>
                  <a:lnTo>
                    <a:pt x="672521" y="209402"/>
                  </a:lnTo>
                  <a:cubicBezTo>
                    <a:pt x="686808" y="231030"/>
                    <a:pt x="698647" y="254312"/>
                    <a:pt x="707642" y="278850"/>
                  </a:cubicBezTo>
                  <a:lnTo>
                    <a:pt x="776098" y="295584"/>
                  </a:lnTo>
                  <a:lnTo>
                    <a:pt x="787871" y="371712"/>
                  </a:lnTo>
                  <a:lnTo>
                    <a:pt x="727617" y="408354"/>
                  </a:lnTo>
                  <a:cubicBezTo>
                    <a:pt x="727021" y="421186"/>
                    <a:pt x="725698" y="434149"/>
                    <a:pt x="723582" y="447113"/>
                  </a:cubicBezTo>
                  <a:cubicBezTo>
                    <a:pt x="721466" y="460076"/>
                    <a:pt x="718621" y="472776"/>
                    <a:pt x="715116" y="485144"/>
                  </a:cubicBezTo>
                  <a:lnTo>
                    <a:pt x="760687" y="538917"/>
                  </a:lnTo>
                  <a:lnTo>
                    <a:pt x="725434" y="607372"/>
                  </a:lnTo>
                  <a:lnTo>
                    <a:pt x="655192" y="601618"/>
                  </a:lnTo>
                  <a:cubicBezTo>
                    <a:pt x="638922" y="622056"/>
                    <a:pt x="620336" y="640377"/>
                    <a:pt x="599964" y="656383"/>
                  </a:cubicBezTo>
                  <a:lnTo>
                    <a:pt x="605190" y="726691"/>
                  </a:lnTo>
                  <a:lnTo>
                    <a:pt x="536469" y="761348"/>
                  </a:lnTo>
                  <a:lnTo>
                    <a:pt x="483027" y="715447"/>
                  </a:lnTo>
                  <a:cubicBezTo>
                    <a:pt x="458224" y="722325"/>
                    <a:pt x="432430" y="726360"/>
                    <a:pt x="406039" y="727286"/>
                  </a:cubicBezTo>
                  <a:lnTo>
                    <a:pt x="369000" y="787210"/>
                  </a:lnTo>
                  <a:lnTo>
                    <a:pt x="293005" y="774907"/>
                  </a:lnTo>
                  <a:lnTo>
                    <a:pt x="276800" y="706385"/>
                  </a:lnTo>
                  <a:cubicBezTo>
                    <a:pt x="252063" y="697126"/>
                    <a:pt x="228914" y="685154"/>
                    <a:pt x="207550" y="670801"/>
                  </a:cubicBezTo>
                  <a:lnTo>
                    <a:pt x="142335" y="697456"/>
                  </a:lnTo>
                  <a:lnTo>
                    <a:pt x="88100" y="642824"/>
                  </a:lnTo>
                  <a:lnTo>
                    <a:pt x="115284" y="577741"/>
                  </a:lnTo>
                  <a:cubicBezTo>
                    <a:pt x="100997" y="556113"/>
                    <a:pt x="89224" y="532832"/>
                    <a:pt x="80229" y="508359"/>
                  </a:cubicBezTo>
                  <a:lnTo>
                    <a:pt x="11773" y="491626"/>
                  </a:lnTo>
                  <a:lnTo>
                    <a:pt x="0" y="415564"/>
                  </a:lnTo>
                  <a:lnTo>
                    <a:pt x="60255" y="378922"/>
                  </a:lnTo>
                  <a:cubicBezTo>
                    <a:pt x="60850" y="366090"/>
                    <a:pt x="62106" y="353126"/>
                    <a:pt x="64223" y="340163"/>
                  </a:cubicBezTo>
                  <a:cubicBezTo>
                    <a:pt x="66339" y="327199"/>
                    <a:pt x="69183" y="314500"/>
                    <a:pt x="72689" y="302132"/>
                  </a:cubicBezTo>
                  <a:lnTo>
                    <a:pt x="27118" y="248293"/>
                  </a:lnTo>
                  <a:lnTo>
                    <a:pt x="62371" y="179837"/>
                  </a:lnTo>
                  <a:lnTo>
                    <a:pt x="132613" y="185591"/>
                  </a:lnTo>
                  <a:cubicBezTo>
                    <a:pt x="148883" y="165154"/>
                    <a:pt x="167469" y="146833"/>
                    <a:pt x="187840" y="130827"/>
                  </a:cubicBezTo>
                  <a:lnTo>
                    <a:pt x="182615" y="60519"/>
                  </a:lnTo>
                  <a:lnTo>
                    <a:pt x="251336" y="25861"/>
                  </a:lnTo>
                  <a:lnTo>
                    <a:pt x="304711" y="71763"/>
                  </a:lnTo>
                  <a:cubicBezTo>
                    <a:pt x="329514" y="64884"/>
                    <a:pt x="355309" y="60850"/>
                    <a:pt x="381699" y="59857"/>
                  </a:cubicBezTo>
                  <a:lnTo>
                    <a:pt x="418805" y="0"/>
                  </a:lnTo>
                  <a:lnTo>
                    <a:pt x="494800" y="12302"/>
                  </a:lnTo>
                  <a:lnTo>
                    <a:pt x="494800" y="12302"/>
                  </a:lnTo>
                  <a:close/>
                  <a:moveTo>
                    <a:pt x="351076" y="657243"/>
                  </a:moveTo>
                  <a:cubicBezTo>
                    <a:pt x="496652" y="680855"/>
                    <a:pt x="633895" y="581974"/>
                    <a:pt x="657507" y="436398"/>
                  </a:cubicBezTo>
                  <a:cubicBezTo>
                    <a:pt x="681120" y="290822"/>
                    <a:pt x="582305" y="153579"/>
                    <a:pt x="436663" y="129967"/>
                  </a:cubicBezTo>
                  <a:cubicBezTo>
                    <a:pt x="291086" y="106355"/>
                    <a:pt x="153844" y="205235"/>
                    <a:pt x="130232" y="350812"/>
                  </a:cubicBezTo>
                  <a:cubicBezTo>
                    <a:pt x="106619" y="496388"/>
                    <a:pt x="205434" y="633564"/>
                    <a:pt x="351076" y="657243"/>
                  </a:cubicBezTo>
                  <a:close/>
                </a:path>
              </a:pathLst>
            </a:custGeom>
            <a:solidFill>
              <a:schemeClr val="bg1">
                <a:lumMod val="85000"/>
              </a:schemeClr>
            </a:solidFill>
            <a:ln w="6610" cap="flat">
              <a:solidFill>
                <a:schemeClr val="bg1">
                  <a:lumMod val="85000"/>
                </a:schemeClr>
              </a:solidFill>
              <a:prstDash val="solid"/>
              <a:miter/>
            </a:ln>
          </p:spPr>
          <p:txBody>
            <a:bodyPr rtlCol="0" anchor="ctr"/>
            <a:lstStyle/>
            <a:p>
              <a:endParaRPr lang="en-US" sz="1013"/>
            </a:p>
          </p:txBody>
        </p:sp>
        <p:sp>
          <p:nvSpPr>
            <p:cNvPr id="93" name="Freeform: Shape 64">
              <a:extLst>
                <a:ext uri="{FF2B5EF4-FFF2-40B4-BE49-F238E27FC236}">
                  <a16:creationId xmlns:a16="http://schemas.microsoft.com/office/drawing/2014/main" id="{48BEA4CB-28A6-63D0-7127-F4DEAF3963C7}"/>
                </a:ext>
              </a:extLst>
            </p:cNvPr>
            <p:cNvSpPr/>
            <p:nvPr/>
          </p:nvSpPr>
          <p:spPr>
            <a:xfrm>
              <a:off x="1804767" y="610385"/>
              <a:ext cx="806003" cy="812267"/>
            </a:xfrm>
            <a:custGeom>
              <a:avLst/>
              <a:gdLst>
                <a:gd name="connsiteX0" fmla="*/ 392877 w 782976"/>
                <a:gd name="connsiteY0" fmla="*/ 66 h 789061"/>
                <a:gd name="connsiteX1" fmla="*/ 425882 w 782976"/>
                <a:gd name="connsiteY1" fmla="*/ 62305 h 789061"/>
                <a:gd name="connsiteX2" fmla="*/ 501877 w 782976"/>
                <a:gd name="connsiteY2" fmla="*/ 79303 h 789061"/>
                <a:gd name="connsiteX3" fmla="*/ 558230 w 782976"/>
                <a:gd name="connsiteY3" fmla="*/ 37039 h 789061"/>
                <a:gd name="connsiteX4" fmla="*/ 624503 w 782976"/>
                <a:gd name="connsiteY4" fmla="*/ 76261 h 789061"/>
                <a:gd name="connsiteX5" fmla="*/ 614582 w 782976"/>
                <a:gd name="connsiteY5" fmla="*/ 146105 h 789061"/>
                <a:gd name="connsiteX6" fmla="*/ 666039 w 782976"/>
                <a:gd name="connsiteY6" fmla="*/ 204442 h 789061"/>
                <a:gd name="connsiteX7" fmla="*/ 736479 w 782976"/>
                <a:gd name="connsiteY7" fmla="*/ 203383 h 789061"/>
                <a:gd name="connsiteX8" fmla="*/ 767037 w 782976"/>
                <a:gd name="connsiteY8" fmla="*/ 274022 h 789061"/>
                <a:gd name="connsiteX9" fmla="*/ 718026 w 782976"/>
                <a:gd name="connsiteY9" fmla="*/ 324686 h 789061"/>
                <a:gd name="connsiteX10" fmla="*/ 723913 w 782976"/>
                <a:gd name="connsiteY10" fmla="*/ 363180 h 789061"/>
                <a:gd name="connsiteX11" fmla="*/ 725302 w 782976"/>
                <a:gd name="connsiteY11" fmla="*/ 402137 h 789061"/>
                <a:gd name="connsiteX12" fmla="*/ 782976 w 782976"/>
                <a:gd name="connsiteY12" fmla="*/ 442681 h 789061"/>
                <a:gd name="connsiteX13" fmla="*/ 766177 w 782976"/>
                <a:gd name="connsiteY13" fmla="*/ 517818 h 789061"/>
                <a:gd name="connsiteX14" fmla="*/ 696795 w 782976"/>
                <a:gd name="connsiteY14" fmla="*/ 529987 h 789061"/>
                <a:gd name="connsiteX15" fmla="*/ 657176 w 782976"/>
                <a:gd name="connsiteY15" fmla="*/ 596922 h 789061"/>
                <a:gd name="connsiteX16" fmla="*/ 679995 w 782976"/>
                <a:gd name="connsiteY16" fmla="*/ 663658 h 789061"/>
                <a:gd name="connsiteX17" fmla="*/ 622254 w 782976"/>
                <a:gd name="connsiteY17" fmla="*/ 714587 h 789061"/>
                <a:gd name="connsiteX18" fmla="*/ 558957 w 782976"/>
                <a:gd name="connsiteY18" fmla="*/ 683633 h 789061"/>
                <a:gd name="connsiteX19" fmla="*/ 487525 w 782976"/>
                <a:gd name="connsiteY19" fmla="*/ 714521 h 789061"/>
                <a:gd name="connsiteX20" fmla="*/ 466757 w 782976"/>
                <a:gd name="connsiteY20" fmla="*/ 781852 h 789061"/>
                <a:gd name="connsiteX21" fmla="*/ 390099 w 782976"/>
                <a:gd name="connsiteY21" fmla="*/ 789062 h 789061"/>
                <a:gd name="connsiteX22" fmla="*/ 357095 w 782976"/>
                <a:gd name="connsiteY22" fmla="*/ 726823 h 789061"/>
                <a:gd name="connsiteX23" fmla="*/ 281099 w 782976"/>
                <a:gd name="connsiteY23" fmla="*/ 709825 h 789061"/>
                <a:gd name="connsiteX24" fmla="*/ 224747 w 782976"/>
                <a:gd name="connsiteY24" fmla="*/ 752089 h 789061"/>
                <a:gd name="connsiteX25" fmla="*/ 158474 w 782976"/>
                <a:gd name="connsiteY25" fmla="*/ 712867 h 789061"/>
                <a:gd name="connsiteX26" fmla="*/ 168395 w 782976"/>
                <a:gd name="connsiteY26" fmla="*/ 643022 h 789061"/>
                <a:gd name="connsiteX27" fmla="*/ 116937 w 782976"/>
                <a:gd name="connsiteY27" fmla="*/ 584686 h 789061"/>
                <a:gd name="connsiteX28" fmla="*/ 46497 w 782976"/>
                <a:gd name="connsiteY28" fmla="*/ 585744 h 789061"/>
                <a:gd name="connsiteX29" fmla="*/ 15940 w 782976"/>
                <a:gd name="connsiteY29" fmla="*/ 515106 h 789061"/>
                <a:gd name="connsiteX30" fmla="*/ 64950 w 782976"/>
                <a:gd name="connsiteY30" fmla="*/ 464442 h 789061"/>
                <a:gd name="connsiteX31" fmla="*/ 59064 w 782976"/>
                <a:gd name="connsiteY31" fmla="*/ 425948 h 789061"/>
                <a:gd name="connsiteX32" fmla="*/ 57675 w 782976"/>
                <a:gd name="connsiteY32" fmla="*/ 386991 h 789061"/>
                <a:gd name="connsiteX33" fmla="*/ 0 w 782976"/>
                <a:gd name="connsiteY33" fmla="*/ 346446 h 789061"/>
                <a:gd name="connsiteX34" fmla="*/ 16800 w 782976"/>
                <a:gd name="connsiteY34" fmla="*/ 271310 h 789061"/>
                <a:gd name="connsiteX35" fmla="*/ 86182 w 782976"/>
                <a:gd name="connsiteY35" fmla="*/ 259140 h 789061"/>
                <a:gd name="connsiteX36" fmla="*/ 125800 w 782976"/>
                <a:gd name="connsiteY36" fmla="*/ 192206 h 789061"/>
                <a:gd name="connsiteX37" fmla="*/ 102981 w 782976"/>
                <a:gd name="connsiteY37" fmla="*/ 125469 h 789061"/>
                <a:gd name="connsiteX38" fmla="*/ 160722 w 782976"/>
                <a:gd name="connsiteY38" fmla="*/ 74541 h 789061"/>
                <a:gd name="connsiteX39" fmla="*/ 223953 w 782976"/>
                <a:gd name="connsiteY39" fmla="*/ 105495 h 789061"/>
                <a:gd name="connsiteX40" fmla="*/ 295452 w 782976"/>
                <a:gd name="connsiteY40" fmla="*/ 74607 h 789061"/>
                <a:gd name="connsiteX41" fmla="*/ 316220 w 782976"/>
                <a:gd name="connsiteY41" fmla="*/ 7276 h 789061"/>
                <a:gd name="connsiteX42" fmla="*/ 392877 w 782976"/>
                <a:gd name="connsiteY42" fmla="*/ 0 h 789061"/>
                <a:gd name="connsiteX43" fmla="*/ 392877 w 782976"/>
                <a:gd name="connsiteY43" fmla="*/ 0 h 789061"/>
                <a:gd name="connsiteX44" fmla="*/ 416622 w 782976"/>
                <a:gd name="connsiteY44" fmla="*/ 660484 h 789061"/>
                <a:gd name="connsiteX45" fmla="*/ 657375 w 782976"/>
                <a:gd name="connsiteY45" fmla="*/ 369463 h 789061"/>
                <a:gd name="connsiteX46" fmla="*/ 366355 w 782976"/>
                <a:gd name="connsiteY46" fmla="*/ 128710 h 789061"/>
                <a:gd name="connsiteX47" fmla="*/ 125602 w 782976"/>
                <a:gd name="connsiteY47" fmla="*/ 419731 h 789061"/>
                <a:gd name="connsiteX48" fmla="*/ 416622 w 782976"/>
                <a:gd name="connsiteY48" fmla="*/ 660484 h 78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2976" h="789061">
                  <a:moveTo>
                    <a:pt x="392877" y="66"/>
                  </a:moveTo>
                  <a:lnTo>
                    <a:pt x="425882" y="62305"/>
                  </a:lnTo>
                  <a:cubicBezTo>
                    <a:pt x="452140" y="65017"/>
                    <a:pt x="477604" y="70771"/>
                    <a:pt x="501877" y="79303"/>
                  </a:cubicBezTo>
                  <a:lnTo>
                    <a:pt x="558230" y="37039"/>
                  </a:lnTo>
                  <a:lnTo>
                    <a:pt x="624503" y="76261"/>
                  </a:lnTo>
                  <a:lnTo>
                    <a:pt x="614582" y="146105"/>
                  </a:lnTo>
                  <a:cubicBezTo>
                    <a:pt x="633895" y="163434"/>
                    <a:pt x="651158" y="183012"/>
                    <a:pt x="666039" y="204442"/>
                  </a:cubicBezTo>
                  <a:lnTo>
                    <a:pt x="736479" y="203383"/>
                  </a:lnTo>
                  <a:lnTo>
                    <a:pt x="767037" y="274022"/>
                  </a:lnTo>
                  <a:lnTo>
                    <a:pt x="718026" y="324686"/>
                  </a:lnTo>
                  <a:cubicBezTo>
                    <a:pt x="720672" y="337253"/>
                    <a:pt x="722722" y="350084"/>
                    <a:pt x="723913" y="363180"/>
                  </a:cubicBezTo>
                  <a:cubicBezTo>
                    <a:pt x="725169" y="376276"/>
                    <a:pt x="725566" y="389240"/>
                    <a:pt x="725302" y="402137"/>
                  </a:cubicBezTo>
                  <a:lnTo>
                    <a:pt x="782976" y="442681"/>
                  </a:lnTo>
                  <a:lnTo>
                    <a:pt x="766177" y="517818"/>
                  </a:lnTo>
                  <a:lnTo>
                    <a:pt x="696795" y="529987"/>
                  </a:lnTo>
                  <a:cubicBezTo>
                    <a:pt x="686212" y="553864"/>
                    <a:pt x="672852" y="576286"/>
                    <a:pt x="657176" y="596922"/>
                  </a:cubicBezTo>
                  <a:lnTo>
                    <a:pt x="679995" y="663658"/>
                  </a:lnTo>
                  <a:lnTo>
                    <a:pt x="622254" y="714587"/>
                  </a:lnTo>
                  <a:lnTo>
                    <a:pt x="558957" y="683633"/>
                  </a:lnTo>
                  <a:cubicBezTo>
                    <a:pt x="536734" y="696530"/>
                    <a:pt x="512791" y="706981"/>
                    <a:pt x="487525" y="714521"/>
                  </a:cubicBezTo>
                  <a:lnTo>
                    <a:pt x="466757" y="781852"/>
                  </a:lnTo>
                  <a:lnTo>
                    <a:pt x="390099" y="789062"/>
                  </a:lnTo>
                  <a:lnTo>
                    <a:pt x="357095" y="726823"/>
                  </a:lnTo>
                  <a:cubicBezTo>
                    <a:pt x="330837" y="724111"/>
                    <a:pt x="305373" y="718357"/>
                    <a:pt x="281099" y="709825"/>
                  </a:cubicBezTo>
                  <a:lnTo>
                    <a:pt x="224747" y="752089"/>
                  </a:lnTo>
                  <a:lnTo>
                    <a:pt x="158474" y="712867"/>
                  </a:lnTo>
                  <a:lnTo>
                    <a:pt x="168395" y="643022"/>
                  </a:lnTo>
                  <a:cubicBezTo>
                    <a:pt x="149082" y="625693"/>
                    <a:pt x="131819" y="606182"/>
                    <a:pt x="116937" y="584686"/>
                  </a:cubicBezTo>
                  <a:lnTo>
                    <a:pt x="46497" y="585744"/>
                  </a:lnTo>
                  <a:lnTo>
                    <a:pt x="15940" y="515106"/>
                  </a:lnTo>
                  <a:lnTo>
                    <a:pt x="64950" y="464442"/>
                  </a:lnTo>
                  <a:cubicBezTo>
                    <a:pt x="62305" y="451875"/>
                    <a:pt x="60254" y="439044"/>
                    <a:pt x="59064" y="425948"/>
                  </a:cubicBezTo>
                  <a:cubicBezTo>
                    <a:pt x="57807" y="412852"/>
                    <a:pt x="57410" y="399888"/>
                    <a:pt x="57675" y="386991"/>
                  </a:cubicBezTo>
                  <a:lnTo>
                    <a:pt x="0" y="346446"/>
                  </a:lnTo>
                  <a:lnTo>
                    <a:pt x="16800" y="271310"/>
                  </a:lnTo>
                  <a:lnTo>
                    <a:pt x="86182" y="259140"/>
                  </a:lnTo>
                  <a:cubicBezTo>
                    <a:pt x="96764" y="235263"/>
                    <a:pt x="110125" y="212842"/>
                    <a:pt x="125800" y="192206"/>
                  </a:cubicBezTo>
                  <a:lnTo>
                    <a:pt x="102981" y="125469"/>
                  </a:lnTo>
                  <a:lnTo>
                    <a:pt x="160722" y="74541"/>
                  </a:lnTo>
                  <a:lnTo>
                    <a:pt x="223953" y="105495"/>
                  </a:lnTo>
                  <a:cubicBezTo>
                    <a:pt x="246177" y="92597"/>
                    <a:pt x="270120" y="82147"/>
                    <a:pt x="295452" y="74607"/>
                  </a:cubicBezTo>
                  <a:lnTo>
                    <a:pt x="316220" y="7276"/>
                  </a:lnTo>
                  <a:lnTo>
                    <a:pt x="392877" y="0"/>
                  </a:lnTo>
                  <a:lnTo>
                    <a:pt x="392877" y="0"/>
                  </a:lnTo>
                  <a:close/>
                  <a:moveTo>
                    <a:pt x="416622" y="660484"/>
                  </a:moveTo>
                  <a:cubicBezTo>
                    <a:pt x="563455" y="646594"/>
                    <a:pt x="671264" y="516296"/>
                    <a:pt x="657375" y="369463"/>
                  </a:cubicBezTo>
                  <a:cubicBezTo>
                    <a:pt x="643485" y="222630"/>
                    <a:pt x="513188" y="114821"/>
                    <a:pt x="366355" y="128710"/>
                  </a:cubicBezTo>
                  <a:cubicBezTo>
                    <a:pt x="219522" y="142600"/>
                    <a:pt x="111712" y="272898"/>
                    <a:pt x="125602" y="419731"/>
                  </a:cubicBezTo>
                  <a:cubicBezTo>
                    <a:pt x="139491" y="566563"/>
                    <a:pt x="269789" y="674373"/>
                    <a:pt x="416622" y="660484"/>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94" name="Freeform: Shape 65">
              <a:extLst>
                <a:ext uri="{FF2B5EF4-FFF2-40B4-BE49-F238E27FC236}">
                  <a16:creationId xmlns:a16="http://schemas.microsoft.com/office/drawing/2014/main" id="{6B565ADD-E0D8-A651-DC3E-A74AA06F0C13}"/>
                </a:ext>
              </a:extLst>
            </p:cNvPr>
            <p:cNvSpPr/>
            <p:nvPr/>
          </p:nvSpPr>
          <p:spPr>
            <a:xfrm rot="2004859">
              <a:off x="2131920" y="65146"/>
              <a:ext cx="544150" cy="540564"/>
            </a:xfrm>
            <a:custGeom>
              <a:avLst/>
              <a:gdLst>
                <a:gd name="connsiteX0" fmla="*/ 385536 w 568084"/>
                <a:gd name="connsiteY0" fmla="*/ 14816 h 580717"/>
                <a:gd name="connsiteX1" fmla="*/ 397772 w 568084"/>
                <a:gd name="connsiteY1" fmla="*/ 76922 h 580717"/>
                <a:gd name="connsiteX2" fmla="*/ 468873 w 568084"/>
                <a:gd name="connsiteY2" fmla="*/ 133208 h 580717"/>
                <a:gd name="connsiteX3" fmla="*/ 533559 w 568084"/>
                <a:gd name="connsiteY3" fmla="*/ 129438 h 580717"/>
                <a:gd name="connsiteX4" fmla="*/ 565373 w 568084"/>
                <a:gd name="connsiteY4" fmla="*/ 193198 h 580717"/>
                <a:gd name="connsiteX5" fmla="*/ 521257 w 568084"/>
                <a:gd name="connsiteY5" fmla="*/ 245251 h 580717"/>
                <a:gd name="connsiteX6" fmla="*/ 520463 w 568084"/>
                <a:gd name="connsiteY6" fmla="*/ 327398 h 580717"/>
                <a:gd name="connsiteX7" fmla="*/ 568085 w 568084"/>
                <a:gd name="connsiteY7" fmla="*/ 380377 h 580717"/>
                <a:gd name="connsiteX8" fmla="*/ 538123 w 568084"/>
                <a:gd name="connsiteY8" fmla="*/ 444996 h 580717"/>
                <a:gd name="connsiteX9" fmla="*/ 462325 w 568084"/>
                <a:gd name="connsiteY9" fmla="*/ 442748 h 580717"/>
                <a:gd name="connsiteX10" fmla="*/ 406304 w 568084"/>
                <a:gd name="connsiteY10" fmla="*/ 486996 h 580717"/>
                <a:gd name="connsiteX11" fmla="*/ 393407 w 568084"/>
                <a:gd name="connsiteY11" fmla="*/ 563852 h 580717"/>
                <a:gd name="connsiteX12" fmla="*/ 324223 w 568084"/>
                <a:gd name="connsiteY12" fmla="*/ 580718 h 580717"/>
                <a:gd name="connsiteX13" fmla="*/ 276205 w 568084"/>
                <a:gd name="connsiteY13" fmla="*/ 516693 h 580717"/>
                <a:gd name="connsiteX14" fmla="*/ 243134 w 568084"/>
                <a:gd name="connsiteY14" fmla="*/ 512063 h 580717"/>
                <a:gd name="connsiteX15" fmla="*/ 211056 w 568084"/>
                <a:gd name="connsiteY15" fmla="*/ 502803 h 580717"/>
                <a:gd name="connsiteX16" fmla="*/ 141079 w 568084"/>
                <a:gd name="connsiteY16" fmla="*/ 541694 h 580717"/>
                <a:gd name="connsiteX17" fmla="*/ 84727 w 568084"/>
                <a:gd name="connsiteY17" fmla="*/ 498107 h 580717"/>
                <a:gd name="connsiteX18" fmla="*/ 104304 w 568084"/>
                <a:gd name="connsiteY18" fmla="*/ 422641 h 580717"/>
                <a:gd name="connsiteX19" fmla="*/ 71168 w 568084"/>
                <a:gd name="connsiteY19" fmla="*/ 359410 h 580717"/>
                <a:gd name="connsiteX20" fmla="*/ 1058 w 568084"/>
                <a:gd name="connsiteY20" fmla="*/ 330572 h 580717"/>
                <a:gd name="connsiteX21" fmla="*/ 0 w 568084"/>
                <a:gd name="connsiteY21" fmla="*/ 259339 h 580717"/>
                <a:gd name="connsiteX22" fmla="*/ 65017 w 568084"/>
                <a:gd name="connsiteY22" fmla="*/ 230369 h 580717"/>
                <a:gd name="connsiteX23" fmla="*/ 97823 w 568084"/>
                <a:gd name="connsiteY23" fmla="*/ 155034 h 580717"/>
                <a:gd name="connsiteX24" fmla="*/ 78774 w 568084"/>
                <a:gd name="connsiteY24" fmla="*/ 89489 h 580717"/>
                <a:gd name="connsiteX25" fmla="*/ 133870 w 568084"/>
                <a:gd name="connsiteY25" fmla="*/ 44314 h 580717"/>
                <a:gd name="connsiteX26" fmla="*/ 191346 w 568084"/>
                <a:gd name="connsiteY26" fmla="*/ 74144 h 580717"/>
                <a:gd name="connsiteX27" fmla="*/ 279247 w 568084"/>
                <a:gd name="connsiteY27" fmla="*/ 51722 h 580717"/>
                <a:gd name="connsiteX28" fmla="*/ 315757 w 568084"/>
                <a:gd name="connsiteY28" fmla="*/ 0 h 580717"/>
                <a:gd name="connsiteX29" fmla="*/ 385470 w 568084"/>
                <a:gd name="connsiteY29" fmla="*/ 14816 h 580717"/>
                <a:gd name="connsiteX30" fmla="*/ 385470 w 568084"/>
                <a:gd name="connsiteY30" fmla="*/ 14816 h 580717"/>
                <a:gd name="connsiteX31" fmla="*/ 254974 w 568084"/>
                <a:gd name="connsiteY31" fmla="*/ 456637 h 580717"/>
                <a:gd name="connsiteX32" fmla="*/ 464045 w 568084"/>
                <a:gd name="connsiteY32" fmla="*/ 321048 h 580717"/>
                <a:gd name="connsiteX33" fmla="*/ 328456 w 568084"/>
                <a:gd name="connsiteY33" fmla="*/ 111977 h 580717"/>
                <a:gd name="connsiteX34" fmla="*/ 119385 w 568084"/>
                <a:gd name="connsiteY34" fmla="*/ 247566 h 580717"/>
                <a:gd name="connsiteX35" fmla="*/ 254974 w 568084"/>
                <a:gd name="connsiteY35" fmla="*/ 456637 h 58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084" h="580717">
                  <a:moveTo>
                    <a:pt x="385536" y="14816"/>
                  </a:moveTo>
                  <a:lnTo>
                    <a:pt x="397772" y="76922"/>
                  </a:lnTo>
                  <a:cubicBezTo>
                    <a:pt x="425352" y="91010"/>
                    <a:pt x="449362" y="110257"/>
                    <a:pt x="468873" y="133208"/>
                  </a:cubicBezTo>
                  <a:lnTo>
                    <a:pt x="533559" y="129438"/>
                  </a:lnTo>
                  <a:lnTo>
                    <a:pt x="565373" y="193198"/>
                  </a:lnTo>
                  <a:lnTo>
                    <a:pt x="521257" y="245251"/>
                  </a:lnTo>
                  <a:cubicBezTo>
                    <a:pt x="525755" y="271773"/>
                    <a:pt x="525755" y="299486"/>
                    <a:pt x="520463" y="327398"/>
                  </a:cubicBezTo>
                  <a:lnTo>
                    <a:pt x="568085" y="380377"/>
                  </a:lnTo>
                  <a:lnTo>
                    <a:pt x="538123" y="444996"/>
                  </a:lnTo>
                  <a:lnTo>
                    <a:pt x="462325" y="442748"/>
                  </a:lnTo>
                  <a:cubicBezTo>
                    <a:pt x="445989" y="460275"/>
                    <a:pt x="427072" y="475223"/>
                    <a:pt x="406304" y="486996"/>
                  </a:cubicBezTo>
                  <a:lnTo>
                    <a:pt x="393407" y="563852"/>
                  </a:lnTo>
                  <a:lnTo>
                    <a:pt x="324223" y="580718"/>
                  </a:lnTo>
                  <a:lnTo>
                    <a:pt x="276205" y="516693"/>
                  </a:lnTo>
                  <a:cubicBezTo>
                    <a:pt x="265225" y="515966"/>
                    <a:pt x="254180" y="514444"/>
                    <a:pt x="243134" y="512063"/>
                  </a:cubicBezTo>
                  <a:cubicBezTo>
                    <a:pt x="232089" y="509682"/>
                    <a:pt x="221374" y="506574"/>
                    <a:pt x="211056" y="502803"/>
                  </a:cubicBezTo>
                  <a:lnTo>
                    <a:pt x="141079" y="541694"/>
                  </a:lnTo>
                  <a:lnTo>
                    <a:pt x="84727" y="498107"/>
                  </a:lnTo>
                  <a:lnTo>
                    <a:pt x="104304" y="422641"/>
                  </a:lnTo>
                  <a:cubicBezTo>
                    <a:pt x="90150" y="403460"/>
                    <a:pt x="78907" y="382096"/>
                    <a:pt x="71168" y="359410"/>
                  </a:cubicBezTo>
                  <a:lnTo>
                    <a:pt x="1058" y="330572"/>
                  </a:lnTo>
                  <a:lnTo>
                    <a:pt x="0" y="259339"/>
                  </a:lnTo>
                  <a:lnTo>
                    <a:pt x="65017" y="230369"/>
                  </a:lnTo>
                  <a:cubicBezTo>
                    <a:pt x="71631" y="202722"/>
                    <a:pt x="82875" y="177390"/>
                    <a:pt x="97823" y="155034"/>
                  </a:cubicBezTo>
                  <a:lnTo>
                    <a:pt x="78774" y="89489"/>
                  </a:lnTo>
                  <a:lnTo>
                    <a:pt x="133870" y="44314"/>
                  </a:lnTo>
                  <a:lnTo>
                    <a:pt x="191346" y="74144"/>
                  </a:lnTo>
                  <a:cubicBezTo>
                    <a:pt x="218530" y="61180"/>
                    <a:pt x="248360" y="53376"/>
                    <a:pt x="279247" y="51722"/>
                  </a:cubicBezTo>
                  <a:lnTo>
                    <a:pt x="315757" y="0"/>
                  </a:lnTo>
                  <a:lnTo>
                    <a:pt x="385470" y="14816"/>
                  </a:lnTo>
                  <a:lnTo>
                    <a:pt x="385470" y="14816"/>
                  </a:lnTo>
                  <a:close/>
                  <a:moveTo>
                    <a:pt x="254974" y="456637"/>
                  </a:moveTo>
                  <a:cubicBezTo>
                    <a:pt x="350150" y="476942"/>
                    <a:pt x="443740" y="416225"/>
                    <a:pt x="464045" y="321048"/>
                  </a:cubicBezTo>
                  <a:cubicBezTo>
                    <a:pt x="484350" y="225871"/>
                    <a:pt x="423633" y="132282"/>
                    <a:pt x="328456" y="111977"/>
                  </a:cubicBezTo>
                  <a:cubicBezTo>
                    <a:pt x="233279" y="91671"/>
                    <a:pt x="139690" y="152389"/>
                    <a:pt x="119385" y="247566"/>
                  </a:cubicBezTo>
                  <a:cubicBezTo>
                    <a:pt x="99079" y="342742"/>
                    <a:pt x="159797" y="436332"/>
                    <a:pt x="254974" y="456637"/>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95" name="Freeform: Shape 67">
              <a:extLst>
                <a:ext uri="{FF2B5EF4-FFF2-40B4-BE49-F238E27FC236}">
                  <a16:creationId xmlns:a16="http://schemas.microsoft.com/office/drawing/2014/main" id="{C06CBACB-A872-937B-4915-05AAA7B3DAA2}"/>
                </a:ext>
              </a:extLst>
            </p:cNvPr>
            <p:cNvSpPr/>
            <p:nvPr/>
          </p:nvSpPr>
          <p:spPr>
            <a:xfrm>
              <a:off x="5119486" y="1161706"/>
              <a:ext cx="662939" cy="544200"/>
            </a:xfrm>
            <a:custGeom>
              <a:avLst/>
              <a:gdLst>
                <a:gd name="connsiteX0" fmla="*/ 496189 w 643998"/>
                <a:gd name="connsiteY0" fmla="*/ 118855 h 528652"/>
                <a:gd name="connsiteX1" fmla="*/ 515899 w 643998"/>
                <a:gd name="connsiteY1" fmla="*/ 89092 h 528652"/>
                <a:gd name="connsiteX2" fmla="*/ 518347 w 643998"/>
                <a:gd name="connsiteY2" fmla="*/ 86975 h 528652"/>
                <a:gd name="connsiteX3" fmla="*/ 606116 w 643998"/>
                <a:gd name="connsiteY3" fmla="*/ 46762 h 528652"/>
                <a:gd name="connsiteX4" fmla="*/ 612994 w 643998"/>
                <a:gd name="connsiteY4" fmla="*/ 48283 h 528652"/>
                <a:gd name="connsiteX5" fmla="*/ 613457 w 643998"/>
                <a:gd name="connsiteY5" fmla="*/ 55360 h 528652"/>
                <a:gd name="connsiteX6" fmla="*/ 585149 w 643998"/>
                <a:gd name="connsiteY6" fmla="*/ 97690 h 528652"/>
                <a:gd name="connsiteX7" fmla="*/ 639120 w 643998"/>
                <a:gd name="connsiteY7" fmla="*/ 106950 h 528652"/>
                <a:gd name="connsiteX8" fmla="*/ 643948 w 643998"/>
                <a:gd name="connsiteY8" fmla="*/ 111977 h 528652"/>
                <a:gd name="connsiteX9" fmla="*/ 640575 w 643998"/>
                <a:gd name="connsiteY9" fmla="*/ 118062 h 528652"/>
                <a:gd name="connsiteX10" fmla="*/ 551417 w 643998"/>
                <a:gd name="connsiteY10" fmla="*/ 158871 h 528652"/>
                <a:gd name="connsiteX11" fmla="*/ 547978 w 643998"/>
                <a:gd name="connsiteY11" fmla="*/ 159334 h 528652"/>
                <a:gd name="connsiteX12" fmla="*/ 508558 w 643998"/>
                <a:gd name="connsiteY12" fmla="*/ 152389 h 528652"/>
                <a:gd name="connsiteX13" fmla="*/ 383022 w 643998"/>
                <a:gd name="connsiteY13" fmla="*/ 209865 h 528652"/>
                <a:gd name="connsiteX14" fmla="*/ 393406 w 643998"/>
                <a:gd name="connsiteY14" fmla="*/ 232552 h 528652"/>
                <a:gd name="connsiteX15" fmla="*/ 393208 w 643998"/>
                <a:gd name="connsiteY15" fmla="*/ 237049 h 528652"/>
                <a:gd name="connsiteX16" fmla="*/ 389504 w 643998"/>
                <a:gd name="connsiteY16" fmla="*/ 239496 h 528652"/>
                <a:gd name="connsiteX17" fmla="*/ 256495 w 643998"/>
                <a:gd name="connsiteY17" fmla="*/ 254378 h 528652"/>
                <a:gd name="connsiteX18" fmla="*/ 250476 w 643998"/>
                <a:gd name="connsiteY18" fmla="*/ 250939 h 528652"/>
                <a:gd name="connsiteX19" fmla="*/ 251799 w 643998"/>
                <a:gd name="connsiteY19" fmla="*/ 244192 h 528652"/>
                <a:gd name="connsiteX20" fmla="*/ 349026 w 643998"/>
                <a:gd name="connsiteY20" fmla="*/ 154175 h 528652"/>
                <a:gd name="connsiteX21" fmla="*/ 354185 w 643998"/>
                <a:gd name="connsiteY21" fmla="*/ 152720 h 528652"/>
                <a:gd name="connsiteX22" fmla="*/ 358352 w 643998"/>
                <a:gd name="connsiteY22" fmla="*/ 156027 h 528652"/>
                <a:gd name="connsiteX23" fmla="*/ 368141 w 643998"/>
                <a:gd name="connsiteY23" fmla="*/ 177456 h 528652"/>
                <a:gd name="connsiteX24" fmla="*/ 496189 w 643998"/>
                <a:gd name="connsiteY24" fmla="*/ 118855 h 528652"/>
                <a:gd name="connsiteX25" fmla="*/ 496189 w 643998"/>
                <a:gd name="connsiteY25" fmla="*/ 118855 h 528652"/>
                <a:gd name="connsiteX26" fmla="*/ 247566 w 643998"/>
                <a:gd name="connsiteY26" fmla="*/ 135391 h 528652"/>
                <a:gd name="connsiteX27" fmla="*/ 136383 w 643998"/>
                <a:gd name="connsiteY27" fmla="*/ 246573 h 528652"/>
                <a:gd name="connsiteX28" fmla="*/ 247566 w 643998"/>
                <a:gd name="connsiteY28" fmla="*/ 357756 h 528652"/>
                <a:gd name="connsiteX29" fmla="*/ 356566 w 643998"/>
                <a:gd name="connsiteY29" fmla="*/ 268863 h 528652"/>
                <a:gd name="connsiteX30" fmla="*/ 296576 w 643998"/>
                <a:gd name="connsiteY30" fmla="*/ 275543 h 528652"/>
                <a:gd name="connsiteX31" fmla="*/ 247698 w 643998"/>
                <a:gd name="connsiteY31" fmla="*/ 303322 h 528652"/>
                <a:gd name="connsiteX32" fmla="*/ 190751 w 643998"/>
                <a:gd name="connsiteY32" fmla="*/ 246375 h 528652"/>
                <a:gd name="connsiteX33" fmla="*/ 247698 w 643998"/>
                <a:gd name="connsiteY33" fmla="*/ 189428 h 528652"/>
                <a:gd name="connsiteX34" fmla="*/ 268863 w 643998"/>
                <a:gd name="connsiteY34" fmla="*/ 193462 h 528652"/>
                <a:gd name="connsiteX35" fmla="*/ 310598 w 643998"/>
                <a:gd name="connsiteY35" fmla="*/ 154770 h 528652"/>
                <a:gd name="connsiteX36" fmla="*/ 247632 w 643998"/>
                <a:gd name="connsiteY36" fmla="*/ 135258 h 528652"/>
                <a:gd name="connsiteX37" fmla="*/ 247632 w 643998"/>
                <a:gd name="connsiteY37" fmla="*/ 135258 h 528652"/>
                <a:gd name="connsiteX38" fmla="*/ 352465 w 643998"/>
                <a:gd name="connsiteY38" fmla="*/ 472048 h 528652"/>
                <a:gd name="connsiteX39" fmla="*/ 395523 w 643998"/>
                <a:gd name="connsiteY39" fmla="*/ 517090 h 528652"/>
                <a:gd name="connsiteX40" fmla="*/ 447973 w 643998"/>
                <a:gd name="connsiteY40" fmla="*/ 464640 h 528652"/>
                <a:gd name="connsiteX41" fmla="*/ 414241 w 643998"/>
                <a:gd name="connsiteY41" fmla="*/ 430908 h 528652"/>
                <a:gd name="connsiteX42" fmla="*/ 495330 w 643998"/>
                <a:gd name="connsiteY42" fmla="*/ 247632 h 528652"/>
                <a:gd name="connsiteX43" fmla="*/ 488517 w 643998"/>
                <a:gd name="connsiteY43" fmla="*/ 189758 h 528652"/>
                <a:gd name="connsiteX44" fmla="*/ 434149 w 643998"/>
                <a:gd name="connsiteY44" fmla="*/ 214627 h 528652"/>
                <a:gd name="connsiteX45" fmla="*/ 436993 w 643998"/>
                <a:gd name="connsiteY45" fmla="*/ 247301 h 528652"/>
                <a:gd name="connsiteX46" fmla="*/ 247698 w 643998"/>
                <a:gd name="connsiteY46" fmla="*/ 436596 h 528652"/>
                <a:gd name="connsiteX47" fmla="*/ 58403 w 643998"/>
                <a:gd name="connsiteY47" fmla="*/ 247301 h 528652"/>
                <a:gd name="connsiteX48" fmla="*/ 247698 w 643998"/>
                <a:gd name="connsiteY48" fmla="*/ 58006 h 528652"/>
                <a:gd name="connsiteX49" fmla="*/ 399888 w 643998"/>
                <a:gd name="connsiteY49" fmla="*/ 134795 h 528652"/>
                <a:gd name="connsiteX50" fmla="*/ 453727 w 643998"/>
                <a:gd name="connsiteY50" fmla="*/ 110191 h 528652"/>
                <a:gd name="connsiteX51" fmla="*/ 291483 w 643998"/>
                <a:gd name="connsiteY51" fmla="*/ 3836 h 528652"/>
                <a:gd name="connsiteX52" fmla="*/ 247698 w 643998"/>
                <a:gd name="connsiteY52" fmla="*/ 0 h 528652"/>
                <a:gd name="connsiteX53" fmla="*/ 0 w 643998"/>
                <a:gd name="connsiteY53" fmla="*/ 247632 h 528652"/>
                <a:gd name="connsiteX54" fmla="*/ 81486 w 643998"/>
                <a:gd name="connsiteY54" fmla="*/ 431305 h 528652"/>
                <a:gd name="connsiteX55" fmla="*/ 48151 w 643998"/>
                <a:gd name="connsiteY55" fmla="*/ 464640 h 528652"/>
                <a:gd name="connsiteX56" fmla="*/ 100601 w 643998"/>
                <a:gd name="connsiteY56" fmla="*/ 517090 h 528652"/>
                <a:gd name="connsiteX57" fmla="*/ 143460 w 643998"/>
                <a:gd name="connsiteY57" fmla="*/ 472379 h 528652"/>
                <a:gd name="connsiteX58" fmla="*/ 247632 w 643998"/>
                <a:gd name="connsiteY58" fmla="*/ 495330 h 528652"/>
                <a:gd name="connsiteX59" fmla="*/ 352465 w 643998"/>
                <a:gd name="connsiteY59" fmla="*/ 472048 h 52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3998" h="528652">
                  <a:moveTo>
                    <a:pt x="496189" y="118855"/>
                  </a:moveTo>
                  <a:lnTo>
                    <a:pt x="515899" y="89092"/>
                  </a:lnTo>
                  <a:cubicBezTo>
                    <a:pt x="516561" y="88100"/>
                    <a:pt x="517288" y="87505"/>
                    <a:pt x="518347" y="86975"/>
                  </a:cubicBezTo>
                  <a:lnTo>
                    <a:pt x="606116" y="46762"/>
                  </a:lnTo>
                  <a:cubicBezTo>
                    <a:pt x="608497" y="45637"/>
                    <a:pt x="611275" y="46299"/>
                    <a:pt x="612994" y="48283"/>
                  </a:cubicBezTo>
                  <a:cubicBezTo>
                    <a:pt x="614714" y="50333"/>
                    <a:pt x="614912" y="53111"/>
                    <a:pt x="613457" y="55360"/>
                  </a:cubicBezTo>
                  <a:lnTo>
                    <a:pt x="585149" y="97690"/>
                  </a:lnTo>
                  <a:lnTo>
                    <a:pt x="639120" y="106950"/>
                  </a:lnTo>
                  <a:cubicBezTo>
                    <a:pt x="641700" y="107413"/>
                    <a:pt x="643618" y="109397"/>
                    <a:pt x="643948" y="111977"/>
                  </a:cubicBezTo>
                  <a:cubicBezTo>
                    <a:pt x="644279" y="114556"/>
                    <a:pt x="642956" y="117003"/>
                    <a:pt x="640575" y="118062"/>
                  </a:cubicBezTo>
                  <a:lnTo>
                    <a:pt x="551417" y="158871"/>
                  </a:lnTo>
                  <a:cubicBezTo>
                    <a:pt x="550293" y="159400"/>
                    <a:pt x="549168" y="159532"/>
                    <a:pt x="547978" y="159334"/>
                  </a:cubicBezTo>
                  <a:lnTo>
                    <a:pt x="508558" y="152389"/>
                  </a:lnTo>
                  <a:lnTo>
                    <a:pt x="383022" y="209865"/>
                  </a:lnTo>
                  <a:lnTo>
                    <a:pt x="393406" y="232552"/>
                  </a:lnTo>
                  <a:cubicBezTo>
                    <a:pt x="394068" y="234007"/>
                    <a:pt x="394002" y="235594"/>
                    <a:pt x="393208" y="237049"/>
                  </a:cubicBezTo>
                  <a:cubicBezTo>
                    <a:pt x="392414" y="238438"/>
                    <a:pt x="391091" y="239298"/>
                    <a:pt x="389504" y="239496"/>
                  </a:cubicBezTo>
                  <a:cubicBezTo>
                    <a:pt x="345190" y="244457"/>
                    <a:pt x="300875" y="249418"/>
                    <a:pt x="256495" y="254378"/>
                  </a:cubicBezTo>
                  <a:cubicBezTo>
                    <a:pt x="253915" y="254643"/>
                    <a:pt x="251600" y="253320"/>
                    <a:pt x="250476" y="250939"/>
                  </a:cubicBezTo>
                  <a:cubicBezTo>
                    <a:pt x="249418" y="248624"/>
                    <a:pt x="249947" y="245978"/>
                    <a:pt x="251799" y="244192"/>
                  </a:cubicBezTo>
                  <a:cubicBezTo>
                    <a:pt x="284208" y="214231"/>
                    <a:pt x="316617" y="184203"/>
                    <a:pt x="349026" y="154175"/>
                  </a:cubicBezTo>
                  <a:cubicBezTo>
                    <a:pt x="350415" y="152852"/>
                    <a:pt x="352267" y="152389"/>
                    <a:pt x="354185" y="152720"/>
                  </a:cubicBezTo>
                  <a:cubicBezTo>
                    <a:pt x="356103" y="153116"/>
                    <a:pt x="357558" y="154241"/>
                    <a:pt x="358352" y="156027"/>
                  </a:cubicBezTo>
                  <a:lnTo>
                    <a:pt x="368141" y="177456"/>
                  </a:lnTo>
                  <a:lnTo>
                    <a:pt x="496189" y="118855"/>
                  </a:lnTo>
                  <a:lnTo>
                    <a:pt x="496189" y="118855"/>
                  </a:lnTo>
                  <a:close/>
                  <a:moveTo>
                    <a:pt x="247566" y="135391"/>
                  </a:moveTo>
                  <a:cubicBezTo>
                    <a:pt x="186187" y="135391"/>
                    <a:pt x="136383" y="185195"/>
                    <a:pt x="136383" y="246573"/>
                  </a:cubicBezTo>
                  <a:cubicBezTo>
                    <a:pt x="136383" y="307952"/>
                    <a:pt x="186187" y="357756"/>
                    <a:pt x="247566" y="357756"/>
                  </a:cubicBezTo>
                  <a:cubicBezTo>
                    <a:pt x="301338" y="357756"/>
                    <a:pt x="346182" y="319593"/>
                    <a:pt x="356566" y="268863"/>
                  </a:cubicBezTo>
                  <a:lnTo>
                    <a:pt x="296576" y="275543"/>
                  </a:lnTo>
                  <a:cubicBezTo>
                    <a:pt x="286655" y="292211"/>
                    <a:pt x="268466" y="303322"/>
                    <a:pt x="247698" y="303322"/>
                  </a:cubicBezTo>
                  <a:cubicBezTo>
                    <a:pt x="216215" y="303322"/>
                    <a:pt x="190751" y="277858"/>
                    <a:pt x="190751" y="246375"/>
                  </a:cubicBezTo>
                  <a:cubicBezTo>
                    <a:pt x="190751" y="214892"/>
                    <a:pt x="216215" y="189428"/>
                    <a:pt x="247698" y="189428"/>
                  </a:cubicBezTo>
                  <a:cubicBezTo>
                    <a:pt x="255172" y="189428"/>
                    <a:pt x="262315" y="190883"/>
                    <a:pt x="268863" y="193462"/>
                  </a:cubicBezTo>
                  <a:lnTo>
                    <a:pt x="310598" y="154770"/>
                  </a:lnTo>
                  <a:cubicBezTo>
                    <a:pt x="292674" y="142468"/>
                    <a:pt x="270979" y="135258"/>
                    <a:pt x="247632" y="135258"/>
                  </a:cubicBezTo>
                  <a:lnTo>
                    <a:pt x="247632" y="135258"/>
                  </a:lnTo>
                  <a:close/>
                  <a:moveTo>
                    <a:pt x="352465" y="472048"/>
                  </a:moveTo>
                  <a:cubicBezTo>
                    <a:pt x="358881" y="483490"/>
                    <a:pt x="385073" y="506706"/>
                    <a:pt x="395523" y="517090"/>
                  </a:cubicBezTo>
                  <a:cubicBezTo>
                    <a:pt x="429255" y="550888"/>
                    <a:pt x="482498" y="499166"/>
                    <a:pt x="447973" y="464640"/>
                  </a:cubicBezTo>
                  <a:lnTo>
                    <a:pt x="414241" y="430908"/>
                  </a:lnTo>
                  <a:cubicBezTo>
                    <a:pt x="464045" y="385602"/>
                    <a:pt x="495330" y="320254"/>
                    <a:pt x="495330" y="247632"/>
                  </a:cubicBezTo>
                  <a:cubicBezTo>
                    <a:pt x="495330" y="227723"/>
                    <a:pt x="492949" y="208344"/>
                    <a:pt x="488517" y="189758"/>
                  </a:cubicBezTo>
                  <a:lnTo>
                    <a:pt x="434149" y="214627"/>
                  </a:lnTo>
                  <a:cubicBezTo>
                    <a:pt x="436001" y="225276"/>
                    <a:pt x="436993" y="236189"/>
                    <a:pt x="436993" y="247301"/>
                  </a:cubicBezTo>
                  <a:cubicBezTo>
                    <a:pt x="436993" y="351870"/>
                    <a:pt x="352267" y="436596"/>
                    <a:pt x="247698" y="436596"/>
                  </a:cubicBezTo>
                  <a:cubicBezTo>
                    <a:pt x="143129" y="436596"/>
                    <a:pt x="58403" y="351870"/>
                    <a:pt x="58403" y="247301"/>
                  </a:cubicBezTo>
                  <a:cubicBezTo>
                    <a:pt x="58403" y="142732"/>
                    <a:pt x="143129" y="58006"/>
                    <a:pt x="247698" y="58006"/>
                  </a:cubicBezTo>
                  <a:cubicBezTo>
                    <a:pt x="310069" y="58006"/>
                    <a:pt x="365429" y="88232"/>
                    <a:pt x="399888" y="134795"/>
                  </a:cubicBezTo>
                  <a:lnTo>
                    <a:pt x="453727" y="110191"/>
                  </a:lnTo>
                  <a:cubicBezTo>
                    <a:pt x="417019" y="55294"/>
                    <a:pt x="359013" y="15874"/>
                    <a:pt x="291483" y="3836"/>
                  </a:cubicBezTo>
                  <a:cubicBezTo>
                    <a:pt x="276998" y="1257"/>
                    <a:pt x="262381" y="0"/>
                    <a:pt x="247698" y="0"/>
                  </a:cubicBezTo>
                  <a:cubicBezTo>
                    <a:pt x="114622" y="0"/>
                    <a:pt x="0" y="107215"/>
                    <a:pt x="0" y="247632"/>
                  </a:cubicBezTo>
                  <a:cubicBezTo>
                    <a:pt x="0" y="320453"/>
                    <a:pt x="31483" y="385999"/>
                    <a:pt x="81486" y="431305"/>
                  </a:cubicBezTo>
                  <a:lnTo>
                    <a:pt x="48151" y="464640"/>
                  </a:lnTo>
                  <a:cubicBezTo>
                    <a:pt x="13228" y="499563"/>
                    <a:pt x="65612" y="552145"/>
                    <a:pt x="100601" y="517090"/>
                  </a:cubicBezTo>
                  <a:cubicBezTo>
                    <a:pt x="111051" y="506640"/>
                    <a:pt x="136978" y="483821"/>
                    <a:pt x="143460" y="472379"/>
                  </a:cubicBezTo>
                  <a:cubicBezTo>
                    <a:pt x="175141" y="487062"/>
                    <a:pt x="210395" y="495330"/>
                    <a:pt x="247632" y="495330"/>
                  </a:cubicBezTo>
                  <a:cubicBezTo>
                    <a:pt x="284869" y="495330"/>
                    <a:pt x="320651" y="486996"/>
                    <a:pt x="352465" y="472048"/>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96" name="Freeform: Shape 68">
              <a:extLst>
                <a:ext uri="{FF2B5EF4-FFF2-40B4-BE49-F238E27FC236}">
                  <a16:creationId xmlns:a16="http://schemas.microsoft.com/office/drawing/2014/main" id="{E433AF33-8E4B-C096-F2DB-1E3848F7110D}"/>
                </a:ext>
              </a:extLst>
            </p:cNvPr>
            <p:cNvSpPr/>
            <p:nvPr/>
          </p:nvSpPr>
          <p:spPr>
            <a:xfrm>
              <a:off x="4729387" y="781627"/>
              <a:ext cx="1276343" cy="1269331"/>
            </a:xfrm>
            <a:custGeom>
              <a:avLst/>
              <a:gdLst>
                <a:gd name="connsiteX0" fmla="*/ 790715 w 1239877"/>
                <a:gd name="connsiteY0" fmla="*/ 17858 h 1233065"/>
                <a:gd name="connsiteX1" fmla="*/ 806787 w 1239877"/>
                <a:gd name="connsiteY1" fmla="*/ 98285 h 1233065"/>
                <a:gd name="connsiteX2" fmla="*/ 878881 w 1239877"/>
                <a:gd name="connsiteY2" fmla="*/ 130430 h 1233065"/>
                <a:gd name="connsiteX3" fmla="*/ 949387 w 1239877"/>
                <a:gd name="connsiteY3" fmla="*/ 88629 h 1233065"/>
                <a:gd name="connsiteX4" fmla="*/ 1018504 w 1239877"/>
                <a:gd name="connsiteY4" fmla="*/ 138896 h 1233065"/>
                <a:gd name="connsiteX5" fmla="*/ 1000382 w 1239877"/>
                <a:gd name="connsiteY5" fmla="*/ 219257 h 1233065"/>
                <a:gd name="connsiteX6" fmla="*/ 1052567 w 1239877"/>
                <a:gd name="connsiteY6" fmla="*/ 277660 h 1233065"/>
                <a:gd name="connsiteX7" fmla="*/ 1134714 w 1239877"/>
                <a:gd name="connsiteY7" fmla="*/ 268069 h 1233065"/>
                <a:gd name="connsiteX8" fmla="*/ 1177441 w 1239877"/>
                <a:gd name="connsiteY8" fmla="*/ 342081 h 1233065"/>
                <a:gd name="connsiteX9" fmla="*/ 1127703 w 1239877"/>
                <a:gd name="connsiteY9" fmla="*/ 408751 h 1233065"/>
                <a:gd name="connsiteX10" fmla="*/ 1151381 w 1239877"/>
                <a:gd name="connsiteY10" fmla="*/ 482498 h 1233065"/>
                <a:gd name="connsiteX11" fmla="*/ 1231015 w 1239877"/>
                <a:gd name="connsiteY11" fmla="*/ 507367 h 1233065"/>
                <a:gd name="connsiteX12" fmla="*/ 1239878 w 1239877"/>
                <a:gd name="connsiteY12" fmla="*/ 592358 h 1233065"/>
                <a:gd name="connsiteX13" fmla="*/ 1166462 w 1239877"/>
                <a:gd name="connsiteY13" fmla="*/ 633564 h 1233065"/>
                <a:gd name="connsiteX14" fmla="*/ 1158062 w 1239877"/>
                <a:gd name="connsiteY14" fmla="*/ 709229 h 1233065"/>
                <a:gd name="connsiteX15" fmla="*/ 1221623 w 1239877"/>
                <a:gd name="connsiteY15" fmla="*/ 765185 h 1233065"/>
                <a:gd name="connsiteX16" fmla="*/ 1195167 w 1239877"/>
                <a:gd name="connsiteY16" fmla="*/ 846406 h 1233065"/>
                <a:gd name="connsiteX17" fmla="*/ 1110242 w 1239877"/>
                <a:gd name="connsiteY17" fmla="*/ 854277 h 1233065"/>
                <a:gd name="connsiteX18" fmla="*/ 1072475 w 1239877"/>
                <a:gd name="connsiteY18" fmla="*/ 919029 h 1233065"/>
                <a:gd name="connsiteX19" fmla="*/ 1108191 w 1239877"/>
                <a:gd name="connsiteY19" fmla="*/ 996876 h 1233065"/>
                <a:gd name="connsiteX20" fmla="*/ 1050980 w 1239877"/>
                <a:gd name="connsiteY20" fmla="*/ 1060306 h 1233065"/>
                <a:gd name="connsiteX21" fmla="*/ 969163 w 1239877"/>
                <a:gd name="connsiteY21" fmla="*/ 1032593 h 1233065"/>
                <a:gd name="connsiteX22" fmla="*/ 909372 w 1239877"/>
                <a:gd name="connsiteY22" fmla="*/ 1075650 h 1233065"/>
                <a:gd name="connsiteX23" fmla="*/ 910364 w 1239877"/>
                <a:gd name="connsiteY23" fmla="*/ 1162361 h 1233065"/>
                <a:gd name="connsiteX24" fmla="*/ 832318 w 1239877"/>
                <a:gd name="connsiteY24" fmla="*/ 1197085 h 1233065"/>
                <a:gd name="connsiteX25" fmla="*/ 768359 w 1239877"/>
                <a:gd name="connsiteY25" fmla="*/ 1138021 h 1233065"/>
                <a:gd name="connsiteX26" fmla="*/ 696861 w 1239877"/>
                <a:gd name="connsiteY26" fmla="*/ 1153101 h 1233065"/>
                <a:gd name="connsiteX27" fmla="*/ 662335 w 1239877"/>
                <a:gd name="connsiteY27" fmla="*/ 1233066 h 1233065"/>
                <a:gd name="connsiteX28" fmla="*/ 576881 w 1239877"/>
                <a:gd name="connsiteY28" fmla="*/ 1233066 h 1233065"/>
                <a:gd name="connsiteX29" fmla="*/ 542290 w 1239877"/>
                <a:gd name="connsiteY29" fmla="*/ 1152705 h 1233065"/>
                <a:gd name="connsiteX30" fmla="*/ 506507 w 1239877"/>
                <a:gd name="connsiteY30" fmla="*/ 1146355 h 1233065"/>
                <a:gd name="connsiteX31" fmla="*/ 471254 w 1239877"/>
                <a:gd name="connsiteY31" fmla="*/ 1137558 h 1233065"/>
                <a:gd name="connsiteX32" fmla="*/ 406899 w 1239877"/>
                <a:gd name="connsiteY32" fmla="*/ 1196820 h 1233065"/>
                <a:gd name="connsiteX33" fmla="*/ 328853 w 1239877"/>
                <a:gd name="connsiteY33" fmla="*/ 1162030 h 1233065"/>
                <a:gd name="connsiteX34" fmla="*/ 329977 w 1239877"/>
                <a:gd name="connsiteY34" fmla="*/ 1074923 h 1233065"/>
                <a:gd name="connsiteX35" fmla="*/ 270847 w 1239877"/>
                <a:gd name="connsiteY35" fmla="*/ 1031997 h 1233065"/>
                <a:gd name="connsiteX36" fmla="*/ 188369 w 1239877"/>
                <a:gd name="connsiteY36" fmla="*/ 1059843 h 1233065"/>
                <a:gd name="connsiteX37" fmla="*/ 131224 w 1239877"/>
                <a:gd name="connsiteY37" fmla="*/ 996347 h 1233065"/>
                <a:gd name="connsiteX38" fmla="*/ 167469 w 1239877"/>
                <a:gd name="connsiteY38" fmla="*/ 917573 h 1233065"/>
                <a:gd name="connsiteX39" fmla="*/ 130496 w 1239877"/>
                <a:gd name="connsiteY39" fmla="*/ 853880 h 1233065"/>
                <a:gd name="connsiteX40" fmla="*/ 44447 w 1239877"/>
                <a:gd name="connsiteY40" fmla="*/ 845810 h 1233065"/>
                <a:gd name="connsiteX41" fmla="*/ 18056 w 1239877"/>
                <a:gd name="connsiteY41" fmla="*/ 764523 h 1233065"/>
                <a:gd name="connsiteX42" fmla="*/ 82412 w 1239877"/>
                <a:gd name="connsiteY42" fmla="*/ 708039 h 1233065"/>
                <a:gd name="connsiteX43" fmla="*/ 74342 w 1239877"/>
                <a:gd name="connsiteY43" fmla="*/ 633564 h 1233065"/>
                <a:gd name="connsiteX44" fmla="*/ 0 w 1239877"/>
                <a:gd name="connsiteY44" fmla="*/ 591763 h 1233065"/>
                <a:gd name="connsiteX45" fmla="*/ 8995 w 1239877"/>
                <a:gd name="connsiteY45" fmla="*/ 506838 h 1233065"/>
                <a:gd name="connsiteX46" fmla="*/ 89819 w 1239877"/>
                <a:gd name="connsiteY46" fmla="*/ 481638 h 1233065"/>
                <a:gd name="connsiteX47" fmla="*/ 113035 w 1239877"/>
                <a:gd name="connsiteY47" fmla="*/ 409148 h 1233065"/>
                <a:gd name="connsiteX48" fmla="*/ 62768 w 1239877"/>
                <a:gd name="connsiteY48" fmla="*/ 341552 h 1233065"/>
                <a:gd name="connsiteX49" fmla="*/ 105561 w 1239877"/>
                <a:gd name="connsiteY49" fmla="*/ 267606 h 1233065"/>
                <a:gd name="connsiteX50" fmla="*/ 188369 w 1239877"/>
                <a:gd name="connsiteY50" fmla="*/ 277329 h 1233065"/>
                <a:gd name="connsiteX51" fmla="*/ 240092 w 1239877"/>
                <a:gd name="connsiteY51" fmla="*/ 219654 h 1233065"/>
                <a:gd name="connsiteX52" fmla="*/ 221903 w 1239877"/>
                <a:gd name="connsiteY52" fmla="*/ 138499 h 1233065"/>
                <a:gd name="connsiteX53" fmla="*/ 291020 w 1239877"/>
                <a:gd name="connsiteY53" fmla="*/ 88298 h 1233065"/>
                <a:gd name="connsiteX54" fmla="*/ 362122 w 1239877"/>
                <a:gd name="connsiteY54" fmla="*/ 130496 h 1233065"/>
                <a:gd name="connsiteX55" fmla="*/ 433620 w 1239877"/>
                <a:gd name="connsiteY55" fmla="*/ 98484 h 1233065"/>
                <a:gd name="connsiteX56" fmla="*/ 449824 w 1239877"/>
                <a:gd name="connsiteY56" fmla="*/ 17726 h 1233065"/>
                <a:gd name="connsiteX57" fmla="*/ 533427 w 1239877"/>
                <a:gd name="connsiteY57" fmla="*/ 0 h 1233065"/>
                <a:gd name="connsiteX58" fmla="*/ 580784 w 1239877"/>
                <a:gd name="connsiteY58" fmla="*/ 66935 h 1233065"/>
                <a:gd name="connsiteX59" fmla="*/ 659756 w 1239877"/>
                <a:gd name="connsiteY59" fmla="*/ 66935 h 1233065"/>
                <a:gd name="connsiteX60" fmla="*/ 707179 w 1239877"/>
                <a:gd name="connsiteY60" fmla="*/ 66 h 1233065"/>
                <a:gd name="connsiteX61" fmla="*/ 790715 w 1239877"/>
                <a:gd name="connsiteY61" fmla="*/ 17858 h 1233065"/>
                <a:gd name="connsiteX62" fmla="*/ 790715 w 1239877"/>
                <a:gd name="connsiteY62" fmla="*/ 17858 h 1233065"/>
                <a:gd name="connsiteX63" fmla="*/ 530516 w 1239877"/>
                <a:gd name="connsiteY63" fmla="*/ 1033717 h 1233065"/>
                <a:gd name="connsiteX64" fmla="*/ 1042249 w 1239877"/>
                <a:gd name="connsiteY64" fmla="*/ 701822 h 1233065"/>
                <a:gd name="connsiteX65" fmla="*/ 710354 w 1239877"/>
                <a:gd name="connsiteY65" fmla="*/ 190089 h 1233065"/>
                <a:gd name="connsiteX66" fmla="*/ 198687 w 1239877"/>
                <a:gd name="connsiteY66" fmla="*/ 521984 h 1233065"/>
                <a:gd name="connsiteX67" fmla="*/ 530582 w 1239877"/>
                <a:gd name="connsiteY67" fmla="*/ 1033717 h 123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877" h="1233065">
                  <a:moveTo>
                    <a:pt x="790715" y="17858"/>
                  </a:moveTo>
                  <a:lnTo>
                    <a:pt x="806787" y="98285"/>
                  </a:lnTo>
                  <a:cubicBezTo>
                    <a:pt x="831855" y="107347"/>
                    <a:pt x="855930" y="118128"/>
                    <a:pt x="878881" y="130430"/>
                  </a:cubicBezTo>
                  <a:lnTo>
                    <a:pt x="949387" y="88629"/>
                  </a:lnTo>
                  <a:lnTo>
                    <a:pt x="1018504" y="138896"/>
                  </a:lnTo>
                  <a:lnTo>
                    <a:pt x="1000382" y="219257"/>
                  </a:lnTo>
                  <a:cubicBezTo>
                    <a:pt x="1019166" y="237446"/>
                    <a:pt x="1036627" y="257024"/>
                    <a:pt x="1052567" y="277660"/>
                  </a:cubicBezTo>
                  <a:lnTo>
                    <a:pt x="1134714" y="268069"/>
                  </a:lnTo>
                  <a:lnTo>
                    <a:pt x="1177441" y="342081"/>
                  </a:lnTo>
                  <a:lnTo>
                    <a:pt x="1127703" y="408751"/>
                  </a:lnTo>
                  <a:cubicBezTo>
                    <a:pt x="1137294" y="432628"/>
                    <a:pt x="1145230" y="457299"/>
                    <a:pt x="1151381" y="482498"/>
                  </a:cubicBezTo>
                  <a:lnTo>
                    <a:pt x="1231015" y="507367"/>
                  </a:lnTo>
                  <a:lnTo>
                    <a:pt x="1239878" y="592358"/>
                  </a:lnTo>
                  <a:lnTo>
                    <a:pt x="1166462" y="633564"/>
                  </a:lnTo>
                  <a:cubicBezTo>
                    <a:pt x="1165404" y="658632"/>
                    <a:pt x="1162692" y="683897"/>
                    <a:pt x="1158062" y="709229"/>
                  </a:cubicBezTo>
                  <a:lnTo>
                    <a:pt x="1221623" y="765185"/>
                  </a:lnTo>
                  <a:lnTo>
                    <a:pt x="1195167" y="846406"/>
                  </a:lnTo>
                  <a:lnTo>
                    <a:pt x="1110242" y="854277"/>
                  </a:lnTo>
                  <a:cubicBezTo>
                    <a:pt x="1099130" y="876897"/>
                    <a:pt x="1086431" y="898459"/>
                    <a:pt x="1072475" y="919029"/>
                  </a:cubicBezTo>
                  <a:lnTo>
                    <a:pt x="1108191" y="996876"/>
                  </a:lnTo>
                  <a:lnTo>
                    <a:pt x="1050980" y="1060306"/>
                  </a:lnTo>
                  <a:lnTo>
                    <a:pt x="969163" y="1032593"/>
                  </a:lnTo>
                  <a:cubicBezTo>
                    <a:pt x="950247" y="1048268"/>
                    <a:pt x="930272" y="1062621"/>
                    <a:pt x="909372" y="1075650"/>
                  </a:cubicBezTo>
                  <a:lnTo>
                    <a:pt x="910364" y="1162361"/>
                  </a:lnTo>
                  <a:lnTo>
                    <a:pt x="832318" y="1197085"/>
                  </a:lnTo>
                  <a:lnTo>
                    <a:pt x="768359" y="1138021"/>
                  </a:lnTo>
                  <a:cubicBezTo>
                    <a:pt x="745011" y="1144635"/>
                    <a:pt x="721135" y="1149662"/>
                    <a:pt x="696861" y="1153101"/>
                  </a:cubicBezTo>
                  <a:lnTo>
                    <a:pt x="662335" y="1233066"/>
                  </a:lnTo>
                  <a:lnTo>
                    <a:pt x="576881" y="1233066"/>
                  </a:lnTo>
                  <a:lnTo>
                    <a:pt x="542290" y="1152705"/>
                  </a:lnTo>
                  <a:cubicBezTo>
                    <a:pt x="530384" y="1150985"/>
                    <a:pt x="518479" y="1148868"/>
                    <a:pt x="506507" y="1146355"/>
                  </a:cubicBezTo>
                  <a:cubicBezTo>
                    <a:pt x="494536" y="1143776"/>
                    <a:pt x="482829" y="1140865"/>
                    <a:pt x="471254" y="1137558"/>
                  </a:cubicBezTo>
                  <a:lnTo>
                    <a:pt x="406899" y="1196820"/>
                  </a:lnTo>
                  <a:lnTo>
                    <a:pt x="328853" y="1162030"/>
                  </a:lnTo>
                  <a:lnTo>
                    <a:pt x="329977" y="1074923"/>
                  </a:lnTo>
                  <a:cubicBezTo>
                    <a:pt x="309209" y="1061893"/>
                    <a:pt x="289499" y="1047540"/>
                    <a:pt x="270847" y="1031997"/>
                  </a:cubicBezTo>
                  <a:lnTo>
                    <a:pt x="188369" y="1059843"/>
                  </a:lnTo>
                  <a:lnTo>
                    <a:pt x="131224" y="996347"/>
                  </a:lnTo>
                  <a:lnTo>
                    <a:pt x="167469" y="917573"/>
                  </a:lnTo>
                  <a:cubicBezTo>
                    <a:pt x="153778" y="897202"/>
                    <a:pt x="141343" y="875905"/>
                    <a:pt x="130496" y="853880"/>
                  </a:cubicBezTo>
                  <a:lnTo>
                    <a:pt x="44447" y="845810"/>
                  </a:lnTo>
                  <a:lnTo>
                    <a:pt x="18056" y="764523"/>
                  </a:lnTo>
                  <a:lnTo>
                    <a:pt x="82412" y="708039"/>
                  </a:lnTo>
                  <a:cubicBezTo>
                    <a:pt x="78046" y="683633"/>
                    <a:pt x="75334" y="658698"/>
                    <a:pt x="74342" y="633564"/>
                  </a:cubicBezTo>
                  <a:lnTo>
                    <a:pt x="0" y="591763"/>
                  </a:lnTo>
                  <a:lnTo>
                    <a:pt x="8995" y="506838"/>
                  </a:lnTo>
                  <a:lnTo>
                    <a:pt x="89819" y="481638"/>
                  </a:lnTo>
                  <a:cubicBezTo>
                    <a:pt x="95970" y="456637"/>
                    <a:pt x="103709" y="432430"/>
                    <a:pt x="113035" y="409148"/>
                  </a:cubicBezTo>
                  <a:lnTo>
                    <a:pt x="62768" y="341552"/>
                  </a:lnTo>
                  <a:lnTo>
                    <a:pt x="105561" y="267606"/>
                  </a:lnTo>
                  <a:lnTo>
                    <a:pt x="188369" y="277329"/>
                  </a:lnTo>
                  <a:cubicBezTo>
                    <a:pt x="204309" y="256825"/>
                    <a:pt x="221572" y="237578"/>
                    <a:pt x="240092" y="219654"/>
                  </a:cubicBezTo>
                  <a:lnTo>
                    <a:pt x="221903" y="138499"/>
                  </a:lnTo>
                  <a:lnTo>
                    <a:pt x="291020" y="88298"/>
                  </a:lnTo>
                  <a:lnTo>
                    <a:pt x="362122" y="130496"/>
                  </a:lnTo>
                  <a:cubicBezTo>
                    <a:pt x="385139" y="118194"/>
                    <a:pt x="409016" y="107479"/>
                    <a:pt x="433620" y="98484"/>
                  </a:cubicBezTo>
                  <a:lnTo>
                    <a:pt x="449824" y="17726"/>
                  </a:lnTo>
                  <a:lnTo>
                    <a:pt x="533427" y="0"/>
                  </a:lnTo>
                  <a:lnTo>
                    <a:pt x="580784" y="66935"/>
                  </a:lnTo>
                  <a:cubicBezTo>
                    <a:pt x="606777" y="65083"/>
                    <a:pt x="633167" y="65083"/>
                    <a:pt x="659756" y="66935"/>
                  </a:cubicBezTo>
                  <a:lnTo>
                    <a:pt x="707179" y="66"/>
                  </a:lnTo>
                  <a:lnTo>
                    <a:pt x="790715" y="17858"/>
                  </a:lnTo>
                  <a:lnTo>
                    <a:pt x="790715" y="17858"/>
                  </a:lnTo>
                  <a:close/>
                  <a:moveTo>
                    <a:pt x="530516" y="1033717"/>
                  </a:moveTo>
                  <a:cubicBezTo>
                    <a:pt x="763465" y="1083389"/>
                    <a:pt x="992577" y="934770"/>
                    <a:pt x="1042249" y="701822"/>
                  </a:cubicBezTo>
                  <a:cubicBezTo>
                    <a:pt x="1091921" y="468873"/>
                    <a:pt x="943302" y="239761"/>
                    <a:pt x="710354" y="190089"/>
                  </a:cubicBezTo>
                  <a:cubicBezTo>
                    <a:pt x="477405" y="140417"/>
                    <a:pt x="248293" y="289036"/>
                    <a:pt x="198687" y="521984"/>
                  </a:cubicBezTo>
                  <a:cubicBezTo>
                    <a:pt x="149016" y="754933"/>
                    <a:pt x="297634" y="984045"/>
                    <a:pt x="530582" y="1033717"/>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97" name="Freeform: Shape 69">
              <a:extLst>
                <a:ext uri="{FF2B5EF4-FFF2-40B4-BE49-F238E27FC236}">
                  <a16:creationId xmlns:a16="http://schemas.microsoft.com/office/drawing/2014/main" id="{2DF24D56-1BAA-AA0B-01F3-D7FCCA5FA6D1}"/>
                </a:ext>
              </a:extLst>
            </p:cNvPr>
            <p:cNvSpPr/>
            <p:nvPr/>
          </p:nvSpPr>
          <p:spPr>
            <a:xfrm>
              <a:off x="4064754" y="1215892"/>
              <a:ext cx="311631" cy="417231"/>
            </a:xfrm>
            <a:custGeom>
              <a:avLst/>
              <a:gdLst>
                <a:gd name="connsiteX0" fmla="*/ 19842 w 302727"/>
                <a:gd name="connsiteY0" fmla="*/ 405312 h 405311"/>
                <a:gd name="connsiteX1" fmla="*/ 282819 w 302727"/>
                <a:gd name="connsiteY1" fmla="*/ 405312 h 405311"/>
                <a:gd name="connsiteX2" fmla="*/ 302727 w 302727"/>
                <a:gd name="connsiteY2" fmla="*/ 385403 h 405311"/>
                <a:gd name="connsiteX3" fmla="*/ 302727 w 302727"/>
                <a:gd name="connsiteY3" fmla="*/ 35981 h 405311"/>
                <a:gd name="connsiteX4" fmla="*/ 282819 w 302727"/>
                <a:gd name="connsiteY4" fmla="*/ 16138 h 405311"/>
                <a:gd name="connsiteX5" fmla="*/ 214892 w 302727"/>
                <a:gd name="connsiteY5" fmla="*/ 16138 h 405311"/>
                <a:gd name="connsiteX6" fmla="*/ 214892 w 302727"/>
                <a:gd name="connsiteY6" fmla="*/ 51854 h 405311"/>
                <a:gd name="connsiteX7" fmla="*/ 265622 w 302727"/>
                <a:gd name="connsiteY7" fmla="*/ 51854 h 405311"/>
                <a:gd name="connsiteX8" fmla="*/ 265622 w 302727"/>
                <a:gd name="connsiteY8" fmla="*/ 369596 h 405311"/>
                <a:gd name="connsiteX9" fmla="*/ 37105 w 302727"/>
                <a:gd name="connsiteY9" fmla="*/ 369596 h 405311"/>
                <a:gd name="connsiteX10" fmla="*/ 37105 w 302727"/>
                <a:gd name="connsiteY10" fmla="*/ 51854 h 405311"/>
                <a:gd name="connsiteX11" fmla="*/ 87835 w 302727"/>
                <a:gd name="connsiteY11" fmla="*/ 51854 h 405311"/>
                <a:gd name="connsiteX12" fmla="*/ 87835 w 302727"/>
                <a:gd name="connsiteY12" fmla="*/ 16138 h 405311"/>
                <a:gd name="connsiteX13" fmla="*/ 19908 w 302727"/>
                <a:gd name="connsiteY13" fmla="*/ 16138 h 405311"/>
                <a:gd name="connsiteX14" fmla="*/ 0 w 302727"/>
                <a:gd name="connsiteY14" fmla="*/ 35981 h 405311"/>
                <a:gd name="connsiteX15" fmla="*/ 0 w 302727"/>
                <a:gd name="connsiteY15" fmla="*/ 385403 h 405311"/>
                <a:gd name="connsiteX16" fmla="*/ 19908 w 302727"/>
                <a:gd name="connsiteY16" fmla="*/ 405312 h 405311"/>
                <a:gd name="connsiteX17" fmla="*/ 19908 w 302727"/>
                <a:gd name="connsiteY17" fmla="*/ 405312 h 405311"/>
                <a:gd name="connsiteX18" fmla="*/ 192007 w 302727"/>
                <a:gd name="connsiteY18" fmla="*/ 0 h 405311"/>
                <a:gd name="connsiteX19" fmla="*/ 203780 w 302727"/>
                <a:gd name="connsiteY19" fmla="*/ 3968 h 405311"/>
                <a:gd name="connsiteX20" fmla="*/ 208344 w 302727"/>
                <a:gd name="connsiteY20" fmla="*/ 12831 h 405311"/>
                <a:gd name="connsiteX21" fmla="*/ 208344 w 302727"/>
                <a:gd name="connsiteY21" fmla="*/ 63165 h 405311"/>
                <a:gd name="connsiteX22" fmla="*/ 203780 w 302727"/>
                <a:gd name="connsiteY22" fmla="*/ 72027 h 405311"/>
                <a:gd name="connsiteX23" fmla="*/ 192007 w 302727"/>
                <a:gd name="connsiteY23" fmla="*/ 76062 h 405311"/>
                <a:gd name="connsiteX24" fmla="*/ 110720 w 302727"/>
                <a:gd name="connsiteY24" fmla="*/ 76062 h 405311"/>
                <a:gd name="connsiteX25" fmla="*/ 99013 w 302727"/>
                <a:gd name="connsiteY25" fmla="*/ 72027 h 405311"/>
                <a:gd name="connsiteX26" fmla="*/ 94449 w 302727"/>
                <a:gd name="connsiteY26" fmla="*/ 63165 h 405311"/>
                <a:gd name="connsiteX27" fmla="*/ 94449 w 302727"/>
                <a:gd name="connsiteY27" fmla="*/ 12831 h 405311"/>
                <a:gd name="connsiteX28" fmla="*/ 99013 w 302727"/>
                <a:gd name="connsiteY28" fmla="*/ 3968 h 405311"/>
                <a:gd name="connsiteX29" fmla="*/ 110720 w 302727"/>
                <a:gd name="connsiteY29" fmla="*/ 0 h 405311"/>
                <a:gd name="connsiteX30" fmla="*/ 192007 w 302727"/>
                <a:gd name="connsiteY30" fmla="*/ 0 h 405311"/>
                <a:gd name="connsiteX31" fmla="*/ 121633 w 302727"/>
                <a:gd name="connsiteY31" fmla="*/ 16469 h 405311"/>
                <a:gd name="connsiteX32" fmla="*/ 181094 w 302727"/>
                <a:gd name="connsiteY32" fmla="*/ 16469 h 405311"/>
                <a:gd name="connsiteX33" fmla="*/ 190883 w 302727"/>
                <a:gd name="connsiteY33" fmla="*/ 19842 h 405311"/>
                <a:gd name="connsiteX34" fmla="*/ 190883 w 302727"/>
                <a:gd name="connsiteY34" fmla="*/ 19842 h 405311"/>
                <a:gd name="connsiteX35" fmla="*/ 195314 w 302727"/>
                <a:gd name="connsiteY35" fmla="*/ 28771 h 405311"/>
                <a:gd name="connsiteX36" fmla="*/ 195314 w 302727"/>
                <a:gd name="connsiteY36" fmla="*/ 44777 h 405311"/>
                <a:gd name="connsiteX37" fmla="*/ 190883 w 302727"/>
                <a:gd name="connsiteY37" fmla="*/ 53706 h 405311"/>
                <a:gd name="connsiteX38" fmla="*/ 190883 w 302727"/>
                <a:gd name="connsiteY38" fmla="*/ 53706 h 405311"/>
                <a:gd name="connsiteX39" fmla="*/ 181094 w 302727"/>
                <a:gd name="connsiteY39" fmla="*/ 57080 h 405311"/>
                <a:gd name="connsiteX40" fmla="*/ 121633 w 302727"/>
                <a:gd name="connsiteY40" fmla="*/ 57080 h 405311"/>
                <a:gd name="connsiteX41" fmla="*/ 111844 w 302727"/>
                <a:gd name="connsiteY41" fmla="*/ 53706 h 405311"/>
                <a:gd name="connsiteX42" fmla="*/ 111844 w 302727"/>
                <a:gd name="connsiteY42" fmla="*/ 53706 h 405311"/>
                <a:gd name="connsiteX43" fmla="*/ 107413 w 302727"/>
                <a:gd name="connsiteY43" fmla="*/ 44777 h 405311"/>
                <a:gd name="connsiteX44" fmla="*/ 107413 w 302727"/>
                <a:gd name="connsiteY44" fmla="*/ 28771 h 405311"/>
                <a:gd name="connsiteX45" fmla="*/ 111844 w 302727"/>
                <a:gd name="connsiteY45" fmla="*/ 19842 h 405311"/>
                <a:gd name="connsiteX46" fmla="*/ 111844 w 302727"/>
                <a:gd name="connsiteY46" fmla="*/ 19842 h 405311"/>
                <a:gd name="connsiteX47" fmla="*/ 121633 w 302727"/>
                <a:gd name="connsiteY47" fmla="*/ 16403 h 405311"/>
                <a:gd name="connsiteX48" fmla="*/ 121633 w 302727"/>
                <a:gd name="connsiteY48" fmla="*/ 16403 h 405311"/>
                <a:gd name="connsiteX49" fmla="*/ 75930 w 302727"/>
                <a:gd name="connsiteY49" fmla="*/ 285795 h 405311"/>
                <a:gd name="connsiteX50" fmla="*/ 226731 w 302727"/>
                <a:gd name="connsiteY50" fmla="*/ 285795 h 405311"/>
                <a:gd name="connsiteX51" fmla="*/ 234866 w 302727"/>
                <a:gd name="connsiteY51" fmla="*/ 293997 h 405311"/>
                <a:gd name="connsiteX52" fmla="*/ 234866 w 302727"/>
                <a:gd name="connsiteY52" fmla="*/ 293997 h 405311"/>
                <a:gd name="connsiteX53" fmla="*/ 226731 w 302727"/>
                <a:gd name="connsiteY53" fmla="*/ 302132 h 405311"/>
                <a:gd name="connsiteX54" fmla="*/ 75930 w 302727"/>
                <a:gd name="connsiteY54" fmla="*/ 302132 h 405311"/>
                <a:gd name="connsiteX55" fmla="*/ 67795 w 302727"/>
                <a:gd name="connsiteY55" fmla="*/ 293997 h 405311"/>
                <a:gd name="connsiteX56" fmla="*/ 67795 w 302727"/>
                <a:gd name="connsiteY56" fmla="*/ 293997 h 405311"/>
                <a:gd name="connsiteX57" fmla="*/ 75930 w 302727"/>
                <a:gd name="connsiteY57" fmla="*/ 285795 h 405311"/>
                <a:gd name="connsiteX58" fmla="*/ 75930 w 302727"/>
                <a:gd name="connsiteY58" fmla="*/ 285795 h 405311"/>
                <a:gd name="connsiteX59" fmla="*/ 226930 w 302727"/>
                <a:gd name="connsiteY59" fmla="*/ 255436 h 405311"/>
                <a:gd name="connsiteX60" fmla="*/ 74673 w 302727"/>
                <a:gd name="connsiteY60" fmla="*/ 255436 h 405311"/>
                <a:gd name="connsiteX61" fmla="*/ 74475 w 302727"/>
                <a:gd name="connsiteY61" fmla="*/ 255304 h 405311"/>
                <a:gd name="connsiteX62" fmla="*/ 74078 w 302727"/>
                <a:gd name="connsiteY62" fmla="*/ 255304 h 405311"/>
                <a:gd name="connsiteX63" fmla="*/ 73879 w 302727"/>
                <a:gd name="connsiteY63" fmla="*/ 255172 h 405311"/>
                <a:gd name="connsiteX64" fmla="*/ 73681 w 302727"/>
                <a:gd name="connsiteY64" fmla="*/ 255172 h 405311"/>
                <a:gd name="connsiteX65" fmla="*/ 73483 w 302727"/>
                <a:gd name="connsiteY65" fmla="*/ 255039 h 405311"/>
                <a:gd name="connsiteX66" fmla="*/ 73284 w 302727"/>
                <a:gd name="connsiteY66" fmla="*/ 255039 h 405311"/>
                <a:gd name="connsiteX67" fmla="*/ 73086 w 302727"/>
                <a:gd name="connsiteY67" fmla="*/ 254907 h 405311"/>
                <a:gd name="connsiteX68" fmla="*/ 72887 w 302727"/>
                <a:gd name="connsiteY68" fmla="*/ 254907 h 405311"/>
                <a:gd name="connsiteX69" fmla="*/ 72689 w 302727"/>
                <a:gd name="connsiteY69" fmla="*/ 254775 h 405311"/>
                <a:gd name="connsiteX70" fmla="*/ 72491 w 302727"/>
                <a:gd name="connsiteY70" fmla="*/ 254775 h 405311"/>
                <a:gd name="connsiteX71" fmla="*/ 72491 w 302727"/>
                <a:gd name="connsiteY71" fmla="*/ 254643 h 405311"/>
                <a:gd name="connsiteX72" fmla="*/ 72292 w 302727"/>
                <a:gd name="connsiteY72" fmla="*/ 254643 h 405311"/>
                <a:gd name="connsiteX73" fmla="*/ 72160 w 302727"/>
                <a:gd name="connsiteY73" fmla="*/ 254510 h 405311"/>
                <a:gd name="connsiteX74" fmla="*/ 71961 w 302727"/>
                <a:gd name="connsiteY74" fmla="*/ 254510 h 405311"/>
                <a:gd name="connsiteX75" fmla="*/ 71763 w 302727"/>
                <a:gd name="connsiteY75" fmla="*/ 254312 h 405311"/>
                <a:gd name="connsiteX76" fmla="*/ 71631 w 302727"/>
                <a:gd name="connsiteY76" fmla="*/ 254312 h 405311"/>
                <a:gd name="connsiteX77" fmla="*/ 71631 w 302727"/>
                <a:gd name="connsiteY77" fmla="*/ 254180 h 405311"/>
                <a:gd name="connsiteX78" fmla="*/ 71432 w 302727"/>
                <a:gd name="connsiteY78" fmla="*/ 254180 h 405311"/>
                <a:gd name="connsiteX79" fmla="*/ 71432 w 302727"/>
                <a:gd name="connsiteY79" fmla="*/ 254047 h 405311"/>
                <a:gd name="connsiteX80" fmla="*/ 71300 w 302727"/>
                <a:gd name="connsiteY80" fmla="*/ 254047 h 405311"/>
                <a:gd name="connsiteX81" fmla="*/ 71300 w 302727"/>
                <a:gd name="connsiteY81" fmla="*/ 253915 h 405311"/>
                <a:gd name="connsiteX82" fmla="*/ 71168 w 302727"/>
                <a:gd name="connsiteY82" fmla="*/ 253915 h 405311"/>
                <a:gd name="connsiteX83" fmla="*/ 71168 w 302727"/>
                <a:gd name="connsiteY83" fmla="*/ 253783 h 405311"/>
                <a:gd name="connsiteX84" fmla="*/ 71035 w 302727"/>
                <a:gd name="connsiteY84" fmla="*/ 253650 h 405311"/>
                <a:gd name="connsiteX85" fmla="*/ 71035 w 302727"/>
                <a:gd name="connsiteY85" fmla="*/ 253650 h 405311"/>
                <a:gd name="connsiteX86" fmla="*/ 70903 w 302727"/>
                <a:gd name="connsiteY86" fmla="*/ 253518 h 405311"/>
                <a:gd name="connsiteX87" fmla="*/ 70771 w 302727"/>
                <a:gd name="connsiteY87" fmla="*/ 253386 h 405311"/>
                <a:gd name="connsiteX88" fmla="*/ 70771 w 302727"/>
                <a:gd name="connsiteY88" fmla="*/ 253386 h 405311"/>
                <a:gd name="connsiteX89" fmla="*/ 70639 w 302727"/>
                <a:gd name="connsiteY89" fmla="*/ 253254 h 405311"/>
                <a:gd name="connsiteX90" fmla="*/ 70639 w 302727"/>
                <a:gd name="connsiteY90" fmla="*/ 253254 h 405311"/>
                <a:gd name="connsiteX91" fmla="*/ 70506 w 302727"/>
                <a:gd name="connsiteY91" fmla="*/ 253121 h 405311"/>
                <a:gd name="connsiteX92" fmla="*/ 70506 w 302727"/>
                <a:gd name="connsiteY92" fmla="*/ 253121 h 405311"/>
                <a:gd name="connsiteX93" fmla="*/ 70374 w 302727"/>
                <a:gd name="connsiteY93" fmla="*/ 252989 h 405311"/>
                <a:gd name="connsiteX94" fmla="*/ 70374 w 302727"/>
                <a:gd name="connsiteY94" fmla="*/ 252989 h 405311"/>
                <a:gd name="connsiteX95" fmla="*/ 70242 w 302727"/>
                <a:gd name="connsiteY95" fmla="*/ 252857 h 405311"/>
                <a:gd name="connsiteX96" fmla="*/ 70110 w 302727"/>
                <a:gd name="connsiteY96" fmla="*/ 252725 h 405311"/>
                <a:gd name="connsiteX97" fmla="*/ 69977 w 302727"/>
                <a:gd name="connsiteY97" fmla="*/ 252592 h 405311"/>
                <a:gd name="connsiteX98" fmla="*/ 69977 w 302727"/>
                <a:gd name="connsiteY98" fmla="*/ 252592 h 405311"/>
                <a:gd name="connsiteX99" fmla="*/ 69845 w 302727"/>
                <a:gd name="connsiteY99" fmla="*/ 252460 h 405311"/>
                <a:gd name="connsiteX100" fmla="*/ 69845 w 302727"/>
                <a:gd name="connsiteY100" fmla="*/ 252460 h 405311"/>
                <a:gd name="connsiteX101" fmla="*/ 69713 w 302727"/>
                <a:gd name="connsiteY101" fmla="*/ 252328 h 405311"/>
                <a:gd name="connsiteX102" fmla="*/ 69713 w 302727"/>
                <a:gd name="connsiteY102" fmla="*/ 252328 h 405311"/>
                <a:gd name="connsiteX103" fmla="*/ 69580 w 302727"/>
                <a:gd name="connsiteY103" fmla="*/ 252195 h 405311"/>
                <a:gd name="connsiteX104" fmla="*/ 69448 w 302727"/>
                <a:gd name="connsiteY104" fmla="*/ 252063 h 405311"/>
                <a:gd name="connsiteX105" fmla="*/ 69448 w 302727"/>
                <a:gd name="connsiteY105" fmla="*/ 252063 h 405311"/>
                <a:gd name="connsiteX106" fmla="*/ 69316 w 302727"/>
                <a:gd name="connsiteY106" fmla="*/ 251865 h 405311"/>
                <a:gd name="connsiteX107" fmla="*/ 69183 w 302727"/>
                <a:gd name="connsiteY107" fmla="*/ 251732 h 405311"/>
                <a:gd name="connsiteX108" fmla="*/ 69051 w 302727"/>
                <a:gd name="connsiteY108" fmla="*/ 251600 h 405311"/>
                <a:gd name="connsiteX109" fmla="*/ 69051 w 302727"/>
                <a:gd name="connsiteY109" fmla="*/ 251600 h 405311"/>
                <a:gd name="connsiteX110" fmla="*/ 68919 w 302727"/>
                <a:gd name="connsiteY110" fmla="*/ 251402 h 405311"/>
                <a:gd name="connsiteX111" fmla="*/ 68919 w 302727"/>
                <a:gd name="connsiteY111" fmla="*/ 251269 h 405311"/>
                <a:gd name="connsiteX112" fmla="*/ 68853 w 302727"/>
                <a:gd name="connsiteY112" fmla="*/ 251269 h 405311"/>
                <a:gd name="connsiteX113" fmla="*/ 68720 w 302727"/>
                <a:gd name="connsiteY113" fmla="*/ 251071 h 405311"/>
                <a:gd name="connsiteX114" fmla="*/ 68720 w 302727"/>
                <a:gd name="connsiteY114" fmla="*/ 250873 h 405311"/>
                <a:gd name="connsiteX115" fmla="*/ 68522 w 302727"/>
                <a:gd name="connsiteY115" fmla="*/ 250740 h 405311"/>
                <a:gd name="connsiteX116" fmla="*/ 68522 w 302727"/>
                <a:gd name="connsiteY116" fmla="*/ 250740 h 405311"/>
                <a:gd name="connsiteX117" fmla="*/ 68522 w 302727"/>
                <a:gd name="connsiteY117" fmla="*/ 250542 h 405311"/>
                <a:gd name="connsiteX118" fmla="*/ 68390 w 302727"/>
                <a:gd name="connsiteY118" fmla="*/ 250343 h 405311"/>
                <a:gd name="connsiteX119" fmla="*/ 68390 w 302727"/>
                <a:gd name="connsiteY119" fmla="*/ 250145 h 405311"/>
                <a:gd name="connsiteX120" fmla="*/ 68257 w 302727"/>
                <a:gd name="connsiteY120" fmla="*/ 249947 h 405311"/>
                <a:gd name="connsiteX121" fmla="*/ 68257 w 302727"/>
                <a:gd name="connsiteY121" fmla="*/ 249748 h 405311"/>
                <a:gd name="connsiteX122" fmla="*/ 68125 w 302727"/>
                <a:gd name="connsiteY122" fmla="*/ 249550 h 405311"/>
                <a:gd name="connsiteX123" fmla="*/ 68125 w 302727"/>
                <a:gd name="connsiteY123" fmla="*/ 249351 h 405311"/>
                <a:gd name="connsiteX124" fmla="*/ 67993 w 302727"/>
                <a:gd name="connsiteY124" fmla="*/ 249153 h 405311"/>
                <a:gd name="connsiteX125" fmla="*/ 67993 w 302727"/>
                <a:gd name="connsiteY125" fmla="*/ 248756 h 405311"/>
                <a:gd name="connsiteX126" fmla="*/ 67861 w 302727"/>
                <a:gd name="connsiteY126" fmla="*/ 248558 h 405311"/>
                <a:gd name="connsiteX127" fmla="*/ 67861 w 302727"/>
                <a:gd name="connsiteY127" fmla="*/ 248161 h 405311"/>
                <a:gd name="connsiteX128" fmla="*/ 67728 w 302727"/>
                <a:gd name="connsiteY128" fmla="*/ 247962 h 405311"/>
                <a:gd name="connsiteX129" fmla="*/ 67728 w 302727"/>
                <a:gd name="connsiteY129" fmla="*/ 247103 h 405311"/>
                <a:gd name="connsiteX130" fmla="*/ 75864 w 302727"/>
                <a:gd name="connsiteY130" fmla="*/ 238967 h 405311"/>
                <a:gd name="connsiteX131" fmla="*/ 226665 w 302727"/>
                <a:gd name="connsiteY131" fmla="*/ 238967 h 405311"/>
                <a:gd name="connsiteX132" fmla="*/ 234800 w 302727"/>
                <a:gd name="connsiteY132" fmla="*/ 247103 h 405311"/>
                <a:gd name="connsiteX133" fmla="*/ 234800 w 302727"/>
                <a:gd name="connsiteY133" fmla="*/ 248359 h 405311"/>
                <a:gd name="connsiteX134" fmla="*/ 234668 w 302727"/>
                <a:gd name="connsiteY134" fmla="*/ 248558 h 405311"/>
                <a:gd name="connsiteX135" fmla="*/ 234668 w 302727"/>
                <a:gd name="connsiteY135" fmla="*/ 248955 h 405311"/>
                <a:gd name="connsiteX136" fmla="*/ 234536 w 302727"/>
                <a:gd name="connsiteY136" fmla="*/ 249153 h 405311"/>
                <a:gd name="connsiteX137" fmla="*/ 234536 w 302727"/>
                <a:gd name="connsiteY137" fmla="*/ 249351 h 405311"/>
                <a:gd name="connsiteX138" fmla="*/ 234404 w 302727"/>
                <a:gd name="connsiteY138" fmla="*/ 249550 h 405311"/>
                <a:gd name="connsiteX139" fmla="*/ 234404 w 302727"/>
                <a:gd name="connsiteY139" fmla="*/ 249748 h 405311"/>
                <a:gd name="connsiteX140" fmla="*/ 234271 w 302727"/>
                <a:gd name="connsiteY140" fmla="*/ 249947 h 405311"/>
                <a:gd name="connsiteX141" fmla="*/ 234271 w 302727"/>
                <a:gd name="connsiteY141" fmla="*/ 250145 h 405311"/>
                <a:gd name="connsiteX142" fmla="*/ 234139 w 302727"/>
                <a:gd name="connsiteY142" fmla="*/ 250343 h 405311"/>
                <a:gd name="connsiteX143" fmla="*/ 234139 w 302727"/>
                <a:gd name="connsiteY143" fmla="*/ 250542 h 405311"/>
                <a:gd name="connsiteX144" fmla="*/ 233941 w 302727"/>
                <a:gd name="connsiteY144" fmla="*/ 250740 h 405311"/>
                <a:gd name="connsiteX145" fmla="*/ 233941 w 302727"/>
                <a:gd name="connsiteY145" fmla="*/ 250740 h 405311"/>
                <a:gd name="connsiteX146" fmla="*/ 233941 w 302727"/>
                <a:gd name="connsiteY146" fmla="*/ 250939 h 405311"/>
                <a:gd name="connsiteX147" fmla="*/ 233742 w 302727"/>
                <a:gd name="connsiteY147" fmla="*/ 251137 h 405311"/>
                <a:gd name="connsiteX148" fmla="*/ 233610 w 302727"/>
                <a:gd name="connsiteY148" fmla="*/ 251269 h 405311"/>
                <a:gd name="connsiteX149" fmla="*/ 233610 w 302727"/>
                <a:gd name="connsiteY149" fmla="*/ 251269 h 405311"/>
                <a:gd name="connsiteX150" fmla="*/ 233610 w 302727"/>
                <a:gd name="connsiteY150" fmla="*/ 251468 h 405311"/>
                <a:gd name="connsiteX151" fmla="*/ 233411 w 302727"/>
                <a:gd name="connsiteY151" fmla="*/ 251600 h 405311"/>
                <a:gd name="connsiteX152" fmla="*/ 233411 w 302727"/>
                <a:gd name="connsiteY152" fmla="*/ 251600 h 405311"/>
                <a:gd name="connsiteX153" fmla="*/ 233279 w 302727"/>
                <a:gd name="connsiteY153" fmla="*/ 251732 h 405311"/>
                <a:gd name="connsiteX154" fmla="*/ 233147 w 302727"/>
                <a:gd name="connsiteY154" fmla="*/ 251865 h 405311"/>
                <a:gd name="connsiteX155" fmla="*/ 233015 w 302727"/>
                <a:gd name="connsiteY155" fmla="*/ 251997 h 405311"/>
                <a:gd name="connsiteX156" fmla="*/ 233015 w 302727"/>
                <a:gd name="connsiteY156" fmla="*/ 251997 h 405311"/>
                <a:gd name="connsiteX157" fmla="*/ 232882 w 302727"/>
                <a:gd name="connsiteY157" fmla="*/ 252129 h 405311"/>
                <a:gd name="connsiteX158" fmla="*/ 232750 w 302727"/>
                <a:gd name="connsiteY158" fmla="*/ 252262 h 405311"/>
                <a:gd name="connsiteX159" fmla="*/ 232750 w 302727"/>
                <a:gd name="connsiteY159" fmla="*/ 252262 h 405311"/>
                <a:gd name="connsiteX160" fmla="*/ 232618 w 302727"/>
                <a:gd name="connsiteY160" fmla="*/ 252394 h 405311"/>
                <a:gd name="connsiteX161" fmla="*/ 232618 w 302727"/>
                <a:gd name="connsiteY161" fmla="*/ 252394 h 405311"/>
                <a:gd name="connsiteX162" fmla="*/ 232485 w 302727"/>
                <a:gd name="connsiteY162" fmla="*/ 252526 h 405311"/>
                <a:gd name="connsiteX163" fmla="*/ 232485 w 302727"/>
                <a:gd name="connsiteY163" fmla="*/ 252526 h 405311"/>
                <a:gd name="connsiteX164" fmla="*/ 232353 w 302727"/>
                <a:gd name="connsiteY164" fmla="*/ 252658 h 405311"/>
                <a:gd name="connsiteX165" fmla="*/ 232221 w 302727"/>
                <a:gd name="connsiteY165" fmla="*/ 252791 h 405311"/>
                <a:gd name="connsiteX166" fmla="*/ 232089 w 302727"/>
                <a:gd name="connsiteY166" fmla="*/ 252923 h 405311"/>
                <a:gd name="connsiteX167" fmla="*/ 232089 w 302727"/>
                <a:gd name="connsiteY167" fmla="*/ 252923 h 405311"/>
                <a:gd name="connsiteX168" fmla="*/ 231956 w 302727"/>
                <a:gd name="connsiteY168" fmla="*/ 253055 h 405311"/>
                <a:gd name="connsiteX169" fmla="*/ 231956 w 302727"/>
                <a:gd name="connsiteY169" fmla="*/ 253055 h 405311"/>
                <a:gd name="connsiteX170" fmla="*/ 231824 w 302727"/>
                <a:gd name="connsiteY170" fmla="*/ 253188 h 405311"/>
                <a:gd name="connsiteX171" fmla="*/ 231824 w 302727"/>
                <a:gd name="connsiteY171" fmla="*/ 253188 h 405311"/>
                <a:gd name="connsiteX172" fmla="*/ 231692 w 302727"/>
                <a:gd name="connsiteY172" fmla="*/ 253320 h 405311"/>
                <a:gd name="connsiteX173" fmla="*/ 231692 w 302727"/>
                <a:gd name="connsiteY173" fmla="*/ 253320 h 405311"/>
                <a:gd name="connsiteX174" fmla="*/ 231559 w 302727"/>
                <a:gd name="connsiteY174" fmla="*/ 253452 h 405311"/>
                <a:gd name="connsiteX175" fmla="*/ 231427 w 302727"/>
                <a:gd name="connsiteY175" fmla="*/ 253584 h 405311"/>
                <a:gd name="connsiteX176" fmla="*/ 231427 w 302727"/>
                <a:gd name="connsiteY176" fmla="*/ 253584 h 405311"/>
                <a:gd name="connsiteX177" fmla="*/ 231295 w 302727"/>
                <a:gd name="connsiteY177" fmla="*/ 253717 h 405311"/>
                <a:gd name="connsiteX178" fmla="*/ 231295 w 302727"/>
                <a:gd name="connsiteY178" fmla="*/ 253717 h 405311"/>
                <a:gd name="connsiteX179" fmla="*/ 231163 w 302727"/>
                <a:gd name="connsiteY179" fmla="*/ 253849 h 405311"/>
                <a:gd name="connsiteX180" fmla="*/ 231163 w 302727"/>
                <a:gd name="connsiteY180" fmla="*/ 253849 h 405311"/>
                <a:gd name="connsiteX181" fmla="*/ 231030 w 302727"/>
                <a:gd name="connsiteY181" fmla="*/ 253981 h 405311"/>
                <a:gd name="connsiteX182" fmla="*/ 231030 w 302727"/>
                <a:gd name="connsiteY182" fmla="*/ 253981 h 405311"/>
                <a:gd name="connsiteX183" fmla="*/ 230832 w 302727"/>
                <a:gd name="connsiteY183" fmla="*/ 254114 h 405311"/>
                <a:gd name="connsiteX184" fmla="*/ 230832 w 302727"/>
                <a:gd name="connsiteY184" fmla="*/ 254114 h 405311"/>
                <a:gd name="connsiteX185" fmla="*/ 230700 w 302727"/>
                <a:gd name="connsiteY185" fmla="*/ 254246 h 405311"/>
                <a:gd name="connsiteX186" fmla="*/ 230567 w 302727"/>
                <a:gd name="connsiteY186" fmla="*/ 254378 h 405311"/>
                <a:gd name="connsiteX187" fmla="*/ 230369 w 302727"/>
                <a:gd name="connsiteY187" fmla="*/ 254378 h 405311"/>
                <a:gd name="connsiteX188" fmla="*/ 230171 w 302727"/>
                <a:gd name="connsiteY188" fmla="*/ 254576 h 405311"/>
                <a:gd name="connsiteX189" fmla="*/ 229972 w 302727"/>
                <a:gd name="connsiteY189" fmla="*/ 254576 h 405311"/>
                <a:gd name="connsiteX190" fmla="*/ 229774 w 302727"/>
                <a:gd name="connsiteY190" fmla="*/ 254709 h 405311"/>
                <a:gd name="connsiteX191" fmla="*/ 229575 w 302727"/>
                <a:gd name="connsiteY191" fmla="*/ 254709 h 405311"/>
                <a:gd name="connsiteX192" fmla="*/ 229377 w 302727"/>
                <a:gd name="connsiteY192" fmla="*/ 254841 h 405311"/>
                <a:gd name="connsiteX193" fmla="*/ 229178 w 302727"/>
                <a:gd name="connsiteY193" fmla="*/ 254841 h 405311"/>
                <a:gd name="connsiteX194" fmla="*/ 228980 w 302727"/>
                <a:gd name="connsiteY194" fmla="*/ 254973 h 405311"/>
                <a:gd name="connsiteX195" fmla="*/ 228782 w 302727"/>
                <a:gd name="connsiteY195" fmla="*/ 254973 h 405311"/>
                <a:gd name="connsiteX196" fmla="*/ 228583 w 302727"/>
                <a:gd name="connsiteY196" fmla="*/ 255106 h 405311"/>
                <a:gd name="connsiteX197" fmla="*/ 228385 w 302727"/>
                <a:gd name="connsiteY197" fmla="*/ 255106 h 405311"/>
                <a:gd name="connsiteX198" fmla="*/ 228186 w 302727"/>
                <a:gd name="connsiteY198" fmla="*/ 255238 h 405311"/>
                <a:gd name="connsiteX199" fmla="*/ 227591 w 302727"/>
                <a:gd name="connsiteY199" fmla="*/ 255238 h 405311"/>
                <a:gd name="connsiteX200" fmla="*/ 227591 w 302727"/>
                <a:gd name="connsiteY200" fmla="*/ 255370 h 405311"/>
                <a:gd name="connsiteX201" fmla="*/ 226797 w 302727"/>
                <a:gd name="connsiteY201" fmla="*/ 255370 h 405311"/>
                <a:gd name="connsiteX202" fmla="*/ 234866 w 302727"/>
                <a:gd name="connsiteY202" fmla="*/ 247301 h 405311"/>
                <a:gd name="connsiteX203" fmla="*/ 234866 w 302727"/>
                <a:gd name="connsiteY203" fmla="*/ 247301 h 405311"/>
                <a:gd name="connsiteX204" fmla="*/ 67728 w 302727"/>
                <a:gd name="connsiteY204" fmla="*/ 247301 h 405311"/>
                <a:gd name="connsiteX205" fmla="*/ 67728 w 302727"/>
                <a:gd name="connsiteY205" fmla="*/ 247301 h 405311"/>
                <a:gd name="connsiteX206" fmla="*/ 75864 w 302727"/>
                <a:gd name="connsiteY206" fmla="*/ 192470 h 405311"/>
                <a:gd name="connsiteX207" fmla="*/ 226665 w 302727"/>
                <a:gd name="connsiteY207" fmla="*/ 192470 h 405311"/>
                <a:gd name="connsiteX208" fmla="*/ 234800 w 302727"/>
                <a:gd name="connsiteY208" fmla="*/ 200606 h 405311"/>
                <a:gd name="connsiteX209" fmla="*/ 234800 w 302727"/>
                <a:gd name="connsiteY209" fmla="*/ 200606 h 405311"/>
                <a:gd name="connsiteX210" fmla="*/ 226665 w 302727"/>
                <a:gd name="connsiteY210" fmla="*/ 208807 h 405311"/>
                <a:gd name="connsiteX211" fmla="*/ 75864 w 302727"/>
                <a:gd name="connsiteY211" fmla="*/ 208807 h 405311"/>
                <a:gd name="connsiteX212" fmla="*/ 67728 w 302727"/>
                <a:gd name="connsiteY212" fmla="*/ 200606 h 405311"/>
                <a:gd name="connsiteX213" fmla="*/ 67728 w 302727"/>
                <a:gd name="connsiteY213" fmla="*/ 200606 h 405311"/>
                <a:gd name="connsiteX214" fmla="*/ 75864 w 302727"/>
                <a:gd name="connsiteY214" fmla="*/ 192470 h 405311"/>
                <a:gd name="connsiteX215" fmla="*/ 75864 w 302727"/>
                <a:gd name="connsiteY215" fmla="*/ 192470 h 405311"/>
                <a:gd name="connsiteX216" fmla="*/ 75864 w 302727"/>
                <a:gd name="connsiteY216" fmla="*/ 145841 h 405311"/>
                <a:gd name="connsiteX217" fmla="*/ 226665 w 302727"/>
                <a:gd name="connsiteY217" fmla="*/ 145841 h 405311"/>
                <a:gd name="connsiteX218" fmla="*/ 234800 w 302727"/>
                <a:gd name="connsiteY218" fmla="*/ 153976 h 405311"/>
                <a:gd name="connsiteX219" fmla="*/ 234800 w 302727"/>
                <a:gd name="connsiteY219" fmla="*/ 153976 h 405311"/>
                <a:gd name="connsiteX220" fmla="*/ 226665 w 302727"/>
                <a:gd name="connsiteY220" fmla="*/ 162178 h 405311"/>
                <a:gd name="connsiteX221" fmla="*/ 75864 w 302727"/>
                <a:gd name="connsiteY221" fmla="*/ 162178 h 405311"/>
                <a:gd name="connsiteX222" fmla="*/ 67728 w 302727"/>
                <a:gd name="connsiteY222" fmla="*/ 153976 h 405311"/>
                <a:gd name="connsiteX223" fmla="*/ 67728 w 302727"/>
                <a:gd name="connsiteY223" fmla="*/ 153976 h 405311"/>
                <a:gd name="connsiteX224" fmla="*/ 75864 w 302727"/>
                <a:gd name="connsiteY224" fmla="*/ 145841 h 405311"/>
                <a:gd name="connsiteX225" fmla="*/ 75864 w 302727"/>
                <a:gd name="connsiteY225" fmla="*/ 145841 h 405311"/>
                <a:gd name="connsiteX226" fmla="*/ 75864 w 302727"/>
                <a:gd name="connsiteY226" fmla="*/ 101923 h 405311"/>
                <a:gd name="connsiteX227" fmla="*/ 226665 w 302727"/>
                <a:gd name="connsiteY227" fmla="*/ 101923 h 405311"/>
                <a:gd name="connsiteX228" fmla="*/ 234800 w 302727"/>
                <a:gd name="connsiteY228" fmla="*/ 110125 h 405311"/>
                <a:gd name="connsiteX229" fmla="*/ 234800 w 302727"/>
                <a:gd name="connsiteY229" fmla="*/ 110125 h 405311"/>
                <a:gd name="connsiteX230" fmla="*/ 226665 w 302727"/>
                <a:gd name="connsiteY230" fmla="*/ 118260 h 405311"/>
                <a:gd name="connsiteX231" fmla="*/ 75864 w 302727"/>
                <a:gd name="connsiteY231" fmla="*/ 118260 h 405311"/>
                <a:gd name="connsiteX232" fmla="*/ 67728 w 302727"/>
                <a:gd name="connsiteY232" fmla="*/ 110125 h 405311"/>
                <a:gd name="connsiteX233" fmla="*/ 67728 w 302727"/>
                <a:gd name="connsiteY233" fmla="*/ 110125 h 405311"/>
                <a:gd name="connsiteX234" fmla="*/ 75864 w 302727"/>
                <a:gd name="connsiteY234" fmla="*/ 101923 h 405311"/>
                <a:gd name="connsiteX235" fmla="*/ 75864 w 302727"/>
                <a:gd name="connsiteY235" fmla="*/ 101923 h 405311"/>
                <a:gd name="connsiteX236" fmla="*/ 113895 w 302727"/>
                <a:gd name="connsiteY236" fmla="*/ 51854 h 405311"/>
                <a:gd name="connsiteX237" fmla="*/ 113895 w 302727"/>
                <a:gd name="connsiteY237" fmla="*/ 28837 h 405311"/>
                <a:gd name="connsiteX238" fmla="*/ 115879 w 302727"/>
                <a:gd name="connsiteY238" fmla="*/ 25001 h 405311"/>
                <a:gd name="connsiteX239" fmla="*/ 115879 w 302727"/>
                <a:gd name="connsiteY239" fmla="*/ 25001 h 405311"/>
                <a:gd name="connsiteX240" fmla="*/ 121501 w 302727"/>
                <a:gd name="connsiteY240" fmla="*/ 23149 h 405311"/>
                <a:gd name="connsiteX241" fmla="*/ 180962 w 302727"/>
                <a:gd name="connsiteY241" fmla="*/ 23149 h 405311"/>
                <a:gd name="connsiteX242" fmla="*/ 186584 w 302727"/>
                <a:gd name="connsiteY242" fmla="*/ 25001 h 405311"/>
                <a:gd name="connsiteX243" fmla="*/ 186584 w 302727"/>
                <a:gd name="connsiteY243" fmla="*/ 25001 h 405311"/>
                <a:gd name="connsiteX244" fmla="*/ 188568 w 302727"/>
                <a:gd name="connsiteY244" fmla="*/ 28837 h 405311"/>
                <a:gd name="connsiteX245" fmla="*/ 188568 w 302727"/>
                <a:gd name="connsiteY245" fmla="*/ 51854 h 405311"/>
                <a:gd name="connsiteX246" fmla="*/ 113829 w 302727"/>
                <a:gd name="connsiteY246" fmla="*/ 51854 h 40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02727" h="405311">
                  <a:moveTo>
                    <a:pt x="19842" y="405312"/>
                  </a:moveTo>
                  <a:lnTo>
                    <a:pt x="282819" y="405312"/>
                  </a:lnTo>
                  <a:cubicBezTo>
                    <a:pt x="293732" y="405312"/>
                    <a:pt x="302727" y="396383"/>
                    <a:pt x="302727" y="385403"/>
                  </a:cubicBezTo>
                  <a:lnTo>
                    <a:pt x="302727" y="35981"/>
                  </a:lnTo>
                  <a:cubicBezTo>
                    <a:pt x="302727" y="25067"/>
                    <a:pt x="293798" y="16138"/>
                    <a:pt x="282819" y="16138"/>
                  </a:cubicBezTo>
                  <a:lnTo>
                    <a:pt x="214892" y="16138"/>
                  </a:lnTo>
                  <a:lnTo>
                    <a:pt x="214892" y="51854"/>
                  </a:lnTo>
                  <a:lnTo>
                    <a:pt x="265622" y="51854"/>
                  </a:lnTo>
                  <a:lnTo>
                    <a:pt x="265622" y="369596"/>
                  </a:lnTo>
                  <a:lnTo>
                    <a:pt x="37105" y="369596"/>
                  </a:lnTo>
                  <a:lnTo>
                    <a:pt x="37105" y="51854"/>
                  </a:lnTo>
                  <a:lnTo>
                    <a:pt x="87835" y="51854"/>
                  </a:lnTo>
                  <a:lnTo>
                    <a:pt x="87835" y="16138"/>
                  </a:lnTo>
                  <a:lnTo>
                    <a:pt x="19908" y="16138"/>
                  </a:lnTo>
                  <a:cubicBezTo>
                    <a:pt x="8995" y="16138"/>
                    <a:pt x="0" y="25067"/>
                    <a:pt x="0" y="35981"/>
                  </a:cubicBezTo>
                  <a:lnTo>
                    <a:pt x="0" y="385403"/>
                  </a:lnTo>
                  <a:cubicBezTo>
                    <a:pt x="0" y="396317"/>
                    <a:pt x="8929" y="405312"/>
                    <a:pt x="19908" y="405312"/>
                  </a:cubicBezTo>
                  <a:lnTo>
                    <a:pt x="19908" y="405312"/>
                  </a:lnTo>
                  <a:close/>
                  <a:moveTo>
                    <a:pt x="192007" y="0"/>
                  </a:moveTo>
                  <a:cubicBezTo>
                    <a:pt x="196637" y="0"/>
                    <a:pt x="200738" y="1521"/>
                    <a:pt x="203780" y="3968"/>
                  </a:cubicBezTo>
                  <a:cubicBezTo>
                    <a:pt x="206558" y="6283"/>
                    <a:pt x="208344" y="9458"/>
                    <a:pt x="208344" y="12831"/>
                  </a:cubicBezTo>
                  <a:lnTo>
                    <a:pt x="208344" y="63165"/>
                  </a:lnTo>
                  <a:cubicBezTo>
                    <a:pt x="208344" y="66604"/>
                    <a:pt x="206624" y="69713"/>
                    <a:pt x="203780" y="72027"/>
                  </a:cubicBezTo>
                  <a:cubicBezTo>
                    <a:pt x="200804" y="74475"/>
                    <a:pt x="196637" y="76062"/>
                    <a:pt x="192007" y="76062"/>
                  </a:cubicBezTo>
                  <a:lnTo>
                    <a:pt x="110720" y="76062"/>
                  </a:lnTo>
                  <a:cubicBezTo>
                    <a:pt x="106090" y="76062"/>
                    <a:pt x="101989" y="74541"/>
                    <a:pt x="99013" y="72027"/>
                  </a:cubicBezTo>
                  <a:cubicBezTo>
                    <a:pt x="96169" y="69713"/>
                    <a:pt x="94449" y="66538"/>
                    <a:pt x="94449" y="63165"/>
                  </a:cubicBezTo>
                  <a:lnTo>
                    <a:pt x="94449" y="12831"/>
                  </a:lnTo>
                  <a:cubicBezTo>
                    <a:pt x="94449" y="9392"/>
                    <a:pt x="96169" y="6283"/>
                    <a:pt x="99013" y="3968"/>
                  </a:cubicBezTo>
                  <a:cubicBezTo>
                    <a:pt x="101989" y="1521"/>
                    <a:pt x="106156" y="0"/>
                    <a:pt x="110720" y="0"/>
                  </a:cubicBezTo>
                  <a:lnTo>
                    <a:pt x="192007" y="0"/>
                  </a:lnTo>
                  <a:close/>
                  <a:moveTo>
                    <a:pt x="121633" y="16469"/>
                  </a:moveTo>
                  <a:lnTo>
                    <a:pt x="181094" y="16469"/>
                  </a:lnTo>
                  <a:cubicBezTo>
                    <a:pt x="184864" y="16469"/>
                    <a:pt x="188369" y="17792"/>
                    <a:pt x="190883" y="19842"/>
                  </a:cubicBezTo>
                  <a:lnTo>
                    <a:pt x="190883" y="19842"/>
                  </a:lnTo>
                  <a:cubicBezTo>
                    <a:pt x="193595" y="22091"/>
                    <a:pt x="195314" y="25266"/>
                    <a:pt x="195314" y="28771"/>
                  </a:cubicBezTo>
                  <a:lnTo>
                    <a:pt x="195314" y="44777"/>
                  </a:lnTo>
                  <a:cubicBezTo>
                    <a:pt x="195314" y="48283"/>
                    <a:pt x="193595" y="51458"/>
                    <a:pt x="190883" y="53706"/>
                  </a:cubicBezTo>
                  <a:lnTo>
                    <a:pt x="190883" y="53706"/>
                  </a:lnTo>
                  <a:cubicBezTo>
                    <a:pt x="188369" y="55823"/>
                    <a:pt x="184864" y="57080"/>
                    <a:pt x="181094" y="57080"/>
                  </a:cubicBezTo>
                  <a:lnTo>
                    <a:pt x="121633" y="57080"/>
                  </a:lnTo>
                  <a:cubicBezTo>
                    <a:pt x="117797" y="57080"/>
                    <a:pt x="114358" y="55757"/>
                    <a:pt x="111844" y="53706"/>
                  </a:cubicBezTo>
                  <a:lnTo>
                    <a:pt x="111844" y="53706"/>
                  </a:lnTo>
                  <a:cubicBezTo>
                    <a:pt x="109133" y="51458"/>
                    <a:pt x="107413" y="48283"/>
                    <a:pt x="107413" y="44777"/>
                  </a:cubicBezTo>
                  <a:lnTo>
                    <a:pt x="107413" y="28771"/>
                  </a:lnTo>
                  <a:cubicBezTo>
                    <a:pt x="107413" y="25266"/>
                    <a:pt x="109133" y="22091"/>
                    <a:pt x="111844" y="19842"/>
                  </a:cubicBezTo>
                  <a:lnTo>
                    <a:pt x="111844" y="19842"/>
                  </a:lnTo>
                  <a:cubicBezTo>
                    <a:pt x="114358" y="17726"/>
                    <a:pt x="117863" y="16403"/>
                    <a:pt x="121633" y="16403"/>
                  </a:cubicBezTo>
                  <a:lnTo>
                    <a:pt x="121633" y="16403"/>
                  </a:lnTo>
                  <a:close/>
                  <a:moveTo>
                    <a:pt x="75930" y="285795"/>
                  </a:moveTo>
                  <a:lnTo>
                    <a:pt x="226731" y="285795"/>
                  </a:lnTo>
                  <a:cubicBezTo>
                    <a:pt x="231229" y="285795"/>
                    <a:pt x="234866" y="289499"/>
                    <a:pt x="234866" y="293997"/>
                  </a:cubicBezTo>
                  <a:lnTo>
                    <a:pt x="234866" y="293997"/>
                  </a:lnTo>
                  <a:cubicBezTo>
                    <a:pt x="234866" y="298494"/>
                    <a:pt x="231163" y="302132"/>
                    <a:pt x="226731" y="302132"/>
                  </a:cubicBezTo>
                  <a:lnTo>
                    <a:pt x="75930" y="302132"/>
                  </a:lnTo>
                  <a:cubicBezTo>
                    <a:pt x="71432" y="302132"/>
                    <a:pt x="67795" y="298494"/>
                    <a:pt x="67795" y="293997"/>
                  </a:cubicBezTo>
                  <a:lnTo>
                    <a:pt x="67795" y="293997"/>
                  </a:lnTo>
                  <a:cubicBezTo>
                    <a:pt x="67795" y="289499"/>
                    <a:pt x="71498" y="285795"/>
                    <a:pt x="75930" y="285795"/>
                  </a:cubicBezTo>
                  <a:lnTo>
                    <a:pt x="75930" y="285795"/>
                  </a:lnTo>
                  <a:close/>
                  <a:moveTo>
                    <a:pt x="226930" y="255436"/>
                  </a:moveTo>
                  <a:lnTo>
                    <a:pt x="74673" y="255436"/>
                  </a:lnTo>
                  <a:lnTo>
                    <a:pt x="74475" y="255304"/>
                  </a:lnTo>
                  <a:lnTo>
                    <a:pt x="74078" y="255304"/>
                  </a:lnTo>
                  <a:lnTo>
                    <a:pt x="73879" y="255172"/>
                  </a:lnTo>
                  <a:lnTo>
                    <a:pt x="73681" y="255172"/>
                  </a:lnTo>
                  <a:lnTo>
                    <a:pt x="73483" y="255039"/>
                  </a:lnTo>
                  <a:lnTo>
                    <a:pt x="73284" y="255039"/>
                  </a:lnTo>
                  <a:lnTo>
                    <a:pt x="73086" y="254907"/>
                  </a:lnTo>
                  <a:lnTo>
                    <a:pt x="72887" y="254907"/>
                  </a:lnTo>
                  <a:lnTo>
                    <a:pt x="72689" y="254775"/>
                  </a:lnTo>
                  <a:lnTo>
                    <a:pt x="72491" y="254775"/>
                  </a:lnTo>
                  <a:lnTo>
                    <a:pt x="72491" y="254643"/>
                  </a:lnTo>
                  <a:lnTo>
                    <a:pt x="72292" y="254643"/>
                  </a:lnTo>
                  <a:lnTo>
                    <a:pt x="72160" y="254510"/>
                  </a:lnTo>
                  <a:lnTo>
                    <a:pt x="71961" y="254510"/>
                  </a:lnTo>
                  <a:lnTo>
                    <a:pt x="71763" y="254312"/>
                  </a:lnTo>
                  <a:lnTo>
                    <a:pt x="71631" y="254312"/>
                  </a:lnTo>
                  <a:lnTo>
                    <a:pt x="71631" y="254180"/>
                  </a:lnTo>
                  <a:lnTo>
                    <a:pt x="71432" y="254180"/>
                  </a:lnTo>
                  <a:lnTo>
                    <a:pt x="71432" y="254047"/>
                  </a:lnTo>
                  <a:lnTo>
                    <a:pt x="71300" y="254047"/>
                  </a:lnTo>
                  <a:lnTo>
                    <a:pt x="71300" y="253915"/>
                  </a:lnTo>
                  <a:lnTo>
                    <a:pt x="71168" y="253915"/>
                  </a:lnTo>
                  <a:lnTo>
                    <a:pt x="71168" y="253783"/>
                  </a:lnTo>
                  <a:lnTo>
                    <a:pt x="71035" y="253650"/>
                  </a:lnTo>
                  <a:lnTo>
                    <a:pt x="71035" y="253650"/>
                  </a:lnTo>
                  <a:lnTo>
                    <a:pt x="70903" y="253518"/>
                  </a:lnTo>
                  <a:lnTo>
                    <a:pt x="70771" y="253386"/>
                  </a:lnTo>
                  <a:lnTo>
                    <a:pt x="70771" y="253386"/>
                  </a:lnTo>
                  <a:lnTo>
                    <a:pt x="70639" y="253254"/>
                  </a:lnTo>
                  <a:lnTo>
                    <a:pt x="70639" y="253254"/>
                  </a:lnTo>
                  <a:lnTo>
                    <a:pt x="70506" y="253121"/>
                  </a:lnTo>
                  <a:lnTo>
                    <a:pt x="70506" y="253121"/>
                  </a:lnTo>
                  <a:lnTo>
                    <a:pt x="70374" y="252989"/>
                  </a:lnTo>
                  <a:lnTo>
                    <a:pt x="70374" y="252989"/>
                  </a:lnTo>
                  <a:lnTo>
                    <a:pt x="70242" y="252857"/>
                  </a:lnTo>
                  <a:lnTo>
                    <a:pt x="70110" y="252725"/>
                  </a:lnTo>
                  <a:lnTo>
                    <a:pt x="69977" y="252592"/>
                  </a:lnTo>
                  <a:lnTo>
                    <a:pt x="69977" y="252592"/>
                  </a:lnTo>
                  <a:lnTo>
                    <a:pt x="69845" y="252460"/>
                  </a:lnTo>
                  <a:lnTo>
                    <a:pt x="69845" y="252460"/>
                  </a:lnTo>
                  <a:lnTo>
                    <a:pt x="69713" y="252328"/>
                  </a:lnTo>
                  <a:lnTo>
                    <a:pt x="69713" y="252328"/>
                  </a:lnTo>
                  <a:lnTo>
                    <a:pt x="69580" y="252195"/>
                  </a:lnTo>
                  <a:lnTo>
                    <a:pt x="69448" y="252063"/>
                  </a:lnTo>
                  <a:lnTo>
                    <a:pt x="69448" y="252063"/>
                  </a:lnTo>
                  <a:lnTo>
                    <a:pt x="69316" y="251865"/>
                  </a:lnTo>
                  <a:lnTo>
                    <a:pt x="69183" y="251732"/>
                  </a:lnTo>
                  <a:lnTo>
                    <a:pt x="69051" y="251600"/>
                  </a:lnTo>
                  <a:lnTo>
                    <a:pt x="69051" y="251600"/>
                  </a:lnTo>
                  <a:lnTo>
                    <a:pt x="68919" y="251402"/>
                  </a:lnTo>
                  <a:lnTo>
                    <a:pt x="68919" y="251269"/>
                  </a:lnTo>
                  <a:lnTo>
                    <a:pt x="68853" y="251269"/>
                  </a:lnTo>
                  <a:lnTo>
                    <a:pt x="68720" y="251071"/>
                  </a:lnTo>
                  <a:lnTo>
                    <a:pt x="68720" y="250873"/>
                  </a:lnTo>
                  <a:lnTo>
                    <a:pt x="68522" y="250740"/>
                  </a:lnTo>
                  <a:lnTo>
                    <a:pt x="68522" y="250740"/>
                  </a:lnTo>
                  <a:lnTo>
                    <a:pt x="68522" y="250542"/>
                  </a:lnTo>
                  <a:lnTo>
                    <a:pt x="68390" y="250343"/>
                  </a:lnTo>
                  <a:lnTo>
                    <a:pt x="68390" y="250145"/>
                  </a:lnTo>
                  <a:lnTo>
                    <a:pt x="68257" y="249947"/>
                  </a:lnTo>
                  <a:lnTo>
                    <a:pt x="68257" y="249748"/>
                  </a:lnTo>
                  <a:lnTo>
                    <a:pt x="68125" y="249550"/>
                  </a:lnTo>
                  <a:lnTo>
                    <a:pt x="68125" y="249351"/>
                  </a:lnTo>
                  <a:lnTo>
                    <a:pt x="67993" y="249153"/>
                  </a:lnTo>
                  <a:lnTo>
                    <a:pt x="67993" y="248756"/>
                  </a:lnTo>
                  <a:lnTo>
                    <a:pt x="67861" y="248558"/>
                  </a:lnTo>
                  <a:lnTo>
                    <a:pt x="67861" y="248161"/>
                  </a:lnTo>
                  <a:lnTo>
                    <a:pt x="67728" y="247962"/>
                  </a:lnTo>
                  <a:lnTo>
                    <a:pt x="67728" y="247103"/>
                  </a:lnTo>
                  <a:cubicBezTo>
                    <a:pt x="67728" y="242605"/>
                    <a:pt x="71366" y="238967"/>
                    <a:pt x="75864" y="238967"/>
                  </a:cubicBezTo>
                  <a:lnTo>
                    <a:pt x="226665" y="238967"/>
                  </a:lnTo>
                  <a:cubicBezTo>
                    <a:pt x="231163" y="238967"/>
                    <a:pt x="234800" y="242671"/>
                    <a:pt x="234800" y="247103"/>
                  </a:cubicBezTo>
                  <a:lnTo>
                    <a:pt x="234800" y="248359"/>
                  </a:lnTo>
                  <a:lnTo>
                    <a:pt x="234668" y="248558"/>
                  </a:lnTo>
                  <a:lnTo>
                    <a:pt x="234668" y="248955"/>
                  </a:lnTo>
                  <a:lnTo>
                    <a:pt x="234536" y="249153"/>
                  </a:lnTo>
                  <a:lnTo>
                    <a:pt x="234536" y="249351"/>
                  </a:lnTo>
                  <a:lnTo>
                    <a:pt x="234404" y="249550"/>
                  </a:lnTo>
                  <a:lnTo>
                    <a:pt x="234404" y="249748"/>
                  </a:lnTo>
                  <a:lnTo>
                    <a:pt x="234271" y="249947"/>
                  </a:lnTo>
                  <a:lnTo>
                    <a:pt x="234271" y="250145"/>
                  </a:lnTo>
                  <a:lnTo>
                    <a:pt x="234139" y="250343"/>
                  </a:lnTo>
                  <a:lnTo>
                    <a:pt x="234139" y="250542"/>
                  </a:lnTo>
                  <a:lnTo>
                    <a:pt x="233941" y="250740"/>
                  </a:lnTo>
                  <a:lnTo>
                    <a:pt x="233941" y="250740"/>
                  </a:lnTo>
                  <a:lnTo>
                    <a:pt x="233941" y="250939"/>
                  </a:lnTo>
                  <a:lnTo>
                    <a:pt x="233742" y="251137"/>
                  </a:lnTo>
                  <a:lnTo>
                    <a:pt x="233610" y="251269"/>
                  </a:lnTo>
                  <a:lnTo>
                    <a:pt x="233610" y="251269"/>
                  </a:lnTo>
                  <a:lnTo>
                    <a:pt x="233610" y="251468"/>
                  </a:lnTo>
                  <a:lnTo>
                    <a:pt x="233411" y="251600"/>
                  </a:lnTo>
                  <a:lnTo>
                    <a:pt x="233411" y="251600"/>
                  </a:lnTo>
                  <a:lnTo>
                    <a:pt x="233279" y="251732"/>
                  </a:lnTo>
                  <a:lnTo>
                    <a:pt x="233147" y="251865"/>
                  </a:lnTo>
                  <a:lnTo>
                    <a:pt x="233015" y="251997"/>
                  </a:lnTo>
                  <a:lnTo>
                    <a:pt x="233015" y="251997"/>
                  </a:lnTo>
                  <a:lnTo>
                    <a:pt x="232882" y="252129"/>
                  </a:lnTo>
                  <a:lnTo>
                    <a:pt x="232750" y="252262"/>
                  </a:lnTo>
                  <a:lnTo>
                    <a:pt x="232750" y="252262"/>
                  </a:lnTo>
                  <a:lnTo>
                    <a:pt x="232618" y="252394"/>
                  </a:lnTo>
                  <a:lnTo>
                    <a:pt x="232618" y="252394"/>
                  </a:lnTo>
                  <a:lnTo>
                    <a:pt x="232485" y="252526"/>
                  </a:lnTo>
                  <a:lnTo>
                    <a:pt x="232485" y="252526"/>
                  </a:lnTo>
                  <a:lnTo>
                    <a:pt x="232353" y="252658"/>
                  </a:lnTo>
                  <a:lnTo>
                    <a:pt x="232221" y="252791"/>
                  </a:lnTo>
                  <a:lnTo>
                    <a:pt x="232089" y="252923"/>
                  </a:lnTo>
                  <a:lnTo>
                    <a:pt x="232089" y="252923"/>
                  </a:lnTo>
                  <a:lnTo>
                    <a:pt x="231956" y="253055"/>
                  </a:lnTo>
                  <a:lnTo>
                    <a:pt x="231956" y="253055"/>
                  </a:lnTo>
                  <a:lnTo>
                    <a:pt x="231824" y="253188"/>
                  </a:lnTo>
                  <a:lnTo>
                    <a:pt x="231824" y="253188"/>
                  </a:lnTo>
                  <a:lnTo>
                    <a:pt x="231692" y="253320"/>
                  </a:lnTo>
                  <a:lnTo>
                    <a:pt x="231692" y="253320"/>
                  </a:lnTo>
                  <a:lnTo>
                    <a:pt x="231559" y="253452"/>
                  </a:lnTo>
                  <a:lnTo>
                    <a:pt x="231427" y="253584"/>
                  </a:lnTo>
                  <a:lnTo>
                    <a:pt x="231427" y="253584"/>
                  </a:lnTo>
                  <a:lnTo>
                    <a:pt x="231295" y="253717"/>
                  </a:lnTo>
                  <a:lnTo>
                    <a:pt x="231295" y="253717"/>
                  </a:lnTo>
                  <a:lnTo>
                    <a:pt x="231163" y="253849"/>
                  </a:lnTo>
                  <a:lnTo>
                    <a:pt x="231163" y="253849"/>
                  </a:lnTo>
                  <a:lnTo>
                    <a:pt x="231030" y="253981"/>
                  </a:lnTo>
                  <a:lnTo>
                    <a:pt x="231030" y="253981"/>
                  </a:lnTo>
                  <a:lnTo>
                    <a:pt x="230832" y="254114"/>
                  </a:lnTo>
                  <a:lnTo>
                    <a:pt x="230832" y="254114"/>
                  </a:lnTo>
                  <a:lnTo>
                    <a:pt x="230700" y="254246"/>
                  </a:lnTo>
                  <a:lnTo>
                    <a:pt x="230567" y="254378"/>
                  </a:lnTo>
                  <a:lnTo>
                    <a:pt x="230369" y="254378"/>
                  </a:lnTo>
                  <a:lnTo>
                    <a:pt x="230171" y="254576"/>
                  </a:lnTo>
                  <a:lnTo>
                    <a:pt x="229972" y="254576"/>
                  </a:lnTo>
                  <a:lnTo>
                    <a:pt x="229774" y="254709"/>
                  </a:lnTo>
                  <a:lnTo>
                    <a:pt x="229575" y="254709"/>
                  </a:lnTo>
                  <a:lnTo>
                    <a:pt x="229377" y="254841"/>
                  </a:lnTo>
                  <a:lnTo>
                    <a:pt x="229178" y="254841"/>
                  </a:lnTo>
                  <a:lnTo>
                    <a:pt x="228980" y="254973"/>
                  </a:lnTo>
                  <a:lnTo>
                    <a:pt x="228782" y="254973"/>
                  </a:lnTo>
                  <a:lnTo>
                    <a:pt x="228583" y="255106"/>
                  </a:lnTo>
                  <a:lnTo>
                    <a:pt x="228385" y="255106"/>
                  </a:lnTo>
                  <a:lnTo>
                    <a:pt x="228186" y="255238"/>
                  </a:lnTo>
                  <a:lnTo>
                    <a:pt x="227591" y="255238"/>
                  </a:lnTo>
                  <a:lnTo>
                    <a:pt x="227591" y="255370"/>
                  </a:lnTo>
                  <a:lnTo>
                    <a:pt x="226797" y="255370"/>
                  </a:lnTo>
                  <a:close/>
                  <a:moveTo>
                    <a:pt x="234866" y="247301"/>
                  </a:moveTo>
                  <a:lnTo>
                    <a:pt x="234866" y="247301"/>
                  </a:lnTo>
                  <a:close/>
                  <a:moveTo>
                    <a:pt x="67728" y="247301"/>
                  </a:moveTo>
                  <a:lnTo>
                    <a:pt x="67728" y="247301"/>
                  </a:lnTo>
                  <a:close/>
                  <a:moveTo>
                    <a:pt x="75864" y="192470"/>
                  </a:moveTo>
                  <a:lnTo>
                    <a:pt x="226665" y="192470"/>
                  </a:lnTo>
                  <a:cubicBezTo>
                    <a:pt x="231163" y="192470"/>
                    <a:pt x="234800" y="196174"/>
                    <a:pt x="234800" y="200606"/>
                  </a:cubicBezTo>
                  <a:lnTo>
                    <a:pt x="234800" y="200606"/>
                  </a:lnTo>
                  <a:cubicBezTo>
                    <a:pt x="234800" y="205103"/>
                    <a:pt x="231097" y="208807"/>
                    <a:pt x="226665" y="208807"/>
                  </a:cubicBezTo>
                  <a:lnTo>
                    <a:pt x="75864" y="208807"/>
                  </a:lnTo>
                  <a:cubicBezTo>
                    <a:pt x="71366" y="208807"/>
                    <a:pt x="67728" y="205103"/>
                    <a:pt x="67728" y="200606"/>
                  </a:cubicBezTo>
                  <a:lnTo>
                    <a:pt x="67728" y="200606"/>
                  </a:lnTo>
                  <a:cubicBezTo>
                    <a:pt x="67728" y="196108"/>
                    <a:pt x="71432" y="192470"/>
                    <a:pt x="75864" y="192470"/>
                  </a:cubicBezTo>
                  <a:lnTo>
                    <a:pt x="75864" y="192470"/>
                  </a:lnTo>
                  <a:close/>
                  <a:moveTo>
                    <a:pt x="75864" y="145841"/>
                  </a:moveTo>
                  <a:lnTo>
                    <a:pt x="226665" y="145841"/>
                  </a:lnTo>
                  <a:cubicBezTo>
                    <a:pt x="231163" y="145841"/>
                    <a:pt x="234800" y="149545"/>
                    <a:pt x="234800" y="153976"/>
                  </a:cubicBezTo>
                  <a:lnTo>
                    <a:pt x="234800" y="153976"/>
                  </a:lnTo>
                  <a:cubicBezTo>
                    <a:pt x="234800" y="158474"/>
                    <a:pt x="231097" y="162178"/>
                    <a:pt x="226665" y="162178"/>
                  </a:cubicBezTo>
                  <a:lnTo>
                    <a:pt x="75864" y="162178"/>
                  </a:lnTo>
                  <a:cubicBezTo>
                    <a:pt x="71366" y="162178"/>
                    <a:pt x="67728" y="158540"/>
                    <a:pt x="67728" y="153976"/>
                  </a:cubicBezTo>
                  <a:lnTo>
                    <a:pt x="67728" y="153976"/>
                  </a:lnTo>
                  <a:cubicBezTo>
                    <a:pt x="67728" y="149478"/>
                    <a:pt x="71432" y="145841"/>
                    <a:pt x="75864" y="145841"/>
                  </a:cubicBezTo>
                  <a:lnTo>
                    <a:pt x="75864" y="145841"/>
                  </a:lnTo>
                  <a:close/>
                  <a:moveTo>
                    <a:pt x="75864" y="101923"/>
                  </a:moveTo>
                  <a:lnTo>
                    <a:pt x="226665" y="101923"/>
                  </a:lnTo>
                  <a:cubicBezTo>
                    <a:pt x="231163" y="101923"/>
                    <a:pt x="234800" y="105627"/>
                    <a:pt x="234800" y="110125"/>
                  </a:cubicBezTo>
                  <a:lnTo>
                    <a:pt x="234800" y="110125"/>
                  </a:lnTo>
                  <a:cubicBezTo>
                    <a:pt x="234800" y="114622"/>
                    <a:pt x="231097" y="118260"/>
                    <a:pt x="226665" y="118260"/>
                  </a:cubicBezTo>
                  <a:lnTo>
                    <a:pt x="75864" y="118260"/>
                  </a:lnTo>
                  <a:cubicBezTo>
                    <a:pt x="71366" y="118260"/>
                    <a:pt x="67728" y="114556"/>
                    <a:pt x="67728" y="110125"/>
                  </a:cubicBezTo>
                  <a:lnTo>
                    <a:pt x="67728" y="110125"/>
                  </a:lnTo>
                  <a:cubicBezTo>
                    <a:pt x="67728" y="105627"/>
                    <a:pt x="71432" y="101923"/>
                    <a:pt x="75864" y="101923"/>
                  </a:cubicBezTo>
                  <a:lnTo>
                    <a:pt x="75864" y="101923"/>
                  </a:lnTo>
                  <a:close/>
                  <a:moveTo>
                    <a:pt x="113895" y="51854"/>
                  </a:moveTo>
                  <a:lnTo>
                    <a:pt x="113895" y="28837"/>
                  </a:lnTo>
                  <a:cubicBezTo>
                    <a:pt x="113895" y="27382"/>
                    <a:pt x="114688" y="26060"/>
                    <a:pt x="115879" y="25001"/>
                  </a:cubicBezTo>
                  <a:lnTo>
                    <a:pt x="115879" y="25001"/>
                  </a:lnTo>
                  <a:cubicBezTo>
                    <a:pt x="117268" y="23811"/>
                    <a:pt x="119318" y="23149"/>
                    <a:pt x="121501" y="23149"/>
                  </a:cubicBezTo>
                  <a:lnTo>
                    <a:pt x="180962" y="23149"/>
                  </a:lnTo>
                  <a:cubicBezTo>
                    <a:pt x="183144" y="23149"/>
                    <a:pt x="185129" y="23877"/>
                    <a:pt x="186584" y="25001"/>
                  </a:cubicBezTo>
                  <a:lnTo>
                    <a:pt x="186584" y="25001"/>
                  </a:lnTo>
                  <a:cubicBezTo>
                    <a:pt x="187840" y="25993"/>
                    <a:pt x="188568" y="27382"/>
                    <a:pt x="188568" y="28837"/>
                  </a:cubicBezTo>
                  <a:lnTo>
                    <a:pt x="188568" y="51854"/>
                  </a:lnTo>
                  <a:lnTo>
                    <a:pt x="113829" y="51854"/>
                  </a:lnTo>
                  <a:close/>
                </a:path>
              </a:pathLst>
            </a:custGeom>
            <a:solidFill>
              <a:schemeClr val="bg1">
                <a:lumMod val="85000"/>
              </a:schemeClr>
            </a:solidFill>
            <a:ln w="6610" cap="flat">
              <a:noFill/>
              <a:prstDash val="solid"/>
              <a:miter/>
            </a:ln>
          </p:spPr>
          <p:txBody>
            <a:bodyPr rtlCol="0" anchor="ctr"/>
            <a:lstStyle/>
            <a:p>
              <a:endParaRPr lang="en-US" sz="1013"/>
            </a:p>
          </p:txBody>
        </p:sp>
        <p:sp>
          <p:nvSpPr>
            <p:cNvPr id="98" name="Freeform: Shape 70">
              <a:extLst>
                <a:ext uri="{FF2B5EF4-FFF2-40B4-BE49-F238E27FC236}">
                  <a16:creationId xmlns:a16="http://schemas.microsoft.com/office/drawing/2014/main" id="{3D6ECA34-893C-4B14-4E51-9D07CB4CE58C}"/>
                </a:ext>
              </a:extLst>
            </p:cNvPr>
            <p:cNvSpPr/>
            <p:nvPr/>
          </p:nvSpPr>
          <p:spPr>
            <a:xfrm>
              <a:off x="2991258" y="522276"/>
              <a:ext cx="500640" cy="542905"/>
            </a:xfrm>
            <a:custGeom>
              <a:avLst/>
              <a:gdLst>
                <a:gd name="connsiteX0" fmla="*/ 267325 w 486337"/>
                <a:gd name="connsiteY0" fmla="*/ 527394 h 527394"/>
                <a:gd name="connsiteX1" fmla="*/ 215074 w 486337"/>
                <a:gd name="connsiteY1" fmla="*/ 527394 h 527394"/>
                <a:gd name="connsiteX2" fmla="*/ 215074 w 486337"/>
                <a:gd name="connsiteY2" fmla="*/ 501732 h 527394"/>
                <a:gd name="connsiteX3" fmla="*/ 267325 w 486337"/>
                <a:gd name="connsiteY3" fmla="*/ 501732 h 527394"/>
                <a:gd name="connsiteX4" fmla="*/ 267325 w 486337"/>
                <a:gd name="connsiteY4" fmla="*/ 527394 h 527394"/>
                <a:gd name="connsiteX5" fmla="*/ 267325 w 486337"/>
                <a:gd name="connsiteY5" fmla="*/ 527394 h 527394"/>
                <a:gd name="connsiteX6" fmla="*/ 242787 w 486337"/>
                <a:gd name="connsiteY6" fmla="*/ 109714 h 527394"/>
                <a:gd name="connsiteX7" fmla="*/ 383535 w 486337"/>
                <a:gd name="connsiteY7" fmla="*/ 246824 h 527394"/>
                <a:gd name="connsiteX8" fmla="*/ 331879 w 486337"/>
                <a:gd name="connsiteY8" fmla="*/ 362902 h 527394"/>
                <a:gd name="connsiteX9" fmla="*/ 290871 w 486337"/>
                <a:gd name="connsiteY9" fmla="*/ 433143 h 527394"/>
                <a:gd name="connsiteX10" fmla="*/ 194769 w 486337"/>
                <a:gd name="connsiteY10" fmla="*/ 433143 h 527394"/>
                <a:gd name="connsiteX11" fmla="*/ 153761 w 486337"/>
                <a:gd name="connsiteY11" fmla="*/ 362902 h 527394"/>
                <a:gd name="connsiteX12" fmla="*/ 104883 w 486337"/>
                <a:gd name="connsiteY12" fmla="*/ 277382 h 527394"/>
                <a:gd name="connsiteX13" fmla="*/ 242853 w 486337"/>
                <a:gd name="connsiteY13" fmla="*/ 109780 h 527394"/>
                <a:gd name="connsiteX14" fmla="*/ 242853 w 486337"/>
                <a:gd name="connsiteY14" fmla="*/ 109780 h 527394"/>
                <a:gd name="connsiteX15" fmla="*/ 282207 w 486337"/>
                <a:gd name="connsiteY15" fmla="*/ 395245 h 527394"/>
                <a:gd name="connsiteX16" fmla="*/ 292326 w 486337"/>
                <a:gd name="connsiteY16" fmla="*/ 369780 h 527394"/>
                <a:gd name="connsiteX17" fmla="*/ 343718 w 486337"/>
                <a:gd name="connsiteY17" fmla="*/ 269048 h 527394"/>
                <a:gd name="connsiteX18" fmla="*/ 242787 w 486337"/>
                <a:gd name="connsiteY18" fmla="*/ 147613 h 527394"/>
                <a:gd name="connsiteX19" fmla="*/ 141856 w 486337"/>
                <a:gd name="connsiteY19" fmla="*/ 269048 h 527394"/>
                <a:gd name="connsiteX20" fmla="*/ 193247 w 486337"/>
                <a:gd name="connsiteY20" fmla="*/ 369780 h 527394"/>
                <a:gd name="connsiteX21" fmla="*/ 203367 w 486337"/>
                <a:gd name="connsiteY21" fmla="*/ 395245 h 527394"/>
                <a:gd name="connsiteX22" fmla="*/ 218645 w 486337"/>
                <a:gd name="connsiteY22" fmla="*/ 395245 h 527394"/>
                <a:gd name="connsiteX23" fmla="*/ 216397 w 486337"/>
                <a:gd name="connsiteY23" fmla="*/ 334593 h 527394"/>
                <a:gd name="connsiteX24" fmla="*/ 195893 w 486337"/>
                <a:gd name="connsiteY24" fmla="*/ 268320 h 527394"/>
                <a:gd name="connsiteX25" fmla="*/ 195893 w 486337"/>
                <a:gd name="connsiteY25" fmla="*/ 268320 h 527394"/>
                <a:gd name="connsiteX26" fmla="*/ 209452 w 486337"/>
                <a:gd name="connsiteY26" fmla="*/ 234919 h 527394"/>
                <a:gd name="connsiteX27" fmla="*/ 209452 w 486337"/>
                <a:gd name="connsiteY27" fmla="*/ 234919 h 527394"/>
                <a:gd name="connsiteX28" fmla="*/ 239811 w 486337"/>
                <a:gd name="connsiteY28" fmla="*/ 228040 h 527394"/>
                <a:gd name="connsiteX29" fmla="*/ 271161 w 486337"/>
                <a:gd name="connsiteY29" fmla="*/ 232670 h 527394"/>
                <a:gd name="connsiteX30" fmla="*/ 289549 w 486337"/>
                <a:gd name="connsiteY30" fmla="*/ 268188 h 527394"/>
                <a:gd name="connsiteX31" fmla="*/ 289549 w 486337"/>
                <a:gd name="connsiteY31" fmla="*/ 268188 h 527394"/>
                <a:gd name="connsiteX32" fmla="*/ 268912 w 486337"/>
                <a:gd name="connsiteY32" fmla="*/ 334660 h 527394"/>
                <a:gd name="connsiteX33" fmla="*/ 266664 w 486337"/>
                <a:gd name="connsiteY33" fmla="*/ 395245 h 527394"/>
                <a:gd name="connsiteX34" fmla="*/ 282141 w 486337"/>
                <a:gd name="connsiteY34" fmla="*/ 395245 h 527394"/>
                <a:gd name="connsiteX35" fmla="*/ 235974 w 486337"/>
                <a:gd name="connsiteY35" fmla="*/ 395245 h 527394"/>
                <a:gd name="connsiteX36" fmla="*/ 249533 w 486337"/>
                <a:gd name="connsiteY36" fmla="*/ 395245 h 527394"/>
                <a:gd name="connsiteX37" fmla="*/ 251848 w 486337"/>
                <a:gd name="connsiteY37" fmla="*/ 331617 h 527394"/>
                <a:gd name="connsiteX38" fmla="*/ 271691 w 486337"/>
                <a:gd name="connsiteY38" fmla="*/ 263426 h 527394"/>
                <a:gd name="connsiteX39" fmla="*/ 259190 w 486337"/>
                <a:gd name="connsiteY39" fmla="*/ 250131 h 527394"/>
                <a:gd name="connsiteX40" fmla="*/ 243845 w 486337"/>
                <a:gd name="connsiteY40" fmla="*/ 247420 h 527394"/>
                <a:gd name="connsiteX41" fmla="*/ 228037 w 486337"/>
                <a:gd name="connsiteY41" fmla="*/ 249801 h 527394"/>
                <a:gd name="connsiteX42" fmla="*/ 212957 w 486337"/>
                <a:gd name="connsiteY42" fmla="*/ 264087 h 527394"/>
                <a:gd name="connsiteX43" fmla="*/ 233329 w 486337"/>
                <a:gd name="connsiteY43" fmla="*/ 331948 h 527394"/>
                <a:gd name="connsiteX44" fmla="*/ 235974 w 486337"/>
                <a:gd name="connsiteY44" fmla="*/ 395245 h 527394"/>
                <a:gd name="connsiteX45" fmla="*/ 235974 w 486337"/>
                <a:gd name="connsiteY45" fmla="*/ 395245 h 527394"/>
                <a:gd name="connsiteX46" fmla="*/ 291467 w 486337"/>
                <a:gd name="connsiteY46" fmla="*/ 464825 h 527394"/>
                <a:gd name="connsiteX47" fmla="*/ 194239 w 486337"/>
                <a:gd name="connsiteY47" fmla="*/ 464825 h 527394"/>
                <a:gd name="connsiteX48" fmla="*/ 194239 w 486337"/>
                <a:gd name="connsiteY48" fmla="*/ 439162 h 527394"/>
                <a:gd name="connsiteX49" fmla="*/ 291467 w 486337"/>
                <a:gd name="connsiteY49" fmla="*/ 439162 h 527394"/>
                <a:gd name="connsiteX50" fmla="*/ 291467 w 486337"/>
                <a:gd name="connsiteY50" fmla="*/ 464825 h 527394"/>
                <a:gd name="connsiteX51" fmla="*/ 291467 w 486337"/>
                <a:gd name="connsiteY51" fmla="*/ 464825 h 527394"/>
                <a:gd name="connsiteX52" fmla="*/ 56402 w 486337"/>
                <a:gd name="connsiteY52" fmla="*/ 266071 h 527394"/>
                <a:gd name="connsiteX53" fmla="*/ 13741 w 486337"/>
                <a:gd name="connsiteY53" fmla="*/ 266071 h 527394"/>
                <a:gd name="connsiteX54" fmla="*/ 13741 w 486337"/>
                <a:gd name="connsiteY54" fmla="*/ 222881 h 527394"/>
                <a:gd name="connsiteX55" fmla="*/ 56402 w 486337"/>
                <a:gd name="connsiteY55" fmla="*/ 222881 h 527394"/>
                <a:gd name="connsiteX56" fmla="*/ 56402 w 486337"/>
                <a:gd name="connsiteY56" fmla="*/ 266071 h 527394"/>
                <a:gd name="connsiteX57" fmla="*/ 56402 w 486337"/>
                <a:gd name="connsiteY57" fmla="*/ 266071 h 527394"/>
                <a:gd name="connsiteX58" fmla="*/ 282471 w 486337"/>
                <a:gd name="connsiteY58" fmla="*/ 496110 h 527394"/>
                <a:gd name="connsiteX59" fmla="*/ 199663 w 486337"/>
                <a:gd name="connsiteY59" fmla="*/ 496110 h 527394"/>
                <a:gd name="connsiteX60" fmla="*/ 199663 w 486337"/>
                <a:gd name="connsiteY60" fmla="*/ 470447 h 527394"/>
                <a:gd name="connsiteX61" fmla="*/ 282471 w 486337"/>
                <a:gd name="connsiteY61" fmla="*/ 470447 h 527394"/>
                <a:gd name="connsiteX62" fmla="*/ 282471 w 486337"/>
                <a:gd name="connsiteY62" fmla="*/ 496110 h 527394"/>
                <a:gd name="connsiteX63" fmla="*/ 282471 w 486337"/>
                <a:gd name="connsiteY63" fmla="*/ 496110 h 527394"/>
                <a:gd name="connsiteX64" fmla="*/ 359459 w 486337"/>
                <a:gd name="connsiteY64" fmla="*/ 97346 h 527394"/>
                <a:gd name="connsiteX65" fmla="*/ 390017 w 486337"/>
                <a:gd name="connsiteY65" fmla="*/ 127837 h 527394"/>
                <a:gd name="connsiteX66" fmla="*/ 421301 w 486337"/>
                <a:gd name="connsiteY66" fmla="*/ 96552 h 527394"/>
                <a:gd name="connsiteX67" fmla="*/ 390744 w 486337"/>
                <a:gd name="connsiteY67" fmla="*/ 65995 h 527394"/>
                <a:gd name="connsiteX68" fmla="*/ 359459 w 486337"/>
                <a:gd name="connsiteY68" fmla="*/ 97280 h 527394"/>
                <a:gd name="connsiteX69" fmla="*/ 359459 w 486337"/>
                <a:gd name="connsiteY69" fmla="*/ 97280 h 527394"/>
                <a:gd name="connsiteX70" fmla="*/ 429370 w 486337"/>
                <a:gd name="connsiteY70" fmla="*/ 222881 h 527394"/>
                <a:gd name="connsiteX71" fmla="*/ 472693 w 486337"/>
                <a:gd name="connsiteY71" fmla="*/ 222881 h 527394"/>
                <a:gd name="connsiteX72" fmla="*/ 472693 w 486337"/>
                <a:gd name="connsiteY72" fmla="*/ 266071 h 527394"/>
                <a:gd name="connsiteX73" fmla="*/ 429370 w 486337"/>
                <a:gd name="connsiteY73" fmla="*/ 266071 h 527394"/>
                <a:gd name="connsiteX74" fmla="*/ 429370 w 486337"/>
                <a:gd name="connsiteY74" fmla="*/ 222881 h 527394"/>
                <a:gd name="connsiteX75" fmla="*/ 429370 w 486337"/>
                <a:gd name="connsiteY75" fmla="*/ 222881 h 527394"/>
                <a:gd name="connsiteX76" fmla="*/ 95822 w 486337"/>
                <a:gd name="connsiteY76" fmla="*/ 127903 h 527394"/>
                <a:gd name="connsiteX77" fmla="*/ 126313 w 486337"/>
                <a:gd name="connsiteY77" fmla="*/ 97412 h 527394"/>
                <a:gd name="connsiteX78" fmla="*/ 126313 w 486337"/>
                <a:gd name="connsiteY78" fmla="*/ 97412 h 527394"/>
                <a:gd name="connsiteX79" fmla="*/ 95425 w 486337"/>
                <a:gd name="connsiteY79" fmla="*/ 66458 h 527394"/>
                <a:gd name="connsiteX80" fmla="*/ 95425 w 486337"/>
                <a:gd name="connsiteY80" fmla="*/ 66458 h 527394"/>
                <a:gd name="connsiteX81" fmla="*/ 64868 w 486337"/>
                <a:gd name="connsiteY81" fmla="*/ 96949 h 527394"/>
                <a:gd name="connsiteX82" fmla="*/ 64868 w 486337"/>
                <a:gd name="connsiteY82" fmla="*/ 96949 h 527394"/>
                <a:gd name="connsiteX83" fmla="*/ 95822 w 486337"/>
                <a:gd name="connsiteY83" fmla="*/ 127903 h 527394"/>
                <a:gd name="connsiteX84" fmla="*/ 95822 w 486337"/>
                <a:gd name="connsiteY84" fmla="*/ 127903 h 527394"/>
                <a:gd name="connsiteX85" fmla="*/ 221291 w 486337"/>
                <a:gd name="connsiteY85" fmla="*/ 57992 h 527394"/>
                <a:gd name="connsiteX86" fmla="*/ 221291 w 486337"/>
                <a:gd name="connsiteY86" fmla="*/ 13545 h 527394"/>
                <a:gd name="connsiteX87" fmla="*/ 264481 w 486337"/>
                <a:gd name="connsiteY87" fmla="*/ 13545 h 527394"/>
                <a:gd name="connsiteX88" fmla="*/ 264481 w 486337"/>
                <a:gd name="connsiteY88" fmla="*/ 57992 h 527394"/>
                <a:gd name="connsiteX89" fmla="*/ 221291 w 486337"/>
                <a:gd name="connsiteY89" fmla="*/ 57992 h 5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6337" h="527394">
                  <a:moveTo>
                    <a:pt x="267325" y="527394"/>
                  </a:moveTo>
                  <a:lnTo>
                    <a:pt x="215074" y="527394"/>
                  </a:lnTo>
                  <a:cubicBezTo>
                    <a:pt x="196422" y="527394"/>
                    <a:pt x="196620" y="501732"/>
                    <a:pt x="215074" y="501732"/>
                  </a:cubicBezTo>
                  <a:lnTo>
                    <a:pt x="267325" y="501732"/>
                  </a:lnTo>
                  <a:cubicBezTo>
                    <a:pt x="285911" y="501732"/>
                    <a:pt x="285845" y="527394"/>
                    <a:pt x="267325" y="527394"/>
                  </a:cubicBezTo>
                  <a:lnTo>
                    <a:pt x="267325" y="527394"/>
                  </a:lnTo>
                  <a:close/>
                  <a:moveTo>
                    <a:pt x="242787" y="109714"/>
                  </a:moveTo>
                  <a:cubicBezTo>
                    <a:pt x="319114" y="109714"/>
                    <a:pt x="383535" y="169969"/>
                    <a:pt x="383535" y="246824"/>
                  </a:cubicBezTo>
                  <a:cubicBezTo>
                    <a:pt x="383535" y="317926"/>
                    <a:pt x="350200" y="318653"/>
                    <a:pt x="331879" y="362902"/>
                  </a:cubicBezTo>
                  <a:cubicBezTo>
                    <a:pt x="323016" y="384398"/>
                    <a:pt x="322421" y="433143"/>
                    <a:pt x="290871" y="433143"/>
                  </a:cubicBezTo>
                  <a:lnTo>
                    <a:pt x="194769" y="433143"/>
                  </a:lnTo>
                  <a:cubicBezTo>
                    <a:pt x="163484" y="433143"/>
                    <a:pt x="162293" y="383604"/>
                    <a:pt x="153761" y="362902"/>
                  </a:cubicBezTo>
                  <a:cubicBezTo>
                    <a:pt x="140136" y="329831"/>
                    <a:pt x="112952" y="317728"/>
                    <a:pt x="104883" y="277382"/>
                  </a:cubicBezTo>
                  <a:cubicBezTo>
                    <a:pt x="87620" y="190935"/>
                    <a:pt x="151446" y="109780"/>
                    <a:pt x="242853" y="109780"/>
                  </a:cubicBezTo>
                  <a:lnTo>
                    <a:pt x="242853" y="109780"/>
                  </a:lnTo>
                  <a:close/>
                  <a:moveTo>
                    <a:pt x="282207" y="395245"/>
                  </a:moveTo>
                  <a:cubicBezTo>
                    <a:pt x="287697" y="387903"/>
                    <a:pt x="289813" y="379503"/>
                    <a:pt x="292326" y="369780"/>
                  </a:cubicBezTo>
                  <a:cubicBezTo>
                    <a:pt x="304563" y="321961"/>
                    <a:pt x="336575" y="305359"/>
                    <a:pt x="343718" y="269048"/>
                  </a:cubicBezTo>
                  <a:cubicBezTo>
                    <a:pt x="356417" y="204693"/>
                    <a:pt x="308531" y="147613"/>
                    <a:pt x="242787" y="147613"/>
                  </a:cubicBezTo>
                  <a:cubicBezTo>
                    <a:pt x="177043" y="147613"/>
                    <a:pt x="129355" y="205751"/>
                    <a:pt x="141856" y="269048"/>
                  </a:cubicBezTo>
                  <a:cubicBezTo>
                    <a:pt x="149131" y="305690"/>
                    <a:pt x="180680" y="320704"/>
                    <a:pt x="193247" y="369780"/>
                  </a:cubicBezTo>
                  <a:cubicBezTo>
                    <a:pt x="195761" y="379503"/>
                    <a:pt x="197877" y="387837"/>
                    <a:pt x="203367" y="395245"/>
                  </a:cubicBezTo>
                  <a:lnTo>
                    <a:pt x="218645" y="395245"/>
                  </a:lnTo>
                  <a:cubicBezTo>
                    <a:pt x="218976" y="371500"/>
                    <a:pt x="219175" y="353444"/>
                    <a:pt x="216397" y="334593"/>
                  </a:cubicBezTo>
                  <a:cubicBezTo>
                    <a:pt x="213619" y="315611"/>
                    <a:pt x="207732" y="295769"/>
                    <a:pt x="195893" y="268320"/>
                  </a:cubicBezTo>
                  <a:lnTo>
                    <a:pt x="195893" y="268320"/>
                  </a:lnTo>
                  <a:cubicBezTo>
                    <a:pt x="188287" y="252843"/>
                    <a:pt x="195761" y="241599"/>
                    <a:pt x="209452" y="234919"/>
                  </a:cubicBezTo>
                  <a:lnTo>
                    <a:pt x="209452" y="234919"/>
                  </a:lnTo>
                  <a:cubicBezTo>
                    <a:pt x="217918" y="230752"/>
                    <a:pt x="228765" y="228437"/>
                    <a:pt x="239811" y="228040"/>
                  </a:cubicBezTo>
                  <a:cubicBezTo>
                    <a:pt x="250790" y="227644"/>
                    <a:pt x="262034" y="229165"/>
                    <a:pt x="271161" y="232670"/>
                  </a:cubicBezTo>
                  <a:cubicBezTo>
                    <a:pt x="286771" y="238623"/>
                    <a:pt x="296427" y="250330"/>
                    <a:pt x="289549" y="268188"/>
                  </a:cubicBezTo>
                  <a:lnTo>
                    <a:pt x="289549" y="268188"/>
                  </a:lnTo>
                  <a:cubicBezTo>
                    <a:pt x="277643" y="295769"/>
                    <a:pt x="271757" y="315611"/>
                    <a:pt x="268912" y="334660"/>
                  </a:cubicBezTo>
                  <a:cubicBezTo>
                    <a:pt x="266135" y="353444"/>
                    <a:pt x="266333" y="371500"/>
                    <a:pt x="266664" y="395245"/>
                  </a:cubicBezTo>
                  <a:lnTo>
                    <a:pt x="282141" y="395245"/>
                  </a:lnTo>
                  <a:close/>
                  <a:moveTo>
                    <a:pt x="235974" y="395245"/>
                  </a:moveTo>
                  <a:lnTo>
                    <a:pt x="249533" y="395245"/>
                  </a:lnTo>
                  <a:cubicBezTo>
                    <a:pt x="249203" y="371169"/>
                    <a:pt x="249136" y="351724"/>
                    <a:pt x="251848" y="331617"/>
                  </a:cubicBezTo>
                  <a:cubicBezTo>
                    <a:pt x="254626" y="311312"/>
                    <a:pt x="260380" y="290345"/>
                    <a:pt x="271691" y="263426"/>
                  </a:cubicBezTo>
                  <a:cubicBezTo>
                    <a:pt x="270897" y="257142"/>
                    <a:pt x="265936" y="252645"/>
                    <a:pt x="259190" y="250131"/>
                  </a:cubicBezTo>
                  <a:cubicBezTo>
                    <a:pt x="254626" y="248412"/>
                    <a:pt x="249269" y="247486"/>
                    <a:pt x="243845" y="247420"/>
                  </a:cubicBezTo>
                  <a:cubicBezTo>
                    <a:pt x="238422" y="247420"/>
                    <a:pt x="232932" y="248213"/>
                    <a:pt x="228037" y="249801"/>
                  </a:cubicBezTo>
                  <a:cubicBezTo>
                    <a:pt x="220167" y="252446"/>
                    <a:pt x="214082" y="257209"/>
                    <a:pt x="212957" y="264087"/>
                  </a:cubicBezTo>
                  <a:cubicBezTo>
                    <a:pt x="224466" y="291271"/>
                    <a:pt x="230352" y="311973"/>
                    <a:pt x="233329" y="331948"/>
                  </a:cubicBezTo>
                  <a:cubicBezTo>
                    <a:pt x="236239" y="351790"/>
                    <a:pt x="236305" y="370971"/>
                    <a:pt x="235974" y="395245"/>
                  </a:cubicBezTo>
                  <a:lnTo>
                    <a:pt x="235974" y="395245"/>
                  </a:lnTo>
                  <a:close/>
                  <a:moveTo>
                    <a:pt x="291467" y="464825"/>
                  </a:moveTo>
                  <a:lnTo>
                    <a:pt x="194239" y="464825"/>
                  </a:lnTo>
                  <a:cubicBezTo>
                    <a:pt x="178895" y="464825"/>
                    <a:pt x="178895" y="439162"/>
                    <a:pt x="194239" y="439162"/>
                  </a:cubicBezTo>
                  <a:lnTo>
                    <a:pt x="291467" y="439162"/>
                  </a:lnTo>
                  <a:cubicBezTo>
                    <a:pt x="306811" y="439162"/>
                    <a:pt x="306811" y="464825"/>
                    <a:pt x="291467" y="464825"/>
                  </a:cubicBezTo>
                  <a:lnTo>
                    <a:pt x="291467" y="464825"/>
                  </a:lnTo>
                  <a:close/>
                  <a:moveTo>
                    <a:pt x="56402" y="266071"/>
                  </a:moveTo>
                  <a:lnTo>
                    <a:pt x="13741" y="266071"/>
                  </a:lnTo>
                  <a:cubicBezTo>
                    <a:pt x="-4580" y="266071"/>
                    <a:pt x="-4580" y="222881"/>
                    <a:pt x="13741" y="222881"/>
                  </a:cubicBezTo>
                  <a:lnTo>
                    <a:pt x="56402" y="222881"/>
                  </a:lnTo>
                  <a:cubicBezTo>
                    <a:pt x="75120" y="222881"/>
                    <a:pt x="74061" y="266071"/>
                    <a:pt x="56402" y="266071"/>
                  </a:cubicBezTo>
                  <a:lnTo>
                    <a:pt x="56402" y="266071"/>
                  </a:lnTo>
                  <a:close/>
                  <a:moveTo>
                    <a:pt x="282471" y="496110"/>
                  </a:moveTo>
                  <a:lnTo>
                    <a:pt x="199663" y="496110"/>
                  </a:lnTo>
                  <a:cubicBezTo>
                    <a:pt x="184384" y="496110"/>
                    <a:pt x="184318" y="470447"/>
                    <a:pt x="199663" y="470447"/>
                  </a:cubicBezTo>
                  <a:lnTo>
                    <a:pt x="282471" y="470447"/>
                  </a:lnTo>
                  <a:cubicBezTo>
                    <a:pt x="297816" y="470447"/>
                    <a:pt x="297750" y="496110"/>
                    <a:pt x="282471" y="496110"/>
                  </a:cubicBezTo>
                  <a:lnTo>
                    <a:pt x="282471" y="496110"/>
                  </a:lnTo>
                  <a:close/>
                  <a:moveTo>
                    <a:pt x="359459" y="97346"/>
                  </a:moveTo>
                  <a:cubicBezTo>
                    <a:pt x="346165" y="110772"/>
                    <a:pt x="377781" y="140073"/>
                    <a:pt x="390017" y="127837"/>
                  </a:cubicBezTo>
                  <a:lnTo>
                    <a:pt x="421301" y="96552"/>
                  </a:lnTo>
                  <a:cubicBezTo>
                    <a:pt x="434066" y="83787"/>
                    <a:pt x="403509" y="53230"/>
                    <a:pt x="390744" y="65995"/>
                  </a:cubicBezTo>
                  <a:lnTo>
                    <a:pt x="359459" y="97280"/>
                  </a:lnTo>
                  <a:lnTo>
                    <a:pt x="359459" y="97280"/>
                  </a:lnTo>
                  <a:close/>
                  <a:moveTo>
                    <a:pt x="429370" y="222881"/>
                  </a:moveTo>
                  <a:lnTo>
                    <a:pt x="472693" y="222881"/>
                  </a:lnTo>
                  <a:cubicBezTo>
                    <a:pt x="491411" y="222881"/>
                    <a:pt x="490352" y="266071"/>
                    <a:pt x="472693" y="266071"/>
                  </a:cubicBezTo>
                  <a:lnTo>
                    <a:pt x="429370" y="266071"/>
                  </a:lnTo>
                  <a:cubicBezTo>
                    <a:pt x="411579" y="266071"/>
                    <a:pt x="410917" y="222881"/>
                    <a:pt x="429370" y="222881"/>
                  </a:cubicBezTo>
                  <a:lnTo>
                    <a:pt x="429370" y="222881"/>
                  </a:lnTo>
                  <a:close/>
                  <a:moveTo>
                    <a:pt x="95822" y="127903"/>
                  </a:moveTo>
                  <a:cubicBezTo>
                    <a:pt x="108653" y="140668"/>
                    <a:pt x="139012" y="110111"/>
                    <a:pt x="126313" y="97412"/>
                  </a:cubicBezTo>
                  <a:lnTo>
                    <a:pt x="126313" y="97412"/>
                  </a:lnTo>
                  <a:lnTo>
                    <a:pt x="95425" y="66458"/>
                  </a:lnTo>
                  <a:lnTo>
                    <a:pt x="95425" y="66458"/>
                  </a:lnTo>
                  <a:cubicBezTo>
                    <a:pt x="83056" y="54024"/>
                    <a:pt x="51706" y="83655"/>
                    <a:pt x="64868" y="96949"/>
                  </a:cubicBezTo>
                  <a:lnTo>
                    <a:pt x="64868" y="96949"/>
                  </a:lnTo>
                  <a:lnTo>
                    <a:pt x="95822" y="127903"/>
                  </a:lnTo>
                  <a:lnTo>
                    <a:pt x="95822" y="127903"/>
                  </a:lnTo>
                  <a:close/>
                  <a:moveTo>
                    <a:pt x="221291" y="57992"/>
                  </a:moveTo>
                  <a:lnTo>
                    <a:pt x="221291" y="13545"/>
                  </a:lnTo>
                  <a:cubicBezTo>
                    <a:pt x="221291" y="-3982"/>
                    <a:pt x="264481" y="-5040"/>
                    <a:pt x="264481" y="13545"/>
                  </a:cubicBezTo>
                  <a:lnTo>
                    <a:pt x="264481" y="57992"/>
                  </a:lnTo>
                  <a:cubicBezTo>
                    <a:pt x="264481" y="75652"/>
                    <a:pt x="221291" y="76710"/>
                    <a:pt x="221291" y="57992"/>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99" name="Freeform: Shape 71">
              <a:extLst>
                <a:ext uri="{FF2B5EF4-FFF2-40B4-BE49-F238E27FC236}">
                  <a16:creationId xmlns:a16="http://schemas.microsoft.com/office/drawing/2014/main" id="{2734D88A-2B42-00FF-22CA-480951AABE10}"/>
                </a:ext>
              </a:extLst>
            </p:cNvPr>
            <p:cNvSpPr/>
            <p:nvPr/>
          </p:nvSpPr>
          <p:spPr>
            <a:xfrm>
              <a:off x="4380974" y="411436"/>
              <a:ext cx="282285" cy="279494"/>
            </a:xfrm>
            <a:custGeom>
              <a:avLst/>
              <a:gdLst>
                <a:gd name="connsiteX0" fmla="*/ 170379 w 274220"/>
                <a:gd name="connsiteY0" fmla="*/ 216479 h 271508"/>
                <a:gd name="connsiteX1" fmla="*/ 170379 w 274220"/>
                <a:gd name="connsiteY1" fmla="*/ 81552 h 271508"/>
                <a:gd name="connsiteX2" fmla="*/ 149214 w 274220"/>
                <a:gd name="connsiteY2" fmla="*/ 60453 h 271508"/>
                <a:gd name="connsiteX3" fmla="*/ 124940 w 274220"/>
                <a:gd name="connsiteY3" fmla="*/ 60453 h 271508"/>
                <a:gd name="connsiteX4" fmla="*/ 103775 w 274220"/>
                <a:gd name="connsiteY4" fmla="*/ 81552 h 271508"/>
                <a:gd name="connsiteX5" fmla="*/ 103775 w 274220"/>
                <a:gd name="connsiteY5" fmla="*/ 216479 h 271508"/>
                <a:gd name="connsiteX6" fmla="*/ 124940 w 274220"/>
                <a:gd name="connsiteY6" fmla="*/ 237644 h 271508"/>
                <a:gd name="connsiteX7" fmla="*/ 149214 w 274220"/>
                <a:gd name="connsiteY7" fmla="*/ 237644 h 271508"/>
                <a:gd name="connsiteX8" fmla="*/ 170379 w 274220"/>
                <a:gd name="connsiteY8" fmla="*/ 216479 h 271508"/>
                <a:gd name="connsiteX9" fmla="*/ 170379 w 274220"/>
                <a:gd name="connsiteY9" fmla="*/ 216479 h 271508"/>
                <a:gd name="connsiteX10" fmla="*/ 57807 w 274220"/>
                <a:gd name="connsiteY10" fmla="*/ 237644 h 271508"/>
                <a:gd name="connsiteX11" fmla="*/ 33534 w 274220"/>
                <a:gd name="connsiteY11" fmla="*/ 237644 h 271508"/>
                <a:gd name="connsiteX12" fmla="*/ 12368 w 274220"/>
                <a:gd name="connsiteY12" fmla="*/ 216479 h 271508"/>
                <a:gd name="connsiteX13" fmla="*/ 12368 w 274220"/>
                <a:gd name="connsiteY13" fmla="*/ 152719 h 271508"/>
                <a:gd name="connsiteX14" fmla="*/ 33534 w 274220"/>
                <a:gd name="connsiteY14" fmla="*/ 131621 h 271508"/>
                <a:gd name="connsiteX15" fmla="*/ 57807 w 274220"/>
                <a:gd name="connsiteY15" fmla="*/ 131621 h 271508"/>
                <a:gd name="connsiteX16" fmla="*/ 78972 w 274220"/>
                <a:gd name="connsiteY16" fmla="*/ 152719 h 271508"/>
                <a:gd name="connsiteX17" fmla="*/ 78972 w 274220"/>
                <a:gd name="connsiteY17" fmla="*/ 216479 h 271508"/>
                <a:gd name="connsiteX18" fmla="*/ 57807 w 274220"/>
                <a:gd name="connsiteY18" fmla="*/ 237644 h 271508"/>
                <a:gd name="connsiteX19" fmla="*/ 57807 w 274220"/>
                <a:gd name="connsiteY19" fmla="*/ 237644 h 271508"/>
                <a:gd name="connsiteX20" fmla="*/ 240687 w 274220"/>
                <a:gd name="connsiteY20" fmla="*/ 237644 h 271508"/>
                <a:gd name="connsiteX21" fmla="*/ 216413 w 274220"/>
                <a:gd name="connsiteY21" fmla="*/ 237644 h 271508"/>
                <a:gd name="connsiteX22" fmla="*/ 195248 w 274220"/>
                <a:gd name="connsiteY22" fmla="*/ 216479 h 271508"/>
                <a:gd name="connsiteX23" fmla="*/ 195248 w 274220"/>
                <a:gd name="connsiteY23" fmla="*/ 21165 h 271508"/>
                <a:gd name="connsiteX24" fmla="*/ 216413 w 274220"/>
                <a:gd name="connsiteY24" fmla="*/ 0 h 271508"/>
                <a:gd name="connsiteX25" fmla="*/ 240687 w 274220"/>
                <a:gd name="connsiteY25" fmla="*/ 0 h 271508"/>
                <a:gd name="connsiteX26" fmla="*/ 261852 w 274220"/>
                <a:gd name="connsiteY26" fmla="*/ 21165 h 271508"/>
                <a:gd name="connsiteX27" fmla="*/ 261852 w 274220"/>
                <a:gd name="connsiteY27" fmla="*/ 216479 h 271508"/>
                <a:gd name="connsiteX28" fmla="*/ 240687 w 274220"/>
                <a:gd name="connsiteY28" fmla="*/ 237644 h 271508"/>
                <a:gd name="connsiteX29" fmla="*/ 240687 w 274220"/>
                <a:gd name="connsiteY29" fmla="*/ 237644 h 271508"/>
                <a:gd name="connsiteX30" fmla="*/ 0 w 274220"/>
                <a:gd name="connsiteY30" fmla="*/ 268268 h 271508"/>
                <a:gd name="connsiteX31" fmla="*/ 0 w 274220"/>
                <a:gd name="connsiteY31" fmla="*/ 255502 h 271508"/>
                <a:gd name="connsiteX32" fmla="*/ 3241 w 274220"/>
                <a:gd name="connsiteY32" fmla="*/ 252262 h 271508"/>
                <a:gd name="connsiteX33" fmla="*/ 270979 w 274220"/>
                <a:gd name="connsiteY33" fmla="*/ 252262 h 271508"/>
                <a:gd name="connsiteX34" fmla="*/ 274220 w 274220"/>
                <a:gd name="connsiteY34" fmla="*/ 255502 h 271508"/>
                <a:gd name="connsiteX35" fmla="*/ 274220 w 274220"/>
                <a:gd name="connsiteY35" fmla="*/ 268268 h 271508"/>
                <a:gd name="connsiteX36" fmla="*/ 270979 w 274220"/>
                <a:gd name="connsiteY36" fmla="*/ 271509 h 271508"/>
                <a:gd name="connsiteX37" fmla="*/ 3241 w 274220"/>
                <a:gd name="connsiteY37" fmla="*/ 271509 h 271508"/>
                <a:gd name="connsiteX38" fmla="*/ 0 w 274220"/>
                <a:gd name="connsiteY38" fmla="*/ 268268 h 27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4220" h="271508">
                  <a:moveTo>
                    <a:pt x="170379" y="216479"/>
                  </a:moveTo>
                  <a:lnTo>
                    <a:pt x="170379" y="81552"/>
                  </a:lnTo>
                  <a:cubicBezTo>
                    <a:pt x="170379" y="69911"/>
                    <a:pt x="160921" y="60453"/>
                    <a:pt x="149214" y="60453"/>
                  </a:cubicBezTo>
                  <a:lnTo>
                    <a:pt x="124940" y="60453"/>
                  </a:lnTo>
                  <a:cubicBezTo>
                    <a:pt x="113299" y="60453"/>
                    <a:pt x="103775" y="69911"/>
                    <a:pt x="103775" y="81552"/>
                  </a:cubicBezTo>
                  <a:lnTo>
                    <a:pt x="103775" y="216479"/>
                  </a:lnTo>
                  <a:cubicBezTo>
                    <a:pt x="103775" y="228120"/>
                    <a:pt x="113299" y="237644"/>
                    <a:pt x="124940" y="237644"/>
                  </a:cubicBezTo>
                  <a:lnTo>
                    <a:pt x="149214" y="237644"/>
                  </a:lnTo>
                  <a:cubicBezTo>
                    <a:pt x="160855" y="237644"/>
                    <a:pt x="170379" y="228186"/>
                    <a:pt x="170379" y="216479"/>
                  </a:cubicBezTo>
                  <a:lnTo>
                    <a:pt x="170379" y="216479"/>
                  </a:lnTo>
                  <a:close/>
                  <a:moveTo>
                    <a:pt x="57807" y="237644"/>
                  </a:moveTo>
                  <a:lnTo>
                    <a:pt x="33534" y="237644"/>
                  </a:lnTo>
                  <a:cubicBezTo>
                    <a:pt x="21893" y="237644"/>
                    <a:pt x="12368" y="228186"/>
                    <a:pt x="12368" y="216479"/>
                  </a:cubicBezTo>
                  <a:lnTo>
                    <a:pt x="12368" y="152719"/>
                  </a:lnTo>
                  <a:cubicBezTo>
                    <a:pt x="12368" y="141079"/>
                    <a:pt x="21893" y="131621"/>
                    <a:pt x="33534" y="131621"/>
                  </a:cubicBezTo>
                  <a:lnTo>
                    <a:pt x="57807" y="131621"/>
                  </a:lnTo>
                  <a:cubicBezTo>
                    <a:pt x="69448" y="131621"/>
                    <a:pt x="78972" y="141079"/>
                    <a:pt x="78972" y="152719"/>
                  </a:cubicBezTo>
                  <a:lnTo>
                    <a:pt x="78972" y="216479"/>
                  </a:lnTo>
                  <a:cubicBezTo>
                    <a:pt x="78972" y="228120"/>
                    <a:pt x="69514" y="237644"/>
                    <a:pt x="57807" y="237644"/>
                  </a:cubicBezTo>
                  <a:lnTo>
                    <a:pt x="57807" y="237644"/>
                  </a:lnTo>
                  <a:close/>
                  <a:moveTo>
                    <a:pt x="240687" y="237644"/>
                  </a:moveTo>
                  <a:lnTo>
                    <a:pt x="216413" y="237644"/>
                  </a:lnTo>
                  <a:cubicBezTo>
                    <a:pt x="204772" y="237644"/>
                    <a:pt x="195248" y="228186"/>
                    <a:pt x="195248" y="216479"/>
                  </a:cubicBezTo>
                  <a:lnTo>
                    <a:pt x="195248" y="21165"/>
                  </a:lnTo>
                  <a:cubicBezTo>
                    <a:pt x="195248" y="9524"/>
                    <a:pt x="204772" y="0"/>
                    <a:pt x="216413" y="0"/>
                  </a:cubicBezTo>
                  <a:lnTo>
                    <a:pt x="240687" y="0"/>
                  </a:lnTo>
                  <a:cubicBezTo>
                    <a:pt x="252328" y="0"/>
                    <a:pt x="261852" y="9524"/>
                    <a:pt x="261852" y="21165"/>
                  </a:cubicBezTo>
                  <a:lnTo>
                    <a:pt x="261852" y="216479"/>
                  </a:lnTo>
                  <a:cubicBezTo>
                    <a:pt x="261852" y="228120"/>
                    <a:pt x="252328" y="237644"/>
                    <a:pt x="240687" y="237644"/>
                  </a:cubicBezTo>
                  <a:lnTo>
                    <a:pt x="240687" y="237644"/>
                  </a:lnTo>
                  <a:close/>
                  <a:moveTo>
                    <a:pt x="0" y="268268"/>
                  </a:moveTo>
                  <a:lnTo>
                    <a:pt x="0" y="255502"/>
                  </a:lnTo>
                  <a:cubicBezTo>
                    <a:pt x="0" y="253717"/>
                    <a:pt x="1455" y="252262"/>
                    <a:pt x="3241" y="252262"/>
                  </a:cubicBezTo>
                  <a:lnTo>
                    <a:pt x="270979" y="252262"/>
                  </a:lnTo>
                  <a:cubicBezTo>
                    <a:pt x="272765" y="252262"/>
                    <a:pt x="274220" y="253717"/>
                    <a:pt x="274220" y="255502"/>
                  </a:cubicBezTo>
                  <a:lnTo>
                    <a:pt x="274220" y="268268"/>
                  </a:lnTo>
                  <a:cubicBezTo>
                    <a:pt x="274220" y="270054"/>
                    <a:pt x="272765" y="271509"/>
                    <a:pt x="270979" y="271509"/>
                  </a:cubicBezTo>
                  <a:lnTo>
                    <a:pt x="3241" y="271509"/>
                  </a:lnTo>
                  <a:cubicBezTo>
                    <a:pt x="1455" y="271509"/>
                    <a:pt x="0" y="270054"/>
                    <a:pt x="0" y="268268"/>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100" name="Freeform: Shape 74">
              <a:extLst>
                <a:ext uri="{FF2B5EF4-FFF2-40B4-BE49-F238E27FC236}">
                  <a16:creationId xmlns:a16="http://schemas.microsoft.com/office/drawing/2014/main" id="{0D15DA53-1CCB-D181-0ADC-6D2969298D89}"/>
                </a:ext>
              </a:extLst>
            </p:cNvPr>
            <p:cNvSpPr/>
            <p:nvPr/>
          </p:nvSpPr>
          <p:spPr>
            <a:xfrm>
              <a:off x="3838769" y="59550"/>
              <a:ext cx="182870" cy="182809"/>
            </a:xfrm>
            <a:custGeom>
              <a:avLst/>
              <a:gdLst>
                <a:gd name="connsiteX0" fmla="*/ 144320 w 177646"/>
                <a:gd name="connsiteY0" fmla="*/ 2572 h 177586"/>
                <a:gd name="connsiteX1" fmla="*/ 161847 w 177646"/>
                <a:gd name="connsiteY1" fmla="*/ 15734 h 177586"/>
                <a:gd name="connsiteX2" fmla="*/ 162111 w 177646"/>
                <a:gd name="connsiteY2" fmla="*/ 15998 h 177586"/>
                <a:gd name="connsiteX3" fmla="*/ 175009 w 177646"/>
                <a:gd name="connsiteY3" fmla="*/ 33195 h 177586"/>
                <a:gd name="connsiteX4" fmla="*/ 177456 w 177646"/>
                <a:gd name="connsiteY4" fmla="*/ 45960 h 177586"/>
                <a:gd name="connsiteX5" fmla="*/ 171636 w 177646"/>
                <a:gd name="connsiteY5" fmla="*/ 57601 h 177586"/>
                <a:gd name="connsiteX6" fmla="*/ 171636 w 177646"/>
                <a:gd name="connsiteY6" fmla="*/ 57601 h 177586"/>
                <a:gd name="connsiteX7" fmla="*/ 71035 w 177646"/>
                <a:gd name="connsiteY7" fmla="*/ 158268 h 177586"/>
                <a:gd name="connsiteX8" fmla="*/ 68588 w 177646"/>
                <a:gd name="connsiteY8" fmla="*/ 159656 h 177586"/>
                <a:gd name="connsiteX9" fmla="*/ 6614 w 177646"/>
                <a:gd name="connsiteY9" fmla="*/ 177382 h 177586"/>
                <a:gd name="connsiteX10" fmla="*/ 198 w 177646"/>
                <a:gd name="connsiteY10" fmla="*/ 173811 h 177586"/>
                <a:gd name="connsiteX11" fmla="*/ 198 w 177646"/>
                <a:gd name="connsiteY11" fmla="*/ 170967 h 177586"/>
                <a:gd name="connsiteX12" fmla="*/ 17924 w 177646"/>
                <a:gd name="connsiteY12" fmla="*/ 108993 h 177586"/>
                <a:gd name="connsiteX13" fmla="*/ 19379 w 177646"/>
                <a:gd name="connsiteY13" fmla="*/ 106545 h 177586"/>
                <a:gd name="connsiteX14" fmla="*/ 119914 w 177646"/>
                <a:gd name="connsiteY14" fmla="*/ 6011 h 177586"/>
                <a:gd name="connsiteX15" fmla="*/ 131554 w 177646"/>
                <a:gd name="connsiteY15" fmla="*/ 191 h 177586"/>
                <a:gd name="connsiteX16" fmla="*/ 144320 w 177646"/>
                <a:gd name="connsiteY16" fmla="*/ 2638 h 177586"/>
                <a:gd name="connsiteX17" fmla="*/ 144320 w 177646"/>
                <a:gd name="connsiteY17" fmla="*/ 2638 h 177586"/>
                <a:gd name="connsiteX18" fmla="*/ 19842 w 177646"/>
                <a:gd name="connsiteY18" fmla="*/ 139880 h 177586"/>
                <a:gd name="connsiteX19" fmla="*/ 38230 w 177646"/>
                <a:gd name="connsiteY19" fmla="*/ 157540 h 177586"/>
                <a:gd name="connsiteX20" fmla="*/ 61180 w 177646"/>
                <a:gd name="connsiteY20" fmla="*/ 150992 h 177586"/>
                <a:gd name="connsiteX21" fmla="*/ 57344 w 177646"/>
                <a:gd name="connsiteY21" fmla="*/ 134854 h 177586"/>
                <a:gd name="connsiteX22" fmla="*/ 37833 w 177646"/>
                <a:gd name="connsiteY22" fmla="*/ 136640 h 177586"/>
                <a:gd name="connsiteX23" fmla="*/ 37039 w 177646"/>
                <a:gd name="connsiteY23" fmla="*/ 136640 h 177586"/>
                <a:gd name="connsiteX24" fmla="*/ 31748 w 177646"/>
                <a:gd name="connsiteY24" fmla="*/ 134325 h 177586"/>
                <a:gd name="connsiteX25" fmla="*/ 24737 w 177646"/>
                <a:gd name="connsiteY25" fmla="*/ 122948 h 177586"/>
                <a:gd name="connsiteX26" fmla="*/ 19842 w 177646"/>
                <a:gd name="connsiteY26" fmla="*/ 139880 h 177586"/>
                <a:gd name="connsiteX27" fmla="*/ 19842 w 177646"/>
                <a:gd name="connsiteY27" fmla="*/ 139880 h 177586"/>
                <a:gd name="connsiteX28" fmla="*/ 167138 w 177646"/>
                <a:gd name="connsiteY28" fmla="*/ 41661 h 177586"/>
                <a:gd name="connsiteX29" fmla="*/ 70109 w 177646"/>
                <a:gd name="connsiteY29" fmla="*/ 138690 h 177586"/>
                <a:gd name="connsiteX30" fmla="*/ 70837 w 177646"/>
                <a:gd name="connsiteY30" fmla="*/ 143717 h 177586"/>
                <a:gd name="connsiteX31" fmla="*/ 164228 w 177646"/>
                <a:gd name="connsiteY31" fmla="*/ 50325 h 177586"/>
                <a:gd name="connsiteX32" fmla="*/ 164228 w 177646"/>
                <a:gd name="connsiteY32" fmla="*/ 50325 h 177586"/>
                <a:gd name="connsiteX33" fmla="*/ 167138 w 177646"/>
                <a:gd name="connsiteY33" fmla="*/ 44571 h 177586"/>
                <a:gd name="connsiteX34" fmla="*/ 167138 w 177646"/>
                <a:gd name="connsiteY34" fmla="*/ 41661 h 177586"/>
                <a:gd name="connsiteX35" fmla="*/ 167138 w 177646"/>
                <a:gd name="connsiteY35" fmla="*/ 41661 h 177586"/>
                <a:gd name="connsiteX36" fmla="*/ 36179 w 177646"/>
                <a:gd name="connsiteY36" fmla="*/ 121890 h 177586"/>
                <a:gd name="connsiteX37" fmla="*/ 143790 w 177646"/>
                <a:gd name="connsiteY37" fmla="*/ 14279 h 177586"/>
                <a:gd name="connsiteX38" fmla="*/ 139293 w 177646"/>
                <a:gd name="connsiteY38" fmla="*/ 11567 h 177586"/>
                <a:gd name="connsiteX39" fmla="*/ 132943 w 177646"/>
                <a:gd name="connsiteY39" fmla="*/ 10310 h 177586"/>
                <a:gd name="connsiteX40" fmla="*/ 127189 w 177646"/>
                <a:gd name="connsiteY40" fmla="*/ 13220 h 177586"/>
                <a:gd name="connsiteX41" fmla="*/ 29433 w 177646"/>
                <a:gd name="connsiteY41" fmla="*/ 110977 h 177586"/>
                <a:gd name="connsiteX42" fmla="*/ 36113 w 177646"/>
                <a:gd name="connsiteY42" fmla="*/ 121890 h 17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646" h="177586">
                  <a:moveTo>
                    <a:pt x="144320" y="2572"/>
                  </a:moveTo>
                  <a:cubicBezTo>
                    <a:pt x="150934" y="6276"/>
                    <a:pt x="156754" y="10641"/>
                    <a:pt x="161847" y="15734"/>
                  </a:cubicBezTo>
                  <a:lnTo>
                    <a:pt x="162111" y="15998"/>
                  </a:lnTo>
                  <a:cubicBezTo>
                    <a:pt x="167072" y="21025"/>
                    <a:pt x="171371" y="26779"/>
                    <a:pt x="175009" y="33195"/>
                  </a:cubicBezTo>
                  <a:cubicBezTo>
                    <a:pt x="177258" y="37230"/>
                    <a:pt x="178051" y="41661"/>
                    <a:pt x="177456" y="45960"/>
                  </a:cubicBezTo>
                  <a:cubicBezTo>
                    <a:pt x="176861" y="50259"/>
                    <a:pt x="174877" y="54294"/>
                    <a:pt x="171636" y="57601"/>
                  </a:cubicBezTo>
                  <a:lnTo>
                    <a:pt x="171636" y="57601"/>
                  </a:lnTo>
                  <a:lnTo>
                    <a:pt x="71035" y="158268"/>
                  </a:lnTo>
                  <a:cubicBezTo>
                    <a:pt x="70374" y="158995"/>
                    <a:pt x="69514" y="159392"/>
                    <a:pt x="68588" y="159656"/>
                  </a:cubicBezTo>
                  <a:lnTo>
                    <a:pt x="6614" y="177382"/>
                  </a:lnTo>
                  <a:cubicBezTo>
                    <a:pt x="3902" y="178176"/>
                    <a:pt x="992" y="176589"/>
                    <a:pt x="198" y="173811"/>
                  </a:cubicBezTo>
                  <a:cubicBezTo>
                    <a:pt x="-66" y="172819"/>
                    <a:pt x="-66" y="171827"/>
                    <a:pt x="198" y="170967"/>
                  </a:cubicBezTo>
                  <a:lnTo>
                    <a:pt x="17924" y="108993"/>
                  </a:lnTo>
                  <a:cubicBezTo>
                    <a:pt x="18189" y="108067"/>
                    <a:pt x="18652" y="107207"/>
                    <a:pt x="19379" y="106545"/>
                  </a:cubicBezTo>
                  <a:lnTo>
                    <a:pt x="119914" y="6011"/>
                  </a:lnTo>
                  <a:cubicBezTo>
                    <a:pt x="123154" y="2770"/>
                    <a:pt x="127255" y="786"/>
                    <a:pt x="131554" y="191"/>
                  </a:cubicBezTo>
                  <a:cubicBezTo>
                    <a:pt x="135854" y="-405"/>
                    <a:pt x="140285" y="389"/>
                    <a:pt x="144320" y="2638"/>
                  </a:cubicBezTo>
                  <a:lnTo>
                    <a:pt x="144320" y="2638"/>
                  </a:lnTo>
                  <a:close/>
                  <a:moveTo>
                    <a:pt x="19842" y="139880"/>
                  </a:moveTo>
                  <a:cubicBezTo>
                    <a:pt x="28176" y="145238"/>
                    <a:pt x="34129" y="151190"/>
                    <a:pt x="38230" y="157540"/>
                  </a:cubicBezTo>
                  <a:lnTo>
                    <a:pt x="61180" y="150992"/>
                  </a:lnTo>
                  <a:lnTo>
                    <a:pt x="57344" y="134854"/>
                  </a:lnTo>
                  <a:lnTo>
                    <a:pt x="37833" y="136640"/>
                  </a:lnTo>
                  <a:lnTo>
                    <a:pt x="37039" y="136640"/>
                  </a:lnTo>
                  <a:cubicBezTo>
                    <a:pt x="34989" y="137036"/>
                    <a:pt x="32872" y="136176"/>
                    <a:pt x="31748" y="134325"/>
                  </a:cubicBezTo>
                  <a:lnTo>
                    <a:pt x="24737" y="122948"/>
                  </a:lnTo>
                  <a:lnTo>
                    <a:pt x="19842" y="139880"/>
                  </a:lnTo>
                  <a:lnTo>
                    <a:pt x="19842" y="139880"/>
                  </a:lnTo>
                  <a:close/>
                  <a:moveTo>
                    <a:pt x="167138" y="41661"/>
                  </a:moveTo>
                  <a:lnTo>
                    <a:pt x="70109" y="138690"/>
                  </a:lnTo>
                  <a:lnTo>
                    <a:pt x="70837" y="143717"/>
                  </a:lnTo>
                  <a:lnTo>
                    <a:pt x="164228" y="50325"/>
                  </a:lnTo>
                  <a:lnTo>
                    <a:pt x="164228" y="50325"/>
                  </a:lnTo>
                  <a:cubicBezTo>
                    <a:pt x="165882" y="48672"/>
                    <a:pt x="166874" y="46688"/>
                    <a:pt x="167138" y="44571"/>
                  </a:cubicBezTo>
                  <a:cubicBezTo>
                    <a:pt x="167270" y="43645"/>
                    <a:pt x="167270" y="42653"/>
                    <a:pt x="167138" y="41661"/>
                  </a:cubicBezTo>
                  <a:lnTo>
                    <a:pt x="167138" y="41661"/>
                  </a:lnTo>
                  <a:close/>
                  <a:moveTo>
                    <a:pt x="36179" y="121890"/>
                  </a:moveTo>
                  <a:lnTo>
                    <a:pt x="143790" y="14279"/>
                  </a:lnTo>
                  <a:cubicBezTo>
                    <a:pt x="142335" y="13353"/>
                    <a:pt x="140814" y="12427"/>
                    <a:pt x="139293" y="11567"/>
                  </a:cubicBezTo>
                  <a:cubicBezTo>
                    <a:pt x="137309" y="10443"/>
                    <a:pt x="135060" y="10046"/>
                    <a:pt x="132943" y="10310"/>
                  </a:cubicBezTo>
                  <a:cubicBezTo>
                    <a:pt x="130827" y="10575"/>
                    <a:pt x="128843" y="11567"/>
                    <a:pt x="127189" y="13220"/>
                  </a:cubicBezTo>
                  <a:lnTo>
                    <a:pt x="29433" y="110977"/>
                  </a:lnTo>
                  <a:lnTo>
                    <a:pt x="36113" y="121890"/>
                  </a:lnTo>
                  <a:close/>
                </a:path>
              </a:pathLst>
            </a:custGeom>
            <a:solidFill>
              <a:schemeClr val="bg1">
                <a:lumMod val="85000"/>
              </a:schemeClr>
            </a:solidFill>
            <a:ln w="6610" cap="flat">
              <a:noFill/>
              <a:prstDash val="solid"/>
              <a:miter/>
            </a:ln>
          </p:spPr>
          <p:txBody>
            <a:bodyPr rtlCol="0" anchor="ctr"/>
            <a:lstStyle/>
            <a:p>
              <a:endParaRPr lang="en-US" sz="1013"/>
            </a:p>
          </p:txBody>
        </p:sp>
        <p:grpSp>
          <p:nvGrpSpPr>
            <p:cNvPr id="101" name="Group 1">
              <a:extLst>
                <a:ext uri="{FF2B5EF4-FFF2-40B4-BE49-F238E27FC236}">
                  <a16:creationId xmlns:a16="http://schemas.microsoft.com/office/drawing/2014/main" id="{9F54C922-2247-553F-9D69-3FB027EBBEEE}"/>
                </a:ext>
              </a:extLst>
            </p:cNvPr>
            <p:cNvGrpSpPr/>
            <p:nvPr/>
          </p:nvGrpSpPr>
          <p:grpSpPr>
            <a:xfrm>
              <a:off x="3228172" y="1694074"/>
              <a:ext cx="342220" cy="350118"/>
              <a:chOff x="3228172" y="1694074"/>
              <a:chExt cx="342220" cy="350118"/>
            </a:xfrm>
          </p:grpSpPr>
          <p:sp>
            <p:nvSpPr>
              <p:cNvPr id="112" name="Freeform: Shape 88">
                <a:extLst>
                  <a:ext uri="{FF2B5EF4-FFF2-40B4-BE49-F238E27FC236}">
                    <a16:creationId xmlns:a16="http://schemas.microsoft.com/office/drawing/2014/main" id="{FAC4520F-526B-E1AD-13D8-43EECECC81E6}"/>
                  </a:ext>
                </a:extLst>
              </p:cNvPr>
              <p:cNvSpPr/>
              <p:nvPr/>
            </p:nvSpPr>
            <p:spPr>
              <a:xfrm>
                <a:off x="3315663" y="1789531"/>
                <a:ext cx="254729" cy="254661"/>
              </a:xfrm>
              <a:custGeom>
                <a:avLst/>
                <a:gdLst>
                  <a:gd name="connsiteX0" fmla="*/ 177654 w 247451"/>
                  <a:gd name="connsiteY0" fmla="*/ 177655 h 247385"/>
                  <a:gd name="connsiteX1" fmla="*/ 26522 w 247451"/>
                  <a:gd name="connsiteY1" fmla="*/ 247301 h 247385"/>
                  <a:gd name="connsiteX2" fmla="*/ 0 w 247451"/>
                  <a:gd name="connsiteY2" fmla="*/ 194785 h 247385"/>
                  <a:gd name="connsiteX3" fmla="*/ 65546 w 247451"/>
                  <a:gd name="connsiteY3" fmla="*/ 156424 h 247385"/>
                  <a:gd name="connsiteX4" fmla="*/ 87571 w 247451"/>
                  <a:gd name="connsiteY4" fmla="*/ 179374 h 247385"/>
                  <a:gd name="connsiteX5" fmla="*/ 144981 w 247451"/>
                  <a:gd name="connsiteY5" fmla="*/ 144915 h 247385"/>
                  <a:gd name="connsiteX6" fmla="*/ 178845 w 247451"/>
                  <a:gd name="connsiteY6" fmla="*/ 88100 h 247385"/>
                  <a:gd name="connsiteX7" fmla="*/ 156489 w 247451"/>
                  <a:gd name="connsiteY7" fmla="*/ 65546 h 247385"/>
                  <a:gd name="connsiteX8" fmla="*/ 194851 w 247451"/>
                  <a:gd name="connsiteY8" fmla="*/ 0 h 247385"/>
                  <a:gd name="connsiteX9" fmla="*/ 247367 w 247451"/>
                  <a:gd name="connsiteY9" fmla="*/ 26523 h 247385"/>
                  <a:gd name="connsiteX10" fmla="*/ 177721 w 247451"/>
                  <a:gd name="connsiteY10" fmla="*/ 177655 h 24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451" h="247385">
                    <a:moveTo>
                      <a:pt x="177654" y="177655"/>
                    </a:moveTo>
                    <a:cubicBezTo>
                      <a:pt x="119054" y="236255"/>
                      <a:pt x="49606" y="248558"/>
                      <a:pt x="26522" y="247301"/>
                    </a:cubicBezTo>
                    <a:cubicBezTo>
                      <a:pt x="9392" y="224020"/>
                      <a:pt x="7143" y="211717"/>
                      <a:pt x="0" y="194785"/>
                    </a:cubicBezTo>
                    <a:cubicBezTo>
                      <a:pt x="13294" y="178581"/>
                      <a:pt x="49010" y="160590"/>
                      <a:pt x="65546" y="156424"/>
                    </a:cubicBezTo>
                    <a:lnTo>
                      <a:pt x="87571" y="179374"/>
                    </a:lnTo>
                    <a:cubicBezTo>
                      <a:pt x="97558" y="176398"/>
                      <a:pt x="119715" y="170181"/>
                      <a:pt x="144981" y="144915"/>
                    </a:cubicBezTo>
                    <a:cubicBezTo>
                      <a:pt x="170247" y="119649"/>
                      <a:pt x="175869" y="98087"/>
                      <a:pt x="178845" y="88100"/>
                    </a:cubicBezTo>
                    <a:lnTo>
                      <a:pt x="156489" y="65546"/>
                    </a:lnTo>
                    <a:cubicBezTo>
                      <a:pt x="163434" y="41735"/>
                      <a:pt x="180300" y="15874"/>
                      <a:pt x="194851" y="0"/>
                    </a:cubicBezTo>
                    <a:cubicBezTo>
                      <a:pt x="211717" y="7143"/>
                      <a:pt x="224019" y="9326"/>
                      <a:pt x="247367" y="26523"/>
                    </a:cubicBezTo>
                    <a:cubicBezTo>
                      <a:pt x="248624" y="49540"/>
                      <a:pt x="236321" y="119054"/>
                      <a:pt x="177721" y="177655"/>
                    </a:cubicBezTo>
                    <a:close/>
                  </a:path>
                </a:pathLst>
              </a:custGeom>
              <a:solidFill>
                <a:schemeClr val="bg1">
                  <a:lumMod val="85000"/>
                </a:schemeClr>
              </a:solidFill>
              <a:ln w="19830" cap="flat">
                <a:noFill/>
                <a:prstDash val="solid"/>
                <a:miter/>
              </a:ln>
            </p:spPr>
            <p:txBody>
              <a:bodyPr rtlCol="0" anchor="ctr"/>
              <a:lstStyle/>
              <a:p>
                <a:endParaRPr lang="en-US" sz="1013"/>
              </a:p>
            </p:txBody>
          </p:sp>
          <p:sp>
            <p:nvSpPr>
              <p:cNvPr id="113" name="Freeform: Shape 89">
                <a:extLst>
                  <a:ext uri="{FF2B5EF4-FFF2-40B4-BE49-F238E27FC236}">
                    <a16:creationId xmlns:a16="http://schemas.microsoft.com/office/drawing/2014/main" id="{3B71B5A3-E612-9D42-3B3E-8D64A3BAC745}"/>
                  </a:ext>
                </a:extLst>
              </p:cNvPr>
              <p:cNvSpPr/>
              <p:nvPr/>
            </p:nvSpPr>
            <p:spPr>
              <a:xfrm>
                <a:off x="3347527" y="184529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114" name="Freeform: Shape 90">
                <a:extLst>
                  <a:ext uri="{FF2B5EF4-FFF2-40B4-BE49-F238E27FC236}">
                    <a16:creationId xmlns:a16="http://schemas.microsoft.com/office/drawing/2014/main" id="{E7892C8D-97B2-CD7A-1A82-DDD7EC2C0537}"/>
                  </a:ext>
                </a:extLst>
              </p:cNvPr>
              <p:cNvSpPr/>
              <p:nvPr/>
            </p:nvSpPr>
            <p:spPr>
              <a:xfrm>
                <a:off x="3347527" y="1877090"/>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115" name="Freeform: Shape 91">
                <a:extLst>
                  <a:ext uri="{FF2B5EF4-FFF2-40B4-BE49-F238E27FC236}">
                    <a16:creationId xmlns:a16="http://schemas.microsoft.com/office/drawing/2014/main" id="{1FDC1319-31A1-31E6-FC23-788DF75EA6C0}"/>
                  </a:ext>
                </a:extLst>
              </p:cNvPr>
              <p:cNvSpPr/>
              <p:nvPr/>
            </p:nvSpPr>
            <p:spPr>
              <a:xfrm>
                <a:off x="3347527" y="1908954"/>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116" name="Freeform: Shape 92">
                <a:extLst>
                  <a:ext uri="{FF2B5EF4-FFF2-40B4-BE49-F238E27FC236}">
                    <a16:creationId xmlns:a16="http://schemas.microsoft.com/office/drawing/2014/main" id="{7C6CBAF7-3D80-70D9-D8FC-40658C3BCA75}"/>
                  </a:ext>
                </a:extLst>
              </p:cNvPr>
              <p:cNvSpPr/>
              <p:nvPr/>
            </p:nvSpPr>
            <p:spPr>
              <a:xfrm>
                <a:off x="3347527" y="1710006"/>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117" name="Freeform: Shape 93">
                <a:extLst>
                  <a:ext uri="{FF2B5EF4-FFF2-40B4-BE49-F238E27FC236}">
                    <a16:creationId xmlns:a16="http://schemas.microsoft.com/office/drawing/2014/main" id="{679D4AC0-62C2-FBBA-ABC5-CC9D7A7C68C4}"/>
                  </a:ext>
                </a:extLst>
              </p:cNvPr>
              <p:cNvSpPr/>
              <p:nvPr/>
            </p:nvSpPr>
            <p:spPr>
              <a:xfrm>
                <a:off x="3347527" y="174180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118" name="Freeform: Shape 94">
                <a:extLst>
                  <a:ext uri="{FF2B5EF4-FFF2-40B4-BE49-F238E27FC236}">
                    <a16:creationId xmlns:a16="http://schemas.microsoft.com/office/drawing/2014/main" id="{EBBF23DE-46C6-25DA-8347-6D74E74E1450}"/>
                  </a:ext>
                </a:extLst>
              </p:cNvPr>
              <p:cNvSpPr/>
              <p:nvPr/>
            </p:nvSpPr>
            <p:spPr>
              <a:xfrm>
                <a:off x="3347527" y="1773667"/>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119" name="Freeform: Shape 95">
                <a:extLst>
                  <a:ext uri="{FF2B5EF4-FFF2-40B4-BE49-F238E27FC236}">
                    <a16:creationId xmlns:a16="http://schemas.microsoft.com/office/drawing/2014/main" id="{CC82D09B-0139-D471-EE82-58C50DEBC627}"/>
                  </a:ext>
                </a:extLst>
              </p:cNvPr>
              <p:cNvSpPr/>
              <p:nvPr/>
            </p:nvSpPr>
            <p:spPr>
              <a:xfrm>
                <a:off x="3252070" y="1853260"/>
                <a:ext cx="47728" cy="47728"/>
              </a:xfrm>
              <a:custGeom>
                <a:avLst/>
                <a:gdLst>
                  <a:gd name="connsiteX0" fmla="*/ 0 w 46364"/>
                  <a:gd name="connsiteY0" fmla="*/ 0 h 46364"/>
                  <a:gd name="connsiteX1" fmla="*/ 46365 w 46364"/>
                  <a:gd name="connsiteY1" fmla="*/ 46365 h 46364"/>
                </a:gdLst>
                <a:ahLst/>
                <a:cxnLst>
                  <a:cxn ang="0">
                    <a:pos x="connsiteX0" y="connsiteY0"/>
                  </a:cxn>
                  <a:cxn ang="0">
                    <a:pos x="connsiteX1" y="connsiteY1"/>
                  </a:cxn>
                </a:cxnLst>
                <a:rect l="l" t="t" r="r" b="b"/>
                <a:pathLst>
                  <a:path w="46364" h="46364">
                    <a:moveTo>
                      <a:pt x="0" y="0"/>
                    </a:moveTo>
                    <a:lnTo>
                      <a:pt x="46365" y="46365"/>
                    </a:lnTo>
                  </a:path>
                </a:pathLst>
              </a:custGeom>
              <a:solidFill>
                <a:schemeClr val="bg1">
                  <a:lumMod val="85000"/>
                </a:schemeClr>
              </a:solidFill>
              <a:ln w="19830" cap="flat">
                <a:noFill/>
                <a:prstDash val="solid"/>
                <a:miter/>
              </a:ln>
            </p:spPr>
            <p:txBody>
              <a:bodyPr rtlCol="0" anchor="ctr"/>
              <a:lstStyle/>
              <a:p>
                <a:endParaRPr lang="en-US" sz="1013"/>
              </a:p>
            </p:txBody>
          </p:sp>
          <p:sp>
            <p:nvSpPr>
              <p:cNvPr id="120" name="Freeform: Shape 96">
                <a:extLst>
                  <a:ext uri="{FF2B5EF4-FFF2-40B4-BE49-F238E27FC236}">
                    <a16:creationId xmlns:a16="http://schemas.microsoft.com/office/drawing/2014/main" id="{02A0D1E4-4BCB-D02F-E710-84858C48D8C0}"/>
                  </a:ext>
                </a:extLst>
              </p:cNvPr>
              <p:cNvSpPr/>
              <p:nvPr/>
            </p:nvSpPr>
            <p:spPr>
              <a:xfrm>
                <a:off x="3252070" y="1853260"/>
                <a:ext cx="47728" cy="47728"/>
              </a:xfrm>
              <a:custGeom>
                <a:avLst/>
                <a:gdLst>
                  <a:gd name="connsiteX0" fmla="*/ 46365 w 46364"/>
                  <a:gd name="connsiteY0" fmla="*/ 0 h 46364"/>
                  <a:gd name="connsiteX1" fmla="*/ 0 w 46364"/>
                  <a:gd name="connsiteY1" fmla="*/ 46365 h 46364"/>
                </a:gdLst>
                <a:ahLst/>
                <a:cxnLst>
                  <a:cxn ang="0">
                    <a:pos x="connsiteX0" y="connsiteY0"/>
                  </a:cxn>
                  <a:cxn ang="0">
                    <a:pos x="connsiteX1" y="connsiteY1"/>
                  </a:cxn>
                </a:cxnLst>
                <a:rect l="l" t="t" r="r" b="b"/>
                <a:pathLst>
                  <a:path w="46364" h="46364">
                    <a:moveTo>
                      <a:pt x="46365" y="0"/>
                    </a:moveTo>
                    <a:lnTo>
                      <a:pt x="0" y="46365"/>
                    </a:lnTo>
                  </a:path>
                </a:pathLst>
              </a:custGeom>
              <a:solidFill>
                <a:schemeClr val="bg1">
                  <a:lumMod val="85000"/>
                </a:schemeClr>
              </a:solidFill>
              <a:ln w="19830" cap="flat">
                <a:noFill/>
                <a:prstDash val="solid"/>
                <a:miter/>
              </a:ln>
            </p:spPr>
            <p:txBody>
              <a:bodyPr rtlCol="0" anchor="ctr"/>
              <a:lstStyle/>
              <a:p>
                <a:endParaRPr lang="en-US" sz="1013"/>
              </a:p>
            </p:txBody>
          </p:sp>
          <p:sp>
            <p:nvSpPr>
              <p:cNvPr id="121" name="Freeform: Shape 97">
                <a:extLst>
                  <a:ext uri="{FF2B5EF4-FFF2-40B4-BE49-F238E27FC236}">
                    <a16:creationId xmlns:a16="http://schemas.microsoft.com/office/drawing/2014/main" id="{0722911E-4E1A-058C-904D-E7259CFA1E31}"/>
                  </a:ext>
                </a:extLst>
              </p:cNvPr>
              <p:cNvSpPr/>
              <p:nvPr/>
            </p:nvSpPr>
            <p:spPr>
              <a:xfrm>
                <a:off x="3228172" y="1829361"/>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sz="1013"/>
              </a:p>
            </p:txBody>
          </p:sp>
          <p:sp>
            <p:nvSpPr>
              <p:cNvPr id="122" name="Freeform: Shape 98">
                <a:extLst>
                  <a:ext uri="{FF2B5EF4-FFF2-40B4-BE49-F238E27FC236}">
                    <a16:creationId xmlns:a16="http://schemas.microsoft.com/office/drawing/2014/main" id="{7B741D66-0F40-4A1F-7C8E-118FE7DA8929}"/>
                  </a:ext>
                </a:extLst>
              </p:cNvPr>
              <p:cNvSpPr/>
              <p:nvPr/>
            </p:nvSpPr>
            <p:spPr>
              <a:xfrm>
                <a:off x="3252070" y="1717973"/>
                <a:ext cx="47728" cy="47728"/>
              </a:xfrm>
              <a:custGeom>
                <a:avLst/>
                <a:gdLst>
                  <a:gd name="connsiteX0" fmla="*/ 46365 w 46364"/>
                  <a:gd name="connsiteY0" fmla="*/ 0 h 46364"/>
                  <a:gd name="connsiteX1" fmla="*/ 15411 w 46364"/>
                  <a:gd name="connsiteY1" fmla="*/ 46365 h 46364"/>
                  <a:gd name="connsiteX2" fmla="*/ 0 w 46364"/>
                  <a:gd name="connsiteY2" fmla="*/ 23149 h 46364"/>
                </a:gdLst>
                <a:ahLst/>
                <a:cxnLst>
                  <a:cxn ang="0">
                    <a:pos x="connsiteX0" y="connsiteY0"/>
                  </a:cxn>
                  <a:cxn ang="0">
                    <a:pos x="connsiteX1" y="connsiteY1"/>
                  </a:cxn>
                  <a:cxn ang="0">
                    <a:pos x="connsiteX2" y="connsiteY2"/>
                  </a:cxn>
                </a:cxnLst>
                <a:rect l="l" t="t" r="r" b="b"/>
                <a:pathLst>
                  <a:path w="46364" h="46364">
                    <a:moveTo>
                      <a:pt x="46365" y="0"/>
                    </a:moveTo>
                    <a:lnTo>
                      <a:pt x="15411" y="46365"/>
                    </a:lnTo>
                    <a:lnTo>
                      <a:pt x="0" y="23149"/>
                    </a:lnTo>
                  </a:path>
                </a:pathLst>
              </a:custGeom>
              <a:solidFill>
                <a:schemeClr val="bg1">
                  <a:lumMod val="85000"/>
                </a:schemeClr>
              </a:solidFill>
              <a:ln w="19830" cap="flat">
                <a:noFill/>
                <a:prstDash val="solid"/>
                <a:miter/>
              </a:ln>
            </p:spPr>
            <p:txBody>
              <a:bodyPr rtlCol="0" anchor="ctr"/>
              <a:lstStyle/>
              <a:p>
                <a:endParaRPr lang="en-US" sz="1013"/>
              </a:p>
            </p:txBody>
          </p:sp>
          <p:sp>
            <p:nvSpPr>
              <p:cNvPr id="123" name="Freeform: Shape 99">
                <a:extLst>
                  <a:ext uri="{FF2B5EF4-FFF2-40B4-BE49-F238E27FC236}">
                    <a16:creationId xmlns:a16="http://schemas.microsoft.com/office/drawing/2014/main" id="{3C3063AC-A34A-C5DD-76B7-C0DAF1D9A84D}"/>
                  </a:ext>
                </a:extLst>
              </p:cNvPr>
              <p:cNvSpPr/>
              <p:nvPr/>
            </p:nvSpPr>
            <p:spPr>
              <a:xfrm>
                <a:off x="3228172" y="1694074"/>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sz="1013"/>
              </a:p>
            </p:txBody>
          </p:sp>
        </p:grpSp>
        <p:grpSp>
          <p:nvGrpSpPr>
            <p:cNvPr id="102" name="Graphic 13">
              <a:extLst>
                <a:ext uri="{FF2B5EF4-FFF2-40B4-BE49-F238E27FC236}">
                  <a16:creationId xmlns:a16="http://schemas.microsoft.com/office/drawing/2014/main" id="{0CF8CF75-F005-870E-34A3-3068DA842BA7}"/>
                </a:ext>
              </a:extLst>
            </p:cNvPr>
            <p:cNvGrpSpPr/>
            <p:nvPr/>
          </p:nvGrpSpPr>
          <p:grpSpPr>
            <a:xfrm>
              <a:off x="2300137" y="215288"/>
              <a:ext cx="223731" cy="223731"/>
              <a:chOff x="14071726" y="-371109"/>
              <a:chExt cx="217339" cy="217339"/>
            </a:xfrm>
            <a:solidFill>
              <a:schemeClr val="bg1">
                <a:lumMod val="85000"/>
              </a:schemeClr>
            </a:solidFill>
          </p:grpSpPr>
          <p:sp>
            <p:nvSpPr>
              <p:cNvPr id="110" name="Freeform: Shape 86">
                <a:extLst>
                  <a:ext uri="{FF2B5EF4-FFF2-40B4-BE49-F238E27FC236}">
                    <a16:creationId xmlns:a16="http://schemas.microsoft.com/office/drawing/2014/main" id="{08358929-CCB9-ECBA-09F2-F0D989EE00A7}"/>
                  </a:ext>
                </a:extLst>
              </p:cNvPr>
              <p:cNvSpPr/>
              <p:nvPr/>
            </p:nvSpPr>
            <p:spPr>
              <a:xfrm>
                <a:off x="14109889" y="-329573"/>
                <a:ext cx="141078" cy="141078"/>
              </a:xfrm>
              <a:custGeom>
                <a:avLst/>
                <a:gdLst>
                  <a:gd name="connsiteX0" fmla="*/ 136317 w 141078"/>
                  <a:gd name="connsiteY0" fmla="*/ 44513 h 141078"/>
                  <a:gd name="connsiteX1" fmla="*/ 96566 w 141078"/>
                  <a:gd name="connsiteY1" fmla="*/ 44513 h 141078"/>
                  <a:gd name="connsiteX2" fmla="*/ 96566 w 141078"/>
                  <a:gd name="connsiteY2" fmla="*/ 4762 h 141078"/>
                  <a:gd name="connsiteX3" fmla="*/ 91804 w 141078"/>
                  <a:gd name="connsiteY3" fmla="*/ 0 h 141078"/>
                  <a:gd name="connsiteX4" fmla="*/ 49275 w 141078"/>
                  <a:gd name="connsiteY4" fmla="*/ 0 h 141078"/>
                  <a:gd name="connsiteX5" fmla="*/ 44513 w 141078"/>
                  <a:gd name="connsiteY5" fmla="*/ 4762 h 141078"/>
                  <a:gd name="connsiteX6" fmla="*/ 44513 w 141078"/>
                  <a:gd name="connsiteY6" fmla="*/ 44513 h 141078"/>
                  <a:gd name="connsiteX7" fmla="*/ 4762 w 141078"/>
                  <a:gd name="connsiteY7" fmla="*/ 44513 h 141078"/>
                  <a:gd name="connsiteX8" fmla="*/ 0 w 141078"/>
                  <a:gd name="connsiteY8" fmla="*/ 49275 h 141078"/>
                  <a:gd name="connsiteX9" fmla="*/ 0 w 141078"/>
                  <a:gd name="connsiteY9" fmla="*/ 91804 h 141078"/>
                  <a:gd name="connsiteX10" fmla="*/ 4762 w 141078"/>
                  <a:gd name="connsiteY10" fmla="*/ 96566 h 141078"/>
                  <a:gd name="connsiteX11" fmla="*/ 44513 w 141078"/>
                  <a:gd name="connsiteY11" fmla="*/ 96566 h 141078"/>
                  <a:gd name="connsiteX12" fmla="*/ 44513 w 141078"/>
                  <a:gd name="connsiteY12" fmla="*/ 136317 h 141078"/>
                  <a:gd name="connsiteX13" fmla="*/ 49275 w 141078"/>
                  <a:gd name="connsiteY13" fmla="*/ 141079 h 141078"/>
                  <a:gd name="connsiteX14" fmla="*/ 91804 w 141078"/>
                  <a:gd name="connsiteY14" fmla="*/ 141079 h 141078"/>
                  <a:gd name="connsiteX15" fmla="*/ 96566 w 141078"/>
                  <a:gd name="connsiteY15" fmla="*/ 136317 h 141078"/>
                  <a:gd name="connsiteX16" fmla="*/ 96566 w 141078"/>
                  <a:gd name="connsiteY16" fmla="*/ 96566 h 141078"/>
                  <a:gd name="connsiteX17" fmla="*/ 136317 w 141078"/>
                  <a:gd name="connsiteY17" fmla="*/ 96566 h 141078"/>
                  <a:gd name="connsiteX18" fmla="*/ 141079 w 141078"/>
                  <a:gd name="connsiteY18" fmla="*/ 91804 h 141078"/>
                  <a:gd name="connsiteX19" fmla="*/ 141079 w 141078"/>
                  <a:gd name="connsiteY19" fmla="*/ 49275 h 141078"/>
                  <a:gd name="connsiteX20" fmla="*/ 136317 w 141078"/>
                  <a:gd name="connsiteY20" fmla="*/ 44513 h 14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078" h="141078">
                    <a:moveTo>
                      <a:pt x="136317" y="44513"/>
                    </a:moveTo>
                    <a:lnTo>
                      <a:pt x="96566" y="44513"/>
                    </a:lnTo>
                    <a:lnTo>
                      <a:pt x="96566" y="4762"/>
                    </a:lnTo>
                    <a:cubicBezTo>
                      <a:pt x="96566" y="2117"/>
                      <a:pt x="94449" y="0"/>
                      <a:pt x="91804" y="0"/>
                    </a:cubicBezTo>
                    <a:lnTo>
                      <a:pt x="49275" y="0"/>
                    </a:lnTo>
                    <a:cubicBezTo>
                      <a:pt x="46630" y="0"/>
                      <a:pt x="44513" y="2117"/>
                      <a:pt x="44513" y="4762"/>
                    </a:cubicBezTo>
                    <a:lnTo>
                      <a:pt x="44513" y="44513"/>
                    </a:lnTo>
                    <a:lnTo>
                      <a:pt x="4762" y="44513"/>
                    </a:lnTo>
                    <a:cubicBezTo>
                      <a:pt x="2117" y="44513"/>
                      <a:pt x="0" y="46629"/>
                      <a:pt x="0" y="49275"/>
                    </a:cubicBezTo>
                    <a:lnTo>
                      <a:pt x="0" y="91804"/>
                    </a:lnTo>
                    <a:cubicBezTo>
                      <a:pt x="0" y="94449"/>
                      <a:pt x="2117" y="96566"/>
                      <a:pt x="4762" y="96566"/>
                    </a:cubicBezTo>
                    <a:lnTo>
                      <a:pt x="44513" y="96566"/>
                    </a:lnTo>
                    <a:lnTo>
                      <a:pt x="44513" y="136317"/>
                    </a:lnTo>
                    <a:cubicBezTo>
                      <a:pt x="44513" y="138962"/>
                      <a:pt x="46630" y="141079"/>
                      <a:pt x="49275" y="141079"/>
                    </a:cubicBezTo>
                    <a:lnTo>
                      <a:pt x="91804" y="141079"/>
                    </a:lnTo>
                    <a:cubicBezTo>
                      <a:pt x="94449" y="141079"/>
                      <a:pt x="96566" y="138962"/>
                      <a:pt x="96566" y="136317"/>
                    </a:cubicBezTo>
                    <a:lnTo>
                      <a:pt x="96566" y="96566"/>
                    </a:lnTo>
                    <a:lnTo>
                      <a:pt x="136317" y="96566"/>
                    </a:lnTo>
                    <a:cubicBezTo>
                      <a:pt x="138962" y="96566"/>
                      <a:pt x="141079" y="94449"/>
                      <a:pt x="141079" y="91804"/>
                    </a:cubicBezTo>
                    <a:lnTo>
                      <a:pt x="141079" y="49275"/>
                    </a:lnTo>
                    <a:cubicBezTo>
                      <a:pt x="141079" y="46629"/>
                      <a:pt x="138962" y="44513"/>
                      <a:pt x="136317" y="44513"/>
                    </a:cubicBezTo>
                    <a:close/>
                  </a:path>
                </a:pathLst>
              </a:custGeom>
              <a:grpFill/>
              <a:ln w="19830" cap="flat">
                <a:solidFill>
                  <a:schemeClr val="bg1"/>
                </a:solidFill>
                <a:prstDash val="solid"/>
                <a:miter/>
              </a:ln>
            </p:spPr>
            <p:txBody>
              <a:bodyPr rtlCol="0" anchor="ctr"/>
              <a:lstStyle/>
              <a:p>
                <a:endParaRPr lang="en-US" sz="1013"/>
              </a:p>
            </p:txBody>
          </p:sp>
          <p:sp>
            <p:nvSpPr>
              <p:cNvPr id="111" name="Freeform: Shape 87">
                <a:extLst>
                  <a:ext uri="{FF2B5EF4-FFF2-40B4-BE49-F238E27FC236}">
                    <a16:creationId xmlns:a16="http://schemas.microsoft.com/office/drawing/2014/main" id="{6C5214CD-8563-7896-316A-4C6645D863C1}"/>
                  </a:ext>
                </a:extLst>
              </p:cNvPr>
              <p:cNvSpPr/>
              <p:nvPr/>
            </p:nvSpPr>
            <p:spPr>
              <a:xfrm>
                <a:off x="14071726" y="-371109"/>
                <a:ext cx="217339" cy="217339"/>
              </a:xfrm>
              <a:custGeom>
                <a:avLst/>
                <a:gdLst>
                  <a:gd name="connsiteX0" fmla="*/ 108670 w 217339"/>
                  <a:gd name="connsiteY0" fmla="*/ 0 h 217339"/>
                  <a:gd name="connsiteX1" fmla="*/ 0 w 217339"/>
                  <a:gd name="connsiteY1" fmla="*/ 108670 h 217339"/>
                  <a:gd name="connsiteX2" fmla="*/ 108670 w 217339"/>
                  <a:gd name="connsiteY2" fmla="*/ 217339 h 217339"/>
                  <a:gd name="connsiteX3" fmla="*/ 217339 w 217339"/>
                  <a:gd name="connsiteY3" fmla="*/ 108670 h 217339"/>
                  <a:gd name="connsiteX4" fmla="*/ 108670 w 217339"/>
                  <a:gd name="connsiteY4" fmla="*/ 0 h 21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39" h="217339">
                    <a:moveTo>
                      <a:pt x="108670" y="0"/>
                    </a:moveTo>
                    <a:cubicBezTo>
                      <a:pt x="48746" y="0"/>
                      <a:pt x="0" y="48746"/>
                      <a:pt x="0" y="108670"/>
                    </a:cubicBezTo>
                    <a:cubicBezTo>
                      <a:pt x="0" y="168593"/>
                      <a:pt x="48746" y="217339"/>
                      <a:pt x="108670" y="217339"/>
                    </a:cubicBezTo>
                    <a:cubicBezTo>
                      <a:pt x="168593" y="217339"/>
                      <a:pt x="217339" y="168593"/>
                      <a:pt x="217339" y="108670"/>
                    </a:cubicBezTo>
                    <a:cubicBezTo>
                      <a:pt x="217339" y="48746"/>
                      <a:pt x="168593" y="0"/>
                      <a:pt x="108670" y="0"/>
                    </a:cubicBezTo>
                    <a:close/>
                  </a:path>
                </a:pathLst>
              </a:custGeom>
              <a:noFill/>
              <a:ln w="19830" cap="flat">
                <a:solidFill>
                  <a:schemeClr val="bg1">
                    <a:lumMod val="85000"/>
                  </a:schemeClr>
                </a:solidFill>
                <a:prstDash val="solid"/>
                <a:miter/>
              </a:ln>
            </p:spPr>
            <p:txBody>
              <a:bodyPr rtlCol="0" anchor="ctr"/>
              <a:lstStyle/>
              <a:p>
                <a:endParaRPr lang="en-US" sz="1013"/>
              </a:p>
            </p:txBody>
          </p:sp>
        </p:grpSp>
        <p:grpSp>
          <p:nvGrpSpPr>
            <p:cNvPr id="103" name="Graphic 13">
              <a:extLst>
                <a:ext uri="{FF2B5EF4-FFF2-40B4-BE49-F238E27FC236}">
                  <a16:creationId xmlns:a16="http://schemas.microsoft.com/office/drawing/2014/main" id="{89E893D4-77A9-E155-AD1A-CB71B2374CE5}"/>
                </a:ext>
              </a:extLst>
            </p:cNvPr>
            <p:cNvGrpSpPr/>
            <p:nvPr/>
          </p:nvGrpSpPr>
          <p:grpSpPr>
            <a:xfrm>
              <a:off x="2014949" y="833028"/>
              <a:ext cx="385572" cy="367052"/>
              <a:chOff x="8577795" y="842642"/>
              <a:chExt cx="374556" cy="356565"/>
            </a:xfrm>
            <a:solidFill>
              <a:schemeClr val="bg1">
                <a:lumMod val="85000"/>
              </a:schemeClr>
            </a:solidFill>
          </p:grpSpPr>
          <p:sp>
            <p:nvSpPr>
              <p:cNvPr id="104" name="Freeform: Shape 80">
                <a:extLst>
                  <a:ext uri="{FF2B5EF4-FFF2-40B4-BE49-F238E27FC236}">
                    <a16:creationId xmlns:a16="http://schemas.microsoft.com/office/drawing/2014/main" id="{DA453F99-A817-190F-4055-882858065A1D}"/>
                  </a:ext>
                </a:extLst>
              </p:cNvPr>
              <p:cNvSpPr/>
              <p:nvPr/>
            </p:nvSpPr>
            <p:spPr>
              <a:xfrm>
                <a:off x="8701239" y="842642"/>
                <a:ext cx="127999" cy="178977"/>
              </a:xfrm>
              <a:custGeom>
                <a:avLst/>
                <a:gdLst>
                  <a:gd name="connsiteX0" fmla="*/ 372 w 127999"/>
                  <a:gd name="connsiteY0" fmla="*/ 93193 h 178977"/>
                  <a:gd name="connsiteX1" fmla="*/ 372 w 127999"/>
                  <a:gd name="connsiteY1" fmla="*/ 93920 h 178977"/>
                  <a:gd name="connsiteX2" fmla="*/ 20016 w 127999"/>
                  <a:gd name="connsiteY2" fmla="*/ 151661 h 178977"/>
                  <a:gd name="connsiteX3" fmla="*/ 64000 w 127999"/>
                  <a:gd name="connsiteY3" fmla="*/ 178977 h 178977"/>
                  <a:gd name="connsiteX4" fmla="*/ 107983 w 127999"/>
                  <a:gd name="connsiteY4" fmla="*/ 151661 h 178977"/>
                  <a:gd name="connsiteX5" fmla="*/ 127693 w 127999"/>
                  <a:gd name="connsiteY5" fmla="*/ 93920 h 178977"/>
                  <a:gd name="connsiteX6" fmla="*/ 127693 w 127999"/>
                  <a:gd name="connsiteY6" fmla="*/ 93193 h 178977"/>
                  <a:gd name="connsiteX7" fmla="*/ 127693 w 127999"/>
                  <a:gd name="connsiteY7" fmla="*/ 89092 h 178977"/>
                  <a:gd name="connsiteX8" fmla="*/ 64000 w 127999"/>
                  <a:gd name="connsiteY8" fmla="*/ 0 h 178977"/>
                  <a:gd name="connsiteX9" fmla="*/ 306 w 127999"/>
                  <a:gd name="connsiteY9" fmla="*/ 89092 h 178977"/>
                  <a:gd name="connsiteX10" fmla="*/ 372 w 127999"/>
                  <a:gd name="connsiteY10" fmla="*/ 93193 h 178977"/>
                  <a:gd name="connsiteX11" fmla="*/ 12939 w 127999"/>
                  <a:gd name="connsiteY11" fmla="*/ 79766 h 178977"/>
                  <a:gd name="connsiteX12" fmla="*/ 14460 w 127999"/>
                  <a:gd name="connsiteY12" fmla="*/ 64950 h 178977"/>
                  <a:gd name="connsiteX13" fmla="*/ 18032 w 127999"/>
                  <a:gd name="connsiteY13" fmla="*/ 48614 h 178977"/>
                  <a:gd name="connsiteX14" fmla="*/ 41842 w 127999"/>
                  <a:gd name="connsiteY14" fmla="*/ 46431 h 178977"/>
                  <a:gd name="connsiteX15" fmla="*/ 41842 w 127999"/>
                  <a:gd name="connsiteY15" fmla="*/ 46431 h 178977"/>
                  <a:gd name="connsiteX16" fmla="*/ 64000 w 127999"/>
                  <a:gd name="connsiteY16" fmla="*/ 50465 h 178977"/>
                  <a:gd name="connsiteX17" fmla="*/ 86157 w 127999"/>
                  <a:gd name="connsiteY17" fmla="*/ 46431 h 178977"/>
                  <a:gd name="connsiteX18" fmla="*/ 109967 w 127999"/>
                  <a:gd name="connsiteY18" fmla="*/ 48614 h 178977"/>
                  <a:gd name="connsiteX19" fmla="*/ 113539 w 127999"/>
                  <a:gd name="connsiteY19" fmla="*/ 64950 h 178977"/>
                  <a:gd name="connsiteX20" fmla="*/ 115060 w 127999"/>
                  <a:gd name="connsiteY20" fmla="*/ 79766 h 178977"/>
                  <a:gd name="connsiteX21" fmla="*/ 118698 w 127999"/>
                  <a:gd name="connsiteY21" fmla="*/ 94383 h 178977"/>
                  <a:gd name="connsiteX22" fmla="*/ 100774 w 127999"/>
                  <a:gd name="connsiteY22" fmla="*/ 146370 h 178977"/>
                  <a:gd name="connsiteX23" fmla="*/ 64000 w 127999"/>
                  <a:gd name="connsiteY23" fmla="*/ 170048 h 178977"/>
                  <a:gd name="connsiteX24" fmla="*/ 27225 w 127999"/>
                  <a:gd name="connsiteY24" fmla="*/ 146370 h 178977"/>
                  <a:gd name="connsiteX25" fmla="*/ 9301 w 127999"/>
                  <a:gd name="connsiteY25" fmla="*/ 94383 h 178977"/>
                  <a:gd name="connsiteX26" fmla="*/ 12939 w 127999"/>
                  <a:gd name="connsiteY26" fmla="*/ 79766 h 17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7999" h="178977">
                    <a:moveTo>
                      <a:pt x="372" y="93193"/>
                    </a:moveTo>
                    <a:lnTo>
                      <a:pt x="372" y="93920"/>
                    </a:lnTo>
                    <a:cubicBezTo>
                      <a:pt x="372" y="114424"/>
                      <a:pt x="8243" y="135655"/>
                      <a:pt x="20016" y="151661"/>
                    </a:cubicBezTo>
                    <a:cubicBezTo>
                      <a:pt x="31987" y="167932"/>
                      <a:pt x="47993" y="178977"/>
                      <a:pt x="64000" y="178977"/>
                    </a:cubicBezTo>
                    <a:cubicBezTo>
                      <a:pt x="80006" y="178977"/>
                      <a:pt x="96012" y="167932"/>
                      <a:pt x="107983" y="151661"/>
                    </a:cubicBezTo>
                    <a:cubicBezTo>
                      <a:pt x="119756" y="135655"/>
                      <a:pt x="127693" y="114424"/>
                      <a:pt x="127693" y="93920"/>
                    </a:cubicBezTo>
                    <a:lnTo>
                      <a:pt x="127693" y="93193"/>
                    </a:lnTo>
                    <a:cubicBezTo>
                      <a:pt x="127693" y="91804"/>
                      <a:pt x="127693" y="90481"/>
                      <a:pt x="127693" y="89092"/>
                    </a:cubicBezTo>
                    <a:cubicBezTo>
                      <a:pt x="127693" y="39883"/>
                      <a:pt x="136159" y="0"/>
                      <a:pt x="64000" y="0"/>
                    </a:cubicBezTo>
                    <a:cubicBezTo>
                      <a:pt x="-8160" y="0"/>
                      <a:pt x="306" y="39883"/>
                      <a:pt x="306" y="89092"/>
                    </a:cubicBezTo>
                    <a:cubicBezTo>
                      <a:pt x="306" y="90481"/>
                      <a:pt x="306" y="91870"/>
                      <a:pt x="372" y="93193"/>
                    </a:cubicBezTo>
                    <a:close/>
                    <a:moveTo>
                      <a:pt x="12939" y="79766"/>
                    </a:moveTo>
                    <a:cubicBezTo>
                      <a:pt x="14262" y="74541"/>
                      <a:pt x="14328" y="69646"/>
                      <a:pt x="14460" y="64950"/>
                    </a:cubicBezTo>
                    <a:cubicBezTo>
                      <a:pt x="14592" y="58865"/>
                      <a:pt x="14725" y="53243"/>
                      <a:pt x="18032" y="48614"/>
                    </a:cubicBezTo>
                    <a:cubicBezTo>
                      <a:pt x="23455" y="41206"/>
                      <a:pt x="31921" y="43587"/>
                      <a:pt x="41842" y="46431"/>
                    </a:cubicBezTo>
                    <a:lnTo>
                      <a:pt x="41842" y="46431"/>
                    </a:lnTo>
                    <a:cubicBezTo>
                      <a:pt x="48655" y="48349"/>
                      <a:pt x="55996" y="50465"/>
                      <a:pt x="64000" y="50465"/>
                    </a:cubicBezTo>
                    <a:cubicBezTo>
                      <a:pt x="72003" y="50465"/>
                      <a:pt x="79410" y="48349"/>
                      <a:pt x="86157" y="46431"/>
                    </a:cubicBezTo>
                    <a:cubicBezTo>
                      <a:pt x="96078" y="43587"/>
                      <a:pt x="104610" y="41206"/>
                      <a:pt x="109967" y="48614"/>
                    </a:cubicBezTo>
                    <a:cubicBezTo>
                      <a:pt x="113275" y="53243"/>
                      <a:pt x="113407" y="58865"/>
                      <a:pt x="113539" y="64950"/>
                    </a:cubicBezTo>
                    <a:cubicBezTo>
                      <a:pt x="113671" y="69580"/>
                      <a:pt x="113737" y="74475"/>
                      <a:pt x="115060" y="79766"/>
                    </a:cubicBezTo>
                    <a:lnTo>
                      <a:pt x="118698" y="94383"/>
                    </a:lnTo>
                    <a:cubicBezTo>
                      <a:pt x="118566" y="112836"/>
                      <a:pt x="111356" y="131885"/>
                      <a:pt x="100774" y="146370"/>
                    </a:cubicBezTo>
                    <a:cubicBezTo>
                      <a:pt x="90456" y="160458"/>
                      <a:pt x="76963" y="170048"/>
                      <a:pt x="64000" y="170048"/>
                    </a:cubicBezTo>
                    <a:cubicBezTo>
                      <a:pt x="51036" y="170048"/>
                      <a:pt x="37609" y="160458"/>
                      <a:pt x="27225" y="146370"/>
                    </a:cubicBezTo>
                    <a:cubicBezTo>
                      <a:pt x="16643" y="131885"/>
                      <a:pt x="9367" y="112836"/>
                      <a:pt x="9301" y="94383"/>
                    </a:cubicBezTo>
                    <a:lnTo>
                      <a:pt x="12939" y="79766"/>
                    </a:lnTo>
                    <a:close/>
                  </a:path>
                </a:pathLst>
              </a:custGeom>
              <a:grpFill/>
              <a:ln w="6610" cap="flat">
                <a:noFill/>
                <a:prstDash val="solid"/>
                <a:miter/>
              </a:ln>
            </p:spPr>
            <p:txBody>
              <a:bodyPr rtlCol="0" anchor="ctr"/>
              <a:lstStyle/>
              <a:p>
                <a:endParaRPr lang="en-US" sz="1013"/>
              </a:p>
            </p:txBody>
          </p:sp>
          <p:sp>
            <p:nvSpPr>
              <p:cNvPr id="105" name="Freeform: Shape 81">
                <a:extLst>
                  <a:ext uri="{FF2B5EF4-FFF2-40B4-BE49-F238E27FC236}">
                    <a16:creationId xmlns:a16="http://schemas.microsoft.com/office/drawing/2014/main" id="{3BB26409-0093-C472-6F61-A802C8EFE8DE}"/>
                  </a:ext>
                </a:extLst>
              </p:cNvPr>
              <p:cNvSpPr/>
              <p:nvPr/>
            </p:nvSpPr>
            <p:spPr>
              <a:xfrm>
                <a:off x="8846195" y="1037820"/>
                <a:ext cx="106156" cy="100605"/>
              </a:xfrm>
              <a:custGeom>
                <a:avLst/>
                <a:gdLst>
                  <a:gd name="connsiteX0" fmla="*/ 0 w 106156"/>
                  <a:gd name="connsiteY0" fmla="*/ 2783 h 100605"/>
                  <a:gd name="connsiteX1" fmla="*/ 46497 w 106156"/>
                  <a:gd name="connsiteY1" fmla="*/ 42798 h 100605"/>
                  <a:gd name="connsiteX2" fmla="*/ 49473 w 106156"/>
                  <a:gd name="connsiteY2" fmla="*/ 59399 h 100605"/>
                  <a:gd name="connsiteX3" fmla="*/ 49473 w 106156"/>
                  <a:gd name="connsiteY3" fmla="*/ 100605 h 100605"/>
                  <a:gd name="connsiteX4" fmla="*/ 93457 w 106156"/>
                  <a:gd name="connsiteY4" fmla="*/ 100605 h 100605"/>
                  <a:gd name="connsiteX5" fmla="*/ 106156 w 106156"/>
                  <a:gd name="connsiteY5" fmla="*/ 87906 h 100605"/>
                  <a:gd name="connsiteX6" fmla="*/ 106156 w 106156"/>
                  <a:gd name="connsiteY6" fmla="*/ 37441 h 100605"/>
                  <a:gd name="connsiteX7" fmla="*/ 0 w 106156"/>
                  <a:gd name="connsiteY7" fmla="*/ 2783 h 10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56" h="100605">
                    <a:moveTo>
                      <a:pt x="0" y="2783"/>
                    </a:moveTo>
                    <a:cubicBezTo>
                      <a:pt x="19247" y="10257"/>
                      <a:pt x="39089" y="22691"/>
                      <a:pt x="46497" y="42798"/>
                    </a:cubicBezTo>
                    <a:cubicBezTo>
                      <a:pt x="48481" y="48155"/>
                      <a:pt x="49473" y="53711"/>
                      <a:pt x="49473" y="59399"/>
                    </a:cubicBezTo>
                    <a:lnTo>
                      <a:pt x="49473" y="100605"/>
                    </a:lnTo>
                    <a:lnTo>
                      <a:pt x="93457" y="100605"/>
                    </a:lnTo>
                    <a:cubicBezTo>
                      <a:pt x="100468" y="100605"/>
                      <a:pt x="106156" y="94917"/>
                      <a:pt x="106156" y="87906"/>
                    </a:cubicBezTo>
                    <a:lnTo>
                      <a:pt x="106156" y="37441"/>
                    </a:lnTo>
                    <a:cubicBezTo>
                      <a:pt x="106156" y="5693"/>
                      <a:pt x="44711" y="-5882"/>
                      <a:pt x="0" y="2783"/>
                    </a:cubicBezTo>
                    <a:close/>
                  </a:path>
                </a:pathLst>
              </a:custGeom>
              <a:grpFill/>
              <a:ln w="6610" cap="flat">
                <a:noFill/>
                <a:prstDash val="solid"/>
                <a:miter/>
              </a:ln>
            </p:spPr>
            <p:txBody>
              <a:bodyPr rtlCol="0" anchor="ctr"/>
              <a:lstStyle/>
              <a:p>
                <a:endParaRPr lang="en-US" sz="1013"/>
              </a:p>
            </p:txBody>
          </p:sp>
          <p:sp>
            <p:nvSpPr>
              <p:cNvPr id="106" name="Freeform: Shape 82">
                <a:extLst>
                  <a:ext uri="{FF2B5EF4-FFF2-40B4-BE49-F238E27FC236}">
                    <a16:creationId xmlns:a16="http://schemas.microsoft.com/office/drawing/2014/main" id="{B917D90E-B506-B117-6DEF-63B3807A19B9}"/>
                  </a:ext>
                </a:extLst>
              </p:cNvPr>
              <p:cNvSpPr/>
              <p:nvPr/>
            </p:nvSpPr>
            <p:spPr>
              <a:xfrm>
                <a:off x="8645391" y="1043645"/>
                <a:ext cx="239099" cy="155563"/>
              </a:xfrm>
              <a:custGeom>
                <a:avLst/>
                <a:gdLst>
                  <a:gd name="connsiteX0" fmla="*/ 172562 w 239099"/>
                  <a:gd name="connsiteY0" fmla="*/ 0 h 155563"/>
                  <a:gd name="connsiteX1" fmla="*/ 131025 w 239099"/>
                  <a:gd name="connsiteY1" fmla="*/ 112969 h 155563"/>
                  <a:gd name="connsiteX2" fmla="*/ 124742 w 239099"/>
                  <a:gd name="connsiteY2" fmla="*/ 37833 h 155563"/>
                  <a:gd name="connsiteX3" fmla="*/ 125602 w 239099"/>
                  <a:gd name="connsiteY3" fmla="*/ 34063 h 155563"/>
                  <a:gd name="connsiteX4" fmla="*/ 132745 w 239099"/>
                  <a:gd name="connsiteY4" fmla="*/ 20768 h 155563"/>
                  <a:gd name="connsiteX5" fmla="*/ 132811 w 239099"/>
                  <a:gd name="connsiteY5" fmla="*/ 18321 h 155563"/>
                  <a:gd name="connsiteX6" fmla="*/ 130695 w 239099"/>
                  <a:gd name="connsiteY6" fmla="*/ 17064 h 155563"/>
                  <a:gd name="connsiteX7" fmla="*/ 109331 w 239099"/>
                  <a:gd name="connsiteY7" fmla="*/ 17064 h 155563"/>
                  <a:gd name="connsiteX8" fmla="*/ 107214 w 239099"/>
                  <a:gd name="connsiteY8" fmla="*/ 18321 h 155563"/>
                  <a:gd name="connsiteX9" fmla="*/ 107214 w 239099"/>
                  <a:gd name="connsiteY9" fmla="*/ 20768 h 155563"/>
                  <a:gd name="connsiteX10" fmla="*/ 114358 w 239099"/>
                  <a:gd name="connsiteY10" fmla="*/ 34063 h 155563"/>
                  <a:gd name="connsiteX11" fmla="*/ 115218 w 239099"/>
                  <a:gd name="connsiteY11" fmla="*/ 37833 h 155563"/>
                  <a:gd name="connsiteX12" fmla="*/ 108802 w 239099"/>
                  <a:gd name="connsiteY12" fmla="*/ 114291 h 155563"/>
                  <a:gd name="connsiteX13" fmla="*/ 66670 w 239099"/>
                  <a:gd name="connsiteY13" fmla="*/ 0 h 155563"/>
                  <a:gd name="connsiteX14" fmla="*/ 0 w 239099"/>
                  <a:gd name="connsiteY14" fmla="*/ 53508 h 155563"/>
                  <a:gd name="connsiteX15" fmla="*/ 0 w 239099"/>
                  <a:gd name="connsiteY15" fmla="*/ 132017 h 155563"/>
                  <a:gd name="connsiteX16" fmla="*/ 23546 w 239099"/>
                  <a:gd name="connsiteY16" fmla="*/ 155564 h 155563"/>
                  <a:gd name="connsiteX17" fmla="*/ 215553 w 239099"/>
                  <a:gd name="connsiteY17" fmla="*/ 155564 h 155563"/>
                  <a:gd name="connsiteX18" fmla="*/ 239100 w 239099"/>
                  <a:gd name="connsiteY18" fmla="*/ 132017 h 155563"/>
                  <a:gd name="connsiteX19" fmla="*/ 239100 w 239099"/>
                  <a:gd name="connsiteY19" fmla="*/ 53508 h 155563"/>
                  <a:gd name="connsiteX20" fmla="*/ 172429 w 239099"/>
                  <a:gd name="connsiteY20" fmla="*/ 0 h 15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099" h="155563">
                    <a:moveTo>
                      <a:pt x="172562" y="0"/>
                    </a:moveTo>
                    <a:cubicBezTo>
                      <a:pt x="160789" y="47754"/>
                      <a:pt x="149875" y="73350"/>
                      <a:pt x="131025" y="112969"/>
                    </a:cubicBezTo>
                    <a:lnTo>
                      <a:pt x="124742" y="37833"/>
                    </a:lnTo>
                    <a:cubicBezTo>
                      <a:pt x="124610" y="36510"/>
                      <a:pt x="124940" y="35319"/>
                      <a:pt x="125602" y="34063"/>
                    </a:cubicBezTo>
                    <a:lnTo>
                      <a:pt x="132745" y="20768"/>
                    </a:lnTo>
                    <a:cubicBezTo>
                      <a:pt x="133142" y="19974"/>
                      <a:pt x="133274" y="19115"/>
                      <a:pt x="132811" y="18321"/>
                    </a:cubicBezTo>
                    <a:cubicBezTo>
                      <a:pt x="132348" y="17527"/>
                      <a:pt x="131620" y="17064"/>
                      <a:pt x="130695" y="17064"/>
                    </a:cubicBezTo>
                    <a:lnTo>
                      <a:pt x="109331" y="17064"/>
                    </a:lnTo>
                    <a:cubicBezTo>
                      <a:pt x="108405" y="17064"/>
                      <a:pt x="107677" y="17527"/>
                      <a:pt x="107214" y="18321"/>
                    </a:cubicBezTo>
                    <a:cubicBezTo>
                      <a:pt x="106752" y="19115"/>
                      <a:pt x="106818" y="19974"/>
                      <a:pt x="107214" y="20768"/>
                    </a:cubicBezTo>
                    <a:lnTo>
                      <a:pt x="114358" y="34063"/>
                    </a:lnTo>
                    <a:cubicBezTo>
                      <a:pt x="115019" y="35319"/>
                      <a:pt x="115350" y="36444"/>
                      <a:pt x="115218" y="37833"/>
                    </a:cubicBezTo>
                    <a:lnTo>
                      <a:pt x="108802" y="114291"/>
                    </a:lnTo>
                    <a:cubicBezTo>
                      <a:pt x="89621" y="73946"/>
                      <a:pt x="78575" y="48283"/>
                      <a:pt x="66670" y="0"/>
                    </a:cubicBezTo>
                    <a:cubicBezTo>
                      <a:pt x="28904" y="8334"/>
                      <a:pt x="0" y="26192"/>
                      <a:pt x="0" y="53508"/>
                    </a:cubicBezTo>
                    <a:lnTo>
                      <a:pt x="0" y="132017"/>
                    </a:lnTo>
                    <a:cubicBezTo>
                      <a:pt x="0" y="144981"/>
                      <a:pt x="10583" y="155564"/>
                      <a:pt x="23546" y="155564"/>
                    </a:cubicBezTo>
                    <a:lnTo>
                      <a:pt x="215553" y="155564"/>
                    </a:lnTo>
                    <a:cubicBezTo>
                      <a:pt x="228517" y="155564"/>
                      <a:pt x="239100" y="144981"/>
                      <a:pt x="239100" y="132017"/>
                    </a:cubicBezTo>
                    <a:lnTo>
                      <a:pt x="239100" y="53508"/>
                    </a:lnTo>
                    <a:cubicBezTo>
                      <a:pt x="239100" y="26126"/>
                      <a:pt x="210130" y="8334"/>
                      <a:pt x="172429" y="0"/>
                    </a:cubicBezTo>
                    <a:close/>
                  </a:path>
                </a:pathLst>
              </a:custGeom>
              <a:grpFill/>
              <a:ln w="6610" cap="flat">
                <a:noFill/>
                <a:prstDash val="solid"/>
                <a:miter/>
              </a:ln>
            </p:spPr>
            <p:txBody>
              <a:bodyPr rtlCol="0" anchor="ctr"/>
              <a:lstStyle/>
              <a:p>
                <a:endParaRPr lang="en-US" sz="1013"/>
              </a:p>
            </p:txBody>
          </p:sp>
          <p:sp>
            <p:nvSpPr>
              <p:cNvPr id="107" name="Freeform: Shape 83">
                <a:extLst>
                  <a:ext uri="{FF2B5EF4-FFF2-40B4-BE49-F238E27FC236}">
                    <a16:creationId xmlns:a16="http://schemas.microsoft.com/office/drawing/2014/main" id="{AA4F3D8C-2DEC-F064-849C-E20625D611BD}"/>
                  </a:ext>
                </a:extLst>
              </p:cNvPr>
              <p:cNvSpPr/>
              <p:nvPr/>
            </p:nvSpPr>
            <p:spPr>
              <a:xfrm>
                <a:off x="8577795" y="1037813"/>
                <a:ext cx="106222" cy="100612"/>
              </a:xfrm>
              <a:custGeom>
                <a:avLst/>
                <a:gdLst>
                  <a:gd name="connsiteX0" fmla="*/ 106222 w 106222"/>
                  <a:gd name="connsiteY0" fmla="*/ 2790 h 100612"/>
                  <a:gd name="connsiteX1" fmla="*/ 0 w 106222"/>
                  <a:gd name="connsiteY1" fmla="*/ 37448 h 100612"/>
                  <a:gd name="connsiteX2" fmla="*/ 0 w 106222"/>
                  <a:gd name="connsiteY2" fmla="*/ 87913 h 100612"/>
                  <a:gd name="connsiteX3" fmla="*/ 12699 w 106222"/>
                  <a:gd name="connsiteY3" fmla="*/ 100612 h 100612"/>
                  <a:gd name="connsiteX4" fmla="*/ 56683 w 106222"/>
                  <a:gd name="connsiteY4" fmla="*/ 100612 h 100612"/>
                  <a:gd name="connsiteX5" fmla="*/ 56683 w 106222"/>
                  <a:gd name="connsiteY5" fmla="*/ 59406 h 100612"/>
                  <a:gd name="connsiteX6" fmla="*/ 59659 w 106222"/>
                  <a:gd name="connsiteY6" fmla="*/ 42871 h 100612"/>
                  <a:gd name="connsiteX7" fmla="*/ 106222 w 106222"/>
                  <a:gd name="connsiteY7" fmla="*/ 2856 h 1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22" h="100612">
                    <a:moveTo>
                      <a:pt x="106222" y="2790"/>
                    </a:moveTo>
                    <a:cubicBezTo>
                      <a:pt x="61511" y="-5875"/>
                      <a:pt x="0" y="5634"/>
                      <a:pt x="0" y="37448"/>
                    </a:cubicBezTo>
                    <a:lnTo>
                      <a:pt x="0" y="87913"/>
                    </a:lnTo>
                    <a:cubicBezTo>
                      <a:pt x="0" y="94924"/>
                      <a:pt x="5688" y="100612"/>
                      <a:pt x="12699" y="100612"/>
                    </a:cubicBezTo>
                    <a:lnTo>
                      <a:pt x="56683" y="100612"/>
                    </a:lnTo>
                    <a:lnTo>
                      <a:pt x="56683" y="59406"/>
                    </a:lnTo>
                    <a:cubicBezTo>
                      <a:pt x="56683" y="53718"/>
                      <a:pt x="57675" y="48162"/>
                      <a:pt x="59659" y="42871"/>
                    </a:cubicBezTo>
                    <a:cubicBezTo>
                      <a:pt x="67133" y="22764"/>
                      <a:pt x="86975" y="10330"/>
                      <a:pt x="106222" y="2856"/>
                    </a:cubicBezTo>
                    <a:close/>
                  </a:path>
                </a:pathLst>
              </a:custGeom>
              <a:grpFill/>
              <a:ln w="6610" cap="flat">
                <a:noFill/>
                <a:prstDash val="solid"/>
                <a:miter/>
              </a:ln>
            </p:spPr>
            <p:txBody>
              <a:bodyPr rtlCol="0" anchor="ctr"/>
              <a:lstStyle/>
              <a:p>
                <a:endParaRPr lang="en-US" sz="1013"/>
              </a:p>
            </p:txBody>
          </p:sp>
          <p:sp>
            <p:nvSpPr>
              <p:cNvPr id="108" name="Freeform: Shape 84">
                <a:extLst>
                  <a:ext uri="{FF2B5EF4-FFF2-40B4-BE49-F238E27FC236}">
                    <a16:creationId xmlns:a16="http://schemas.microsoft.com/office/drawing/2014/main" id="{37558A15-B655-BC01-19A5-9960BAE8FA1F}"/>
                  </a:ext>
                </a:extLst>
              </p:cNvPr>
              <p:cNvSpPr/>
              <p:nvPr/>
            </p:nvSpPr>
            <p:spPr>
              <a:xfrm>
                <a:off x="8612591" y="912686"/>
                <a:ext cx="82863" cy="116275"/>
              </a:xfrm>
              <a:custGeom>
                <a:avLst/>
                <a:gdLst>
                  <a:gd name="connsiteX0" fmla="*/ 324 w 82863"/>
                  <a:gd name="connsiteY0" fmla="*/ 60717 h 116275"/>
                  <a:gd name="connsiteX1" fmla="*/ 324 w 82863"/>
                  <a:gd name="connsiteY1" fmla="*/ 61180 h 116275"/>
                  <a:gd name="connsiteX2" fmla="*/ 13023 w 82863"/>
                  <a:gd name="connsiteY2" fmla="*/ 98550 h 116275"/>
                  <a:gd name="connsiteX3" fmla="*/ 41464 w 82863"/>
                  <a:gd name="connsiteY3" fmla="*/ 116276 h 116275"/>
                  <a:gd name="connsiteX4" fmla="*/ 69905 w 82863"/>
                  <a:gd name="connsiteY4" fmla="*/ 98550 h 116275"/>
                  <a:gd name="connsiteX5" fmla="*/ 82670 w 82863"/>
                  <a:gd name="connsiteY5" fmla="*/ 61180 h 116275"/>
                  <a:gd name="connsiteX6" fmla="*/ 82670 w 82863"/>
                  <a:gd name="connsiteY6" fmla="*/ 60717 h 116275"/>
                  <a:gd name="connsiteX7" fmla="*/ 82670 w 82863"/>
                  <a:gd name="connsiteY7" fmla="*/ 58072 h 116275"/>
                  <a:gd name="connsiteX8" fmla="*/ 52774 w 82863"/>
                  <a:gd name="connsiteY8" fmla="*/ 992 h 116275"/>
                  <a:gd name="connsiteX9" fmla="*/ 41067 w 82863"/>
                  <a:gd name="connsiteY9" fmla="*/ 0 h 116275"/>
                  <a:gd name="connsiteX10" fmla="*/ 27971 w 82863"/>
                  <a:gd name="connsiteY10" fmla="*/ 1257 h 116275"/>
                  <a:gd name="connsiteX11" fmla="*/ 192 w 82863"/>
                  <a:gd name="connsiteY11" fmla="*/ 58072 h 116275"/>
                  <a:gd name="connsiteX12" fmla="*/ 192 w 82863"/>
                  <a:gd name="connsiteY12" fmla="*/ 60717 h 116275"/>
                  <a:gd name="connsiteX13" fmla="*/ 8460 w 82863"/>
                  <a:gd name="connsiteY13" fmla="*/ 51987 h 116275"/>
                  <a:gd name="connsiteX14" fmla="*/ 9386 w 82863"/>
                  <a:gd name="connsiteY14" fmla="*/ 42396 h 116275"/>
                  <a:gd name="connsiteX15" fmla="*/ 11701 w 82863"/>
                  <a:gd name="connsiteY15" fmla="*/ 31814 h 116275"/>
                  <a:gd name="connsiteX16" fmla="*/ 24929 w 82863"/>
                  <a:gd name="connsiteY16" fmla="*/ 28573 h 116275"/>
                  <a:gd name="connsiteX17" fmla="*/ 41464 w 82863"/>
                  <a:gd name="connsiteY17" fmla="*/ 36708 h 116275"/>
                  <a:gd name="connsiteX18" fmla="*/ 58396 w 82863"/>
                  <a:gd name="connsiteY18" fmla="*/ 28507 h 116275"/>
                  <a:gd name="connsiteX19" fmla="*/ 71227 w 82863"/>
                  <a:gd name="connsiteY19" fmla="*/ 31814 h 116275"/>
                  <a:gd name="connsiteX20" fmla="*/ 73542 w 82863"/>
                  <a:gd name="connsiteY20" fmla="*/ 42396 h 116275"/>
                  <a:gd name="connsiteX21" fmla="*/ 74535 w 82863"/>
                  <a:gd name="connsiteY21" fmla="*/ 51987 h 116275"/>
                  <a:gd name="connsiteX22" fmla="*/ 76849 w 82863"/>
                  <a:gd name="connsiteY22" fmla="*/ 61445 h 116275"/>
                  <a:gd name="connsiteX23" fmla="*/ 65209 w 82863"/>
                  <a:gd name="connsiteY23" fmla="*/ 95111 h 116275"/>
                  <a:gd name="connsiteX24" fmla="*/ 41398 w 82863"/>
                  <a:gd name="connsiteY24" fmla="*/ 110455 h 116275"/>
                  <a:gd name="connsiteX25" fmla="*/ 17587 w 82863"/>
                  <a:gd name="connsiteY25" fmla="*/ 95111 h 116275"/>
                  <a:gd name="connsiteX26" fmla="*/ 5946 w 82863"/>
                  <a:gd name="connsiteY26" fmla="*/ 61445 h 116275"/>
                  <a:gd name="connsiteX27" fmla="*/ 8327 w 82863"/>
                  <a:gd name="connsiteY27" fmla="*/ 51987 h 11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863" h="116275">
                    <a:moveTo>
                      <a:pt x="324" y="60717"/>
                    </a:moveTo>
                    <a:lnTo>
                      <a:pt x="324" y="61180"/>
                    </a:lnTo>
                    <a:cubicBezTo>
                      <a:pt x="324" y="74475"/>
                      <a:pt x="5417" y="88166"/>
                      <a:pt x="13023" y="98550"/>
                    </a:cubicBezTo>
                    <a:cubicBezTo>
                      <a:pt x="20762" y="109066"/>
                      <a:pt x="31146" y="116276"/>
                      <a:pt x="41464" y="116276"/>
                    </a:cubicBezTo>
                    <a:cubicBezTo>
                      <a:pt x="51782" y="116276"/>
                      <a:pt x="62232" y="109133"/>
                      <a:pt x="69905" y="98550"/>
                    </a:cubicBezTo>
                    <a:cubicBezTo>
                      <a:pt x="77511" y="88166"/>
                      <a:pt x="82670" y="74475"/>
                      <a:pt x="82670" y="61180"/>
                    </a:cubicBezTo>
                    <a:lnTo>
                      <a:pt x="82670" y="60717"/>
                    </a:lnTo>
                    <a:cubicBezTo>
                      <a:pt x="82670" y="59858"/>
                      <a:pt x="82670" y="58998"/>
                      <a:pt x="82670" y="58072"/>
                    </a:cubicBezTo>
                    <a:cubicBezTo>
                      <a:pt x="82670" y="29036"/>
                      <a:pt x="87167" y="5093"/>
                      <a:pt x="52774" y="992"/>
                    </a:cubicBezTo>
                    <a:cubicBezTo>
                      <a:pt x="49335" y="331"/>
                      <a:pt x="45433" y="0"/>
                      <a:pt x="41067" y="0"/>
                    </a:cubicBezTo>
                    <a:cubicBezTo>
                      <a:pt x="36107" y="0"/>
                      <a:pt x="31807" y="463"/>
                      <a:pt x="27971" y="1257"/>
                    </a:cubicBezTo>
                    <a:cubicBezTo>
                      <a:pt x="-4107" y="6085"/>
                      <a:pt x="192" y="29631"/>
                      <a:pt x="192" y="58072"/>
                    </a:cubicBezTo>
                    <a:cubicBezTo>
                      <a:pt x="192" y="58998"/>
                      <a:pt x="192" y="59858"/>
                      <a:pt x="192" y="60717"/>
                    </a:cubicBezTo>
                    <a:close/>
                    <a:moveTo>
                      <a:pt x="8460" y="51987"/>
                    </a:moveTo>
                    <a:cubicBezTo>
                      <a:pt x="9320" y="48547"/>
                      <a:pt x="9386" y="45439"/>
                      <a:pt x="9386" y="42396"/>
                    </a:cubicBezTo>
                    <a:cubicBezTo>
                      <a:pt x="9452" y="38428"/>
                      <a:pt x="9518" y="34790"/>
                      <a:pt x="11701" y="31814"/>
                    </a:cubicBezTo>
                    <a:cubicBezTo>
                      <a:pt x="12164" y="30293"/>
                      <a:pt x="17587" y="29234"/>
                      <a:pt x="24929" y="28573"/>
                    </a:cubicBezTo>
                    <a:lnTo>
                      <a:pt x="41464" y="36708"/>
                    </a:lnTo>
                    <a:lnTo>
                      <a:pt x="58396" y="28507"/>
                    </a:lnTo>
                    <a:cubicBezTo>
                      <a:pt x="65738" y="29102"/>
                      <a:pt x="71095" y="30226"/>
                      <a:pt x="71227" y="31814"/>
                    </a:cubicBezTo>
                    <a:cubicBezTo>
                      <a:pt x="73410" y="34790"/>
                      <a:pt x="73476" y="38428"/>
                      <a:pt x="73542" y="42396"/>
                    </a:cubicBezTo>
                    <a:cubicBezTo>
                      <a:pt x="73609" y="45373"/>
                      <a:pt x="73675" y="48547"/>
                      <a:pt x="74535" y="51987"/>
                    </a:cubicBezTo>
                    <a:lnTo>
                      <a:pt x="76849" y="61445"/>
                    </a:lnTo>
                    <a:cubicBezTo>
                      <a:pt x="76783" y="73416"/>
                      <a:pt x="72153" y="85719"/>
                      <a:pt x="65209" y="95111"/>
                    </a:cubicBezTo>
                    <a:cubicBezTo>
                      <a:pt x="58528" y="104238"/>
                      <a:pt x="49798" y="110455"/>
                      <a:pt x="41398" y="110455"/>
                    </a:cubicBezTo>
                    <a:cubicBezTo>
                      <a:pt x="32998" y="110455"/>
                      <a:pt x="24267" y="104238"/>
                      <a:pt x="17587" y="95111"/>
                    </a:cubicBezTo>
                    <a:cubicBezTo>
                      <a:pt x="10709" y="85719"/>
                      <a:pt x="6079" y="73416"/>
                      <a:pt x="5946" y="61445"/>
                    </a:cubicBezTo>
                    <a:lnTo>
                      <a:pt x="8327" y="51987"/>
                    </a:lnTo>
                    <a:close/>
                  </a:path>
                </a:pathLst>
              </a:custGeom>
              <a:grpFill/>
              <a:ln w="6610" cap="flat">
                <a:noFill/>
                <a:prstDash val="solid"/>
                <a:miter/>
              </a:ln>
            </p:spPr>
            <p:txBody>
              <a:bodyPr rtlCol="0" anchor="ctr"/>
              <a:lstStyle/>
              <a:p>
                <a:endParaRPr lang="en-US" sz="1013"/>
              </a:p>
            </p:txBody>
          </p:sp>
          <p:sp>
            <p:nvSpPr>
              <p:cNvPr id="109" name="Freeform: Shape 85">
                <a:extLst>
                  <a:ext uri="{FF2B5EF4-FFF2-40B4-BE49-F238E27FC236}">
                    <a16:creationId xmlns:a16="http://schemas.microsoft.com/office/drawing/2014/main" id="{9C97E815-82D8-174F-FDC2-542AFFC1629D}"/>
                  </a:ext>
                </a:extLst>
              </p:cNvPr>
              <p:cNvSpPr/>
              <p:nvPr/>
            </p:nvSpPr>
            <p:spPr>
              <a:xfrm>
                <a:off x="8820003" y="912620"/>
                <a:ext cx="112439" cy="116342"/>
              </a:xfrm>
              <a:custGeom>
                <a:avLst/>
                <a:gdLst>
                  <a:gd name="connsiteX0" fmla="*/ 9260 w 112439"/>
                  <a:gd name="connsiteY0" fmla="*/ 85653 h 116342"/>
                  <a:gd name="connsiteX1" fmla="*/ 0 w 112439"/>
                  <a:gd name="connsiteY1" fmla="*/ 110522 h 116342"/>
                  <a:gd name="connsiteX2" fmla="*/ 40015 w 112439"/>
                  <a:gd name="connsiteY2" fmla="*/ 110522 h 116342"/>
                  <a:gd name="connsiteX3" fmla="*/ 56484 w 112439"/>
                  <a:gd name="connsiteY3" fmla="*/ 116342 h 116342"/>
                  <a:gd name="connsiteX4" fmla="*/ 72953 w 112439"/>
                  <a:gd name="connsiteY4" fmla="*/ 110522 h 116342"/>
                  <a:gd name="connsiteX5" fmla="*/ 112440 w 112439"/>
                  <a:gd name="connsiteY5" fmla="*/ 110522 h 116342"/>
                  <a:gd name="connsiteX6" fmla="*/ 103180 w 112439"/>
                  <a:gd name="connsiteY6" fmla="*/ 85653 h 116342"/>
                  <a:gd name="connsiteX7" fmla="*/ 97426 w 112439"/>
                  <a:gd name="connsiteY7" fmla="*/ 28705 h 116342"/>
                  <a:gd name="connsiteX8" fmla="*/ 68985 w 112439"/>
                  <a:gd name="connsiteY8" fmla="*/ 1124 h 116342"/>
                  <a:gd name="connsiteX9" fmla="*/ 56551 w 112439"/>
                  <a:gd name="connsiteY9" fmla="*/ 0 h 116342"/>
                  <a:gd name="connsiteX10" fmla="*/ 44248 w 112439"/>
                  <a:gd name="connsiteY10" fmla="*/ 1124 h 116342"/>
                  <a:gd name="connsiteX11" fmla="*/ 16866 w 112439"/>
                  <a:gd name="connsiteY11" fmla="*/ 22223 h 116342"/>
                  <a:gd name="connsiteX12" fmla="*/ 16866 w 112439"/>
                  <a:gd name="connsiteY12" fmla="*/ 22091 h 116342"/>
                  <a:gd name="connsiteX13" fmla="*/ 9392 w 112439"/>
                  <a:gd name="connsiteY13" fmla="*/ 85586 h 116342"/>
                  <a:gd name="connsiteX14" fmla="*/ 21893 w 112439"/>
                  <a:gd name="connsiteY14" fmla="*/ 58204 h 116342"/>
                  <a:gd name="connsiteX15" fmla="*/ 68985 w 112439"/>
                  <a:gd name="connsiteY15" fmla="*/ 28375 h 116342"/>
                  <a:gd name="connsiteX16" fmla="*/ 86248 w 112439"/>
                  <a:gd name="connsiteY16" fmla="*/ 31946 h 116342"/>
                  <a:gd name="connsiteX17" fmla="*/ 88563 w 112439"/>
                  <a:gd name="connsiteY17" fmla="*/ 42529 h 116342"/>
                  <a:gd name="connsiteX18" fmla="*/ 89555 w 112439"/>
                  <a:gd name="connsiteY18" fmla="*/ 52119 h 116342"/>
                  <a:gd name="connsiteX19" fmla="*/ 91870 w 112439"/>
                  <a:gd name="connsiteY19" fmla="*/ 61577 h 116342"/>
                  <a:gd name="connsiteX20" fmla="*/ 80229 w 112439"/>
                  <a:gd name="connsiteY20" fmla="*/ 95243 h 116342"/>
                  <a:gd name="connsiteX21" fmla="*/ 56418 w 112439"/>
                  <a:gd name="connsiteY21" fmla="*/ 110588 h 116342"/>
                  <a:gd name="connsiteX22" fmla="*/ 32607 w 112439"/>
                  <a:gd name="connsiteY22" fmla="*/ 95243 h 116342"/>
                  <a:gd name="connsiteX23" fmla="*/ 20967 w 112439"/>
                  <a:gd name="connsiteY23" fmla="*/ 61577 h 116342"/>
                  <a:gd name="connsiteX24" fmla="*/ 21827 w 112439"/>
                  <a:gd name="connsiteY24" fmla="*/ 58204 h 1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439" h="116342">
                    <a:moveTo>
                      <a:pt x="9260" y="85653"/>
                    </a:moveTo>
                    <a:cubicBezTo>
                      <a:pt x="13030" y="110059"/>
                      <a:pt x="0" y="110522"/>
                      <a:pt x="0" y="110522"/>
                    </a:cubicBezTo>
                    <a:lnTo>
                      <a:pt x="40015" y="110522"/>
                    </a:lnTo>
                    <a:cubicBezTo>
                      <a:pt x="45240" y="114159"/>
                      <a:pt x="50862" y="116342"/>
                      <a:pt x="56484" y="116342"/>
                    </a:cubicBezTo>
                    <a:cubicBezTo>
                      <a:pt x="62106" y="116342"/>
                      <a:pt x="67728" y="114159"/>
                      <a:pt x="72953" y="110522"/>
                    </a:cubicBezTo>
                    <a:lnTo>
                      <a:pt x="112440" y="110522"/>
                    </a:lnTo>
                    <a:cubicBezTo>
                      <a:pt x="112440" y="110522"/>
                      <a:pt x="99344" y="110059"/>
                      <a:pt x="103180" y="85653"/>
                    </a:cubicBezTo>
                    <a:cubicBezTo>
                      <a:pt x="106024" y="67398"/>
                      <a:pt x="100402" y="40941"/>
                      <a:pt x="97426" y="28705"/>
                    </a:cubicBezTo>
                    <a:cubicBezTo>
                      <a:pt x="95838" y="14286"/>
                      <a:pt x="89753" y="3968"/>
                      <a:pt x="68985" y="1124"/>
                    </a:cubicBezTo>
                    <a:cubicBezTo>
                      <a:pt x="65347" y="397"/>
                      <a:pt x="61180" y="0"/>
                      <a:pt x="56551" y="0"/>
                    </a:cubicBezTo>
                    <a:cubicBezTo>
                      <a:pt x="51921" y="0"/>
                      <a:pt x="47886" y="397"/>
                      <a:pt x="44248" y="1124"/>
                    </a:cubicBezTo>
                    <a:cubicBezTo>
                      <a:pt x="26655" y="3439"/>
                      <a:pt x="19578" y="11244"/>
                      <a:pt x="16866" y="22223"/>
                    </a:cubicBezTo>
                    <a:lnTo>
                      <a:pt x="16866" y="22091"/>
                    </a:lnTo>
                    <a:cubicBezTo>
                      <a:pt x="16866" y="22091"/>
                      <a:pt x="5556" y="61180"/>
                      <a:pt x="9392" y="85586"/>
                    </a:cubicBezTo>
                    <a:close/>
                    <a:moveTo>
                      <a:pt x="21893" y="58204"/>
                    </a:moveTo>
                    <a:cubicBezTo>
                      <a:pt x="66141" y="43455"/>
                      <a:pt x="68853" y="30425"/>
                      <a:pt x="68985" y="28375"/>
                    </a:cubicBezTo>
                    <a:cubicBezTo>
                      <a:pt x="78575" y="28904"/>
                      <a:pt x="86049" y="30094"/>
                      <a:pt x="86248" y="31946"/>
                    </a:cubicBezTo>
                    <a:cubicBezTo>
                      <a:pt x="88430" y="34922"/>
                      <a:pt x="88497" y="38560"/>
                      <a:pt x="88563" y="42529"/>
                    </a:cubicBezTo>
                    <a:cubicBezTo>
                      <a:pt x="88563" y="45505"/>
                      <a:pt x="88695" y="48680"/>
                      <a:pt x="89555" y="52119"/>
                    </a:cubicBezTo>
                    <a:lnTo>
                      <a:pt x="91870" y="61577"/>
                    </a:lnTo>
                    <a:cubicBezTo>
                      <a:pt x="91804" y="73549"/>
                      <a:pt x="87108" y="85851"/>
                      <a:pt x="80229" y="95243"/>
                    </a:cubicBezTo>
                    <a:cubicBezTo>
                      <a:pt x="73549" y="104370"/>
                      <a:pt x="64818" y="110588"/>
                      <a:pt x="56418" y="110588"/>
                    </a:cubicBezTo>
                    <a:cubicBezTo>
                      <a:pt x="48018" y="110588"/>
                      <a:pt x="39288" y="104370"/>
                      <a:pt x="32607" y="95243"/>
                    </a:cubicBezTo>
                    <a:cubicBezTo>
                      <a:pt x="25729" y="85851"/>
                      <a:pt x="21033" y="73549"/>
                      <a:pt x="20967" y="61577"/>
                    </a:cubicBezTo>
                    <a:lnTo>
                      <a:pt x="21827" y="58204"/>
                    </a:lnTo>
                    <a:close/>
                  </a:path>
                </a:pathLst>
              </a:custGeom>
              <a:grpFill/>
              <a:ln w="6610" cap="flat">
                <a:noFill/>
                <a:prstDash val="solid"/>
                <a:miter/>
              </a:ln>
            </p:spPr>
            <p:txBody>
              <a:bodyPr rtlCol="0" anchor="ctr"/>
              <a:lstStyle/>
              <a:p>
                <a:endParaRPr lang="en-US" sz="1013"/>
              </a:p>
            </p:txBody>
          </p:sp>
        </p:grpSp>
      </p:grpSp>
      <p:pic>
        <p:nvPicPr>
          <p:cNvPr id="8" name="Picture Placeholder 7" descr="A person in a suit&#10;&#10;Description automatically generated">
            <a:extLst>
              <a:ext uri="{FF2B5EF4-FFF2-40B4-BE49-F238E27FC236}">
                <a16:creationId xmlns:a16="http://schemas.microsoft.com/office/drawing/2014/main" id="{A21CEAE4-E041-83D5-90DC-DCADC34AA61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 r="24"/>
          <a:stretch>
            <a:fillRect/>
          </a:stretch>
        </p:blipFill>
        <p:spPr/>
      </p:pic>
    </p:spTree>
    <p:extLst>
      <p:ext uri="{BB962C8B-B14F-4D97-AF65-F5344CB8AC3E}">
        <p14:creationId xmlns:p14="http://schemas.microsoft.com/office/powerpoint/2010/main" val="460495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EA81A5B-C939-4BC6-810B-62F072379CFD}"/>
              </a:ext>
            </a:extLst>
          </p:cNvPr>
          <p:cNvSpPr/>
          <p:nvPr/>
        </p:nvSpPr>
        <p:spPr>
          <a:xfrm>
            <a:off x="0" y="-5600"/>
            <a:ext cx="12201099" cy="1658766"/>
          </a:xfrm>
          <a:prstGeom prst="rect">
            <a:avLst/>
          </a:prstGeom>
          <a:solidFill>
            <a:srgbClr val="E05106"/>
          </a:solidFill>
          <a:ln>
            <a:noFill/>
          </a:ln>
          <a:effectLst>
            <a:outerShdw blurRad="101600" dist="381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480A7AD-727F-0B2C-A6A6-6FCB18AA1E3C}"/>
              </a:ext>
            </a:extLst>
          </p:cNvPr>
          <p:cNvSpPr txBox="1"/>
          <p:nvPr/>
        </p:nvSpPr>
        <p:spPr>
          <a:xfrm>
            <a:off x="576326" y="1932475"/>
            <a:ext cx="9628124" cy="533479"/>
          </a:xfrm>
          <a:prstGeom prst="rect">
            <a:avLst/>
          </a:prstGeom>
          <a:noFill/>
        </p:spPr>
        <p:txBody>
          <a:bodyPr wrap="square" lIns="45720" tIns="22860" rIns="45720" bIns="22860" rtlCol="0">
            <a:spAutoFit/>
          </a:bodyPr>
          <a:lstStyle/>
          <a:p>
            <a:pPr>
              <a:lnSpc>
                <a:spcPts val="1920"/>
              </a:lnSpc>
              <a:spcBef>
                <a:spcPts val="600"/>
              </a:spcBef>
              <a:buClr>
                <a:srgbClr val="00A8BF"/>
              </a:buClr>
              <a:buSzPct val="150000"/>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90% of mistakes in the pay bill process come from reusing old job orders and not ensuring the information is correct. Below are three ways that these kinds of mistakes can affect your bottom line. </a:t>
            </a:r>
          </a:p>
        </p:txBody>
      </p:sp>
      <p:sp>
        <p:nvSpPr>
          <p:cNvPr id="9" name="TextBox 8">
            <a:extLst>
              <a:ext uri="{FF2B5EF4-FFF2-40B4-BE49-F238E27FC236}">
                <a16:creationId xmlns:a16="http://schemas.microsoft.com/office/drawing/2014/main" id="{D9DB3EFD-3286-0A78-1F04-EDC8DE11131A}"/>
              </a:ext>
            </a:extLst>
          </p:cNvPr>
          <p:cNvSpPr txBox="1"/>
          <p:nvPr/>
        </p:nvSpPr>
        <p:spPr>
          <a:xfrm>
            <a:off x="563626" y="2910363"/>
            <a:ext cx="10735001" cy="3457357"/>
          </a:xfrm>
          <a:prstGeom prst="rect">
            <a:avLst/>
          </a:prstGeom>
          <a:noFill/>
        </p:spPr>
        <p:txBody>
          <a:bodyPr wrap="square" lIns="45720" tIns="22860" rIns="45720" bIns="22860" rtlCol="0">
            <a:spAutoFit/>
          </a:bodyPr>
          <a:lstStyle/>
          <a:p>
            <a:pPr marL="285750" indent="-285750">
              <a:lnSpc>
                <a:spcPts val="1920"/>
              </a:lnSpc>
              <a:buClr>
                <a:srgbClr val="E05106"/>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If the wrong workers comp code is used on an assignment and processed, you could probably change it when submitting to your workers comp carrier but in your gross margin inside your ATS it will be wrong. You are making financial decisions off that information. Comparing year over year data. Paying commissions to salespeople or Division presidents and now it will either be inflated or underestimated depending on the mistake. </a:t>
            </a:r>
          </a:p>
          <a:p>
            <a:pPr>
              <a:lnSpc>
                <a:spcPts val="1920"/>
              </a:lnSpc>
              <a:buClr>
                <a:srgbClr val="E05106"/>
              </a:buClr>
              <a:buSzPct val="150000"/>
            </a:pPr>
            <a:endPar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ts val="1920"/>
              </a:lnSpc>
              <a:buClr>
                <a:srgbClr val="E05106"/>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A wrong invoice to a client increases the time in which you get paid. Most staffing firms borrow money from a factoring company or a line of credit. Revising invoices during that process can cause problems with the factoring company which costs you money! In addition. Usually, clients get 30 days from the corrected invoice to pay. Which means they are charging you more interest! Finding mistakes before a client is past due saves valuable money and time! </a:t>
            </a:r>
          </a:p>
          <a:p>
            <a:pPr>
              <a:lnSpc>
                <a:spcPts val="1920"/>
              </a:lnSpc>
              <a:buClr>
                <a:srgbClr val="E05106"/>
              </a:buClr>
              <a:buSzPct val="150000"/>
            </a:pPr>
            <a:endPar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ts val="1920"/>
              </a:lnSpc>
              <a:buClr>
                <a:srgbClr val="E05106"/>
              </a:buClr>
              <a:buSzPct val="150000"/>
              <a:buFont typeface="Arial" panose="020B0604020202020204" pitchFamily="34" charset="0"/>
              <a:buChar char="•"/>
            </a:pPr>
            <a:r>
              <a:rPr lang="en-US" sz="1600"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Overpayment to candidates that you will never get back. Staffing has a high rate of turnover! Once a payment goes out to a temp that is incorrect the likelihood you will receive it back is not likely. That was making sure all the information is correct is key. </a:t>
            </a:r>
          </a:p>
        </p:txBody>
      </p:sp>
      <p:grpSp>
        <p:nvGrpSpPr>
          <p:cNvPr id="15" name="Group 5">
            <a:extLst>
              <a:ext uri="{FF2B5EF4-FFF2-40B4-BE49-F238E27FC236}">
                <a16:creationId xmlns:a16="http://schemas.microsoft.com/office/drawing/2014/main" id="{C5E60663-A934-87BE-5E65-764CA53AF656}"/>
              </a:ext>
            </a:extLst>
          </p:cNvPr>
          <p:cNvGrpSpPr/>
          <p:nvPr/>
        </p:nvGrpSpPr>
        <p:grpSpPr>
          <a:xfrm>
            <a:off x="10625738" y="5924682"/>
            <a:ext cx="3150722" cy="1774894"/>
            <a:chOff x="1804767" y="-114622"/>
            <a:chExt cx="4200963" cy="2366525"/>
          </a:xfrm>
        </p:grpSpPr>
        <p:sp>
          <p:nvSpPr>
            <p:cNvPr id="24" name="Freeform: Shape 56">
              <a:extLst>
                <a:ext uri="{FF2B5EF4-FFF2-40B4-BE49-F238E27FC236}">
                  <a16:creationId xmlns:a16="http://schemas.microsoft.com/office/drawing/2014/main" id="{ECC54CE7-3221-9B52-90EA-46E3C4526674}"/>
                </a:ext>
              </a:extLst>
            </p:cNvPr>
            <p:cNvSpPr/>
            <p:nvPr/>
          </p:nvSpPr>
          <p:spPr>
            <a:xfrm>
              <a:off x="3703216" y="907121"/>
              <a:ext cx="1034978" cy="1034911"/>
            </a:xfrm>
            <a:custGeom>
              <a:avLst/>
              <a:gdLst>
                <a:gd name="connsiteX0" fmla="*/ 619278 w 1005408"/>
                <a:gd name="connsiteY0" fmla="*/ 12501 h 1005342"/>
                <a:gd name="connsiteX1" fmla="*/ 636607 w 1005408"/>
                <a:gd name="connsiteY1" fmla="*/ 74938 h 1005342"/>
                <a:gd name="connsiteX2" fmla="*/ 724971 w 1005408"/>
                <a:gd name="connsiteY2" fmla="*/ 113432 h 1005342"/>
                <a:gd name="connsiteX3" fmla="*/ 782447 w 1005408"/>
                <a:gd name="connsiteY3" fmla="*/ 83668 h 1005342"/>
                <a:gd name="connsiteX4" fmla="*/ 848721 w 1005408"/>
                <a:gd name="connsiteY4" fmla="*/ 136515 h 1005342"/>
                <a:gd name="connsiteX5" fmla="*/ 832516 w 1005408"/>
                <a:gd name="connsiteY5" fmla="*/ 199349 h 1005342"/>
                <a:gd name="connsiteX6" fmla="*/ 889662 w 1005408"/>
                <a:gd name="connsiteY6" fmla="*/ 276734 h 1005342"/>
                <a:gd name="connsiteX7" fmla="*/ 954480 w 1005408"/>
                <a:gd name="connsiteY7" fmla="*/ 279710 h 1005342"/>
                <a:gd name="connsiteX8" fmla="*/ 985434 w 1005408"/>
                <a:gd name="connsiteY8" fmla="*/ 358616 h 1005342"/>
                <a:gd name="connsiteX9" fmla="*/ 940061 w 1005408"/>
                <a:gd name="connsiteY9" fmla="*/ 404783 h 1005342"/>
                <a:gd name="connsiteX10" fmla="*/ 950842 w 1005408"/>
                <a:gd name="connsiteY10" fmla="*/ 500555 h 1005342"/>
                <a:gd name="connsiteX11" fmla="*/ 1005409 w 1005408"/>
                <a:gd name="connsiteY11" fmla="*/ 535477 h 1005342"/>
                <a:gd name="connsiteX12" fmla="*/ 992776 w 1005408"/>
                <a:gd name="connsiteY12" fmla="*/ 619278 h 1005342"/>
                <a:gd name="connsiteX13" fmla="*/ 930339 w 1005408"/>
                <a:gd name="connsiteY13" fmla="*/ 636607 h 1005342"/>
                <a:gd name="connsiteX14" fmla="*/ 891844 w 1005408"/>
                <a:gd name="connsiteY14" fmla="*/ 724905 h 1005342"/>
                <a:gd name="connsiteX15" fmla="*/ 921608 w 1005408"/>
                <a:gd name="connsiteY15" fmla="*/ 782381 h 1005342"/>
                <a:gd name="connsiteX16" fmla="*/ 868761 w 1005408"/>
                <a:gd name="connsiteY16" fmla="*/ 848655 h 1005342"/>
                <a:gd name="connsiteX17" fmla="*/ 805927 w 1005408"/>
                <a:gd name="connsiteY17" fmla="*/ 832450 h 1005342"/>
                <a:gd name="connsiteX18" fmla="*/ 728542 w 1005408"/>
                <a:gd name="connsiteY18" fmla="*/ 889596 h 1005342"/>
                <a:gd name="connsiteX19" fmla="*/ 725566 w 1005408"/>
                <a:gd name="connsiteY19" fmla="*/ 954414 h 1005342"/>
                <a:gd name="connsiteX20" fmla="*/ 646660 w 1005408"/>
                <a:gd name="connsiteY20" fmla="*/ 985368 h 1005342"/>
                <a:gd name="connsiteX21" fmla="*/ 600494 w 1005408"/>
                <a:gd name="connsiteY21" fmla="*/ 939995 h 1005342"/>
                <a:gd name="connsiteX22" fmla="*/ 504722 w 1005408"/>
                <a:gd name="connsiteY22" fmla="*/ 950776 h 1005342"/>
                <a:gd name="connsiteX23" fmla="*/ 469799 w 1005408"/>
                <a:gd name="connsiteY23" fmla="*/ 1005342 h 1005342"/>
                <a:gd name="connsiteX24" fmla="*/ 385998 w 1005408"/>
                <a:gd name="connsiteY24" fmla="*/ 992710 h 1005342"/>
                <a:gd name="connsiteX25" fmla="*/ 368670 w 1005408"/>
                <a:gd name="connsiteY25" fmla="*/ 930272 h 1005342"/>
                <a:gd name="connsiteX26" fmla="*/ 280371 w 1005408"/>
                <a:gd name="connsiteY26" fmla="*/ 891779 h 1005342"/>
                <a:gd name="connsiteX27" fmla="*/ 222895 w 1005408"/>
                <a:gd name="connsiteY27" fmla="*/ 921542 h 1005342"/>
                <a:gd name="connsiteX28" fmla="*/ 156622 w 1005408"/>
                <a:gd name="connsiteY28" fmla="*/ 868695 h 1005342"/>
                <a:gd name="connsiteX29" fmla="*/ 172826 w 1005408"/>
                <a:gd name="connsiteY29" fmla="*/ 805861 h 1005342"/>
                <a:gd name="connsiteX30" fmla="*/ 115680 w 1005408"/>
                <a:gd name="connsiteY30" fmla="*/ 728476 h 1005342"/>
                <a:gd name="connsiteX31" fmla="*/ 50862 w 1005408"/>
                <a:gd name="connsiteY31" fmla="*/ 725500 h 1005342"/>
                <a:gd name="connsiteX32" fmla="*/ 19908 w 1005408"/>
                <a:gd name="connsiteY32" fmla="*/ 646660 h 1005342"/>
                <a:gd name="connsiteX33" fmla="*/ 65281 w 1005408"/>
                <a:gd name="connsiteY33" fmla="*/ 600494 h 1005342"/>
                <a:gd name="connsiteX34" fmla="*/ 54566 w 1005408"/>
                <a:gd name="connsiteY34" fmla="*/ 504722 h 1005342"/>
                <a:gd name="connsiteX35" fmla="*/ 0 w 1005408"/>
                <a:gd name="connsiteY35" fmla="*/ 469799 h 1005342"/>
                <a:gd name="connsiteX36" fmla="*/ 12633 w 1005408"/>
                <a:gd name="connsiteY36" fmla="*/ 385999 h 1005342"/>
                <a:gd name="connsiteX37" fmla="*/ 75070 w 1005408"/>
                <a:gd name="connsiteY37" fmla="*/ 368670 h 1005342"/>
                <a:gd name="connsiteX38" fmla="*/ 113564 w 1005408"/>
                <a:gd name="connsiteY38" fmla="*/ 280371 h 1005342"/>
                <a:gd name="connsiteX39" fmla="*/ 83801 w 1005408"/>
                <a:gd name="connsiteY39" fmla="*/ 222829 h 1005342"/>
                <a:gd name="connsiteX40" fmla="*/ 136647 w 1005408"/>
                <a:gd name="connsiteY40" fmla="*/ 156556 h 1005342"/>
                <a:gd name="connsiteX41" fmla="*/ 199481 w 1005408"/>
                <a:gd name="connsiteY41" fmla="*/ 172826 h 1005342"/>
                <a:gd name="connsiteX42" fmla="*/ 276866 w 1005408"/>
                <a:gd name="connsiteY42" fmla="*/ 115681 h 1005342"/>
                <a:gd name="connsiteX43" fmla="*/ 279842 w 1005408"/>
                <a:gd name="connsiteY43" fmla="*/ 50862 h 1005342"/>
                <a:gd name="connsiteX44" fmla="*/ 358748 w 1005408"/>
                <a:gd name="connsiteY44" fmla="*/ 19908 h 1005342"/>
                <a:gd name="connsiteX45" fmla="*/ 404915 w 1005408"/>
                <a:gd name="connsiteY45" fmla="*/ 65281 h 1005342"/>
                <a:gd name="connsiteX46" fmla="*/ 500687 w 1005408"/>
                <a:gd name="connsiteY46" fmla="*/ 54566 h 1005342"/>
                <a:gd name="connsiteX47" fmla="*/ 535609 w 1005408"/>
                <a:gd name="connsiteY47" fmla="*/ 0 h 1005342"/>
                <a:gd name="connsiteX48" fmla="*/ 619410 w 1005408"/>
                <a:gd name="connsiteY48" fmla="*/ 12633 h 1005342"/>
                <a:gd name="connsiteX49" fmla="*/ 619410 w 1005408"/>
                <a:gd name="connsiteY49" fmla="*/ 12633 h 1005342"/>
                <a:gd name="connsiteX50" fmla="*/ 449097 w 1005408"/>
                <a:gd name="connsiteY50" fmla="*/ 857253 h 1005342"/>
                <a:gd name="connsiteX51" fmla="*/ 857253 w 1005408"/>
                <a:gd name="connsiteY51" fmla="*/ 556047 h 1005342"/>
                <a:gd name="connsiteX52" fmla="*/ 555981 w 1005408"/>
                <a:gd name="connsiteY52" fmla="*/ 147891 h 1005342"/>
                <a:gd name="connsiteX53" fmla="*/ 147825 w 1005408"/>
                <a:gd name="connsiteY53" fmla="*/ 449163 h 1005342"/>
                <a:gd name="connsiteX54" fmla="*/ 449031 w 1005408"/>
                <a:gd name="connsiteY54" fmla="*/ 857319 h 100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5408" h="1005342">
                  <a:moveTo>
                    <a:pt x="619278" y="12501"/>
                  </a:moveTo>
                  <a:lnTo>
                    <a:pt x="636607" y="74938"/>
                  </a:lnTo>
                  <a:cubicBezTo>
                    <a:pt x="667825" y="84660"/>
                    <a:pt x="697324" y="97624"/>
                    <a:pt x="724971" y="113432"/>
                  </a:cubicBezTo>
                  <a:lnTo>
                    <a:pt x="782447" y="83668"/>
                  </a:lnTo>
                  <a:lnTo>
                    <a:pt x="848721" y="136515"/>
                  </a:lnTo>
                  <a:lnTo>
                    <a:pt x="832516" y="199349"/>
                  </a:lnTo>
                  <a:cubicBezTo>
                    <a:pt x="854276" y="223027"/>
                    <a:pt x="873391" y="249021"/>
                    <a:pt x="889662" y="276734"/>
                  </a:cubicBezTo>
                  <a:lnTo>
                    <a:pt x="954480" y="279710"/>
                  </a:lnTo>
                  <a:lnTo>
                    <a:pt x="985434" y="358616"/>
                  </a:lnTo>
                  <a:lnTo>
                    <a:pt x="940061" y="404783"/>
                  </a:lnTo>
                  <a:cubicBezTo>
                    <a:pt x="947006" y="435803"/>
                    <a:pt x="950710" y="467815"/>
                    <a:pt x="950842" y="500555"/>
                  </a:cubicBezTo>
                  <a:lnTo>
                    <a:pt x="1005409" y="535477"/>
                  </a:lnTo>
                  <a:lnTo>
                    <a:pt x="992776" y="619278"/>
                  </a:lnTo>
                  <a:lnTo>
                    <a:pt x="930339" y="636607"/>
                  </a:lnTo>
                  <a:cubicBezTo>
                    <a:pt x="920616" y="667825"/>
                    <a:pt x="907586" y="697324"/>
                    <a:pt x="891844" y="724905"/>
                  </a:cubicBezTo>
                  <a:lnTo>
                    <a:pt x="921608" y="782381"/>
                  </a:lnTo>
                  <a:lnTo>
                    <a:pt x="868761" y="848655"/>
                  </a:lnTo>
                  <a:lnTo>
                    <a:pt x="805927" y="832450"/>
                  </a:lnTo>
                  <a:cubicBezTo>
                    <a:pt x="782249" y="854210"/>
                    <a:pt x="756256" y="873325"/>
                    <a:pt x="728542" y="889596"/>
                  </a:cubicBezTo>
                  <a:lnTo>
                    <a:pt x="725566" y="954414"/>
                  </a:lnTo>
                  <a:lnTo>
                    <a:pt x="646660" y="985368"/>
                  </a:lnTo>
                  <a:lnTo>
                    <a:pt x="600494" y="939995"/>
                  </a:lnTo>
                  <a:cubicBezTo>
                    <a:pt x="569474" y="946940"/>
                    <a:pt x="537461" y="950644"/>
                    <a:pt x="504722" y="950776"/>
                  </a:cubicBezTo>
                  <a:lnTo>
                    <a:pt x="469799" y="1005342"/>
                  </a:lnTo>
                  <a:lnTo>
                    <a:pt x="385998" y="992710"/>
                  </a:lnTo>
                  <a:lnTo>
                    <a:pt x="368670" y="930272"/>
                  </a:lnTo>
                  <a:cubicBezTo>
                    <a:pt x="337451" y="920550"/>
                    <a:pt x="307952" y="907586"/>
                    <a:pt x="280371" y="891779"/>
                  </a:cubicBezTo>
                  <a:lnTo>
                    <a:pt x="222895" y="921542"/>
                  </a:lnTo>
                  <a:lnTo>
                    <a:pt x="156622" y="868695"/>
                  </a:lnTo>
                  <a:lnTo>
                    <a:pt x="172826" y="805861"/>
                  </a:lnTo>
                  <a:cubicBezTo>
                    <a:pt x="151066" y="782183"/>
                    <a:pt x="131951" y="756190"/>
                    <a:pt x="115680" y="728476"/>
                  </a:cubicBezTo>
                  <a:lnTo>
                    <a:pt x="50862" y="725500"/>
                  </a:lnTo>
                  <a:lnTo>
                    <a:pt x="19908" y="646660"/>
                  </a:lnTo>
                  <a:lnTo>
                    <a:pt x="65281" y="600494"/>
                  </a:lnTo>
                  <a:cubicBezTo>
                    <a:pt x="58336" y="569474"/>
                    <a:pt x="54632" y="537461"/>
                    <a:pt x="54566" y="504722"/>
                  </a:cubicBezTo>
                  <a:lnTo>
                    <a:pt x="0" y="469799"/>
                  </a:lnTo>
                  <a:lnTo>
                    <a:pt x="12633" y="385999"/>
                  </a:lnTo>
                  <a:lnTo>
                    <a:pt x="75070" y="368670"/>
                  </a:lnTo>
                  <a:cubicBezTo>
                    <a:pt x="84793" y="337451"/>
                    <a:pt x="97822" y="307952"/>
                    <a:pt x="113564" y="280371"/>
                  </a:cubicBezTo>
                  <a:lnTo>
                    <a:pt x="83801" y="222829"/>
                  </a:lnTo>
                  <a:lnTo>
                    <a:pt x="136647" y="156556"/>
                  </a:lnTo>
                  <a:lnTo>
                    <a:pt x="199481" y="172826"/>
                  </a:lnTo>
                  <a:cubicBezTo>
                    <a:pt x="223159" y="151066"/>
                    <a:pt x="249153" y="131951"/>
                    <a:pt x="276866" y="115681"/>
                  </a:cubicBezTo>
                  <a:lnTo>
                    <a:pt x="279842" y="50862"/>
                  </a:lnTo>
                  <a:lnTo>
                    <a:pt x="358748" y="19908"/>
                  </a:lnTo>
                  <a:lnTo>
                    <a:pt x="404915" y="65281"/>
                  </a:lnTo>
                  <a:cubicBezTo>
                    <a:pt x="435935" y="58336"/>
                    <a:pt x="467947" y="54632"/>
                    <a:pt x="500687" y="54566"/>
                  </a:cubicBezTo>
                  <a:lnTo>
                    <a:pt x="535609" y="0"/>
                  </a:lnTo>
                  <a:lnTo>
                    <a:pt x="619410" y="12633"/>
                  </a:lnTo>
                  <a:lnTo>
                    <a:pt x="619410" y="12633"/>
                  </a:lnTo>
                  <a:close/>
                  <a:moveTo>
                    <a:pt x="449097" y="857253"/>
                  </a:moveTo>
                  <a:cubicBezTo>
                    <a:pt x="645006" y="886818"/>
                    <a:pt x="827754" y="751890"/>
                    <a:pt x="857253" y="556047"/>
                  </a:cubicBezTo>
                  <a:cubicBezTo>
                    <a:pt x="886752" y="360137"/>
                    <a:pt x="751890" y="177390"/>
                    <a:pt x="555981" y="147891"/>
                  </a:cubicBezTo>
                  <a:cubicBezTo>
                    <a:pt x="360071" y="118392"/>
                    <a:pt x="177324" y="253254"/>
                    <a:pt x="147825" y="449163"/>
                  </a:cubicBezTo>
                  <a:cubicBezTo>
                    <a:pt x="118326" y="645073"/>
                    <a:pt x="253188" y="827820"/>
                    <a:pt x="449031" y="857319"/>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31" name="Freeform: Shape 58">
              <a:extLst>
                <a:ext uri="{FF2B5EF4-FFF2-40B4-BE49-F238E27FC236}">
                  <a16:creationId xmlns:a16="http://schemas.microsoft.com/office/drawing/2014/main" id="{058D02C3-9DBB-A09D-95BC-9184247B6772}"/>
                </a:ext>
              </a:extLst>
            </p:cNvPr>
            <p:cNvSpPr/>
            <p:nvPr/>
          </p:nvSpPr>
          <p:spPr>
            <a:xfrm>
              <a:off x="3645608" y="-114622"/>
              <a:ext cx="530731" cy="542647"/>
            </a:xfrm>
            <a:custGeom>
              <a:avLst/>
              <a:gdLst>
                <a:gd name="connsiteX0" fmla="*/ 349886 w 515568"/>
                <a:gd name="connsiteY0" fmla="*/ 13294 h 527143"/>
                <a:gd name="connsiteX1" fmla="*/ 360997 w 515568"/>
                <a:gd name="connsiteY1" fmla="*/ 69713 h 527143"/>
                <a:gd name="connsiteX2" fmla="*/ 425551 w 515568"/>
                <a:gd name="connsiteY2" fmla="*/ 120840 h 527143"/>
                <a:gd name="connsiteX3" fmla="*/ 484284 w 515568"/>
                <a:gd name="connsiteY3" fmla="*/ 117400 h 527143"/>
                <a:gd name="connsiteX4" fmla="*/ 513188 w 515568"/>
                <a:gd name="connsiteY4" fmla="*/ 175274 h 527143"/>
                <a:gd name="connsiteX5" fmla="*/ 473106 w 515568"/>
                <a:gd name="connsiteY5" fmla="*/ 222564 h 527143"/>
                <a:gd name="connsiteX6" fmla="*/ 472379 w 515568"/>
                <a:gd name="connsiteY6" fmla="*/ 297171 h 527143"/>
                <a:gd name="connsiteX7" fmla="*/ 515569 w 515568"/>
                <a:gd name="connsiteY7" fmla="*/ 345322 h 527143"/>
                <a:gd name="connsiteX8" fmla="*/ 488385 w 515568"/>
                <a:gd name="connsiteY8" fmla="*/ 403989 h 527143"/>
                <a:gd name="connsiteX9" fmla="*/ 419598 w 515568"/>
                <a:gd name="connsiteY9" fmla="*/ 401939 h 527143"/>
                <a:gd name="connsiteX10" fmla="*/ 368736 w 515568"/>
                <a:gd name="connsiteY10" fmla="*/ 442086 h 527143"/>
                <a:gd name="connsiteX11" fmla="*/ 357029 w 515568"/>
                <a:gd name="connsiteY11" fmla="*/ 511865 h 527143"/>
                <a:gd name="connsiteX12" fmla="*/ 294195 w 515568"/>
                <a:gd name="connsiteY12" fmla="*/ 527143 h 527143"/>
                <a:gd name="connsiteX13" fmla="*/ 250608 w 515568"/>
                <a:gd name="connsiteY13" fmla="*/ 469005 h 527143"/>
                <a:gd name="connsiteX14" fmla="*/ 220580 w 515568"/>
                <a:gd name="connsiteY14" fmla="*/ 464839 h 527143"/>
                <a:gd name="connsiteX15" fmla="*/ 191478 w 515568"/>
                <a:gd name="connsiteY15" fmla="*/ 456439 h 527143"/>
                <a:gd name="connsiteX16" fmla="*/ 127983 w 515568"/>
                <a:gd name="connsiteY16" fmla="*/ 491758 h 527143"/>
                <a:gd name="connsiteX17" fmla="*/ 76856 w 515568"/>
                <a:gd name="connsiteY17" fmla="*/ 452140 h 527143"/>
                <a:gd name="connsiteX18" fmla="*/ 94648 w 515568"/>
                <a:gd name="connsiteY18" fmla="*/ 383684 h 527143"/>
                <a:gd name="connsiteX19" fmla="*/ 64554 w 515568"/>
                <a:gd name="connsiteY19" fmla="*/ 326273 h 527143"/>
                <a:gd name="connsiteX20" fmla="*/ 926 w 515568"/>
                <a:gd name="connsiteY20" fmla="*/ 300082 h 527143"/>
                <a:gd name="connsiteX21" fmla="*/ 0 w 515568"/>
                <a:gd name="connsiteY21" fmla="*/ 235396 h 527143"/>
                <a:gd name="connsiteX22" fmla="*/ 59064 w 515568"/>
                <a:gd name="connsiteY22" fmla="*/ 209072 h 527143"/>
                <a:gd name="connsiteX23" fmla="*/ 88827 w 515568"/>
                <a:gd name="connsiteY23" fmla="*/ 140682 h 527143"/>
                <a:gd name="connsiteX24" fmla="*/ 71565 w 515568"/>
                <a:gd name="connsiteY24" fmla="*/ 81221 h 527143"/>
                <a:gd name="connsiteX25" fmla="*/ 121567 w 515568"/>
                <a:gd name="connsiteY25" fmla="*/ 40148 h 527143"/>
                <a:gd name="connsiteX26" fmla="*/ 173818 w 515568"/>
                <a:gd name="connsiteY26" fmla="*/ 67265 h 527143"/>
                <a:gd name="connsiteX27" fmla="*/ 253584 w 515568"/>
                <a:gd name="connsiteY27" fmla="*/ 46960 h 527143"/>
                <a:gd name="connsiteX28" fmla="*/ 286721 w 515568"/>
                <a:gd name="connsiteY28" fmla="*/ 0 h 527143"/>
                <a:gd name="connsiteX29" fmla="*/ 349952 w 515568"/>
                <a:gd name="connsiteY29" fmla="*/ 13493 h 527143"/>
                <a:gd name="connsiteX30" fmla="*/ 349952 w 515568"/>
                <a:gd name="connsiteY30" fmla="*/ 13493 h 527143"/>
                <a:gd name="connsiteX31" fmla="*/ 231295 w 515568"/>
                <a:gd name="connsiteY31" fmla="*/ 414373 h 527143"/>
                <a:gd name="connsiteX32" fmla="*/ 421119 w 515568"/>
                <a:gd name="connsiteY32" fmla="*/ 291285 h 527143"/>
                <a:gd name="connsiteX33" fmla="*/ 298031 w 515568"/>
                <a:gd name="connsiteY33" fmla="*/ 101460 h 527143"/>
                <a:gd name="connsiteX34" fmla="*/ 108207 w 515568"/>
                <a:gd name="connsiteY34" fmla="*/ 224549 h 527143"/>
                <a:gd name="connsiteX35" fmla="*/ 231295 w 515568"/>
                <a:gd name="connsiteY35" fmla="*/ 414373 h 52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5568" h="527143">
                  <a:moveTo>
                    <a:pt x="349886" y="13294"/>
                  </a:moveTo>
                  <a:lnTo>
                    <a:pt x="360997" y="69713"/>
                  </a:lnTo>
                  <a:cubicBezTo>
                    <a:pt x="385999" y="82478"/>
                    <a:pt x="407825" y="100005"/>
                    <a:pt x="425551" y="120840"/>
                  </a:cubicBezTo>
                  <a:lnTo>
                    <a:pt x="484284" y="117400"/>
                  </a:lnTo>
                  <a:lnTo>
                    <a:pt x="513188" y="175274"/>
                  </a:lnTo>
                  <a:lnTo>
                    <a:pt x="473106" y="222564"/>
                  </a:lnTo>
                  <a:cubicBezTo>
                    <a:pt x="477207" y="246640"/>
                    <a:pt x="477207" y="271839"/>
                    <a:pt x="472379" y="297171"/>
                  </a:cubicBezTo>
                  <a:lnTo>
                    <a:pt x="515569" y="345322"/>
                  </a:lnTo>
                  <a:lnTo>
                    <a:pt x="488385" y="403989"/>
                  </a:lnTo>
                  <a:lnTo>
                    <a:pt x="419598" y="401939"/>
                  </a:lnTo>
                  <a:cubicBezTo>
                    <a:pt x="404783" y="417879"/>
                    <a:pt x="387586" y="431371"/>
                    <a:pt x="368736" y="442086"/>
                  </a:cubicBezTo>
                  <a:lnTo>
                    <a:pt x="357029" y="511865"/>
                  </a:lnTo>
                  <a:lnTo>
                    <a:pt x="294195" y="527143"/>
                  </a:lnTo>
                  <a:lnTo>
                    <a:pt x="250608" y="469005"/>
                  </a:lnTo>
                  <a:cubicBezTo>
                    <a:pt x="240687" y="468344"/>
                    <a:pt x="230634" y="466955"/>
                    <a:pt x="220580" y="464839"/>
                  </a:cubicBezTo>
                  <a:cubicBezTo>
                    <a:pt x="210527" y="462722"/>
                    <a:pt x="200870" y="459878"/>
                    <a:pt x="191478" y="456439"/>
                  </a:cubicBezTo>
                  <a:lnTo>
                    <a:pt x="127983" y="491758"/>
                  </a:lnTo>
                  <a:lnTo>
                    <a:pt x="76856" y="452140"/>
                  </a:lnTo>
                  <a:lnTo>
                    <a:pt x="94648" y="383684"/>
                  </a:lnTo>
                  <a:cubicBezTo>
                    <a:pt x="81750" y="366223"/>
                    <a:pt x="71631" y="346909"/>
                    <a:pt x="64554" y="326273"/>
                  </a:cubicBezTo>
                  <a:lnTo>
                    <a:pt x="926" y="300082"/>
                  </a:lnTo>
                  <a:lnTo>
                    <a:pt x="0" y="235396"/>
                  </a:lnTo>
                  <a:lnTo>
                    <a:pt x="59064" y="209072"/>
                  </a:lnTo>
                  <a:cubicBezTo>
                    <a:pt x="65017" y="184004"/>
                    <a:pt x="75268" y="160987"/>
                    <a:pt x="88827" y="140682"/>
                  </a:cubicBezTo>
                  <a:lnTo>
                    <a:pt x="71565" y="81221"/>
                  </a:lnTo>
                  <a:lnTo>
                    <a:pt x="121567" y="40148"/>
                  </a:lnTo>
                  <a:lnTo>
                    <a:pt x="173818" y="67265"/>
                  </a:lnTo>
                  <a:cubicBezTo>
                    <a:pt x="198489" y="55492"/>
                    <a:pt x="225541" y="48415"/>
                    <a:pt x="253584" y="46960"/>
                  </a:cubicBezTo>
                  <a:lnTo>
                    <a:pt x="286721" y="0"/>
                  </a:lnTo>
                  <a:lnTo>
                    <a:pt x="349952" y="13493"/>
                  </a:lnTo>
                  <a:lnTo>
                    <a:pt x="349952" y="13493"/>
                  </a:lnTo>
                  <a:close/>
                  <a:moveTo>
                    <a:pt x="231295" y="414373"/>
                  </a:moveTo>
                  <a:cubicBezTo>
                    <a:pt x="317675" y="432826"/>
                    <a:pt x="402666" y="377665"/>
                    <a:pt x="421119" y="291285"/>
                  </a:cubicBezTo>
                  <a:cubicBezTo>
                    <a:pt x="439507" y="204838"/>
                    <a:pt x="384411" y="119914"/>
                    <a:pt x="298031" y="101460"/>
                  </a:cubicBezTo>
                  <a:cubicBezTo>
                    <a:pt x="211651" y="83073"/>
                    <a:pt x="126660" y="138168"/>
                    <a:pt x="108207" y="224549"/>
                  </a:cubicBezTo>
                  <a:cubicBezTo>
                    <a:pt x="89819" y="310995"/>
                    <a:pt x="144915" y="395920"/>
                    <a:pt x="231295" y="414373"/>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32" name="Freeform: Shape 59">
              <a:extLst>
                <a:ext uri="{FF2B5EF4-FFF2-40B4-BE49-F238E27FC236}">
                  <a16:creationId xmlns:a16="http://schemas.microsoft.com/office/drawing/2014/main" id="{8B941FB8-C1DB-4AA3-F8AA-2758266A7585}"/>
                </a:ext>
              </a:extLst>
            </p:cNvPr>
            <p:cNvSpPr/>
            <p:nvPr/>
          </p:nvSpPr>
          <p:spPr>
            <a:xfrm>
              <a:off x="4116118" y="147670"/>
              <a:ext cx="812063" cy="807024"/>
            </a:xfrm>
            <a:custGeom>
              <a:avLst/>
              <a:gdLst>
                <a:gd name="connsiteX0" fmla="*/ 513849 w 788862"/>
                <a:gd name="connsiteY0" fmla="*/ 16006 h 783968"/>
                <a:gd name="connsiteX1" fmla="*/ 526680 w 788862"/>
                <a:gd name="connsiteY1" fmla="*/ 85256 h 783968"/>
                <a:gd name="connsiteX2" fmla="*/ 594078 w 788862"/>
                <a:gd name="connsiteY2" fmla="*/ 124213 h 783968"/>
                <a:gd name="connsiteX3" fmla="*/ 660483 w 788862"/>
                <a:gd name="connsiteY3" fmla="*/ 100799 h 783968"/>
                <a:gd name="connsiteX4" fmla="*/ 712007 w 788862"/>
                <a:gd name="connsiteY4" fmla="*/ 158077 h 783968"/>
                <a:gd name="connsiteX5" fmla="*/ 681649 w 788862"/>
                <a:gd name="connsiteY5" fmla="*/ 221704 h 783968"/>
                <a:gd name="connsiteX6" fmla="*/ 713330 w 788862"/>
                <a:gd name="connsiteY6" fmla="*/ 292740 h 783968"/>
                <a:gd name="connsiteX7" fmla="*/ 780860 w 788862"/>
                <a:gd name="connsiteY7" fmla="*/ 312847 h 783968"/>
                <a:gd name="connsiteX8" fmla="*/ 788863 w 788862"/>
                <a:gd name="connsiteY8" fmla="*/ 389438 h 783968"/>
                <a:gd name="connsiteX9" fmla="*/ 726889 w 788862"/>
                <a:gd name="connsiteY9" fmla="*/ 423104 h 783968"/>
                <a:gd name="connsiteX10" fmla="*/ 721002 w 788862"/>
                <a:gd name="connsiteY10" fmla="*/ 461598 h 783968"/>
                <a:gd name="connsiteX11" fmla="*/ 710684 w 788862"/>
                <a:gd name="connsiteY11" fmla="*/ 499166 h 783968"/>
                <a:gd name="connsiteX12" fmla="*/ 753544 w 788862"/>
                <a:gd name="connsiteY12" fmla="*/ 555121 h 783968"/>
                <a:gd name="connsiteX13" fmla="*/ 714983 w 788862"/>
                <a:gd name="connsiteY13" fmla="*/ 621791 h 783968"/>
                <a:gd name="connsiteX14" fmla="*/ 645139 w 788862"/>
                <a:gd name="connsiteY14" fmla="*/ 612597 h 783968"/>
                <a:gd name="connsiteX15" fmla="*/ 587265 w 788862"/>
                <a:gd name="connsiteY15" fmla="*/ 664584 h 783968"/>
                <a:gd name="connsiteX16" fmla="*/ 589051 w 788862"/>
                <a:gd name="connsiteY16" fmla="*/ 735091 h 783968"/>
                <a:gd name="connsiteX17" fmla="*/ 518677 w 788862"/>
                <a:gd name="connsiteY17" fmla="*/ 766375 h 783968"/>
                <a:gd name="connsiteX18" fmla="*/ 467616 w 788862"/>
                <a:gd name="connsiteY18" fmla="*/ 717894 h 783968"/>
                <a:gd name="connsiteX19" fmla="*/ 390165 w 788862"/>
                <a:gd name="connsiteY19" fmla="*/ 725963 h 783968"/>
                <a:gd name="connsiteX20" fmla="*/ 350216 w 788862"/>
                <a:gd name="connsiteY20" fmla="*/ 783969 h 783968"/>
                <a:gd name="connsiteX21" fmla="*/ 274948 w 788862"/>
                <a:gd name="connsiteY21" fmla="*/ 767963 h 783968"/>
                <a:gd name="connsiteX22" fmla="*/ 262116 w 788862"/>
                <a:gd name="connsiteY22" fmla="*/ 698713 h 783968"/>
                <a:gd name="connsiteX23" fmla="*/ 194719 w 788862"/>
                <a:gd name="connsiteY23" fmla="*/ 659756 h 783968"/>
                <a:gd name="connsiteX24" fmla="*/ 128313 w 788862"/>
                <a:gd name="connsiteY24" fmla="*/ 683170 h 783968"/>
                <a:gd name="connsiteX25" fmla="*/ 76790 w 788862"/>
                <a:gd name="connsiteY25" fmla="*/ 625892 h 783968"/>
                <a:gd name="connsiteX26" fmla="*/ 107148 w 788862"/>
                <a:gd name="connsiteY26" fmla="*/ 562264 h 783968"/>
                <a:gd name="connsiteX27" fmla="*/ 75533 w 788862"/>
                <a:gd name="connsiteY27" fmla="*/ 491229 h 783968"/>
                <a:gd name="connsiteX28" fmla="*/ 8003 w 788862"/>
                <a:gd name="connsiteY28" fmla="*/ 471122 h 783968"/>
                <a:gd name="connsiteX29" fmla="*/ 0 w 788862"/>
                <a:gd name="connsiteY29" fmla="*/ 394531 h 783968"/>
                <a:gd name="connsiteX30" fmla="*/ 61974 w 788862"/>
                <a:gd name="connsiteY30" fmla="*/ 360865 h 783968"/>
                <a:gd name="connsiteX31" fmla="*/ 67860 w 788862"/>
                <a:gd name="connsiteY31" fmla="*/ 322371 h 783968"/>
                <a:gd name="connsiteX32" fmla="*/ 78178 w 788862"/>
                <a:gd name="connsiteY32" fmla="*/ 284803 h 783968"/>
                <a:gd name="connsiteX33" fmla="*/ 35319 w 788862"/>
                <a:gd name="connsiteY33" fmla="*/ 228848 h 783968"/>
                <a:gd name="connsiteX34" fmla="*/ 73879 w 788862"/>
                <a:gd name="connsiteY34" fmla="*/ 162178 h 783968"/>
                <a:gd name="connsiteX35" fmla="*/ 143724 w 788862"/>
                <a:gd name="connsiteY35" fmla="*/ 171371 h 783968"/>
                <a:gd name="connsiteX36" fmla="*/ 201597 w 788862"/>
                <a:gd name="connsiteY36" fmla="*/ 119384 h 783968"/>
                <a:gd name="connsiteX37" fmla="*/ 199812 w 788862"/>
                <a:gd name="connsiteY37" fmla="*/ 48878 h 783968"/>
                <a:gd name="connsiteX38" fmla="*/ 270186 w 788862"/>
                <a:gd name="connsiteY38" fmla="*/ 17593 h 783968"/>
                <a:gd name="connsiteX39" fmla="*/ 321313 w 788862"/>
                <a:gd name="connsiteY39" fmla="*/ 66075 h 783968"/>
                <a:gd name="connsiteX40" fmla="*/ 398764 w 788862"/>
                <a:gd name="connsiteY40" fmla="*/ 58006 h 783968"/>
                <a:gd name="connsiteX41" fmla="*/ 438713 w 788862"/>
                <a:gd name="connsiteY41" fmla="*/ 0 h 783968"/>
                <a:gd name="connsiteX42" fmla="*/ 514047 w 788862"/>
                <a:gd name="connsiteY42" fmla="*/ 16072 h 783968"/>
                <a:gd name="connsiteX43" fmla="*/ 514047 w 788862"/>
                <a:gd name="connsiteY43" fmla="*/ 16072 h 783968"/>
                <a:gd name="connsiteX44" fmla="*/ 338708 w 788862"/>
                <a:gd name="connsiteY44" fmla="*/ 653208 h 783968"/>
                <a:gd name="connsiteX45" fmla="*/ 655589 w 788862"/>
                <a:gd name="connsiteY45" fmla="*/ 447642 h 783968"/>
                <a:gd name="connsiteX46" fmla="*/ 450023 w 788862"/>
                <a:gd name="connsiteY46" fmla="*/ 130761 h 783968"/>
                <a:gd name="connsiteX47" fmla="*/ 133142 w 788862"/>
                <a:gd name="connsiteY47" fmla="*/ 336327 h 783968"/>
                <a:gd name="connsiteX48" fmla="*/ 338708 w 788862"/>
                <a:gd name="connsiteY48" fmla="*/ 653208 h 7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8862" h="783968">
                  <a:moveTo>
                    <a:pt x="513849" y="16006"/>
                  </a:moveTo>
                  <a:lnTo>
                    <a:pt x="526680" y="85256"/>
                  </a:lnTo>
                  <a:cubicBezTo>
                    <a:pt x="550954" y="95706"/>
                    <a:pt x="573508" y="108802"/>
                    <a:pt x="594078" y="124213"/>
                  </a:cubicBezTo>
                  <a:lnTo>
                    <a:pt x="660483" y="100799"/>
                  </a:lnTo>
                  <a:lnTo>
                    <a:pt x="712007" y="158077"/>
                  </a:lnTo>
                  <a:lnTo>
                    <a:pt x="681649" y="221704"/>
                  </a:lnTo>
                  <a:cubicBezTo>
                    <a:pt x="694877" y="243994"/>
                    <a:pt x="705525" y="267871"/>
                    <a:pt x="713330" y="292740"/>
                  </a:cubicBezTo>
                  <a:lnTo>
                    <a:pt x="780860" y="312847"/>
                  </a:lnTo>
                  <a:lnTo>
                    <a:pt x="788863" y="389438"/>
                  </a:lnTo>
                  <a:lnTo>
                    <a:pt x="726889" y="423104"/>
                  </a:lnTo>
                  <a:cubicBezTo>
                    <a:pt x="725698" y="435869"/>
                    <a:pt x="723714" y="448766"/>
                    <a:pt x="721002" y="461598"/>
                  </a:cubicBezTo>
                  <a:cubicBezTo>
                    <a:pt x="718290" y="474495"/>
                    <a:pt x="714785" y="486996"/>
                    <a:pt x="710684" y="499166"/>
                  </a:cubicBezTo>
                  <a:lnTo>
                    <a:pt x="753544" y="555121"/>
                  </a:lnTo>
                  <a:lnTo>
                    <a:pt x="714983" y="621791"/>
                  </a:lnTo>
                  <a:lnTo>
                    <a:pt x="645139" y="612597"/>
                  </a:lnTo>
                  <a:cubicBezTo>
                    <a:pt x="627876" y="632175"/>
                    <a:pt x="608430" y="649636"/>
                    <a:pt x="587265" y="664584"/>
                  </a:cubicBezTo>
                  <a:lnTo>
                    <a:pt x="589051" y="735091"/>
                  </a:lnTo>
                  <a:lnTo>
                    <a:pt x="518677" y="766375"/>
                  </a:lnTo>
                  <a:lnTo>
                    <a:pt x="467616" y="717894"/>
                  </a:lnTo>
                  <a:cubicBezTo>
                    <a:pt x="442549" y="723516"/>
                    <a:pt x="416556" y="726360"/>
                    <a:pt x="390165" y="725963"/>
                  </a:cubicBezTo>
                  <a:lnTo>
                    <a:pt x="350216" y="783969"/>
                  </a:lnTo>
                  <a:lnTo>
                    <a:pt x="274948" y="767963"/>
                  </a:lnTo>
                  <a:lnTo>
                    <a:pt x="262116" y="698713"/>
                  </a:lnTo>
                  <a:cubicBezTo>
                    <a:pt x="237843" y="688263"/>
                    <a:pt x="215289" y="675167"/>
                    <a:pt x="194719" y="659756"/>
                  </a:cubicBezTo>
                  <a:lnTo>
                    <a:pt x="128313" y="683170"/>
                  </a:lnTo>
                  <a:lnTo>
                    <a:pt x="76790" y="625892"/>
                  </a:lnTo>
                  <a:lnTo>
                    <a:pt x="107148" y="562264"/>
                  </a:lnTo>
                  <a:cubicBezTo>
                    <a:pt x="93920" y="539975"/>
                    <a:pt x="83271" y="516098"/>
                    <a:pt x="75533" y="491229"/>
                  </a:cubicBezTo>
                  <a:lnTo>
                    <a:pt x="8003" y="471122"/>
                  </a:lnTo>
                  <a:lnTo>
                    <a:pt x="0" y="394531"/>
                  </a:lnTo>
                  <a:lnTo>
                    <a:pt x="61974" y="360865"/>
                  </a:lnTo>
                  <a:cubicBezTo>
                    <a:pt x="63231" y="348100"/>
                    <a:pt x="65149" y="335202"/>
                    <a:pt x="67860" y="322371"/>
                  </a:cubicBezTo>
                  <a:cubicBezTo>
                    <a:pt x="70572" y="309474"/>
                    <a:pt x="74078" y="296973"/>
                    <a:pt x="78178" y="284803"/>
                  </a:cubicBezTo>
                  <a:lnTo>
                    <a:pt x="35319" y="228848"/>
                  </a:lnTo>
                  <a:lnTo>
                    <a:pt x="73879" y="162178"/>
                  </a:lnTo>
                  <a:lnTo>
                    <a:pt x="143724" y="171371"/>
                  </a:lnTo>
                  <a:cubicBezTo>
                    <a:pt x="160987" y="151793"/>
                    <a:pt x="180432" y="134332"/>
                    <a:pt x="201597" y="119384"/>
                  </a:cubicBezTo>
                  <a:lnTo>
                    <a:pt x="199812" y="48878"/>
                  </a:lnTo>
                  <a:lnTo>
                    <a:pt x="270186" y="17593"/>
                  </a:lnTo>
                  <a:lnTo>
                    <a:pt x="321313" y="66075"/>
                  </a:lnTo>
                  <a:cubicBezTo>
                    <a:pt x="346380" y="60453"/>
                    <a:pt x="372373" y="57609"/>
                    <a:pt x="398764" y="58006"/>
                  </a:cubicBezTo>
                  <a:lnTo>
                    <a:pt x="438713" y="0"/>
                  </a:lnTo>
                  <a:lnTo>
                    <a:pt x="514047" y="16072"/>
                  </a:lnTo>
                  <a:lnTo>
                    <a:pt x="514047" y="16072"/>
                  </a:lnTo>
                  <a:close/>
                  <a:moveTo>
                    <a:pt x="338708" y="653208"/>
                  </a:moveTo>
                  <a:cubicBezTo>
                    <a:pt x="482961" y="683964"/>
                    <a:pt x="624834" y="591962"/>
                    <a:pt x="655589" y="447642"/>
                  </a:cubicBezTo>
                  <a:cubicBezTo>
                    <a:pt x="686345" y="303389"/>
                    <a:pt x="594342" y="161516"/>
                    <a:pt x="450023" y="130761"/>
                  </a:cubicBezTo>
                  <a:cubicBezTo>
                    <a:pt x="305769" y="100005"/>
                    <a:pt x="163897" y="192007"/>
                    <a:pt x="133142" y="336327"/>
                  </a:cubicBezTo>
                  <a:cubicBezTo>
                    <a:pt x="102386" y="480580"/>
                    <a:pt x="194388" y="622453"/>
                    <a:pt x="338708" y="653208"/>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33" name="Freeform: Shape 60">
              <a:extLst>
                <a:ext uri="{FF2B5EF4-FFF2-40B4-BE49-F238E27FC236}">
                  <a16:creationId xmlns:a16="http://schemas.microsoft.com/office/drawing/2014/main" id="{2D1E3518-90CF-90A5-3456-A33ACBED87A2}"/>
                </a:ext>
              </a:extLst>
            </p:cNvPr>
            <p:cNvSpPr/>
            <p:nvPr/>
          </p:nvSpPr>
          <p:spPr>
            <a:xfrm>
              <a:off x="2603218" y="159294"/>
              <a:ext cx="1276412" cy="1269195"/>
            </a:xfrm>
            <a:custGeom>
              <a:avLst/>
              <a:gdLst>
                <a:gd name="connsiteX0" fmla="*/ 790847 w 1239944"/>
                <a:gd name="connsiteY0" fmla="*/ 17726 h 1232933"/>
                <a:gd name="connsiteX1" fmla="*/ 806920 w 1239944"/>
                <a:gd name="connsiteY1" fmla="*/ 98153 h 1232933"/>
                <a:gd name="connsiteX2" fmla="*/ 879013 w 1239944"/>
                <a:gd name="connsiteY2" fmla="*/ 130298 h 1232933"/>
                <a:gd name="connsiteX3" fmla="*/ 949519 w 1239944"/>
                <a:gd name="connsiteY3" fmla="*/ 88497 h 1232933"/>
                <a:gd name="connsiteX4" fmla="*/ 1018637 w 1239944"/>
                <a:gd name="connsiteY4" fmla="*/ 138764 h 1232933"/>
                <a:gd name="connsiteX5" fmla="*/ 1000514 w 1239944"/>
                <a:gd name="connsiteY5" fmla="*/ 219125 h 1232933"/>
                <a:gd name="connsiteX6" fmla="*/ 1052699 w 1239944"/>
                <a:gd name="connsiteY6" fmla="*/ 277527 h 1232933"/>
                <a:gd name="connsiteX7" fmla="*/ 1134846 w 1239944"/>
                <a:gd name="connsiteY7" fmla="*/ 267937 h 1232933"/>
                <a:gd name="connsiteX8" fmla="*/ 1177507 w 1239944"/>
                <a:gd name="connsiteY8" fmla="*/ 341949 h 1232933"/>
                <a:gd name="connsiteX9" fmla="*/ 1127769 w 1239944"/>
                <a:gd name="connsiteY9" fmla="*/ 408619 h 1232933"/>
                <a:gd name="connsiteX10" fmla="*/ 1151448 w 1239944"/>
                <a:gd name="connsiteY10" fmla="*/ 482366 h 1232933"/>
                <a:gd name="connsiteX11" fmla="*/ 1231081 w 1239944"/>
                <a:gd name="connsiteY11" fmla="*/ 507235 h 1232933"/>
                <a:gd name="connsiteX12" fmla="*/ 1239944 w 1239944"/>
                <a:gd name="connsiteY12" fmla="*/ 592226 h 1232933"/>
                <a:gd name="connsiteX13" fmla="*/ 1166528 w 1239944"/>
                <a:gd name="connsiteY13" fmla="*/ 633432 h 1232933"/>
                <a:gd name="connsiteX14" fmla="*/ 1158128 w 1239944"/>
                <a:gd name="connsiteY14" fmla="*/ 709097 h 1232933"/>
                <a:gd name="connsiteX15" fmla="*/ 1221689 w 1239944"/>
                <a:gd name="connsiteY15" fmla="*/ 765052 h 1232933"/>
                <a:gd name="connsiteX16" fmla="*/ 1195233 w 1239944"/>
                <a:gd name="connsiteY16" fmla="*/ 846273 h 1232933"/>
                <a:gd name="connsiteX17" fmla="*/ 1110308 w 1239944"/>
                <a:gd name="connsiteY17" fmla="*/ 854144 h 1232933"/>
                <a:gd name="connsiteX18" fmla="*/ 1072542 w 1239944"/>
                <a:gd name="connsiteY18" fmla="*/ 918896 h 1232933"/>
                <a:gd name="connsiteX19" fmla="*/ 1108258 w 1239944"/>
                <a:gd name="connsiteY19" fmla="*/ 996744 h 1232933"/>
                <a:gd name="connsiteX20" fmla="*/ 1051046 w 1239944"/>
                <a:gd name="connsiteY20" fmla="*/ 1060173 h 1232933"/>
                <a:gd name="connsiteX21" fmla="*/ 969229 w 1239944"/>
                <a:gd name="connsiteY21" fmla="*/ 1032460 h 1232933"/>
                <a:gd name="connsiteX22" fmla="*/ 909438 w 1239944"/>
                <a:gd name="connsiteY22" fmla="*/ 1075518 h 1232933"/>
                <a:gd name="connsiteX23" fmla="*/ 910430 w 1239944"/>
                <a:gd name="connsiteY23" fmla="*/ 1162229 h 1232933"/>
                <a:gd name="connsiteX24" fmla="*/ 832384 w 1239944"/>
                <a:gd name="connsiteY24" fmla="*/ 1196953 h 1232933"/>
                <a:gd name="connsiteX25" fmla="*/ 768426 w 1239944"/>
                <a:gd name="connsiteY25" fmla="*/ 1137889 h 1232933"/>
                <a:gd name="connsiteX26" fmla="*/ 696927 w 1239944"/>
                <a:gd name="connsiteY26" fmla="*/ 1152969 h 1232933"/>
                <a:gd name="connsiteX27" fmla="*/ 662402 w 1239944"/>
                <a:gd name="connsiteY27" fmla="*/ 1232934 h 1232933"/>
                <a:gd name="connsiteX28" fmla="*/ 576947 w 1239944"/>
                <a:gd name="connsiteY28" fmla="*/ 1232934 h 1232933"/>
                <a:gd name="connsiteX29" fmla="*/ 542356 w 1239944"/>
                <a:gd name="connsiteY29" fmla="*/ 1152572 h 1232933"/>
                <a:gd name="connsiteX30" fmla="*/ 506574 w 1239944"/>
                <a:gd name="connsiteY30" fmla="*/ 1146223 h 1232933"/>
                <a:gd name="connsiteX31" fmla="*/ 471320 w 1239944"/>
                <a:gd name="connsiteY31" fmla="*/ 1137426 h 1232933"/>
                <a:gd name="connsiteX32" fmla="*/ 406965 w 1239944"/>
                <a:gd name="connsiteY32" fmla="*/ 1196688 h 1232933"/>
                <a:gd name="connsiteX33" fmla="*/ 328919 w 1239944"/>
                <a:gd name="connsiteY33" fmla="*/ 1161898 h 1232933"/>
                <a:gd name="connsiteX34" fmla="*/ 330043 w 1239944"/>
                <a:gd name="connsiteY34" fmla="*/ 1074790 h 1232933"/>
                <a:gd name="connsiteX35" fmla="*/ 270913 w 1239944"/>
                <a:gd name="connsiteY35" fmla="*/ 1031865 h 1232933"/>
                <a:gd name="connsiteX36" fmla="*/ 188436 w 1239944"/>
                <a:gd name="connsiteY36" fmla="*/ 1059710 h 1232933"/>
                <a:gd name="connsiteX37" fmla="*/ 131290 w 1239944"/>
                <a:gd name="connsiteY37" fmla="*/ 996215 h 1232933"/>
                <a:gd name="connsiteX38" fmla="*/ 167535 w 1239944"/>
                <a:gd name="connsiteY38" fmla="*/ 917441 h 1232933"/>
                <a:gd name="connsiteX39" fmla="*/ 130496 w 1239944"/>
                <a:gd name="connsiteY39" fmla="*/ 853747 h 1232933"/>
                <a:gd name="connsiteX40" fmla="*/ 44447 w 1239944"/>
                <a:gd name="connsiteY40" fmla="*/ 845678 h 1232933"/>
                <a:gd name="connsiteX41" fmla="*/ 18056 w 1239944"/>
                <a:gd name="connsiteY41" fmla="*/ 764391 h 1232933"/>
                <a:gd name="connsiteX42" fmla="*/ 82412 w 1239944"/>
                <a:gd name="connsiteY42" fmla="*/ 707907 h 1232933"/>
                <a:gd name="connsiteX43" fmla="*/ 74342 w 1239944"/>
                <a:gd name="connsiteY43" fmla="*/ 633366 h 1232933"/>
                <a:gd name="connsiteX44" fmla="*/ 0 w 1239944"/>
                <a:gd name="connsiteY44" fmla="*/ 591565 h 1232933"/>
                <a:gd name="connsiteX45" fmla="*/ 8995 w 1239944"/>
                <a:gd name="connsiteY45" fmla="*/ 506640 h 1232933"/>
                <a:gd name="connsiteX46" fmla="*/ 89819 w 1239944"/>
                <a:gd name="connsiteY46" fmla="*/ 481440 h 1232933"/>
                <a:gd name="connsiteX47" fmla="*/ 113035 w 1239944"/>
                <a:gd name="connsiteY47" fmla="*/ 408949 h 1232933"/>
                <a:gd name="connsiteX48" fmla="*/ 62768 w 1239944"/>
                <a:gd name="connsiteY48" fmla="*/ 341420 h 1232933"/>
                <a:gd name="connsiteX49" fmla="*/ 105561 w 1239944"/>
                <a:gd name="connsiteY49" fmla="*/ 267474 h 1232933"/>
                <a:gd name="connsiteX50" fmla="*/ 188369 w 1239944"/>
                <a:gd name="connsiteY50" fmla="*/ 277263 h 1232933"/>
                <a:gd name="connsiteX51" fmla="*/ 240092 w 1239944"/>
                <a:gd name="connsiteY51" fmla="*/ 219588 h 1232933"/>
                <a:gd name="connsiteX52" fmla="*/ 221903 w 1239944"/>
                <a:gd name="connsiteY52" fmla="*/ 138433 h 1232933"/>
                <a:gd name="connsiteX53" fmla="*/ 291020 w 1239944"/>
                <a:gd name="connsiteY53" fmla="*/ 88232 h 1232933"/>
                <a:gd name="connsiteX54" fmla="*/ 362122 w 1239944"/>
                <a:gd name="connsiteY54" fmla="*/ 130496 h 1232933"/>
                <a:gd name="connsiteX55" fmla="*/ 433554 w 1239944"/>
                <a:gd name="connsiteY55" fmla="*/ 98484 h 1232933"/>
                <a:gd name="connsiteX56" fmla="*/ 449758 w 1239944"/>
                <a:gd name="connsiteY56" fmla="*/ 17726 h 1232933"/>
                <a:gd name="connsiteX57" fmla="*/ 533361 w 1239944"/>
                <a:gd name="connsiteY57" fmla="*/ 0 h 1232933"/>
                <a:gd name="connsiteX58" fmla="*/ 580718 w 1239944"/>
                <a:gd name="connsiteY58" fmla="*/ 66935 h 1232933"/>
                <a:gd name="connsiteX59" fmla="*/ 659624 w 1239944"/>
                <a:gd name="connsiteY59" fmla="*/ 66935 h 1232933"/>
                <a:gd name="connsiteX60" fmla="*/ 707113 w 1239944"/>
                <a:gd name="connsiteY60" fmla="*/ 0 h 1232933"/>
                <a:gd name="connsiteX61" fmla="*/ 790649 w 1239944"/>
                <a:gd name="connsiteY61" fmla="*/ 17858 h 1232933"/>
                <a:gd name="connsiteX62" fmla="*/ 790649 w 1239944"/>
                <a:gd name="connsiteY62" fmla="*/ 17858 h 1232933"/>
                <a:gd name="connsiteX63" fmla="*/ 530649 w 1239944"/>
                <a:gd name="connsiteY63" fmla="*/ 1033519 h 1232933"/>
                <a:gd name="connsiteX64" fmla="*/ 1042381 w 1239944"/>
                <a:gd name="connsiteY64" fmla="*/ 701623 h 1232933"/>
                <a:gd name="connsiteX65" fmla="*/ 710486 w 1239944"/>
                <a:gd name="connsiteY65" fmla="*/ 189891 h 1232933"/>
                <a:gd name="connsiteX66" fmla="*/ 198754 w 1239944"/>
                <a:gd name="connsiteY66" fmla="*/ 521786 h 1232933"/>
                <a:gd name="connsiteX67" fmla="*/ 530649 w 1239944"/>
                <a:gd name="connsiteY67" fmla="*/ 1033519 h 12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944" h="1232933">
                  <a:moveTo>
                    <a:pt x="790847" y="17726"/>
                  </a:moveTo>
                  <a:lnTo>
                    <a:pt x="806920" y="98153"/>
                  </a:lnTo>
                  <a:cubicBezTo>
                    <a:pt x="831987" y="107214"/>
                    <a:pt x="856062" y="117995"/>
                    <a:pt x="879013" y="130298"/>
                  </a:cubicBezTo>
                  <a:lnTo>
                    <a:pt x="949519" y="88497"/>
                  </a:lnTo>
                  <a:lnTo>
                    <a:pt x="1018637" y="138764"/>
                  </a:lnTo>
                  <a:lnTo>
                    <a:pt x="1000514" y="219125"/>
                  </a:lnTo>
                  <a:cubicBezTo>
                    <a:pt x="1019298" y="237380"/>
                    <a:pt x="1036759" y="256891"/>
                    <a:pt x="1052699" y="277527"/>
                  </a:cubicBezTo>
                  <a:lnTo>
                    <a:pt x="1134846" y="267937"/>
                  </a:lnTo>
                  <a:lnTo>
                    <a:pt x="1177507" y="341949"/>
                  </a:lnTo>
                  <a:lnTo>
                    <a:pt x="1127769" y="408619"/>
                  </a:lnTo>
                  <a:cubicBezTo>
                    <a:pt x="1137360" y="432496"/>
                    <a:pt x="1145297" y="457166"/>
                    <a:pt x="1151448" y="482366"/>
                  </a:cubicBezTo>
                  <a:lnTo>
                    <a:pt x="1231081" y="507235"/>
                  </a:lnTo>
                  <a:lnTo>
                    <a:pt x="1239944" y="592226"/>
                  </a:lnTo>
                  <a:lnTo>
                    <a:pt x="1166528" y="633432"/>
                  </a:lnTo>
                  <a:cubicBezTo>
                    <a:pt x="1165536" y="658499"/>
                    <a:pt x="1162758" y="683765"/>
                    <a:pt x="1158128" y="709097"/>
                  </a:cubicBezTo>
                  <a:lnTo>
                    <a:pt x="1221689" y="765052"/>
                  </a:lnTo>
                  <a:lnTo>
                    <a:pt x="1195233" y="846273"/>
                  </a:lnTo>
                  <a:lnTo>
                    <a:pt x="1110308" y="854144"/>
                  </a:lnTo>
                  <a:cubicBezTo>
                    <a:pt x="1099130" y="876764"/>
                    <a:pt x="1086497" y="898326"/>
                    <a:pt x="1072542" y="918896"/>
                  </a:cubicBezTo>
                  <a:lnTo>
                    <a:pt x="1108258" y="996744"/>
                  </a:lnTo>
                  <a:lnTo>
                    <a:pt x="1051046" y="1060173"/>
                  </a:lnTo>
                  <a:lnTo>
                    <a:pt x="969229" y="1032460"/>
                  </a:lnTo>
                  <a:cubicBezTo>
                    <a:pt x="950313" y="1048136"/>
                    <a:pt x="930339" y="1062554"/>
                    <a:pt x="909438" y="1075518"/>
                  </a:cubicBezTo>
                  <a:lnTo>
                    <a:pt x="910430" y="1162229"/>
                  </a:lnTo>
                  <a:lnTo>
                    <a:pt x="832384" y="1196953"/>
                  </a:lnTo>
                  <a:lnTo>
                    <a:pt x="768426" y="1137889"/>
                  </a:lnTo>
                  <a:cubicBezTo>
                    <a:pt x="745078" y="1144503"/>
                    <a:pt x="721201" y="1149530"/>
                    <a:pt x="696927" y="1152969"/>
                  </a:cubicBezTo>
                  <a:lnTo>
                    <a:pt x="662402" y="1232934"/>
                  </a:lnTo>
                  <a:lnTo>
                    <a:pt x="576947" y="1232934"/>
                  </a:lnTo>
                  <a:lnTo>
                    <a:pt x="542356" y="1152572"/>
                  </a:lnTo>
                  <a:cubicBezTo>
                    <a:pt x="530450" y="1150853"/>
                    <a:pt x="518545" y="1148736"/>
                    <a:pt x="506574" y="1146223"/>
                  </a:cubicBezTo>
                  <a:cubicBezTo>
                    <a:pt x="494668" y="1143709"/>
                    <a:pt x="482895" y="1140733"/>
                    <a:pt x="471320" y="1137426"/>
                  </a:cubicBezTo>
                  <a:lnTo>
                    <a:pt x="406965" y="1196688"/>
                  </a:lnTo>
                  <a:lnTo>
                    <a:pt x="328919" y="1161898"/>
                  </a:lnTo>
                  <a:lnTo>
                    <a:pt x="330043" y="1074790"/>
                  </a:lnTo>
                  <a:cubicBezTo>
                    <a:pt x="309275" y="1061761"/>
                    <a:pt x="289565" y="1047408"/>
                    <a:pt x="270913" y="1031865"/>
                  </a:cubicBezTo>
                  <a:lnTo>
                    <a:pt x="188436" y="1059710"/>
                  </a:lnTo>
                  <a:lnTo>
                    <a:pt x="131290" y="996215"/>
                  </a:lnTo>
                  <a:lnTo>
                    <a:pt x="167535" y="917441"/>
                  </a:lnTo>
                  <a:cubicBezTo>
                    <a:pt x="153778" y="897070"/>
                    <a:pt x="141409" y="875838"/>
                    <a:pt x="130496" y="853747"/>
                  </a:cubicBezTo>
                  <a:lnTo>
                    <a:pt x="44447" y="845678"/>
                  </a:lnTo>
                  <a:lnTo>
                    <a:pt x="18056" y="764391"/>
                  </a:lnTo>
                  <a:lnTo>
                    <a:pt x="82412" y="707907"/>
                  </a:lnTo>
                  <a:cubicBezTo>
                    <a:pt x="78046" y="683501"/>
                    <a:pt x="75335" y="658565"/>
                    <a:pt x="74342" y="633366"/>
                  </a:cubicBezTo>
                  <a:lnTo>
                    <a:pt x="0" y="591565"/>
                  </a:lnTo>
                  <a:lnTo>
                    <a:pt x="8995" y="506640"/>
                  </a:lnTo>
                  <a:lnTo>
                    <a:pt x="89819" y="481440"/>
                  </a:lnTo>
                  <a:cubicBezTo>
                    <a:pt x="95971" y="456439"/>
                    <a:pt x="103709" y="432231"/>
                    <a:pt x="113035" y="408949"/>
                  </a:cubicBezTo>
                  <a:lnTo>
                    <a:pt x="62768" y="341420"/>
                  </a:lnTo>
                  <a:lnTo>
                    <a:pt x="105561" y="267474"/>
                  </a:lnTo>
                  <a:lnTo>
                    <a:pt x="188369" y="277263"/>
                  </a:lnTo>
                  <a:cubicBezTo>
                    <a:pt x="204243" y="256759"/>
                    <a:pt x="221572" y="237512"/>
                    <a:pt x="240092" y="219588"/>
                  </a:cubicBezTo>
                  <a:lnTo>
                    <a:pt x="221903" y="138433"/>
                  </a:lnTo>
                  <a:lnTo>
                    <a:pt x="291020" y="88232"/>
                  </a:lnTo>
                  <a:lnTo>
                    <a:pt x="362122" y="130496"/>
                  </a:lnTo>
                  <a:cubicBezTo>
                    <a:pt x="385073" y="118128"/>
                    <a:pt x="408949" y="107479"/>
                    <a:pt x="433554" y="98484"/>
                  </a:cubicBezTo>
                  <a:lnTo>
                    <a:pt x="449758" y="17726"/>
                  </a:lnTo>
                  <a:lnTo>
                    <a:pt x="533361" y="0"/>
                  </a:lnTo>
                  <a:lnTo>
                    <a:pt x="580718" y="66935"/>
                  </a:lnTo>
                  <a:cubicBezTo>
                    <a:pt x="606711" y="65083"/>
                    <a:pt x="633101" y="65083"/>
                    <a:pt x="659624" y="66935"/>
                  </a:cubicBezTo>
                  <a:lnTo>
                    <a:pt x="707113" y="0"/>
                  </a:lnTo>
                  <a:lnTo>
                    <a:pt x="790649" y="17858"/>
                  </a:lnTo>
                  <a:lnTo>
                    <a:pt x="790649" y="17858"/>
                  </a:lnTo>
                  <a:close/>
                  <a:moveTo>
                    <a:pt x="530649" y="1033519"/>
                  </a:moveTo>
                  <a:cubicBezTo>
                    <a:pt x="763597" y="1083190"/>
                    <a:pt x="992709" y="934572"/>
                    <a:pt x="1042381" y="701623"/>
                  </a:cubicBezTo>
                  <a:cubicBezTo>
                    <a:pt x="1092053" y="468675"/>
                    <a:pt x="943434" y="239563"/>
                    <a:pt x="710486" y="189891"/>
                  </a:cubicBezTo>
                  <a:cubicBezTo>
                    <a:pt x="477538" y="140219"/>
                    <a:pt x="248425" y="288838"/>
                    <a:pt x="198754" y="521786"/>
                  </a:cubicBezTo>
                  <a:cubicBezTo>
                    <a:pt x="149082" y="754734"/>
                    <a:pt x="297700" y="983847"/>
                    <a:pt x="530649" y="1033519"/>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34" name="Freeform: Shape 63">
              <a:extLst>
                <a:ext uri="{FF2B5EF4-FFF2-40B4-BE49-F238E27FC236}">
                  <a16:creationId xmlns:a16="http://schemas.microsoft.com/office/drawing/2014/main" id="{53DE35DB-3F8B-3754-A6C3-EF80D91DF869}"/>
                </a:ext>
              </a:extLst>
            </p:cNvPr>
            <p:cNvSpPr/>
            <p:nvPr/>
          </p:nvSpPr>
          <p:spPr>
            <a:xfrm rot="21243256">
              <a:off x="2969377" y="1441542"/>
              <a:ext cx="811041" cy="810361"/>
            </a:xfrm>
            <a:custGeom>
              <a:avLst/>
              <a:gdLst>
                <a:gd name="connsiteX0" fmla="*/ 494800 w 787870"/>
                <a:gd name="connsiteY0" fmla="*/ 12236 h 787209"/>
                <a:gd name="connsiteX1" fmla="*/ 511005 w 787870"/>
                <a:gd name="connsiteY1" fmla="*/ 80758 h 787209"/>
                <a:gd name="connsiteX2" fmla="*/ 580255 w 787870"/>
                <a:gd name="connsiteY2" fmla="*/ 116342 h 787209"/>
                <a:gd name="connsiteX3" fmla="*/ 645469 w 787870"/>
                <a:gd name="connsiteY3" fmla="*/ 89687 h 787209"/>
                <a:gd name="connsiteX4" fmla="*/ 699705 w 787870"/>
                <a:gd name="connsiteY4" fmla="*/ 144320 h 787209"/>
                <a:gd name="connsiteX5" fmla="*/ 672521 w 787870"/>
                <a:gd name="connsiteY5" fmla="*/ 209402 h 787209"/>
                <a:gd name="connsiteX6" fmla="*/ 707642 w 787870"/>
                <a:gd name="connsiteY6" fmla="*/ 278850 h 787209"/>
                <a:gd name="connsiteX7" fmla="*/ 776098 w 787870"/>
                <a:gd name="connsiteY7" fmla="*/ 295584 h 787209"/>
                <a:gd name="connsiteX8" fmla="*/ 787871 w 787870"/>
                <a:gd name="connsiteY8" fmla="*/ 371712 h 787209"/>
                <a:gd name="connsiteX9" fmla="*/ 727617 w 787870"/>
                <a:gd name="connsiteY9" fmla="*/ 408354 h 787209"/>
                <a:gd name="connsiteX10" fmla="*/ 723582 w 787870"/>
                <a:gd name="connsiteY10" fmla="*/ 447113 h 787209"/>
                <a:gd name="connsiteX11" fmla="*/ 715116 w 787870"/>
                <a:gd name="connsiteY11" fmla="*/ 485144 h 787209"/>
                <a:gd name="connsiteX12" fmla="*/ 760687 w 787870"/>
                <a:gd name="connsiteY12" fmla="*/ 538917 h 787209"/>
                <a:gd name="connsiteX13" fmla="*/ 725434 w 787870"/>
                <a:gd name="connsiteY13" fmla="*/ 607372 h 787209"/>
                <a:gd name="connsiteX14" fmla="*/ 655192 w 787870"/>
                <a:gd name="connsiteY14" fmla="*/ 601618 h 787209"/>
                <a:gd name="connsiteX15" fmla="*/ 599964 w 787870"/>
                <a:gd name="connsiteY15" fmla="*/ 656383 h 787209"/>
                <a:gd name="connsiteX16" fmla="*/ 605190 w 787870"/>
                <a:gd name="connsiteY16" fmla="*/ 726691 h 787209"/>
                <a:gd name="connsiteX17" fmla="*/ 536469 w 787870"/>
                <a:gd name="connsiteY17" fmla="*/ 761348 h 787209"/>
                <a:gd name="connsiteX18" fmla="*/ 483027 w 787870"/>
                <a:gd name="connsiteY18" fmla="*/ 715447 h 787209"/>
                <a:gd name="connsiteX19" fmla="*/ 406039 w 787870"/>
                <a:gd name="connsiteY19" fmla="*/ 727286 h 787209"/>
                <a:gd name="connsiteX20" fmla="*/ 369000 w 787870"/>
                <a:gd name="connsiteY20" fmla="*/ 787210 h 787209"/>
                <a:gd name="connsiteX21" fmla="*/ 293005 w 787870"/>
                <a:gd name="connsiteY21" fmla="*/ 774907 h 787209"/>
                <a:gd name="connsiteX22" fmla="*/ 276800 w 787870"/>
                <a:gd name="connsiteY22" fmla="*/ 706385 h 787209"/>
                <a:gd name="connsiteX23" fmla="*/ 207550 w 787870"/>
                <a:gd name="connsiteY23" fmla="*/ 670801 h 787209"/>
                <a:gd name="connsiteX24" fmla="*/ 142335 w 787870"/>
                <a:gd name="connsiteY24" fmla="*/ 697456 h 787209"/>
                <a:gd name="connsiteX25" fmla="*/ 88100 w 787870"/>
                <a:gd name="connsiteY25" fmla="*/ 642824 h 787209"/>
                <a:gd name="connsiteX26" fmla="*/ 115284 w 787870"/>
                <a:gd name="connsiteY26" fmla="*/ 577741 h 787209"/>
                <a:gd name="connsiteX27" fmla="*/ 80229 w 787870"/>
                <a:gd name="connsiteY27" fmla="*/ 508359 h 787209"/>
                <a:gd name="connsiteX28" fmla="*/ 11773 w 787870"/>
                <a:gd name="connsiteY28" fmla="*/ 491626 h 787209"/>
                <a:gd name="connsiteX29" fmla="*/ 0 w 787870"/>
                <a:gd name="connsiteY29" fmla="*/ 415564 h 787209"/>
                <a:gd name="connsiteX30" fmla="*/ 60255 w 787870"/>
                <a:gd name="connsiteY30" fmla="*/ 378922 h 787209"/>
                <a:gd name="connsiteX31" fmla="*/ 64223 w 787870"/>
                <a:gd name="connsiteY31" fmla="*/ 340163 h 787209"/>
                <a:gd name="connsiteX32" fmla="*/ 72689 w 787870"/>
                <a:gd name="connsiteY32" fmla="*/ 302132 h 787209"/>
                <a:gd name="connsiteX33" fmla="*/ 27118 w 787870"/>
                <a:gd name="connsiteY33" fmla="*/ 248293 h 787209"/>
                <a:gd name="connsiteX34" fmla="*/ 62371 w 787870"/>
                <a:gd name="connsiteY34" fmla="*/ 179837 h 787209"/>
                <a:gd name="connsiteX35" fmla="*/ 132613 w 787870"/>
                <a:gd name="connsiteY35" fmla="*/ 185591 h 787209"/>
                <a:gd name="connsiteX36" fmla="*/ 187840 w 787870"/>
                <a:gd name="connsiteY36" fmla="*/ 130827 h 787209"/>
                <a:gd name="connsiteX37" fmla="*/ 182615 w 787870"/>
                <a:gd name="connsiteY37" fmla="*/ 60519 h 787209"/>
                <a:gd name="connsiteX38" fmla="*/ 251336 w 787870"/>
                <a:gd name="connsiteY38" fmla="*/ 25861 h 787209"/>
                <a:gd name="connsiteX39" fmla="*/ 304711 w 787870"/>
                <a:gd name="connsiteY39" fmla="*/ 71763 h 787209"/>
                <a:gd name="connsiteX40" fmla="*/ 381699 w 787870"/>
                <a:gd name="connsiteY40" fmla="*/ 59857 h 787209"/>
                <a:gd name="connsiteX41" fmla="*/ 418805 w 787870"/>
                <a:gd name="connsiteY41" fmla="*/ 0 h 787209"/>
                <a:gd name="connsiteX42" fmla="*/ 494800 w 787870"/>
                <a:gd name="connsiteY42" fmla="*/ 12302 h 787209"/>
                <a:gd name="connsiteX43" fmla="*/ 494800 w 787870"/>
                <a:gd name="connsiteY43" fmla="*/ 12302 h 787209"/>
                <a:gd name="connsiteX44" fmla="*/ 351076 w 787870"/>
                <a:gd name="connsiteY44" fmla="*/ 657243 h 787209"/>
                <a:gd name="connsiteX45" fmla="*/ 657507 w 787870"/>
                <a:gd name="connsiteY45" fmla="*/ 436398 h 787209"/>
                <a:gd name="connsiteX46" fmla="*/ 436663 w 787870"/>
                <a:gd name="connsiteY46" fmla="*/ 129967 h 787209"/>
                <a:gd name="connsiteX47" fmla="*/ 130232 w 787870"/>
                <a:gd name="connsiteY47" fmla="*/ 350812 h 787209"/>
                <a:gd name="connsiteX48" fmla="*/ 351076 w 787870"/>
                <a:gd name="connsiteY48" fmla="*/ 657243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7870" h="787209">
                  <a:moveTo>
                    <a:pt x="494800" y="12236"/>
                  </a:moveTo>
                  <a:lnTo>
                    <a:pt x="511005" y="80758"/>
                  </a:lnTo>
                  <a:cubicBezTo>
                    <a:pt x="535742" y="90018"/>
                    <a:pt x="558891" y="101989"/>
                    <a:pt x="580255" y="116342"/>
                  </a:cubicBezTo>
                  <a:lnTo>
                    <a:pt x="645469" y="89687"/>
                  </a:lnTo>
                  <a:lnTo>
                    <a:pt x="699705" y="144320"/>
                  </a:lnTo>
                  <a:lnTo>
                    <a:pt x="672521" y="209402"/>
                  </a:lnTo>
                  <a:cubicBezTo>
                    <a:pt x="686808" y="231030"/>
                    <a:pt x="698647" y="254312"/>
                    <a:pt x="707642" y="278850"/>
                  </a:cubicBezTo>
                  <a:lnTo>
                    <a:pt x="776098" y="295584"/>
                  </a:lnTo>
                  <a:lnTo>
                    <a:pt x="787871" y="371712"/>
                  </a:lnTo>
                  <a:lnTo>
                    <a:pt x="727617" y="408354"/>
                  </a:lnTo>
                  <a:cubicBezTo>
                    <a:pt x="727021" y="421186"/>
                    <a:pt x="725698" y="434149"/>
                    <a:pt x="723582" y="447113"/>
                  </a:cubicBezTo>
                  <a:cubicBezTo>
                    <a:pt x="721466" y="460076"/>
                    <a:pt x="718621" y="472776"/>
                    <a:pt x="715116" y="485144"/>
                  </a:cubicBezTo>
                  <a:lnTo>
                    <a:pt x="760687" y="538917"/>
                  </a:lnTo>
                  <a:lnTo>
                    <a:pt x="725434" y="607372"/>
                  </a:lnTo>
                  <a:lnTo>
                    <a:pt x="655192" y="601618"/>
                  </a:lnTo>
                  <a:cubicBezTo>
                    <a:pt x="638922" y="622056"/>
                    <a:pt x="620336" y="640377"/>
                    <a:pt x="599964" y="656383"/>
                  </a:cubicBezTo>
                  <a:lnTo>
                    <a:pt x="605190" y="726691"/>
                  </a:lnTo>
                  <a:lnTo>
                    <a:pt x="536469" y="761348"/>
                  </a:lnTo>
                  <a:lnTo>
                    <a:pt x="483027" y="715447"/>
                  </a:lnTo>
                  <a:cubicBezTo>
                    <a:pt x="458224" y="722325"/>
                    <a:pt x="432430" y="726360"/>
                    <a:pt x="406039" y="727286"/>
                  </a:cubicBezTo>
                  <a:lnTo>
                    <a:pt x="369000" y="787210"/>
                  </a:lnTo>
                  <a:lnTo>
                    <a:pt x="293005" y="774907"/>
                  </a:lnTo>
                  <a:lnTo>
                    <a:pt x="276800" y="706385"/>
                  </a:lnTo>
                  <a:cubicBezTo>
                    <a:pt x="252063" y="697126"/>
                    <a:pt x="228914" y="685154"/>
                    <a:pt x="207550" y="670801"/>
                  </a:cubicBezTo>
                  <a:lnTo>
                    <a:pt x="142335" y="697456"/>
                  </a:lnTo>
                  <a:lnTo>
                    <a:pt x="88100" y="642824"/>
                  </a:lnTo>
                  <a:lnTo>
                    <a:pt x="115284" y="577741"/>
                  </a:lnTo>
                  <a:cubicBezTo>
                    <a:pt x="100997" y="556113"/>
                    <a:pt x="89224" y="532832"/>
                    <a:pt x="80229" y="508359"/>
                  </a:cubicBezTo>
                  <a:lnTo>
                    <a:pt x="11773" y="491626"/>
                  </a:lnTo>
                  <a:lnTo>
                    <a:pt x="0" y="415564"/>
                  </a:lnTo>
                  <a:lnTo>
                    <a:pt x="60255" y="378922"/>
                  </a:lnTo>
                  <a:cubicBezTo>
                    <a:pt x="60850" y="366090"/>
                    <a:pt x="62106" y="353126"/>
                    <a:pt x="64223" y="340163"/>
                  </a:cubicBezTo>
                  <a:cubicBezTo>
                    <a:pt x="66339" y="327199"/>
                    <a:pt x="69183" y="314500"/>
                    <a:pt x="72689" y="302132"/>
                  </a:cubicBezTo>
                  <a:lnTo>
                    <a:pt x="27118" y="248293"/>
                  </a:lnTo>
                  <a:lnTo>
                    <a:pt x="62371" y="179837"/>
                  </a:lnTo>
                  <a:lnTo>
                    <a:pt x="132613" y="185591"/>
                  </a:lnTo>
                  <a:cubicBezTo>
                    <a:pt x="148883" y="165154"/>
                    <a:pt x="167469" y="146833"/>
                    <a:pt x="187840" y="130827"/>
                  </a:cubicBezTo>
                  <a:lnTo>
                    <a:pt x="182615" y="60519"/>
                  </a:lnTo>
                  <a:lnTo>
                    <a:pt x="251336" y="25861"/>
                  </a:lnTo>
                  <a:lnTo>
                    <a:pt x="304711" y="71763"/>
                  </a:lnTo>
                  <a:cubicBezTo>
                    <a:pt x="329514" y="64884"/>
                    <a:pt x="355309" y="60850"/>
                    <a:pt x="381699" y="59857"/>
                  </a:cubicBezTo>
                  <a:lnTo>
                    <a:pt x="418805" y="0"/>
                  </a:lnTo>
                  <a:lnTo>
                    <a:pt x="494800" y="12302"/>
                  </a:lnTo>
                  <a:lnTo>
                    <a:pt x="494800" y="12302"/>
                  </a:lnTo>
                  <a:close/>
                  <a:moveTo>
                    <a:pt x="351076" y="657243"/>
                  </a:moveTo>
                  <a:cubicBezTo>
                    <a:pt x="496652" y="680855"/>
                    <a:pt x="633895" y="581974"/>
                    <a:pt x="657507" y="436398"/>
                  </a:cubicBezTo>
                  <a:cubicBezTo>
                    <a:pt x="681120" y="290822"/>
                    <a:pt x="582305" y="153579"/>
                    <a:pt x="436663" y="129967"/>
                  </a:cubicBezTo>
                  <a:cubicBezTo>
                    <a:pt x="291086" y="106355"/>
                    <a:pt x="153844" y="205235"/>
                    <a:pt x="130232" y="350812"/>
                  </a:cubicBezTo>
                  <a:cubicBezTo>
                    <a:pt x="106619" y="496388"/>
                    <a:pt x="205434" y="633564"/>
                    <a:pt x="351076" y="657243"/>
                  </a:cubicBezTo>
                  <a:close/>
                </a:path>
              </a:pathLst>
            </a:custGeom>
            <a:solidFill>
              <a:schemeClr val="bg1">
                <a:lumMod val="85000"/>
              </a:schemeClr>
            </a:solidFill>
            <a:ln w="6610" cap="flat">
              <a:solidFill>
                <a:schemeClr val="bg1">
                  <a:lumMod val="85000"/>
                </a:schemeClr>
              </a:solidFill>
              <a:prstDash val="solid"/>
              <a:miter/>
            </a:ln>
          </p:spPr>
          <p:txBody>
            <a:bodyPr rtlCol="0" anchor="ctr"/>
            <a:lstStyle/>
            <a:p>
              <a:endParaRPr lang="en-US" sz="1013"/>
            </a:p>
          </p:txBody>
        </p:sp>
        <p:sp>
          <p:nvSpPr>
            <p:cNvPr id="35" name="Freeform: Shape 64">
              <a:extLst>
                <a:ext uri="{FF2B5EF4-FFF2-40B4-BE49-F238E27FC236}">
                  <a16:creationId xmlns:a16="http://schemas.microsoft.com/office/drawing/2014/main" id="{50E46394-F690-3078-7355-4FB76E2067CF}"/>
                </a:ext>
              </a:extLst>
            </p:cNvPr>
            <p:cNvSpPr/>
            <p:nvPr/>
          </p:nvSpPr>
          <p:spPr>
            <a:xfrm>
              <a:off x="1804767" y="610385"/>
              <a:ext cx="806003" cy="812267"/>
            </a:xfrm>
            <a:custGeom>
              <a:avLst/>
              <a:gdLst>
                <a:gd name="connsiteX0" fmla="*/ 392877 w 782976"/>
                <a:gd name="connsiteY0" fmla="*/ 66 h 789061"/>
                <a:gd name="connsiteX1" fmla="*/ 425882 w 782976"/>
                <a:gd name="connsiteY1" fmla="*/ 62305 h 789061"/>
                <a:gd name="connsiteX2" fmla="*/ 501877 w 782976"/>
                <a:gd name="connsiteY2" fmla="*/ 79303 h 789061"/>
                <a:gd name="connsiteX3" fmla="*/ 558230 w 782976"/>
                <a:gd name="connsiteY3" fmla="*/ 37039 h 789061"/>
                <a:gd name="connsiteX4" fmla="*/ 624503 w 782976"/>
                <a:gd name="connsiteY4" fmla="*/ 76261 h 789061"/>
                <a:gd name="connsiteX5" fmla="*/ 614582 w 782976"/>
                <a:gd name="connsiteY5" fmla="*/ 146105 h 789061"/>
                <a:gd name="connsiteX6" fmla="*/ 666039 w 782976"/>
                <a:gd name="connsiteY6" fmla="*/ 204442 h 789061"/>
                <a:gd name="connsiteX7" fmla="*/ 736479 w 782976"/>
                <a:gd name="connsiteY7" fmla="*/ 203383 h 789061"/>
                <a:gd name="connsiteX8" fmla="*/ 767037 w 782976"/>
                <a:gd name="connsiteY8" fmla="*/ 274022 h 789061"/>
                <a:gd name="connsiteX9" fmla="*/ 718026 w 782976"/>
                <a:gd name="connsiteY9" fmla="*/ 324686 h 789061"/>
                <a:gd name="connsiteX10" fmla="*/ 723913 w 782976"/>
                <a:gd name="connsiteY10" fmla="*/ 363180 h 789061"/>
                <a:gd name="connsiteX11" fmla="*/ 725302 w 782976"/>
                <a:gd name="connsiteY11" fmla="*/ 402137 h 789061"/>
                <a:gd name="connsiteX12" fmla="*/ 782976 w 782976"/>
                <a:gd name="connsiteY12" fmla="*/ 442681 h 789061"/>
                <a:gd name="connsiteX13" fmla="*/ 766177 w 782976"/>
                <a:gd name="connsiteY13" fmla="*/ 517818 h 789061"/>
                <a:gd name="connsiteX14" fmla="*/ 696795 w 782976"/>
                <a:gd name="connsiteY14" fmla="*/ 529987 h 789061"/>
                <a:gd name="connsiteX15" fmla="*/ 657176 w 782976"/>
                <a:gd name="connsiteY15" fmla="*/ 596922 h 789061"/>
                <a:gd name="connsiteX16" fmla="*/ 679995 w 782976"/>
                <a:gd name="connsiteY16" fmla="*/ 663658 h 789061"/>
                <a:gd name="connsiteX17" fmla="*/ 622254 w 782976"/>
                <a:gd name="connsiteY17" fmla="*/ 714587 h 789061"/>
                <a:gd name="connsiteX18" fmla="*/ 558957 w 782976"/>
                <a:gd name="connsiteY18" fmla="*/ 683633 h 789061"/>
                <a:gd name="connsiteX19" fmla="*/ 487525 w 782976"/>
                <a:gd name="connsiteY19" fmla="*/ 714521 h 789061"/>
                <a:gd name="connsiteX20" fmla="*/ 466757 w 782976"/>
                <a:gd name="connsiteY20" fmla="*/ 781852 h 789061"/>
                <a:gd name="connsiteX21" fmla="*/ 390099 w 782976"/>
                <a:gd name="connsiteY21" fmla="*/ 789062 h 789061"/>
                <a:gd name="connsiteX22" fmla="*/ 357095 w 782976"/>
                <a:gd name="connsiteY22" fmla="*/ 726823 h 789061"/>
                <a:gd name="connsiteX23" fmla="*/ 281099 w 782976"/>
                <a:gd name="connsiteY23" fmla="*/ 709825 h 789061"/>
                <a:gd name="connsiteX24" fmla="*/ 224747 w 782976"/>
                <a:gd name="connsiteY24" fmla="*/ 752089 h 789061"/>
                <a:gd name="connsiteX25" fmla="*/ 158474 w 782976"/>
                <a:gd name="connsiteY25" fmla="*/ 712867 h 789061"/>
                <a:gd name="connsiteX26" fmla="*/ 168395 w 782976"/>
                <a:gd name="connsiteY26" fmla="*/ 643022 h 789061"/>
                <a:gd name="connsiteX27" fmla="*/ 116937 w 782976"/>
                <a:gd name="connsiteY27" fmla="*/ 584686 h 789061"/>
                <a:gd name="connsiteX28" fmla="*/ 46497 w 782976"/>
                <a:gd name="connsiteY28" fmla="*/ 585744 h 789061"/>
                <a:gd name="connsiteX29" fmla="*/ 15940 w 782976"/>
                <a:gd name="connsiteY29" fmla="*/ 515106 h 789061"/>
                <a:gd name="connsiteX30" fmla="*/ 64950 w 782976"/>
                <a:gd name="connsiteY30" fmla="*/ 464442 h 789061"/>
                <a:gd name="connsiteX31" fmla="*/ 59064 w 782976"/>
                <a:gd name="connsiteY31" fmla="*/ 425948 h 789061"/>
                <a:gd name="connsiteX32" fmla="*/ 57675 w 782976"/>
                <a:gd name="connsiteY32" fmla="*/ 386991 h 789061"/>
                <a:gd name="connsiteX33" fmla="*/ 0 w 782976"/>
                <a:gd name="connsiteY33" fmla="*/ 346446 h 789061"/>
                <a:gd name="connsiteX34" fmla="*/ 16800 w 782976"/>
                <a:gd name="connsiteY34" fmla="*/ 271310 h 789061"/>
                <a:gd name="connsiteX35" fmla="*/ 86182 w 782976"/>
                <a:gd name="connsiteY35" fmla="*/ 259140 h 789061"/>
                <a:gd name="connsiteX36" fmla="*/ 125800 w 782976"/>
                <a:gd name="connsiteY36" fmla="*/ 192206 h 789061"/>
                <a:gd name="connsiteX37" fmla="*/ 102981 w 782976"/>
                <a:gd name="connsiteY37" fmla="*/ 125469 h 789061"/>
                <a:gd name="connsiteX38" fmla="*/ 160722 w 782976"/>
                <a:gd name="connsiteY38" fmla="*/ 74541 h 789061"/>
                <a:gd name="connsiteX39" fmla="*/ 223953 w 782976"/>
                <a:gd name="connsiteY39" fmla="*/ 105495 h 789061"/>
                <a:gd name="connsiteX40" fmla="*/ 295452 w 782976"/>
                <a:gd name="connsiteY40" fmla="*/ 74607 h 789061"/>
                <a:gd name="connsiteX41" fmla="*/ 316220 w 782976"/>
                <a:gd name="connsiteY41" fmla="*/ 7276 h 789061"/>
                <a:gd name="connsiteX42" fmla="*/ 392877 w 782976"/>
                <a:gd name="connsiteY42" fmla="*/ 0 h 789061"/>
                <a:gd name="connsiteX43" fmla="*/ 392877 w 782976"/>
                <a:gd name="connsiteY43" fmla="*/ 0 h 789061"/>
                <a:gd name="connsiteX44" fmla="*/ 416622 w 782976"/>
                <a:gd name="connsiteY44" fmla="*/ 660484 h 789061"/>
                <a:gd name="connsiteX45" fmla="*/ 657375 w 782976"/>
                <a:gd name="connsiteY45" fmla="*/ 369463 h 789061"/>
                <a:gd name="connsiteX46" fmla="*/ 366355 w 782976"/>
                <a:gd name="connsiteY46" fmla="*/ 128710 h 789061"/>
                <a:gd name="connsiteX47" fmla="*/ 125602 w 782976"/>
                <a:gd name="connsiteY47" fmla="*/ 419731 h 789061"/>
                <a:gd name="connsiteX48" fmla="*/ 416622 w 782976"/>
                <a:gd name="connsiteY48" fmla="*/ 660484 h 78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2976" h="789061">
                  <a:moveTo>
                    <a:pt x="392877" y="66"/>
                  </a:moveTo>
                  <a:lnTo>
                    <a:pt x="425882" y="62305"/>
                  </a:lnTo>
                  <a:cubicBezTo>
                    <a:pt x="452140" y="65017"/>
                    <a:pt x="477604" y="70771"/>
                    <a:pt x="501877" y="79303"/>
                  </a:cubicBezTo>
                  <a:lnTo>
                    <a:pt x="558230" y="37039"/>
                  </a:lnTo>
                  <a:lnTo>
                    <a:pt x="624503" y="76261"/>
                  </a:lnTo>
                  <a:lnTo>
                    <a:pt x="614582" y="146105"/>
                  </a:lnTo>
                  <a:cubicBezTo>
                    <a:pt x="633895" y="163434"/>
                    <a:pt x="651158" y="183012"/>
                    <a:pt x="666039" y="204442"/>
                  </a:cubicBezTo>
                  <a:lnTo>
                    <a:pt x="736479" y="203383"/>
                  </a:lnTo>
                  <a:lnTo>
                    <a:pt x="767037" y="274022"/>
                  </a:lnTo>
                  <a:lnTo>
                    <a:pt x="718026" y="324686"/>
                  </a:lnTo>
                  <a:cubicBezTo>
                    <a:pt x="720672" y="337253"/>
                    <a:pt x="722722" y="350084"/>
                    <a:pt x="723913" y="363180"/>
                  </a:cubicBezTo>
                  <a:cubicBezTo>
                    <a:pt x="725169" y="376276"/>
                    <a:pt x="725566" y="389240"/>
                    <a:pt x="725302" y="402137"/>
                  </a:cubicBezTo>
                  <a:lnTo>
                    <a:pt x="782976" y="442681"/>
                  </a:lnTo>
                  <a:lnTo>
                    <a:pt x="766177" y="517818"/>
                  </a:lnTo>
                  <a:lnTo>
                    <a:pt x="696795" y="529987"/>
                  </a:lnTo>
                  <a:cubicBezTo>
                    <a:pt x="686212" y="553864"/>
                    <a:pt x="672852" y="576286"/>
                    <a:pt x="657176" y="596922"/>
                  </a:cubicBezTo>
                  <a:lnTo>
                    <a:pt x="679995" y="663658"/>
                  </a:lnTo>
                  <a:lnTo>
                    <a:pt x="622254" y="714587"/>
                  </a:lnTo>
                  <a:lnTo>
                    <a:pt x="558957" y="683633"/>
                  </a:lnTo>
                  <a:cubicBezTo>
                    <a:pt x="536734" y="696530"/>
                    <a:pt x="512791" y="706981"/>
                    <a:pt x="487525" y="714521"/>
                  </a:cubicBezTo>
                  <a:lnTo>
                    <a:pt x="466757" y="781852"/>
                  </a:lnTo>
                  <a:lnTo>
                    <a:pt x="390099" y="789062"/>
                  </a:lnTo>
                  <a:lnTo>
                    <a:pt x="357095" y="726823"/>
                  </a:lnTo>
                  <a:cubicBezTo>
                    <a:pt x="330837" y="724111"/>
                    <a:pt x="305373" y="718357"/>
                    <a:pt x="281099" y="709825"/>
                  </a:cubicBezTo>
                  <a:lnTo>
                    <a:pt x="224747" y="752089"/>
                  </a:lnTo>
                  <a:lnTo>
                    <a:pt x="158474" y="712867"/>
                  </a:lnTo>
                  <a:lnTo>
                    <a:pt x="168395" y="643022"/>
                  </a:lnTo>
                  <a:cubicBezTo>
                    <a:pt x="149082" y="625693"/>
                    <a:pt x="131819" y="606182"/>
                    <a:pt x="116937" y="584686"/>
                  </a:cubicBezTo>
                  <a:lnTo>
                    <a:pt x="46497" y="585744"/>
                  </a:lnTo>
                  <a:lnTo>
                    <a:pt x="15940" y="515106"/>
                  </a:lnTo>
                  <a:lnTo>
                    <a:pt x="64950" y="464442"/>
                  </a:lnTo>
                  <a:cubicBezTo>
                    <a:pt x="62305" y="451875"/>
                    <a:pt x="60254" y="439044"/>
                    <a:pt x="59064" y="425948"/>
                  </a:cubicBezTo>
                  <a:cubicBezTo>
                    <a:pt x="57807" y="412852"/>
                    <a:pt x="57410" y="399888"/>
                    <a:pt x="57675" y="386991"/>
                  </a:cubicBezTo>
                  <a:lnTo>
                    <a:pt x="0" y="346446"/>
                  </a:lnTo>
                  <a:lnTo>
                    <a:pt x="16800" y="271310"/>
                  </a:lnTo>
                  <a:lnTo>
                    <a:pt x="86182" y="259140"/>
                  </a:lnTo>
                  <a:cubicBezTo>
                    <a:pt x="96764" y="235263"/>
                    <a:pt x="110125" y="212842"/>
                    <a:pt x="125800" y="192206"/>
                  </a:cubicBezTo>
                  <a:lnTo>
                    <a:pt x="102981" y="125469"/>
                  </a:lnTo>
                  <a:lnTo>
                    <a:pt x="160722" y="74541"/>
                  </a:lnTo>
                  <a:lnTo>
                    <a:pt x="223953" y="105495"/>
                  </a:lnTo>
                  <a:cubicBezTo>
                    <a:pt x="246177" y="92597"/>
                    <a:pt x="270120" y="82147"/>
                    <a:pt x="295452" y="74607"/>
                  </a:cubicBezTo>
                  <a:lnTo>
                    <a:pt x="316220" y="7276"/>
                  </a:lnTo>
                  <a:lnTo>
                    <a:pt x="392877" y="0"/>
                  </a:lnTo>
                  <a:lnTo>
                    <a:pt x="392877" y="0"/>
                  </a:lnTo>
                  <a:close/>
                  <a:moveTo>
                    <a:pt x="416622" y="660484"/>
                  </a:moveTo>
                  <a:cubicBezTo>
                    <a:pt x="563455" y="646594"/>
                    <a:pt x="671264" y="516296"/>
                    <a:pt x="657375" y="369463"/>
                  </a:cubicBezTo>
                  <a:cubicBezTo>
                    <a:pt x="643485" y="222630"/>
                    <a:pt x="513188" y="114821"/>
                    <a:pt x="366355" y="128710"/>
                  </a:cubicBezTo>
                  <a:cubicBezTo>
                    <a:pt x="219522" y="142600"/>
                    <a:pt x="111712" y="272898"/>
                    <a:pt x="125602" y="419731"/>
                  </a:cubicBezTo>
                  <a:cubicBezTo>
                    <a:pt x="139491" y="566563"/>
                    <a:pt x="269789" y="674373"/>
                    <a:pt x="416622" y="660484"/>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36" name="Freeform: Shape 65">
              <a:extLst>
                <a:ext uri="{FF2B5EF4-FFF2-40B4-BE49-F238E27FC236}">
                  <a16:creationId xmlns:a16="http://schemas.microsoft.com/office/drawing/2014/main" id="{DEFB2B9D-5422-171F-C082-4679F5C6E66E}"/>
                </a:ext>
              </a:extLst>
            </p:cNvPr>
            <p:cNvSpPr/>
            <p:nvPr/>
          </p:nvSpPr>
          <p:spPr>
            <a:xfrm rot="2004859">
              <a:off x="2131920" y="65146"/>
              <a:ext cx="544150" cy="540564"/>
            </a:xfrm>
            <a:custGeom>
              <a:avLst/>
              <a:gdLst>
                <a:gd name="connsiteX0" fmla="*/ 385536 w 568084"/>
                <a:gd name="connsiteY0" fmla="*/ 14816 h 580717"/>
                <a:gd name="connsiteX1" fmla="*/ 397772 w 568084"/>
                <a:gd name="connsiteY1" fmla="*/ 76922 h 580717"/>
                <a:gd name="connsiteX2" fmla="*/ 468873 w 568084"/>
                <a:gd name="connsiteY2" fmla="*/ 133208 h 580717"/>
                <a:gd name="connsiteX3" fmla="*/ 533559 w 568084"/>
                <a:gd name="connsiteY3" fmla="*/ 129438 h 580717"/>
                <a:gd name="connsiteX4" fmla="*/ 565373 w 568084"/>
                <a:gd name="connsiteY4" fmla="*/ 193198 h 580717"/>
                <a:gd name="connsiteX5" fmla="*/ 521257 w 568084"/>
                <a:gd name="connsiteY5" fmla="*/ 245251 h 580717"/>
                <a:gd name="connsiteX6" fmla="*/ 520463 w 568084"/>
                <a:gd name="connsiteY6" fmla="*/ 327398 h 580717"/>
                <a:gd name="connsiteX7" fmla="*/ 568085 w 568084"/>
                <a:gd name="connsiteY7" fmla="*/ 380377 h 580717"/>
                <a:gd name="connsiteX8" fmla="*/ 538123 w 568084"/>
                <a:gd name="connsiteY8" fmla="*/ 444996 h 580717"/>
                <a:gd name="connsiteX9" fmla="*/ 462325 w 568084"/>
                <a:gd name="connsiteY9" fmla="*/ 442748 h 580717"/>
                <a:gd name="connsiteX10" fmla="*/ 406304 w 568084"/>
                <a:gd name="connsiteY10" fmla="*/ 486996 h 580717"/>
                <a:gd name="connsiteX11" fmla="*/ 393407 w 568084"/>
                <a:gd name="connsiteY11" fmla="*/ 563852 h 580717"/>
                <a:gd name="connsiteX12" fmla="*/ 324223 w 568084"/>
                <a:gd name="connsiteY12" fmla="*/ 580718 h 580717"/>
                <a:gd name="connsiteX13" fmla="*/ 276205 w 568084"/>
                <a:gd name="connsiteY13" fmla="*/ 516693 h 580717"/>
                <a:gd name="connsiteX14" fmla="*/ 243134 w 568084"/>
                <a:gd name="connsiteY14" fmla="*/ 512063 h 580717"/>
                <a:gd name="connsiteX15" fmla="*/ 211056 w 568084"/>
                <a:gd name="connsiteY15" fmla="*/ 502803 h 580717"/>
                <a:gd name="connsiteX16" fmla="*/ 141079 w 568084"/>
                <a:gd name="connsiteY16" fmla="*/ 541694 h 580717"/>
                <a:gd name="connsiteX17" fmla="*/ 84727 w 568084"/>
                <a:gd name="connsiteY17" fmla="*/ 498107 h 580717"/>
                <a:gd name="connsiteX18" fmla="*/ 104304 w 568084"/>
                <a:gd name="connsiteY18" fmla="*/ 422641 h 580717"/>
                <a:gd name="connsiteX19" fmla="*/ 71168 w 568084"/>
                <a:gd name="connsiteY19" fmla="*/ 359410 h 580717"/>
                <a:gd name="connsiteX20" fmla="*/ 1058 w 568084"/>
                <a:gd name="connsiteY20" fmla="*/ 330572 h 580717"/>
                <a:gd name="connsiteX21" fmla="*/ 0 w 568084"/>
                <a:gd name="connsiteY21" fmla="*/ 259339 h 580717"/>
                <a:gd name="connsiteX22" fmla="*/ 65017 w 568084"/>
                <a:gd name="connsiteY22" fmla="*/ 230369 h 580717"/>
                <a:gd name="connsiteX23" fmla="*/ 97823 w 568084"/>
                <a:gd name="connsiteY23" fmla="*/ 155034 h 580717"/>
                <a:gd name="connsiteX24" fmla="*/ 78774 w 568084"/>
                <a:gd name="connsiteY24" fmla="*/ 89489 h 580717"/>
                <a:gd name="connsiteX25" fmla="*/ 133870 w 568084"/>
                <a:gd name="connsiteY25" fmla="*/ 44314 h 580717"/>
                <a:gd name="connsiteX26" fmla="*/ 191346 w 568084"/>
                <a:gd name="connsiteY26" fmla="*/ 74144 h 580717"/>
                <a:gd name="connsiteX27" fmla="*/ 279247 w 568084"/>
                <a:gd name="connsiteY27" fmla="*/ 51722 h 580717"/>
                <a:gd name="connsiteX28" fmla="*/ 315757 w 568084"/>
                <a:gd name="connsiteY28" fmla="*/ 0 h 580717"/>
                <a:gd name="connsiteX29" fmla="*/ 385470 w 568084"/>
                <a:gd name="connsiteY29" fmla="*/ 14816 h 580717"/>
                <a:gd name="connsiteX30" fmla="*/ 385470 w 568084"/>
                <a:gd name="connsiteY30" fmla="*/ 14816 h 580717"/>
                <a:gd name="connsiteX31" fmla="*/ 254974 w 568084"/>
                <a:gd name="connsiteY31" fmla="*/ 456637 h 580717"/>
                <a:gd name="connsiteX32" fmla="*/ 464045 w 568084"/>
                <a:gd name="connsiteY32" fmla="*/ 321048 h 580717"/>
                <a:gd name="connsiteX33" fmla="*/ 328456 w 568084"/>
                <a:gd name="connsiteY33" fmla="*/ 111977 h 580717"/>
                <a:gd name="connsiteX34" fmla="*/ 119385 w 568084"/>
                <a:gd name="connsiteY34" fmla="*/ 247566 h 580717"/>
                <a:gd name="connsiteX35" fmla="*/ 254974 w 568084"/>
                <a:gd name="connsiteY35" fmla="*/ 456637 h 58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084" h="580717">
                  <a:moveTo>
                    <a:pt x="385536" y="14816"/>
                  </a:moveTo>
                  <a:lnTo>
                    <a:pt x="397772" y="76922"/>
                  </a:lnTo>
                  <a:cubicBezTo>
                    <a:pt x="425352" y="91010"/>
                    <a:pt x="449362" y="110257"/>
                    <a:pt x="468873" y="133208"/>
                  </a:cubicBezTo>
                  <a:lnTo>
                    <a:pt x="533559" y="129438"/>
                  </a:lnTo>
                  <a:lnTo>
                    <a:pt x="565373" y="193198"/>
                  </a:lnTo>
                  <a:lnTo>
                    <a:pt x="521257" y="245251"/>
                  </a:lnTo>
                  <a:cubicBezTo>
                    <a:pt x="525755" y="271773"/>
                    <a:pt x="525755" y="299486"/>
                    <a:pt x="520463" y="327398"/>
                  </a:cubicBezTo>
                  <a:lnTo>
                    <a:pt x="568085" y="380377"/>
                  </a:lnTo>
                  <a:lnTo>
                    <a:pt x="538123" y="444996"/>
                  </a:lnTo>
                  <a:lnTo>
                    <a:pt x="462325" y="442748"/>
                  </a:lnTo>
                  <a:cubicBezTo>
                    <a:pt x="445989" y="460275"/>
                    <a:pt x="427072" y="475223"/>
                    <a:pt x="406304" y="486996"/>
                  </a:cubicBezTo>
                  <a:lnTo>
                    <a:pt x="393407" y="563852"/>
                  </a:lnTo>
                  <a:lnTo>
                    <a:pt x="324223" y="580718"/>
                  </a:lnTo>
                  <a:lnTo>
                    <a:pt x="276205" y="516693"/>
                  </a:lnTo>
                  <a:cubicBezTo>
                    <a:pt x="265225" y="515966"/>
                    <a:pt x="254180" y="514444"/>
                    <a:pt x="243134" y="512063"/>
                  </a:cubicBezTo>
                  <a:cubicBezTo>
                    <a:pt x="232089" y="509682"/>
                    <a:pt x="221374" y="506574"/>
                    <a:pt x="211056" y="502803"/>
                  </a:cubicBezTo>
                  <a:lnTo>
                    <a:pt x="141079" y="541694"/>
                  </a:lnTo>
                  <a:lnTo>
                    <a:pt x="84727" y="498107"/>
                  </a:lnTo>
                  <a:lnTo>
                    <a:pt x="104304" y="422641"/>
                  </a:lnTo>
                  <a:cubicBezTo>
                    <a:pt x="90150" y="403460"/>
                    <a:pt x="78907" y="382096"/>
                    <a:pt x="71168" y="359410"/>
                  </a:cubicBezTo>
                  <a:lnTo>
                    <a:pt x="1058" y="330572"/>
                  </a:lnTo>
                  <a:lnTo>
                    <a:pt x="0" y="259339"/>
                  </a:lnTo>
                  <a:lnTo>
                    <a:pt x="65017" y="230369"/>
                  </a:lnTo>
                  <a:cubicBezTo>
                    <a:pt x="71631" y="202722"/>
                    <a:pt x="82875" y="177390"/>
                    <a:pt x="97823" y="155034"/>
                  </a:cubicBezTo>
                  <a:lnTo>
                    <a:pt x="78774" y="89489"/>
                  </a:lnTo>
                  <a:lnTo>
                    <a:pt x="133870" y="44314"/>
                  </a:lnTo>
                  <a:lnTo>
                    <a:pt x="191346" y="74144"/>
                  </a:lnTo>
                  <a:cubicBezTo>
                    <a:pt x="218530" y="61180"/>
                    <a:pt x="248360" y="53376"/>
                    <a:pt x="279247" y="51722"/>
                  </a:cubicBezTo>
                  <a:lnTo>
                    <a:pt x="315757" y="0"/>
                  </a:lnTo>
                  <a:lnTo>
                    <a:pt x="385470" y="14816"/>
                  </a:lnTo>
                  <a:lnTo>
                    <a:pt x="385470" y="14816"/>
                  </a:lnTo>
                  <a:close/>
                  <a:moveTo>
                    <a:pt x="254974" y="456637"/>
                  </a:moveTo>
                  <a:cubicBezTo>
                    <a:pt x="350150" y="476942"/>
                    <a:pt x="443740" y="416225"/>
                    <a:pt x="464045" y="321048"/>
                  </a:cubicBezTo>
                  <a:cubicBezTo>
                    <a:pt x="484350" y="225871"/>
                    <a:pt x="423633" y="132282"/>
                    <a:pt x="328456" y="111977"/>
                  </a:cubicBezTo>
                  <a:cubicBezTo>
                    <a:pt x="233279" y="91671"/>
                    <a:pt x="139690" y="152389"/>
                    <a:pt x="119385" y="247566"/>
                  </a:cubicBezTo>
                  <a:cubicBezTo>
                    <a:pt x="99079" y="342742"/>
                    <a:pt x="159797" y="436332"/>
                    <a:pt x="254974" y="456637"/>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37" name="Freeform: Shape 67">
              <a:extLst>
                <a:ext uri="{FF2B5EF4-FFF2-40B4-BE49-F238E27FC236}">
                  <a16:creationId xmlns:a16="http://schemas.microsoft.com/office/drawing/2014/main" id="{0142FD59-15F6-AFB2-DC14-2DB8E4189395}"/>
                </a:ext>
              </a:extLst>
            </p:cNvPr>
            <p:cNvSpPr/>
            <p:nvPr/>
          </p:nvSpPr>
          <p:spPr>
            <a:xfrm>
              <a:off x="5119486" y="1161706"/>
              <a:ext cx="662939" cy="544200"/>
            </a:xfrm>
            <a:custGeom>
              <a:avLst/>
              <a:gdLst>
                <a:gd name="connsiteX0" fmla="*/ 496189 w 643998"/>
                <a:gd name="connsiteY0" fmla="*/ 118855 h 528652"/>
                <a:gd name="connsiteX1" fmla="*/ 515899 w 643998"/>
                <a:gd name="connsiteY1" fmla="*/ 89092 h 528652"/>
                <a:gd name="connsiteX2" fmla="*/ 518347 w 643998"/>
                <a:gd name="connsiteY2" fmla="*/ 86975 h 528652"/>
                <a:gd name="connsiteX3" fmla="*/ 606116 w 643998"/>
                <a:gd name="connsiteY3" fmla="*/ 46762 h 528652"/>
                <a:gd name="connsiteX4" fmla="*/ 612994 w 643998"/>
                <a:gd name="connsiteY4" fmla="*/ 48283 h 528652"/>
                <a:gd name="connsiteX5" fmla="*/ 613457 w 643998"/>
                <a:gd name="connsiteY5" fmla="*/ 55360 h 528652"/>
                <a:gd name="connsiteX6" fmla="*/ 585149 w 643998"/>
                <a:gd name="connsiteY6" fmla="*/ 97690 h 528652"/>
                <a:gd name="connsiteX7" fmla="*/ 639120 w 643998"/>
                <a:gd name="connsiteY7" fmla="*/ 106950 h 528652"/>
                <a:gd name="connsiteX8" fmla="*/ 643948 w 643998"/>
                <a:gd name="connsiteY8" fmla="*/ 111977 h 528652"/>
                <a:gd name="connsiteX9" fmla="*/ 640575 w 643998"/>
                <a:gd name="connsiteY9" fmla="*/ 118062 h 528652"/>
                <a:gd name="connsiteX10" fmla="*/ 551417 w 643998"/>
                <a:gd name="connsiteY10" fmla="*/ 158871 h 528652"/>
                <a:gd name="connsiteX11" fmla="*/ 547978 w 643998"/>
                <a:gd name="connsiteY11" fmla="*/ 159334 h 528652"/>
                <a:gd name="connsiteX12" fmla="*/ 508558 w 643998"/>
                <a:gd name="connsiteY12" fmla="*/ 152389 h 528652"/>
                <a:gd name="connsiteX13" fmla="*/ 383022 w 643998"/>
                <a:gd name="connsiteY13" fmla="*/ 209865 h 528652"/>
                <a:gd name="connsiteX14" fmla="*/ 393406 w 643998"/>
                <a:gd name="connsiteY14" fmla="*/ 232552 h 528652"/>
                <a:gd name="connsiteX15" fmla="*/ 393208 w 643998"/>
                <a:gd name="connsiteY15" fmla="*/ 237049 h 528652"/>
                <a:gd name="connsiteX16" fmla="*/ 389504 w 643998"/>
                <a:gd name="connsiteY16" fmla="*/ 239496 h 528652"/>
                <a:gd name="connsiteX17" fmla="*/ 256495 w 643998"/>
                <a:gd name="connsiteY17" fmla="*/ 254378 h 528652"/>
                <a:gd name="connsiteX18" fmla="*/ 250476 w 643998"/>
                <a:gd name="connsiteY18" fmla="*/ 250939 h 528652"/>
                <a:gd name="connsiteX19" fmla="*/ 251799 w 643998"/>
                <a:gd name="connsiteY19" fmla="*/ 244192 h 528652"/>
                <a:gd name="connsiteX20" fmla="*/ 349026 w 643998"/>
                <a:gd name="connsiteY20" fmla="*/ 154175 h 528652"/>
                <a:gd name="connsiteX21" fmla="*/ 354185 w 643998"/>
                <a:gd name="connsiteY21" fmla="*/ 152720 h 528652"/>
                <a:gd name="connsiteX22" fmla="*/ 358352 w 643998"/>
                <a:gd name="connsiteY22" fmla="*/ 156027 h 528652"/>
                <a:gd name="connsiteX23" fmla="*/ 368141 w 643998"/>
                <a:gd name="connsiteY23" fmla="*/ 177456 h 528652"/>
                <a:gd name="connsiteX24" fmla="*/ 496189 w 643998"/>
                <a:gd name="connsiteY24" fmla="*/ 118855 h 528652"/>
                <a:gd name="connsiteX25" fmla="*/ 496189 w 643998"/>
                <a:gd name="connsiteY25" fmla="*/ 118855 h 528652"/>
                <a:gd name="connsiteX26" fmla="*/ 247566 w 643998"/>
                <a:gd name="connsiteY26" fmla="*/ 135391 h 528652"/>
                <a:gd name="connsiteX27" fmla="*/ 136383 w 643998"/>
                <a:gd name="connsiteY27" fmla="*/ 246573 h 528652"/>
                <a:gd name="connsiteX28" fmla="*/ 247566 w 643998"/>
                <a:gd name="connsiteY28" fmla="*/ 357756 h 528652"/>
                <a:gd name="connsiteX29" fmla="*/ 356566 w 643998"/>
                <a:gd name="connsiteY29" fmla="*/ 268863 h 528652"/>
                <a:gd name="connsiteX30" fmla="*/ 296576 w 643998"/>
                <a:gd name="connsiteY30" fmla="*/ 275543 h 528652"/>
                <a:gd name="connsiteX31" fmla="*/ 247698 w 643998"/>
                <a:gd name="connsiteY31" fmla="*/ 303322 h 528652"/>
                <a:gd name="connsiteX32" fmla="*/ 190751 w 643998"/>
                <a:gd name="connsiteY32" fmla="*/ 246375 h 528652"/>
                <a:gd name="connsiteX33" fmla="*/ 247698 w 643998"/>
                <a:gd name="connsiteY33" fmla="*/ 189428 h 528652"/>
                <a:gd name="connsiteX34" fmla="*/ 268863 w 643998"/>
                <a:gd name="connsiteY34" fmla="*/ 193462 h 528652"/>
                <a:gd name="connsiteX35" fmla="*/ 310598 w 643998"/>
                <a:gd name="connsiteY35" fmla="*/ 154770 h 528652"/>
                <a:gd name="connsiteX36" fmla="*/ 247632 w 643998"/>
                <a:gd name="connsiteY36" fmla="*/ 135258 h 528652"/>
                <a:gd name="connsiteX37" fmla="*/ 247632 w 643998"/>
                <a:gd name="connsiteY37" fmla="*/ 135258 h 528652"/>
                <a:gd name="connsiteX38" fmla="*/ 352465 w 643998"/>
                <a:gd name="connsiteY38" fmla="*/ 472048 h 528652"/>
                <a:gd name="connsiteX39" fmla="*/ 395523 w 643998"/>
                <a:gd name="connsiteY39" fmla="*/ 517090 h 528652"/>
                <a:gd name="connsiteX40" fmla="*/ 447973 w 643998"/>
                <a:gd name="connsiteY40" fmla="*/ 464640 h 528652"/>
                <a:gd name="connsiteX41" fmla="*/ 414241 w 643998"/>
                <a:gd name="connsiteY41" fmla="*/ 430908 h 528652"/>
                <a:gd name="connsiteX42" fmla="*/ 495330 w 643998"/>
                <a:gd name="connsiteY42" fmla="*/ 247632 h 528652"/>
                <a:gd name="connsiteX43" fmla="*/ 488517 w 643998"/>
                <a:gd name="connsiteY43" fmla="*/ 189758 h 528652"/>
                <a:gd name="connsiteX44" fmla="*/ 434149 w 643998"/>
                <a:gd name="connsiteY44" fmla="*/ 214627 h 528652"/>
                <a:gd name="connsiteX45" fmla="*/ 436993 w 643998"/>
                <a:gd name="connsiteY45" fmla="*/ 247301 h 528652"/>
                <a:gd name="connsiteX46" fmla="*/ 247698 w 643998"/>
                <a:gd name="connsiteY46" fmla="*/ 436596 h 528652"/>
                <a:gd name="connsiteX47" fmla="*/ 58403 w 643998"/>
                <a:gd name="connsiteY47" fmla="*/ 247301 h 528652"/>
                <a:gd name="connsiteX48" fmla="*/ 247698 w 643998"/>
                <a:gd name="connsiteY48" fmla="*/ 58006 h 528652"/>
                <a:gd name="connsiteX49" fmla="*/ 399888 w 643998"/>
                <a:gd name="connsiteY49" fmla="*/ 134795 h 528652"/>
                <a:gd name="connsiteX50" fmla="*/ 453727 w 643998"/>
                <a:gd name="connsiteY50" fmla="*/ 110191 h 528652"/>
                <a:gd name="connsiteX51" fmla="*/ 291483 w 643998"/>
                <a:gd name="connsiteY51" fmla="*/ 3836 h 528652"/>
                <a:gd name="connsiteX52" fmla="*/ 247698 w 643998"/>
                <a:gd name="connsiteY52" fmla="*/ 0 h 528652"/>
                <a:gd name="connsiteX53" fmla="*/ 0 w 643998"/>
                <a:gd name="connsiteY53" fmla="*/ 247632 h 528652"/>
                <a:gd name="connsiteX54" fmla="*/ 81486 w 643998"/>
                <a:gd name="connsiteY54" fmla="*/ 431305 h 528652"/>
                <a:gd name="connsiteX55" fmla="*/ 48151 w 643998"/>
                <a:gd name="connsiteY55" fmla="*/ 464640 h 528652"/>
                <a:gd name="connsiteX56" fmla="*/ 100601 w 643998"/>
                <a:gd name="connsiteY56" fmla="*/ 517090 h 528652"/>
                <a:gd name="connsiteX57" fmla="*/ 143460 w 643998"/>
                <a:gd name="connsiteY57" fmla="*/ 472379 h 528652"/>
                <a:gd name="connsiteX58" fmla="*/ 247632 w 643998"/>
                <a:gd name="connsiteY58" fmla="*/ 495330 h 528652"/>
                <a:gd name="connsiteX59" fmla="*/ 352465 w 643998"/>
                <a:gd name="connsiteY59" fmla="*/ 472048 h 52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3998" h="528652">
                  <a:moveTo>
                    <a:pt x="496189" y="118855"/>
                  </a:moveTo>
                  <a:lnTo>
                    <a:pt x="515899" y="89092"/>
                  </a:lnTo>
                  <a:cubicBezTo>
                    <a:pt x="516561" y="88100"/>
                    <a:pt x="517288" y="87505"/>
                    <a:pt x="518347" y="86975"/>
                  </a:cubicBezTo>
                  <a:lnTo>
                    <a:pt x="606116" y="46762"/>
                  </a:lnTo>
                  <a:cubicBezTo>
                    <a:pt x="608497" y="45637"/>
                    <a:pt x="611275" y="46299"/>
                    <a:pt x="612994" y="48283"/>
                  </a:cubicBezTo>
                  <a:cubicBezTo>
                    <a:pt x="614714" y="50333"/>
                    <a:pt x="614912" y="53111"/>
                    <a:pt x="613457" y="55360"/>
                  </a:cubicBezTo>
                  <a:lnTo>
                    <a:pt x="585149" y="97690"/>
                  </a:lnTo>
                  <a:lnTo>
                    <a:pt x="639120" y="106950"/>
                  </a:lnTo>
                  <a:cubicBezTo>
                    <a:pt x="641700" y="107413"/>
                    <a:pt x="643618" y="109397"/>
                    <a:pt x="643948" y="111977"/>
                  </a:cubicBezTo>
                  <a:cubicBezTo>
                    <a:pt x="644279" y="114556"/>
                    <a:pt x="642956" y="117003"/>
                    <a:pt x="640575" y="118062"/>
                  </a:cubicBezTo>
                  <a:lnTo>
                    <a:pt x="551417" y="158871"/>
                  </a:lnTo>
                  <a:cubicBezTo>
                    <a:pt x="550293" y="159400"/>
                    <a:pt x="549168" y="159532"/>
                    <a:pt x="547978" y="159334"/>
                  </a:cubicBezTo>
                  <a:lnTo>
                    <a:pt x="508558" y="152389"/>
                  </a:lnTo>
                  <a:lnTo>
                    <a:pt x="383022" y="209865"/>
                  </a:lnTo>
                  <a:lnTo>
                    <a:pt x="393406" y="232552"/>
                  </a:lnTo>
                  <a:cubicBezTo>
                    <a:pt x="394068" y="234007"/>
                    <a:pt x="394002" y="235594"/>
                    <a:pt x="393208" y="237049"/>
                  </a:cubicBezTo>
                  <a:cubicBezTo>
                    <a:pt x="392414" y="238438"/>
                    <a:pt x="391091" y="239298"/>
                    <a:pt x="389504" y="239496"/>
                  </a:cubicBezTo>
                  <a:cubicBezTo>
                    <a:pt x="345190" y="244457"/>
                    <a:pt x="300875" y="249418"/>
                    <a:pt x="256495" y="254378"/>
                  </a:cubicBezTo>
                  <a:cubicBezTo>
                    <a:pt x="253915" y="254643"/>
                    <a:pt x="251600" y="253320"/>
                    <a:pt x="250476" y="250939"/>
                  </a:cubicBezTo>
                  <a:cubicBezTo>
                    <a:pt x="249418" y="248624"/>
                    <a:pt x="249947" y="245978"/>
                    <a:pt x="251799" y="244192"/>
                  </a:cubicBezTo>
                  <a:cubicBezTo>
                    <a:pt x="284208" y="214231"/>
                    <a:pt x="316617" y="184203"/>
                    <a:pt x="349026" y="154175"/>
                  </a:cubicBezTo>
                  <a:cubicBezTo>
                    <a:pt x="350415" y="152852"/>
                    <a:pt x="352267" y="152389"/>
                    <a:pt x="354185" y="152720"/>
                  </a:cubicBezTo>
                  <a:cubicBezTo>
                    <a:pt x="356103" y="153116"/>
                    <a:pt x="357558" y="154241"/>
                    <a:pt x="358352" y="156027"/>
                  </a:cubicBezTo>
                  <a:lnTo>
                    <a:pt x="368141" y="177456"/>
                  </a:lnTo>
                  <a:lnTo>
                    <a:pt x="496189" y="118855"/>
                  </a:lnTo>
                  <a:lnTo>
                    <a:pt x="496189" y="118855"/>
                  </a:lnTo>
                  <a:close/>
                  <a:moveTo>
                    <a:pt x="247566" y="135391"/>
                  </a:moveTo>
                  <a:cubicBezTo>
                    <a:pt x="186187" y="135391"/>
                    <a:pt x="136383" y="185195"/>
                    <a:pt x="136383" y="246573"/>
                  </a:cubicBezTo>
                  <a:cubicBezTo>
                    <a:pt x="136383" y="307952"/>
                    <a:pt x="186187" y="357756"/>
                    <a:pt x="247566" y="357756"/>
                  </a:cubicBezTo>
                  <a:cubicBezTo>
                    <a:pt x="301338" y="357756"/>
                    <a:pt x="346182" y="319593"/>
                    <a:pt x="356566" y="268863"/>
                  </a:cubicBezTo>
                  <a:lnTo>
                    <a:pt x="296576" y="275543"/>
                  </a:lnTo>
                  <a:cubicBezTo>
                    <a:pt x="286655" y="292211"/>
                    <a:pt x="268466" y="303322"/>
                    <a:pt x="247698" y="303322"/>
                  </a:cubicBezTo>
                  <a:cubicBezTo>
                    <a:pt x="216215" y="303322"/>
                    <a:pt x="190751" y="277858"/>
                    <a:pt x="190751" y="246375"/>
                  </a:cubicBezTo>
                  <a:cubicBezTo>
                    <a:pt x="190751" y="214892"/>
                    <a:pt x="216215" y="189428"/>
                    <a:pt x="247698" y="189428"/>
                  </a:cubicBezTo>
                  <a:cubicBezTo>
                    <a:pt x="255172" y="189428"/>
                    <a:pt x="262315" y="190883"/>
                    <a:pt x="268863" y="193462"/>
                  </a:cubicBezTo>
                  <a:lnTo>
                    <a:pt x="310598" y="154770"/>
                  </a:lnTo>
                  <a:cubicBezTo>
                    <a:pt x="292674" y="142468"/>
                    <a:pt x="270979" y="135258"/>
                    <a:pt x="247632" y="135258"/>
                  </a:cubicBezTo>
                  <a:lnTo>
                    <a:pt x="247632" y="135258"/>
                  </a:lnTo>
                  <a:close/>
                  <a:moveTo>
                    <a:pt x="352465" y="472048"/>
                  </a:moveTo>
                  <a:cubicBezTo>
                    <a:pt x="358881" y="483490"/>
                    <a:pt x="385073" y="506706"/>
                    <a:pt x="395523" y="517090"/>
                  </a:cubicBezTo>
                  <a:cubicBezTo>
                    <a:pt x="429255" y="550888"/>
                    <a:pt x="482498" y="499166"/>
                    <a:pt x="447973" y="464640"/>
                  </a:cubicBezTo>
                  <a:lnTo>
                    <a:pt x="414241" y="430908"/>
                  </a:lnTo>
                  <a:cubicBezTo>
                    <a:pt x="464045" y="385602"/>
                    <a:pt x="495330" y="320254"/>
                    <a:pt x="495330" y="247632"/>
                  </a:cubicBezTo>
                  <a:cubicBezTo>
                    <a:pt x="495330" y="227723"/>
                    <a:pt x="492949" y="208344"/>
                    <a:pt x="488517" y="189758"/>
                  </a:cubicBezTo>
                  <a:lnTo>
                    <a:pt x="434149" y="214627"/>
                  </a:lnTo>
                  <a:cubicBezTo>
                    <a:pt x="436001" y="225276"/>
                    <a:pt x="436993" y="236189"/>
                    <a:pt x="436993" y="247301"/>
                  </a:cubicBezTo>
                  <a:cubicBezTo>
                    <a:pt x="436993" y="351870"/>
                    <a:pt x="352267" y="436596"/>
                    <a:pt x="247698" y="436596"/>
                  </a:cubicBezTo>
                  <a:cubicBezTo>
                    <a:pt x="143129" y="436596"/>
                    <a:pt x="58403" y="351870"/>
                    <a:pt x="58403" y="247301"/>
                  </a:cubicBezTo>
                  <a:cubicBezTo>
                    <a:pt x="58403" y="142732"/>
                    <a:pt x="143129" y="58006"/>
                    <a:pt x="247698" y="58006"/>
                  </a:cubicBezTo>
                  <a:cubicBezTo>
                    <a:pt x="310069" y="58006"/>
                    <a:pt x="365429" y="88232"/>
                    <a:pt x="399888" y="134795"/>
                  </a:cubicBezTo>
                  <a:lnTo>
                    <a:pt x="453727" y="110191"/>
                  </a:lnTo>
                  <a:cubicBezTo>
                    <a:pt x="417019" y="55294"/>
                    <a:pt x="359013" y="15874"/>
                    <a:pt x="291483" y="3836"/>
                  </a:cubicBezTo>
                  <a:cubicBezTo>
                    <a:pt x="276998" y="1257"/>
                    <a:pt x="262381" y="0"/>
                    <a:pt x="247698" y="0"/>
                  </a:cubicBezTo>
                  <a:cubicBezTo>
                    <a:pt x="114622" y="0"/>
                    <a:pt x="0" y="107215"/>
                    <a:pt x="0" y="247632"/>
                  </a:cubicBezTo>
                  <a:cubicBezTo>
                    <a:pt x="0" y="320453"/>
                    <a:pt x="31483" y="385999"/>
                    <a:pt x="81486" y="431305"/>
                  </a:cubicBezTo>
                  <a:lnTo>
                    <a:pt x="48151" y="464640"/>
                  </a:lnTo>
                  <a:cubicBezTo>
                    <a:pt x="13228" y="499563"/>
                    <a:pt x="65612" y="552145"/>
                    <a:pt x="100601" y="517090"/>
                  </a:cubicBezTo>
                  <a:cubicBezTo>
                    <a:pt x="111051" y="506640"/>
                    <a:pt x="136978" y="483821"/>
                    <a:pt x="143460" y="472379"/>
                  </a:cubicBezTo>
                  <a:cubicBezTo>
                    <a:pt x="175141" y="487062"/>
                    <a:pt x="210395" y="495330"/>
                    <a:pt x="247632" y="495330"/>
                  </a:cubicBezTo>
                  <a:cubicBezTo>
                    <a:pt x="284869" y="495330"/>
                    <a:pt x="320651" y="486996"/>
                    <a:pt x="352465" y="472048"/>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38" name="Freeform: Shape 68">
              <a:extLst>
                <a:ext uri="{FF2B5EF4-FFF2-40B4-BE49-F238E27FC236}">
                  <a16:creationId xmlns:a16="http://schemas.microsoft.com/office/drawing/2014/main" id="{207B2B66-D073-ED2E-6B52-3185F81DB06A}"/>
                </a:ext>
              </a:extLst>
            </p:cNvPr>
            <p:cNvSpPr/>
            <p:nvPr/>
          </p:nvSpPr>
          <p:spPr>
            <a:xfrm>
              <a:off x="4729387" y="781627"/>
              <a:ext cx="1276343" cy="1269331"/>
            </a:xfrm>
            <a:custGeom>
              <a:avLst/>
              <a:gdLst>
                <a:gd name="connsiteX0" fmla="*/ 790715 w 1239877"/>
                <a:gd name="connsiteY0" fmla="*/ 17858 h 1233065"/>
                <a:gd name="connsiteX1" fmla="*/ 806787 w 1239877"/>
                <a:gd name="connsiteY1" fmla="*/ 98285 h 1233065"/>
                <a:gd name="connsiteX2" fmla="*/ 878881 w 1239877"/>
                <a:gd name="connsiteY2" fmla="*/ 130430 h 1233065"/>
                <a:gd name="connsiteX3" fmla="*/ 949387 w 1239877"/>
                <a:gd name="connsiteY3" fmla="*/ 88629 h 1233065"/>
                <a:gd name="connsiteX4" fmla="*/ 1018504 w 1239877"/>
                <a:gd name="connsiteY4" fmla="*/ 138896 h 1233065"/>
                <a:gd name="connsiteX5" fmla="*/ 1000382 w 1239877"/>
                <a:gd name="connsiteY5" fmla="*/ 219257 h 1233065"/>
                <a:gd name="connsiteX6" fmla="*/ 1052567 w 1239877"/>
                <a:gd name="connsiteY6" fmla="*/ 277660 h 1233065"/>
                <a:gd name="connsiteX7" fmla="*/ 1134714 w 1239877"/>
                <a:gd name="connsiteY7" fmla="*/ 268069 h 1233065"/>
                <a:gd name="connsiteX8" fmla="*/ 1177441 w 1239877"/>
                <a:gd name="connsiteY8" fmla="*/ 342081 h 1233065"/>
                <a:gd name="connsiteX9" fmla="*/ 1127703 w 1239877"/>
                <a:gd name="connsiteY9" fmla="*/ 408751 h 1233065"/>
                <a:gd name="connsiteX10" fmla="*/ 1151381 w 1239877"/>
                <a:gd name="connsiteY10" fmla="*/ 482498 h 1233065"/>
                <a:gd name="connsiteX11" fmla="*/ 1231015 w 1239877"/>
                <a:gd name="connsiteY11" fmla="*/ 507367 h 1233065"/>
                <a:gd name="connsiteX12" fmla="*/ 1239878 w 1239877"/>
                <a:gd name="connsiteY12" fmla="*/ 592358 h 1233065"/>
                <a:gd name="connsiteX13" fmla="*/ 1166462 w 1239877"/>
                <a:gd name="connsiteY13" fmla="*/ 633564 h 1233065"/>
                <a:gd name="connsiteX14" fmla="*/ 1158062 w 1239877"/>
                <a:gd name="connsiteY14" fmla="*/ 709229 h 1233065"/>
                <a:gd name="connsiteX15" fmla="*/ 1221623 w 1239877"/>
                <a:gd name="connsiteY15" fmla="*/ 765185 h 1233065"/>
                <a:gd name="connsiteX16" fmla="*/ 1195167 w 1239877"/>
                <a:gd name="connsiteY16" fmla="*/ 846406 h 1233065"/>
                <a:gd name="connsiteX17" fmla="*/ 1110242 w 1239877"/>
                <a:gd name="connsiteY17" fmla="*/ 854277 h 1233065"/>
                <a:gd name="connsiteX18" fmla="*/ 1072475 w 1239877"/>
                <a:gd name="connsiteY18" fmla="*/ 919029 h 1233065"/>
                <a:gd name="connsiteX19" fmla="*/ 1108191 w 1239877"/>
                <a:gd name="connsiteY19" fmla="*/ 996876 h 1233065"/>
                <a:gd name="connsiteX20" fmla="*/ 1050980 w 1239877"/>
                <a:gd name="connsiteY20" fmla="*/ 1060306 h 1233065"/>
                <a:gd name="connsiteX21" fmla="*/ 969163 w 1239877"/>
                <a:gd name="connsiteY21" fmla="*/ 1032593 h 1233065"/>
                <a:gd name="connsiteX22" fmla="*/ 909372 w 1239877"/>
                <a:gd name="connsiteY22" fmla="*/ 1075650 h 1233065"/>
                <a:gd name="connsiteX23" fmla="*/ 910364 w 1239877"/>
                <a:gd name="connsiteY23" fmla="*/ 1162361 h 1233065"/>
                <a:gd name="connsiteX24" fmla="*/ 832318 w 1239877"/>
                <a:gd name="connsiteY24" fmla="*/ 1197085 h 1233065"/>
                <a:gd name="connsiteX25" fmla="*/ 768359 w 1239877"/>
                <a:gd name="connsiteY25" fmla="*/ 1138021 h 1233065"/>
                <a:gd name="connsiteX26" fmla="*/ 696861 w 1239877"/>
                <a:gd name="connsiteY26" fmla="*/ 1153101 h 1233065"/>
                <a:gd name="connsiteX27" fmla="*/ 662335 w 1239877"/>
                <a:gd name="connsiteY27" fmla="*/ 1233066 h 1233065"/>
                <a:gd name="connsiteX28" fmla="*/ 576881 w 1239877"/>
                <a:gd name="connsiteY28" fmla="*/ 1233066 h 1233065"/>
                <a:gd name="connsiteX29" fmla="*/ 542290 w 1239877"/>
                <a:gd name="connsiteY29" fmla="*/ 1152705 h 1233065"/>
                <a:gd name="connsiteX30" fmla="*/ 506507 w 1239877"/>
                <a:gd name="connsiteY30" fmla="*/ 1146355 h 1233065"/>
                <a:gd name="connsiteX31" fmla="*/ 471254 w 1239877"/>
                <a:gd name="connsiteY31" fmla="*/ 1137558 h 1233065"/>
                <a:gd name="connsiteX32" fmla="*/ 406899 w 1239877"/>
                <a:gd name="connsiteY32" fmla="*/ 1196820 h 1233065"/>
                <a:gd name="connsiteX33" fmla="*/ 328853 w 1239877"/>
                <a:gd name="connsiteY33" fmla="*/ 1162030 h 1233065"/>
                <a:gd name="connsiteX34" fmla="*/ 329977 w 1239877"/>
                <a:gd name="connsiteY34" fmla="*/ 1074923 h 1233065"/>
                <a:gd name="connsiteX35" fmla="*/ 270847 w 1239877"/>
                <a:gd name="connsiteY35" fmla="*/ 1031997 h 1233065"/>
                <a:gd name="connsiteX36" fmla="*/ 188369 w 1239877"/>
                <a:gd name="connsiteY36" fmla="*/ 1059843 h 1233065"/>
                <a:gd name="connsiteX37" fmla="*/ 131224 w 1239877"/>
                <a:gd name="connsiteY37" fmla="*/ 996347 h 1233065"/>
                <a:gd name="connsiteX38" fmla="*/ 167469 w 1239877"/>
                <a:gd name="connsiteY38" fmla="*/ 917573 h 1233065"/>
                <a:gd name="connsiteX39" fmla="*/ 130496 w 1239877"/>
                <a:gd name="connsiteY39" fmla="*/ 853880 h 1233065"/>
                <a:gd name="connsiteX40" fmla="*/ 44447 w 1239877"/>
                <a:gd name="connsiteY40" fmla="*/ 845810 h 1233065"/>
                <a:gd name="connsiteX41" fmla="*/ 18056 w 1239877"/>
                <a:gd name="connsiteY41" fmla="*/ 764523 h 1233065"/>
                <a:gd name="connsiteX42" fmla="*/ 82412 w 1239877"/>
                <a:gd name="connsiteY42" fmla="*/ 708039 h 1233065"/>
                <a:gd name="connsiteX43" fmla="*/ 74342 w 1239877"/>
                <a:gd name="connsiteY43" fmla="*/ 633564 h 1233065"/>
                <a:gd name="connsiteX44" fmla="*/ 0 w 1239877"/>
                <a:gd name="connsiteY44" fmla="*/ 591763 h 1233065"/>
                <a:gd name="connsiteX45" fmla="*/ 8995 w 1239877"/>
                <a:gd name="connsiteY45" fmla="*/ 506838 h 1233065"/>
                <a:gd name="connsiteX46" fmla="*/ 89819 w 1239877"/>
                <a:gd name="connsiteY46" fmla="*/ 481638 h 1233065"/>
                <a:gd name="connsiteX47" fmla="*/ 113035 w 1239877"/>
                <a:gd name="connsiteY47" fmla="*/ 409148 h 1233065"/>
                <a:gd name="connsiteX48" fmla="*/ 62768 w 1239877"/>
                <a:gd name="connsiteY48" fmla="*/ 341552 h 1233065"/>
                <a:gd name="connsiteX49" fmla="*/ 105561 w 1239877"/>
                <a:gd name="connsiteY49" fmla="*/ 267606 h 1233065"/>
                <a:gd name="connsiteX50" fmla="*/ 188369 w 1239877"/>
                <a:gd name="connsiteY50" fmla="*/ 277329 h 1233065"/>
                <a:gd name="connsiteX51" fmla="*/ 240092 w 1239877"/>
                <a:gd name="connsiteY51" fmla="*/ 219654 h 1233065"/>
                <a:gd name="connsiteX52" fmla="*/ 221903 w 1239877"/>
                <a:gd name="connsiteY52" fmla="*/ 138499 h 1233065"/>
                <a:gd name="connsiteX53" fmla="*/ 291020 w 1239877"/>
                <a:gd name="connsiteY53" fmla="*/ 88298 h 1233065"/>
                <a:gd name="connsiteX54" fmla="*/ 362122 w 1239877"/>
                <a:gd name="connsiteY54" fmla="*/ 130496 h 1233065"/>
                <a:gd name="connsiteX55" fmla="*/ 433620 w 1239877"/>
                <a:gd name="connsiteY55" fmla="*/ 98484 h 1233065"/>
                <a:gd name="connsiteX56" fmla="*/ 449824 w 1239877"/>
                <a:gd name="connsiteY56" fmla="*/ 17726 h 1233065"/>
                <a:gd name="connsiteX57" fmla="*/ 533427 w 1239877"/>
                <a:gd name="connsiteY57" fmla="*/ 0 h 1233065"/>
                <a:gd name="connsiteX58" fmla="*/ 580784 w 1239877"/>
                <a:gd name="connsiteY58" fmla="*/ 66935 h 1233065"/>
                <a:gd name="connsiteX59" fmla="*/ 659756 w 1239877"/>
                <a:gd name="connsiteY59" fmla="*/ 66935 h 1233065"/>
                <a:gd name="connsiteX60" fmla="*/ 707179 w 1239877"/>
                <a:gd name="connsiteY60" fmla="*/ 66 h 1233065"/>
                <a:gd name="connsiteX61" fmla="*/ 790715 w 1239877"/>
                <a:gd name="connsiteY61" fmla="*/ 17858 h 1233065"/>
                <a:gd name="connsiteX62" fmla="*/ 790715 w 1239877"/>
                <a:gd name="connsiteY62" fmla="*/ 17858 h 1233065"/>
                <a:gd name="connsiteX63" fmla="*/ 530516 w 1239877"/>
                <a:gd name="connsiteY63" fmla="*/ 1033717 h 1233065"/>
                <a:gd name="connsiteX64" fmla="*/ 1042249 w 1239877"/>
                <a:gd name="connsiteY64" fmla="*/ 701822 h 1233065"/>
                <a:gd name="connsiteX65" fmla="*/ 710354 w 1239877"/>
                <a:gd name="connsiteY65" fmla="*/ 190089 h 1233065"/>
                <a:gd name="connsiteX66" fmla="*/ 198687 w 1239877"/>
                <a:gd name="connsiteY66" fmla="*/ 521984 h 1233065"/>
                <a:gd name="connsiteX67" fmla="*/ 530582 w 1239877"/>
                <a:gd name="connsiteY67" fmla="*/ 1033717 h 123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877" h="1233065">
                  <a:moveTo>
                    <a:pt x="790715" y="17858"/>
                  </a:moveTo>
                  <a:lnTo>
                    <a:pt x="806787" y="98285"/>
                  </a:lnTo>
                  <a:cubicBezTo>
                    <a:pt x="831855" y="107347"/>
                    <a:pt x="855930" y="118128"/>
                    <a:pt x="878881" y="130430"/>
                  </a:cubicBezTo>
                  <a:lnTo>
                    <a:pt x="949387" y="88629"/>
                  </a:lnTo>
                  <a:lnTo>
                    <a:pt x="1018504" y="138896"/>
                  </a:lnTo>
                  <a:lnTo>
                    <a:pt x="1000382" y="219257"/>
                  </a:lnTo>
                  <a:cubicBezTo>
                    <a:pt x="1019166" y="237446"/>
                    <a:pt x="1036627" y="257024"/>
                    <a:pt x="1052567" y="277660"/>
                  </a:cubicBezTo>
                  <a:lnTo>
                    <a:pt x="1134714" y="268069"/>
                  </a:lnTo>
                  <a:lnTo>
                    <a:pt x="1177441" y="342081"/>
                  </a:lnTo>
                  <a:lnTo>
                    <a:pt x="1127703" y="408751"/>
                  </a:lnTo>
                  <a:cubicBezTo>
                    <a:pt x="1137294" y="432628"/>
                    <a:pt x="1145230" y="457299"/>
                    <a:pt x="1151381" y="482498"/>
                  </a:cubicBezTo>
                  <a:lnTo>
                    <a:pt x="1231015" y="507367"/>
                  </a:lnTo>
                  <a:lnTo>
                    <a:pt x="1239878" y="592358"/>
                  </a:lnTo>
                  <a:lnTo>
                    <a:pt x="1166462" y="633564"/>
                  </a:lnTo>
                  <a:cubicBezTo>
                    <a:pt x="1165404" y="658632"/>
                    <a:pt x="1162692" y="683897"/>
                    <a:pt x="1158062" y="709229"/>
                  </a:cubicBezTo>
                  <a:lnTo>
                    <a:pt x="1221623" y="765185"/>
                  </a:lnTo>
                  <a:lnTo>
                    <a:pt x="1195167" y="846406"/>
                  </a:lnTo>
                  <a:lnTo>
                    <a:pt x="1110242" y="854277"/>
                  </a:lnTo>
                  <a:cubicBezTo>
                    <a:pt x="1099130" y="876897"/>
                    <a:pt x="1086431" y="898459"/>
                    <a:pt x="1072475" y="919029"/>
                  </a:cubicBezTo>
                  <a:lnTo>
                    <a:pt x="1108191" y="996876"/>
                  </a:lnTo>
                  <a:lnTo>
                    <a:pt x="1050980" y="1060306"/>
                  </a:lnTo>
                  <a:lnTo>
                    <a:pt x="969163" y="1032593"/>
                  </a:lnTo>
                  <a:cubicBezTo>
                    <a:pt x="950247" y="1048268"/>
                    <a:pt x="930272" y="1062621"/>
                    <a:pt x="909372" y="1075650"/>
                  </a:cubicBezTo>
                  <a:lnTo>
                    <a:pt x="910364" y="1162361"/>
                  </a:lnTo>
                  <a:lnTo>
                    <a:pt x="832318" y="1197085"/>
                  </a:lnTo>
                  <a:lnTo>
                    <a:pt x="768359" y="1138021"/>
                  </a:lnTo>
                  <a:cubicBezTo>
                    <a:pt x="745011" y="1144635"/>
                    <a:pt x="721135" y="1149662"/>
                    <a:pt x="696861" y="1153101"/>
                  </a:cubicBezTo>
                  <a:lnTo>
                    <a:pt x="662335" y="1233066"/>
                  </a:lnTo>
                  <a:lnTo>
                    <a:pt x="576881" y="1233066"/>
                  </a:lnTo>
                  <a:lnTo>
                    <a:pt x="542290" y="1152705"/>
                  </a:lnTo>
                  <a:cubicBezTo>
                    <a:pt x="530384" y="1150985"/>
                    <a:pt x="518479" y="1148868"/>
                    <a:pt x="506507" y="1146355"/>
                  </a:cubicBezTo>
                  <a:cubicBezTo>
                    <a:pt x="494536" y="1143776"/>
                    <a:pt x="482829" y="1140865"/>
                    <a:pt x="471254" y="1137558"/>
                  </a:cubicBezTo>
                  <a:lnTo>
                    <a:pt x="406899" y="1196820"/>
                  </a:lnTo>
                  <a:lnTo>
                    <a:pt x="328853" y="1162030"/>
                  </a:lnTo>
                  <a:lnTo>
                    <a:pt x="329977" y="1074923"/>
                  </a:lnTo>
                  <a:cubicBezTo>
                    <a:pt x="309209" y="1061893"/>
                    <a:pt x="289499" y="1047540"/>
                    <a:pt x="270847" y="1031997"/>
                  </a:cubicBezTo>
                  <a:lnTo>
                    <a:pt x="188369" y="1059843"/>
                  </a:lnTo>
                  <a:lnTo>
                    <a:pt x="131224" y="996347"/>
                  </a:lnTo>
                  <a:lnTo>
                    <a:pt x="167469" y="917573"/>
                  </a:lnTo>
                  <a:cubicBezTo>
                    <a:pt x="153778" y="897202"/>
                    <a:pt x="141343" y="875905"/>
                    <a:pt x="130496" y="853880"/>
                  </a:cubicBezTo>
                  <a:lnTo>
                    <a:pt x="44447" y="845810"/>
                  </a:lnTo>
                  <a:lnTo>
                    <a:pt x="18056" y="764523"/>
                  </a:lnTo>
                  <a:lnTo>
                    <a:pt x="82412" y="708039"/>
                  </a:lnTo>
                  <a:cubicBezTo>
                    <a:pt x="78046" y="683633"/>
                    <a:pt x="75334" y="658698"/>
                    <a:pt x="74342" y="633564"/>
                  </a:cubicBezTo>
                  <a:lnTo>
                    <a:pt x="0" y="591763"/>
                  </a:lnTo>
                  <a:lnTo>
                    <a:pt x="8995" y="506838"/>
                  </a:lnTo>
                  <a:lnTo>
                    <a:pt x="89819" y="481638"/>
                  </a:lnTo>
                  <a:cubicBezTo>
                    <a:pt x="95970" y="456637"/>
                    <a:pt x="103709" y="432430"/>
                    <a:pt x="113035" y="409148"/>
                  </a:cubicBezTo>
                  <a:lnTo>
                    <a:pt x="62768" y="341552"/>
                  </a:lnTo>
                  <a:lnTo>
                    <a:pt x="105561" y="267606"/>
                  </a:lnTo>
                  <a:lnTo>
                    <a:pt x="188369" y="277329"/>
                  </a:lnTo>
                  <a:cubicBezTo>
                    <a:pt x="204309" y="256825"/>
                    <a:pt x="221572" y="237578"/>
                    <a:pt x="240092" y="219654"/>
                  </a:cubicBezTo>
                  <a:lnTo>
                    <a:pt x="221903" y="138499"/>
                  </a:lnTo>
                  <a:lnTo>
                    <a:pt x="291020" y="88298"/>
                  </a:lnTo>
                  <a:lnTo>
                    <a:pt x="362122" y="130496"/>
                  </a:lnTo>
                  <a:cubicBezTo>
                    <a:pt x="385139" y="118194"/>
                    <a:pt x="409016" y="107479"/>
                    <a:pt x="433620" y="98484"/>
                  </a:cubicBezTo>
                  <a:lnTo>
                    <a:pt x="449824" y="17726"/>
                  </a:lnTo>
                  <a:lnTo>
                    <a:pt x="533427" y="0"/>
                  </a:lnTo>
                  <a:lnTo>
                    <a:pt x="580784" y="66935"/>
                  </a:lnTo>
                  <a:cubicBezTo>
                    <a:pt x="606777" y="65083"/>
                    <a:pt x="633167" y="65083"/>
                    <a:pt x="659756" y="66935"/>
                  </a:cubicBezTo>
                  <a:lnTo>
                    <a:pt x="707179" y="66"/>
                  </a:lnTo>
                  <a:lnTo>
                    <a:pt x="790715" y="17858"/>
                  </a:lnTo>
                  <a:lnTo>
                    <a:pt x="790715" y="17858"/>
                  </a:lnTo>
                  <a:close/>
                  <a:moveTo>
                    <a:pt x="530516" y="1033717"/>
                  </a:moveTo>
                  <a:cubicBezTo>
                    <a:pt x="763465" y="1083389"/>
                    <a:pt x="992577" y="934770"/>
                    <a:pt x="1042249" y="701822"/>
                  </a:cubicBezTo>
                  <a:cubicBezTo>
                    <a:pt x="1091921" y="468873"/>
                    <a:pt x="943302" y="239761"/>
                    <a:pt x="710354" y="190089"/>
                  </a:cubicBezTo>
                  <a:cubicBezTo>
                    <a:pt x="477405" y="140417"/>
                    <a:pt x="248293" y="289036"/>
                    <a:pt x="198687" y="521984"/>
                  </a:cubicBezTo>
                  <a:cubicBezTo>
                    <a:pt x="149016" y="754933"/>
                    <a:pt x="297634" y="984045"/>
                    <a:pt x="530582" y="1033717"/>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39" name="Freeform: Shape 69">
              <a:extLst>
                <a:ext uri="{FF2B5EF4-FFF2-40B4-BE49-F238E27FC236}">
                  <a16:creationId xmlns:a16="http://schemas.microsoft.com/office/drawing/2014/main" id="{15A0EA9A-F2ED-D4AA-BBAF-6B27427D6B2E}"/>
                </a:ext>
              </a:extLst>
            </p:cNvPr>
            <p:cNvSpPr/>
            <p:nvPr/>
          </p:nvSpPr>
          <p:spPr>
            <a:xfrm>
              <a:off x="4064754" y="1215892"/>
              <a:ext cx="311631" cy="417231"/>
            </a:xfrm>
            <a:custGeom>
              <a:avLst/>
              <a:gdLst>
                <a:gd name="connsiteX0" fmla="*/ 19842 w 302727"/>
                <a:gd name="connsiteY0" fmla="*/ 405312 h 405311"/>
                <a:gd name="connsiteX1" fmla="*/ 282819 w 302727"/>
                <a:gd name="connsiteY1" fmla="*/ 405312 h 405311"/>
                <a:gd name="connsiteX2" fmla="*/ 302727 w 302727"/>
                <a:gd name="connsiteY2" fmla="*/ 385403 h 405311"/>
                <a:gd name="connsiteX3" fmla="*/ 302727 w 302727"/>
                <a:gd name="connsiteY3" fmla="*/ 35981 h 405311"/>
                <a:gd name="connsiteX4" fmla="*/ 282819 w 302727"/>
                <a:gd name="connsiteY4" fmla="*/ 16138 h 405311"/>
                <a:gd name="connsiteX5" fmla="*/ 214892 w 302727"/>
                <a:gd name="connsiteY5" fmla="*/ 16138 h 405311"/>
                <a:gd name="connsiteX6" fmla="*/ 214892 w 302727"/>
                <a:gd name="connsiteY6" fmla="*/ 51854 h 405311"/>
                <a:gd name="connsiteX7" fmla="*/ 265622 w 302727"/>
                <a:gd name="connsiteY7" fmla="*/ 51854 h 405311"/>
                <a:gd name="connsiteX8" fmla="*/ 265622 w 302727"/>
                <a:gd name="connsiteY8" fmla="*/ 369596 h 405311"/>
                <a:gd name="connsiteX9" fmla="*/ 37105 w 302727"/>
                <a:gd name="connsiteY9" fmla="*/ 369596 h 405311"/>
                <a:gd name="connsiteX10" fmla="*/ 37105 w 302727"/>
                <a:gd name="connsiteY10" fmla="*/ 51854 h 405311"/>
                <a:gd name="connsiteX11" fmla="*/ 87835 w 302727"/>
                <a:gd name="connsiteY11" fmla="*/ 51854 h 405311"/>
                <a:gd name="connsiteX12" fmla="*/ 87835 w 302727"/>
                <a:gd name="connsiteY12" fmla="*/ 16138 h 405311"/>
                <a:gd name="connsiteX13" fmla="*/ 19908 w 302727"/>
                <a:gd name="connsiteY13" fmla="*/ 16138 h 405311"/>
                <a:gd name="connsiteX14" fmla="*/ 0 w 302727"/>
                <a:gd name="connsiteY14" fmla="*/ 35981 h 405311"/>
                <a:gd name="connsiteX15" fmla="*/ 0 w 302727"/>
                <a:gd name="connsiteY15" fmla="*/ 385403 h 405311"/>
                <a:gd name="connsiteX16" fmla="*/ 19908 w 302727"/>
                <a:gd name="connsiteY16" fmla="*/ 405312 h 405311"/>
                <a:gd name="connsiteX17" fmla="*/ 19908 w 302727"/>
                <a:gd name="connsiteY17" fmla="*/ 405312 h 405311"/>
                <a:gd name="connsiteX18" fmla="*/ 192007 w 302727"/>
                <a:gd name="connsiteY18" fmla="*/ 0 h 405311"/>
                <a:gd name="connsiteX19" fmla="*/ 203780 w 302727"/>
                <a:gd name="connsiteY19" fmla="*/ 3968 h 405311"/>
                <a:gd name="connsiteX20" fmla="*/ 208344 w 302727"/>
                <a:gd name="connsiteY20" fmla="*/ 12831 h 405311"/>
                <a:gd name="connsiteX21" fmla="*/ 208344 w 302727"/>
                <a:gd name="connsiteY21" fmla="*/ 63165 h 405311"/>
                <a:gd name="connsiteX22" fmla="*/ 203780 w 302727"/>
                <a:gd name="connsiteY22" fmla="*/ 72027 h 405311"/>
                <a:gd name="connsiteX23" fmla="*/ 192007 w 302727"/>
                <a:gd name="connsiteY23" fmla="*/ 76062 h 405311"/>
                <a:gd name="connsiteX24" fmla="*/ 110720 w 302727"/>
                <a:gd name="connsiteY24" fmla="*/ 76062 h 405311"/>
                <a:gd name="connsiteX25" fmla="*/ 99013 w 302727"/>
                <a:gd name="connsiteY25" fmla="*/ 72027 h 405311"/>
                <a:gd name="connsiteX26" fmla="*/ 94449 w 302727"/>
                <a:gd name="connsiteY26" fmla="*/ 63165 h 405311"/>
                <a:gd name="connsiteX27" fmla="*/ 94449 w 302727"/>
                <a:gd name="connsiteY27" fmla="*/ 12831 h 405311"/>
                <a:gd name="connsiteX28" fmla="*/ 99013 w 302727"/>
                <a:gd name="connsiteY28" fmla="*/ 3968 h 405311"/>
                <a:gd name="connsiteX29" fmla="*/ 110720 w 302727"/>
                <a:gd name="connsiteY29" fmla="*/ 0 h 405311"/>
                <a:gd name="connsiteX30" fmla="*/ 192007 w 302727"/>
                <a:gd name="connsiteY30" fmla="*/ 0 h 405311"/>
                <a:gd name="connsiteX31" fmla="*/ 121633 w 302727"/>
                <a:gd name="connsiteY31" fmla="*/ 16469 h 405311"/>
                <a:gd name="connsiteX32" fmla="*/ 181094 w 302727"/>
                <a:gd name="connsiteY32" fmla="*/ 16469 h 405311"/>
                <a:gd name="connsiteX33" fmla="*/ 190883 w 302727"/>
                <a:gd name="connsiteY33" fmla="*/ 19842 h 405311"/>
                <a:gd name="connsiteX34" fmla="*/ 190883 w 302727"/>
                <a:gd name="connsiteY34" fmla="*/ 19842 h 405311"/>
                <a:gd name="connsiteX35" fmla="*/ 195314 w 302727"/>
                <a:gd name="connsiteY35" fmla="*/ 28771 h 405311"/>
                <a:gd name="connsiteX36" fmla="*/ 195314 w 302727"/>
                <a:gd name="connsiteY36" fmla="*/ 44777 h 405311"/>
                <a:gd name="connsiteX37" fmla="*/ 190883 w 302727"/>
                <a:gd name="connsiteY37" fmla="*/ 53706 h 405311"/>
                <a:gd name="connsiteX38" fmla="*/ 190883 w 302727"/>
                <a:gd name="connsiteY38" fmla="*/ 53706 h 405311"/>
                <a:gd name="connsiteX39" fmla="*/ 181094 w 302727"/>
                <a:gd name="connsiteY39" fmla="*/ 57080 h 405311"/>
                <a:gd name="connsiteX40" fmla="*/ 121633 w 302727"/>
                <a:gd name="connsiteY40" fmla="*/ 57080 h 405311"/>
                <a:gd name="connsiteX41" fmla="*/ 111844 w 302727"/>
                <a:gd name="connsiteY41" fmla="*/ 53706 h 405311"/>
                <a:gd name="connsiteX42" fmla="*/ 111844 w 302727"/>
                <a:gd name="connsiteY42" fmla="*/ 53706 h 405311"/>
                <a:gd name="connsiteX43" fmla="*/ 107413 w 302727"/>
                <a:gd name="connsiteY43" fmla="*/ 44777 h 405311"/>
                <a:gd name="connsiteX44" fmla="*/ 107413 w 302727"/>
                <a:gd name="connsiteY44" fmla="*/ 28771 h 405311"/>
                <a:gd name="connsiteX45" fmla="*/ 111844 w 302727"/>
                <a:gd name="connsiteY45" fmla="*/ 19842 h 405311"/>
                <a:gd name="connsiteX46" fmla="*/ 111844 w 302727"/>
                <a:gd name="connsiteY46" fmla="*/ 19842 h 405311"/>
                <a:gd name="connsiteX47" fmla="*/ 121633 w 302727"/>
                <a:gd name="connsiteY47" fmla="*/ 16403 h 405311"/>
                <a:gd name="connsiteX48" fmla="*/ 121633 w 302727"/>
                <a:gd name="connsiteY48" fmla="*/ 16403 h 405311"/>
                <a:gd name="connsiteX49" fmla="*/ 75930 w 302727"/>
                <a:gd name="connsiteY49" fmla="*/ 285795 h 405311"/>
                <a:gd name="connsiteX50" fmla="*/ 226731 w 302727"/>
                <a:gd name="connsiteY50" fmla="*/ 285795 h 405311"/>
                <a:gd name="connsiteX51" fmla="*/ 234866 w 302727"/>
                <a:gd name="connsiteY51" fmla="*/ 293997 h 405311"/>
                <a:gd name="connsiteX52" fmla="*/ 234866 w 302727"/>
                <a:gd name="connsiteY52" fmla="*/ 293997 h 405311"/>
                <a:gd name="connsiteX53" fmla="*/ 226731 w 302727"/>
                <a:gd name="connsiteY53" fmla="*/ 302132 h 405311"/>
                <a:gd name="connsiteX54" fmla="*/ 75930 w 302727"/>
                <a:gd name="connsiteY54" fmla="*/ 302132 h 405311"/>
                <a:gd name="connsiteX55" fmla="*/ 67795 w 302727"/>
                <a:gd name="connsiteY55" fmla="*/ 293997 h 405311"/>
                <a:gd name="connsiteX56" fmla="*/ 67795 w 302727"/>
                <a:gd name="connsiteY56" fmla="*/ 293997 h 405311"/>
                <a:gd name="connsiteX57" fmla="*/ 75930 w 302727"/>
                <a:gd name="connsiteY57" fmla="*/ 285795 h 405311"/>
                <a:gd name="connsiteX58" fmla="*/ 75930 w 302727"/>
                <a:gd name="connsiteY58" fmla="*/ 285795 h 405311"/>
                <a:gd name="connsiteX59" fmla="*/ 226930 w 302727"/>
                <a:gd name="connsiteY59" fmla="*/ 255436 h 405311"/>
                <a:gd name="connsiteX60" fmla="*/ 74673 w 302727"/>
                <a:gd name="connsiteY60" fmla="*/ 255436 h 405311"/>
                <a:gd name="connsiteX61" fmla="*/ 74475 w 302727"/>
                <a:gd name="connsiteY61" fmla="*/ 255304 h 405311"/>
                <a:gd name="connsiteX62" fmla="*/ 74078 w 302727"/>
                <a:gd name="connsiteY62" fmla="*/ 255304 h 405311"/>
                <a:gd name="connsiteX63" fmla="*/ 73879 w 302727"/>
                <a:gd name="connsiteY63" fmla="*/ 255172 h 405311"/>
                <a:gd name="connsiteX64" fmla="*/ 73681 w 302727"/>
                <a:gd name="connsiteY64" fmla="*/ 255172 h 405311"/>
                <a:gd name="connsiteX65" fmla="*/ 73483 w 302727"/>
                <a:gd name="connsiteY65" fmla="*/ 255039 h 405311"/>
                <a:gd name="connsiteX66" fmla="*/ 73284 w 302727"/>
                <a:gd name="connsiteY66" fmla="*/ 255039 h 405311"/>
                <a:gd name="connsiteX67" fmla="*/ 73086 w 302727"/>
                <a:gd name="connsiteY67" fmla="*/ 254907 h 405311"/>
                <a:gd name="connsiteX68" fmla="*/ 72887 w 302727"/>
                <a:gd name="connsiteY68" fmla="*/ 254907 h 405311"/>
                <a:gd name="connsiteX69" fmla="*/ 72689 w 302727"/>
                <a:gd name="connsiteY69" fmla="*/ 254775 h 405311"/>
                <a:gd name="connsiteX70" fmla="*/ 72491 w 302727"/>
                <a:gd name="connsiteY70" fmla="*/ 254775 h 405311"/>
                <a:gd name="connsiteX71" fmla="*/ 72491 w 302727"/>
                <a:gd name="connsiteY71" fmla="*/ 254643 h 405311"/>
                <a:gd name="connsiteX72" fmla="*/ 72292 w 302727"/>
                <a:gd name="connsiteY72" fmla="*/ 254643 h 405311"/>
                <a:gd name="connsiteX73" fmla="*/ 72160 w 302727"/>
                <a:gd name="connsiteY73" fmla="*/ 254510 h 405311"/>
                <a:gd name="connsiteX74" fmla="*/ 71961 w 302727"/>
                <a:gd name="connsiteY74" fmla="*/ 254510 h 405311"/>
                <a:gd name="connsiteX75" fmla="*/ 71763 w 302727"/>
                <a:gd name="connsiteY75" fmla="*/ 254312 h 405311"/>
                <a:gd name="connsiteX76" fmla="*/ 71631 w 302727"/>
                <a:gd name="connsiteY76" fmla="*/ 254312 h 405311"/>
                <a:gd name="connsiteX77" fmla="*/ 71631 w 302727"/>
                <a:gd name="connsiteY77" fmla="*/ 254180 h 405311"/>
                <a:gd name="connsiteX78" fmla="*/ 71432 w 302727"/>
                <a:gd name="connsiteY78" fmla="*/ 254180 h 405311"/>
                <a:gd name="connsiteX79" fmla="*/ 71432 w 302727"/>
                <a:gd name="connsiteY79" fmla="*/ 254047 h 405311"/>
                <a:gd name="connsiteX80" fmla="*/ 71300 w 302727"/>
                <a:gd name="connsiteY80" fmla="*/ 254047 h 405311"/>
                <a:gd name="connsiteX81" fmla="*/ 71300 w 302727"/>
                <a:gd name="connsiteY81" fmla="*/ 253915 h 405311"/>
                <a:gd name="connsiteX82" fmla="*/ 71168 w 302727"/>
                <a:gd name="connsiteY82" fmla="*/ 253915 h 405311"/>
                <a:gd name="connsiteX83" fmla="*/ 71168 w 302727"/>
                <a:gd name="connsiteY83" fmla="*/ 253783 h 405311"/>
                <a:gd name="connsiteX84" fmla="*/ 71035 w 302727"/>
                <a:gd name="connsiteY84" fmla="*/ 253650 h 405311"/>
                <a:gd name="connsiteX85" fmla="*/ 71035 w 302727"/>
                <a:gd name="connsiteY85" fmla="*/ 253650 h 405311"/>
                <a:gd name="connsiteX86" fmla="*/ 70903 w 302727"/>
                <a:gd name="connsiteY86" fmla="*/ 253518 h 405311"/>
                <a:gd name="connsiteX87" fmla="*/ 70771 w 302727"/>
                <a:gd name="connsiteY87" fmla="*/ 253386 h 405311"/>
                <a:gd name="connsiteX88" fmla="*/ 70771 w 302727"/>
                <a:gd name="connsiteY88" fmla="*/ 253386 h 405311"/>
                <a:gd name="connsiteX89" fmla="*/ 70639 w 302727"/>
                <a:gd name="connsiteY89" fmla="*/ 253254 h 405311"/>
                <a:gd name="connsiteX90" fmla="*/ 70639 w 302727"/>
                <a:gd name="connsiteY90" fmla="*/ 253254 h 405311"/>
                <a:gd name="connsiteX91" fmla="*/ 70506 w 302727"/>
                <a:gd name="connsiteY91" fmla="*/ 253121 h 405311"/>
                <a:gd name="connsiteX92" fmla="*/ 70506 w 302727"/>
                <a:gd name="connsiteY92" fmla="*/ 253121 h 405311"/>
                <a:gd name="connsiteX93" fmla="*/ 70374 w 302727"/>
                <a:gd name="connsiteY93" fmla="*/ 252989 h 405311"/>
                <a:gd name="connsiteX94" fmla="*/ 70374 w 302727"/>
                <a:gd name="connsiteY94" fmla="*/ 252989 h 405311"/>
                <a:gd name="connsiteX95" fmla="*/ 70242 w 302727"/>
                <a:gd name="connsiteY95" fmla="*/ 252857 h 405311"/>
                <a:gd name="connsiteX96" fmla="*/ 70110 w 302727"/>
                <a:gd name="connsiteY96" fmla="*/ 252725 h 405311"/>
                <a:gd name="connsiteX97" fmla="*/ 69977 w 302727"/>
                <a:gd name="connsiteY97" fmla="*/ 252592 h 405311"/>
                <a:gd name="connsiteX98" fmla="*/ 69977 w 302727"/>
                <a:gd name="connsiteY98" fmla="*/ 252592 h 405311"/>
                <a:gd name="connsiteX99" fmla="*/ 69845 w 302727"/>
                <a:gd name="connsiteY99" fmla="*/ 252460 h 405311"/>
                <a:gd name="connsiteX100" fmla="*/ 69845 w 302727"/>
                <a:gd name="connsiteY100" fmla="*/ 252460 h 405311"/>
                <a:gd name="connsiteX101" fmla="*/ 69713 w 302727"/>
                <a:gd name="connsiteY101" fmla="*/ 252328 h 405311"/>
                <a:gd name="connsiteX102" fmla="*/ 69713 w 302727"/>
                <a:gd name="connsiteY102" fmla="*/ 252328 h 405311"/>
                <a:gd name="connsiteX103" fmla="*/ 69580 w 302727"/>
                <a:gd name="connsiteY103" fmla="*/ 252195 h 405311"/>
                <a:gd name="connsiteX104" fmla="*/ 69448 w 302727"/>
                <a:gd name="connsiteY104" fmla="*/ 252063 h 405311"/>
                <a:gd name="connsiteX105" fmla="*/ 69448 w 302727"/>
                <a:gd name="connsiteY105" fmla="*/ 252063 h 405311"/>
                <a:gd name="connsiteX106" fmla="*/ 69316 w 302727"/>
                <a:gd name="connsiteY106" fmla="*/ 251865 h 405311"/>
                <a:gd name="connsiteX107" fmla="*/ 69183 w 302727"/>
                <a:gd name="connsiteY107" fmla="*/ 251732 h 405311"/>
                <a:gd name="connsiteX108" fmla="*/ 69051 w 302727"/>
                <a:gd name="connsiteY108" fmla="*/ 251600 h 405311"/>
                <a:gd name="connsiteX109" fmla="*/ 69051 w 302727"/>
                <a:gd name="connsiteY109" fmla="*/ 251600 h 405311"/>
                <a:gd name="connsiteX110" fmla="*/ 68919 w 302727"/>
                <a:gd name="connsiteY110" fmla="*/ 251402 h 405311"/>
                <a:gd name="connsiteX111" fmla="*/ 68919 w 302727"/>
                <a:gd name="connsiteY111" fmla="*/ 251269 h 405311"/>
                <a:gd name="connsiteX112" fmla="*/ 68853 w 302727"/>
                <a:gd name="connsiteY112" fmla="*/ 251269 h 405311"/>
                <a:gd name="connsiteX113" fmla="*/ 68720 w 302727"/>
                <a:gd name="connsiteY113" fmla="*/ 251071 h 405311"/>
                <a:gd name="connsiteX114" fmla="*/ 68720 w 302727"/>
                <a:gd name="connsiteY114" fmla="*/ 250873 h 405311"/>
                <a:gd name="connsiteX115" fmla="*/ 68522 w 302727"/>
                <a:gd name="connsiteY115" fmla="*/ 250740 h 405311"/>
                <a:gd name="connsiteX116" fmla="*/ 68522 w 302727"/>
                <a:gd name="connsiteY116" fmla="*/ 250740 h 405311"/>
                <a:gd name="connsiteX117" fmla="*/ 68522 w 302727"/>
                <a:gd name="connsiteY117" fmla="*/ 250542 h 405311"/>
                <a:gd name="connsiteX118" fmla="*/ 68390 w 302727"/>
                <a:gd name="connsiteY118" fmla="*/ 250343 h 405311"/>
                <a:gd name="connsiteX119" fmla="*/ 68390 w 302727"/>
                <a:gd name="connsiteY119" fmla="*/ 250145 h 405311"/>
                <a:gd name="connsiteX120" fmla="*/ 68257 w 302727"/>
                <a:gd name="connsiteY120" fmla="*/ 249947 h 405311"/>
                <a:gd name="connsiteX121" fmla="*/ 68257 w 302727"/>
                <a:gd name="connsiteY121" fmla="*/ 249748 h 405311"/>
                <a:gd name="connsiteX122" fmla="*/ 68125 w 302727"/>
                <a:gd name="connsiteY122" fmla="*/ 249550 h 405311"/>
                <a:gd name="connsiteX123" fmla="*/ 68125 w 302727"/>
                <a:gd name="connsiteY123" fmla="*/ 249351 h 405311"/>
                <a:gd name="connsiteX124" fmla="*/ 67993 w 302727"/>
                <a:gd name="connsiteY124" fmla="*/ 249153 h 405311"/>
                <a:gd name="connsiteX125" fmla="*/ 67993 w 302727"/>
                <a:gd name="connsiteY125" fmla="*/ 248756 h 405311"/>
                <a:gd name="connsiteX126" fmla="*/ 67861 w 302727"/>
                <a:gd name="connsiteY126" fmla="*/ 248558 h 405311"/>
                <a:gd name="connsiteX127" fmla="*/ 67861 w 302727"/>
                <a:gd name="connsiteY127" fmla="*/ 248161 h 405311"/>
                <a:gd name="connsiteX128" fmla="*/ 67728 w 302727"/>
                <a:gd name="connsiteY128" fmla="*/ 247962 h 405311"/>
                <a:gd name="connsiteX129" fmla="*/ 67728 w 302727"/>
                <a:gd name="connsiteY129" fmla="*/ 247103 h 405311"/>
                <a:gd name="connsiteX130" fmla="*/ 75864 w 302727"/>
                <a:gd name="connsiteY130" fmla="*/ 238967 h 405311"/>
                <a:gd name="connsiteX131" fmla="*/ 226665 w 302727"/>
                <a:gd name="connsiteY131" fmla="*/ 238967 h 405311"/>
                <a:gd name="connsiteX132" fmla="*/ 234800 w 302727"/>
                <a:gd name="connsiteY132" fmla="*/ 247103 h 405311"/>
                <a:gd name="connsiteX133" fmla="*/ 234800 w 302727"/>
                <a:gd name="connsiteY133" fmla="*/ 248359 h 405311"/>
                <a:gd name="connsiteX134" fmla="*/ 234668 w 302727"/>
                <a:gd name="connsiteY134" fmla="*/ 248558 h 405311"/>
                <a:gd name="connsiteX135" fmla="*/ 234668 w 302727"/>
                <a:gd name="connsiteY135" fmla="*/ 248955 h 405311"/>
                <a:gd name="connsiteX136" fmla="*/ 234536 w 302727"/>
                <a:gd name="connsiteY136" fmla="*/ 249153 h 405311"/>
                <a:gd name="connsiteX137" fmla="*/ 234536 w 302727"/>
                <a:gd name="connsiteY137" fmla="*/ 249351 h 405311"/>
                <a:gd name="connsiteX138" fmla="*/ 234404 w 302727"/>
                <a:gd name="connsiteY138" fmla="*/ 249550 h 405311"/>
                <a:gd name="connsiteX139" fmla="*/ 234404 w 302727"/>
                <a:gd name="connsiteY139" fmla="*/ 249748 h 405311"/>
                <a:gd name="connsiteX140" fmla="*/ 234271 w 302727"/>
                <a:gd name="connsiteY140" fmla="*/ 249947 h 405311"/>
                <a:gd name="connsiteX141" fmla="*/ 234271 w 302727"/>
                <a:gd name="connsiteY141" fmla="*/ 250145 h 405311"/>
                <a:gd name="connsiteX142" fmla="*/ 234139 w 302727"/>
                <a:gd name="connsiteY142" fmla="*/ 250343 h 405311"/>
                <a:gd name="connsiteX143" fmla="*/ 234139 w 302727"/>
                <a:gd name="connsiteY143" fmla="*/ 250542 h 405311"/>
                <a:gd name="connsiteX144" fmla="*/ 233941 w 302727"/>
                <a:gd name="connsiteY144" fmla="*/ 250740 h 405311"/>
                <a:gd name="connsiteX145" fmla="*/ 233941 w 302727"/>
                <a:gd name="connsiteY145" fmla="*/ 250740 h 405311"/>
                <a:gd name="connsiteX146" fmla="*/ 233941 w 302727"/>
                <a:gd name="connsiteY146" fmla="*/ 250939 h 405311"/>
                <a:gd name="connsiteX147" fmla="*/ 233742 w 302727"/>
                <a:gd name="connsiteY147" fmla="*/ 251137 h 405311"/>
                <a:gd name="connsiteX148" fmla="*/ 233610 w 302727"/>
                <a:gd name="connsiteY148" fmla="*/ 251269 h 405311"/>
                <a:gd name="connsiteX149" fmla="*/ 233610 w 302727"/>
                <a:gd name="connsiteY149" fmla="*/ 251269 h 405311"/>
                <a:gd name="connsiteX150" fmla="*/ 233610 w 302727"/>
                <a:gd name="connsiteY150" fmla="*/ 251468 h 405311"/>
                <a:gd name="connsiteX151" fmla="*/ 233411 w 302727"/>
                <a:gd name="connsiteY151" fmla="*/ 251600 h 405311"/>
                <a:gd name="connsiteX152" fmla="*/ 233411 w 302727"/>
                <a:gd name="connsiteY152" fmla="*/ 251600 h 405311"/>
                <a:gd name="connsiteX153" fmla="*/ 233279 w 302727"/>
                <a:gd name="connsiteY153" fmla="*/ 251732 h 405311"/>
                <a:gd name="connsiteX154" fmla="*/ 233147 w 302727"/>
                <a:gd name="connsiteY154" fmla="*/ 251865 h 405311"/>
                <a:gd name="connsiteX155" fmla="*/ 233015 w 302727"/>
                <a:gd name="connsiteY155" fmla="*/ 251997 h 405311"/>
                <a:gd name="connsiteX156" fmla="*/ 233015 w 302727"/>
                <a:gd name="connsiteY156" fmla="*/ 251997 h 405311"/>
                <a:gd name="connsiteX157" fmla="*/ 232882 w 302727"/>
                <a:gd name="connsiteY157" fmla="*/ 252129 h 405311"/>
                <a:gd name="connsiteX158" fmla="*/ 232750 w 302727"/>
                <a:gd name="connsiteY158" fmla="*/ 252262 h 405311"/>
                <a:gd name="connsiteX159" fmla="*/ 232750 w 302727"/>
                <a:gd name="connsiteY159" fmla="*/ 252262 h 405311"/>
                <a:gd name="connsiteX160" fmla="*/ 232618 w 302727"/>
                <a:gd name="connsiteY160" fmla="*/ 252394 h 405311"/>
                <a:gd name="connsiteX161" fmla="*/ 232618 w 302727"/>
                <a:gd name="connsiteY161" fmla="*/ 252394 h 405311"/>
                <a:gd name="connsiteX162" fmla="*/ 232485 w 302727"/>
                <a:gd name="connsiteY162" fmla="*/ 252526 h 405311"/>
                <a:gd name="connsiteX163" fmla="*/ 232485 w 302727"/>
                <a:gd name="connsiteY163" fmla="*/ 252526 h 405311"/>
                <a:gd name="connsiteX164" fmla="*/ 232353 w 302727"/>
                <a:gd name="connsiteY164" fmla="*/ 252658 h 405311"/>
                <a:gd name="connsiteX165" fmla="*/ 232221 w 302727"/>
                <a:gd name="connsiteY165" fmla="*/ 252791 h 405311"/>
                <a:gd name="connsiteX166" fmla="*/ 232089 w 302727"/>
                <a:gd name="connsiteY166" fmla="*/ 252923 h 405311"/>
                <a:gd name="connsiteX167" fmla="*/ 232089 w 302727"/>
                <a:gd name="connsiteY167" fmla="*/ 252923 h 405311"/>
                <a:gd name="connsiteX168" fmla="*/ 231956 w 302727"/>
                <a:gd name="connsiteY168" fmla="*/ 253055 h 405311"/>
                <a:gd name="connsiteX169" fmla="*/ 231956 w 302727"/>
                <a:gd name="connsiteY169" fmla="*/ 253055 h 405311"/>
                <a:gd name="connsiteX170" fmla="*/ 231824 w 302727"/>
                <a:gd name="connsiteY170" fmla="*/ 253188 h 405311"/>
                <a:gd name="connsiteX171" fmla="*/ 231824 w 302727"/>
                <a:gd name="connsiteY171" fmla="*/ 253188 h 405311"/>
                <a:gd name="connsiteX172" fmla="*/ 231692 w 302727"/>
                <a:gd name="connsiteY172" fmla="*/ 253320 h 405311"/>
                <a:gd name="connsiteX173" fmla="*/ 231692 w 302727"/>
                <a:gd name="connsiteY173" fmla="*/ 253320 h 405311"/>
                <a:gd name="connsiteX174" fmla="*/ 231559 w 302727"/>
                <a:gd name="connsiteY174" fmla="*/ 253452 h 405311"/>
                <a:gd name="connsiteX175" fmla="*/ 231427 w 302727"/>
                <a:gd name="connsiteY175" fmla="*/ 253584 h 405311"/>
                <a:gd name="connsiteX176" fmla="*/ 231427 w 302727"/>
                <a:gd name="connsiteY176" fmla="*/ 253584 h 405311"/>
                <a:gd name="connsiteX177" fmla="*/ 231295 w 302727"/>
                <a:gd name="connsiteY177" fmla="*/ 253717 h 405311"/>
                <a:gd name="connsiteX178" fmla="*/ 231295 w 302727"/>
                <a:gd name="connsiteY178" fmla="*/ 253717 h 405311"/>
                <a:gd name="connsiteX179" fmla="*/ 231163 w 302727"/>
                <a:gd name="connsiteY179" fmla="*/ 253849 h 405311"/>
                <a:gd name="connsiteX180" fmla="*/ 231163 w 302727"/>
                <a:gd name="connsiteY180" fmla="*/ 253849 h 405311"/>
                <a:gd name="connsiteX181" fmla="*/ 231030 w 302727"/>
                <a:gd name="connsiteY181" fmla="*/ 253981 h 405311"/>
                <a:gd name="connsiteX182" fmla="*/ 231030 w 302727"/>
                <a:gd name="connsiteY182" fmla="*/ 253981 h 405311"/>
                <a:gd name="connsiteX183" fmla="*/ 230832 w 302727"/>
                <a:gd name="connsiteY183" fmla="*/ 254114 h 405311"/>
                <a:gd name="connsiteX184" fmla="*/ 230832 w 302727"/>
                <a:gd name="connsiteY184" fmla="*/ 254114 h 405311"/>
                <a:gd name="connsiteX185" fmla="*/ 230700 w 302727"/>
                <a:gd name="connsiteY185" fmla="*/ 254246 h 405311"/>
                <a:gd name="connsiteX186" fmla="*/ 230567 w 302727"/>
                <a:gd name="connsiteY186" fmla="*/ 254378 h 405311"/>
                <a:gd name="connsiteX187" fmla="*/ 230369 w 302727"/>
                <a:gd name="connsiteY187" fmla="*/ 254378 h 405311"/>
                <a:gd name="connsiteX188" fmla="*/ 230171 w 302727"/>
                <a:gd name="connsiteY188" fmla="*/ 254576 h 405311"/>
                <a:gd name="connsiteX189" fmla="*/ 229972 w 302727"/>
                <a:gd name="connsiteY189" fmla="*/ 254576 h 405311"/>
                <a:gd name="connsiteX190" fmla="*/ 229774 w 302727"/>
                <a:gd name="connsiteY190" fmla="*/ 254709 h 405311"/>
                <a:gd name="connsiteX191" fmla="*/ 229575 w 302727"/>
                <a:gd name="connsiteY191" fmla="*/ 254709 h 405311"/>
                <a:gd name="connsiteX192" fmla="*/ 229377 w 302727"/>
                <a:gd name="connsiteY192" fmla="*/ 254841 h 405311"/>
                <a:gd name="connsiteX193" fmla="*/ 229178 w 302727"/>
                <a:gd name="connsiteY193" fmla="*/ 254841 h 405311"/>
                <a:gd name="connsiteX194" fmla="*/ 228980 w 302727"/>
                <a:gd name="connsiteY194" fmla="*/ 254973 h 405311"/>
                <a:gd name="connsiteX195" fmla="*/ 228782 w 302727"/>
                <a:gd name="connsiteY195" fmla="*/ 254973 h 405311"/>
                <a:gd name="connsiteX196" fmla="*/ 228583 w 302727"/>
                <a:gd name="connsiteY196" fmla="*/ 255106 h 405311"/>
                <a:gd name="connsiteX197" fmla="*/ 228385 w 302727"/>
                <a:gd name="connsiteY197" fmla="*/ 255106 h 405311"/>
                <a:gd name="connsiteX198" fmla="*/ 228186 w 302727"/>
                <a:gd name="connsiteY198" fmla="*/ 255238 h 405311"/>
                <a:gd name="connsiteX199" fmla="*/ 227591 w 302727"/>
                <a:gd name="connsiteY199" fmla="*/ 255238 h 405311"/>
                <a:gd name="connsiteX200" fmla="*/ 227591 w 302727"/>
                <a:gd name="connsiteY200" fmla="*/ 255370 h 405311"/>
                <a:gd name="connsiteX201" fmla="*/ 226797 w 302727"/>
                <a:gd name="connsiteY201" fmla="*/ 255370 h 405311"/>
                <a:gd name="connsiteX202" fmla="*/ 234866 w 302727"/>
                <a:gd name="connsiteY202" fmla="*/ 247301 h 405311"/>
                <a:gd name="connsiteX203" fmla="*/ 234866 w 302727"/>
                <a:gd name="connsiteY203" fmla="*/ 247301 h 405311"/>
                <a:gd name="connsiteX204" fmla="*/ 67728 w 302727"/>
                <a:gd name="connsiteY204" fmla="*/ 247301 h 405311"/>
                <a:gd name="connsiteX205" fmla="*/ 67728 w 302727"/>
                <a:gd name="connsiteY205" fmla="*/ 247301 h 405311"/>
                <a:gd name="connsiteX206" fmla="*/ 75864 w 302727"/>
                <a:gd name="connsiteY206" fmla="*/ 192470 h 405311"/>
                <a:gd name="connsiteX207" fmla="*/ 226665 w 302727"/>
                <a:gd name="connsiteY207" fmla="*/ 192470 h 405311"/>
                <a:gd name="connsiteX208" fmla="*/ 234800 w 302727"/>
                <a:gd name="connsiteY208" fmla="*/ 200606 h 405311"/>
                <a:gd name="connsiteX209" fmla="*/ 234800 w 302727"/>
                <a:gd name="connsiteY209" fmla="*/ 200606 h 405311"/>
                <a:gd name="connsiteX210" fmla="*/ 226665 w 302727"/>
                <a:gd name="connsiteY210" fmla="*/ 208807 h 405311"/>
                <a:gd name="connsiteX211" fmla="*/ 75864 w 302727"/>
                <a:gd name="connsiteY211" fmla="*/ 208807 h 405311"/>
                <a:gd name="connsiteX212" fmla="*/ 67728 w 302727"/>
                <a:gd name="connsiteY212" fmla="*/ 200606 h 405311"/>
                <a:gd name="connsiteX213" fmla="*/ 67728 w 302727"/>
                <a:gd name="connsiteY213" fmla="*/ 200606 h 405311"/>
                <a:gd name="connsiteX214" fmla="*/ 75864 w 302727"/>
                <a:gd name="connsiteY214" fmla="*/ 192470 h 405311"/>
                <a:gd name="connsiteX215" fmla="*/ 75864 w 302727"/>
                <a:gd name="connsiteY215" fmla="*/ 192470 h 405311"/>
                <a:gd name="connsiteX216" fmla="*/ 75864 w 302727"/>
                <a:gd name="connsiteY216" fmla="*/ 145841 h 405311"/>
                <a:gd name="connsiteX217" fmla="*/ 226665 w 302727"/>
                <a:gd name="connsiteY217" fmla="*/ 145841 h 405311"/>
                <a:gd name="connsiteX218" fmla="*/ 234800 w 302727"/>
                <a:gd name="connsiteY218" fmla="*/ 153976 h 405311"/>
                <a:gd name="connsiteX219" fmla="*/ 234800 w 302727"/>
                <a:gd name="connsiteY219" fmla="*/ 153976 h 405311"/>
                <a:gd name="connsiteX220" fmla="*/ 226665 w 302727"/>
                <a:gd name="connsiteY220" fmla="*/ 162178 h 405311"/>
                <a:gd name="connsiteX221" fmla="*/ 75864 w 302727"/>
                <a:gd name="connsiteY221" fmla="*/ 162178 h 405311"/>
                <a:gd name="connsiteX222" fmla="*/ 67728 w 302727"/>
                <a:gd name="connsiteY222" fmla="*/ 153976 h 405311"/>
                <a:gd name="connsiteX223" fmla="*/ 67728 w 302727"/>
                <a:gd name="connsiteY223" fmla="*/ 153976 h 405311"/>
                <a:gd name="connsiteX224" fmla="*/ 75864 w 302727"/>
                <a:gd name="connsiteY224" fmla="*/ 145841 h 405311"/>
                <a:gd name="connsiteX225" fmla="*/ 75864 w 302727"/>
                <a:gd name="connsiteY225" fmla="*/ 145841 h 405311"/>
                <a:gd name="connsiteX226" fmla="*/ 75864 w 302727"/>
                <a:gd name="connsiteY226" fmla="*/ 101923 h 405311"/>
                <a:gd name="connsiteX227" fmla="*/ 226665 w 302727"/>
                <a:gd name="connsiteY227" fmla="*/ 101923 h 405311"/>
                <a:gd name="connsiteX228" fmla="*/ 234800 w 302727"/>
                <a:gd name="connsiteY228" fmla="*/ 110125 h 405311"/>
                <a:gd name="connsiteX229" fmla="*/ 234800 w 302727"/>
                <a:gd name="connsiteY229" fmla="*/ 110125 h 405311"/>
                <a:gd name="connsiteX230" fmla="*/ 226665 w 302727"/>
                <a:gd name="connsiteY230" fmla="*/ 118260 h 405311"/>
                <a:gd name="connsiteX231" fmla="*/ 75864 w 302727"/>
                <a:gd name="connsiteY231" fmla="*/ 118260 h 405311"/>
                <a:gd name="connsiteX232" fmla="*/ 67728 w 302727"/>
                <a:gd name="connsiteY232" fmla="*/ 110125 h 405311"/>
                <a:gd name="connsiteX233" fmla="*/ 67728 w 302727"/>
                <a:gd name="connsiteY233" fmla="*/ 110125 h 405311"/>
                <a:gd name="connsiteX234" fmla="*/ 75864 w 302727"/>
                <a:gd name="connsiteY234" fmla="*/ 101923 h 405311"/>
                <a:gd name="connsiteX235" fmla="*/ 75864 w 302727"/>
                <a:gd name="connsiteY235" fmla="*/ 101923 h 405311"/>
                <a:gd name="connsiteX236" fmla="*/ 113895 w 302727"/>
                <a:gd name="connsiteY236" fmla="*/ 51854 h 405311"/>
                <a:gd name="connsiteX237" fmla="*/ 113895 w 302727"/>
                <a:gd name="connsiteY237" fmla="*/ 28837 h 405311"/>
                <a:gd name="connsiteX238" fmla="*/ 115879 w 302727"/>
                <a:gd name="connsiteY238" fmla="*/ 25001 h 405311"/>
                <a:gd name="connsiteX239" fmla="*/ 115879 w 302727"/>
                <a:gd name="connsiteY239" fmla="*/ 25001 h 405311"/>
                <a:gd name="connsiteX240" fmla="*/ 121501 w 302727"/>
                <a:gd name="connsiteY240" fmla="*/ 23149 h 405311"/>
                <a:gd name="connsiteX241" fmla="*/ 180962 w 302727"/>
                <a:gd name="connsiteY241" fmla="*/ 23149 h 405311"/>
                <a:gd name="connsiteX242" fmla="*/ 186584 w 302727"/>
                <a:gd name="connsiteY242" fmla="*/ 25001 h 405311"/>
                <a:gd name="connsiteX243" fmla="*/ 186584 w 302727"/>
                <a:gd name="connsiteY243" fmla="*/ 25001 h 405311"/>
                <a:gd name="connsiteX244" fmla="*/ 188568 w 302727"/>
                <a:gd name="connsiteY244" fmla="*/ 28837 h 405311"/>
                <a:gd name="connsiteX245" fmla="*/ 188568 w 302727"/>
                <a:gd name="connsiteY245" fmla="*/ 51854 h 405311"/>
                <a:gd name="connsiteX246" fmla="*/ 113829 w 302727"/>
                <a:gd name="connsiteY246" fmla="*/ 51854 h 40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02727" h="405311">
                  <a:moveTo>
                    <a:pt x="19842" y="405312"/>
                  </a:moveTo>
                  <a:lnTo>
                    <a:pt x="282819" y="405312"/>
                  </a:lnTo>
                  <a:cubicBezTo>
                    <a:pt x="293732" y="405312"/>
                    <a:pt x="302727" y="396383"/>
                    <a:pt x="302727" y="385403"/>
                  </a:cubicBezTo>
                  <a:lnTo>
                    <a:pt x="302727" y="35981"/>
                  </a:lnTo>
                  <a:cubicBezTo>
                    <a:pt x="302727" y="25067"/>
                    <a:pt x="293798" y="16138"/>
                    <a:pt x="282819" y="16138"/>
                  </a:cubicBezTo>
                  <a:lnTo>
                    <a:pt x="214892" y="16138"/>
                  </a:lnTo>
                  <a:lnTo>
                    <a:pt x="214892" y="51854"/>
                  </a:lnTo>
                  <a:lnTo>
                    <a:pt x="265622" y="51854"/>
                  </a:lnTo>
                  <a:lnTo>
                    <a:pt x="265622" y="369596"/>
                  </a:lnTo>
                  <a:lnTo>
                    <a:pt x="37105" y="369596"/>
                  </a:lnTo>
                  <a:lnTo>
                    <a:pt x="37105" y="51854"/>
                  </a:lnTo>
                  <a:lnTo>
                    <a:pt x="87835" y="51854"/>
                  </a:lnTo>
                  <a:lnTo>
                    <a:pt x="87835" y="16138"/>
                  </a:lnTo>
                  <a:lnTo>
                    <a:pt x="19908" y="16138"/>
                  </a:lnTo>
                  <a:cubicBezTo>
                    <a:pt x="8995" y="16138"/>
                    <a:pt x="0" y="25067"/>
                    <a:pt x="0" y="35981"/>
                  </a:cubicBezTo>
                  <a:lnTo>
                    <a:pt x="0" y="385403"/>
                  </a:lnTo>
                  <a:cubicBezTo>
                    <a:pt x="0" y="396317"/>
                    <a:pt x="8929" y="405312"/>
                    <a:pt x="19908" y="405312"/>
                  </a:cubicBezTo>
                  <a:lnTo>
                    <a:pt x="19908" y="405312"/>
                  </a:lnTo>
                  <a:close/>
                  <a:moveTo>
                    <a:pt x="192007" y="0"/>
                  </a:moveTo>
                  <a:cubicBezTo>
                    <a:pt x="196637" y="0"/>
                    <a:pt x="200738" y="1521"/>
                    <a:pt x="203780" y="3968"/>
                  </a:cubicBezTo>
                  <a:cubicBezTo>
                    <a:pt x="206558" y="6283"/>
                    <a:pt x="208344" y="9458"/>
                    <a:pt x="208344" y="12831"/>
                  </a:cubicBezTo>
                  <a:lnTo>
                    <a:pt x="208344" y="63165"/>
                  </a:lnTo>
                  <a:cubicBezTo>
                    <a:pt x="208344" y="66604"/>
                    <a:pt x="206624" y="69713"/>
                    <a:pt x="203780" y="72027"/>
                  </a:cubicBezTo>
                  <a:cubicBezTo>
                    <a:pt x="200804" y="74475"/>
                    <a:pt x="196637" y="76062"/>
                    <a:pt x="192007" y="76062"/>
                  </a:cubicBezTo>
                  <a:lnTo>
                    <a:pt x="110720" y="76062"/>
                  </a:lnTo>
                  <a:cubicBezTo>
                    <a:pt x="106090" y="76062"/>
                    <a:pt x="101989" y="74541"/>
                    <a:pt x="99013" y="72027"/>
                  </a:cubicBezTo>
                  <a:cubicBezTo>
                    <a:pt x="96169" y="69713"/>
                    <a:pt x="94449" y="66538"/>
                    <a:pt x="94449" y="63165"/>
                  </a:cubicBezTo>
                  <a:lnTo>
                    <a:pt x="94449" y="12831"/>
                  </a:lnTo>
                  <a:cubicBezTo>
                    <a:pt x="94449" y="9392"/>
                    <a:pt x="96169" y="6283"/>
                    <a:pt x="99013" y="3968"/>
                  </a:cubicBezTo>
                  <a:cubicBezTo>
                    <a:pt x="101989" y="1521"/>
                    <a:pt x="106156" y="0"/>
                    <a:pt x="110720" y="0"/>
                  </a:cubicBezTo>
                  <a:lnTo>
                    <a:pt x="192007" y="0"/>
                  </a:lnTo>
                  <a:close/>
                  <a:moveTo>
                    <a:pt x="121633" y="16469"/>
                  </a:moveTo>
                  <a:lnTo>
                    <a:pt x="181094" y="16469"/>
                  </a:lnTo>
                  <a:cubicBezTo>
                    <a:pt x="184864" y="16469"/>
                    <a:pt x="188369" y="17792"/>
                    <a:pt x="190883" y="19842"/>
                  </a:cubicBezTo>
                  <a:lnTo>
                    <a:pt x="190883" y="19842"/>
                  </a:lnTo>
                  <a:cubicBezTo>
                    <a:pt x="193595" y="22091"/>
                    <a:pt x="195314" y="25266"/>
                    <a:pt x="195314" y="28771"/>
                  </a:cubicBezTo>
                  <a:lnTo>
                    <a:pt x="195314" y="44777"/>
                  </a:lnTo>
                  <a:cubicBezTo>
                    <a:pt x="195314" y="48283"/>
                    <a:pt x="193595" y="51458"/>
                    <a:pt x="190883" y="53706"/>
                  </a:cubicBezTo>
                  <a:lnTo>
                    <a:pt x="190883" y="53706"/>
                  </a:lnTo>
                  <a:cubicBezTo>
                    <a:pt x="188369" y="55823"/>
                    <a:pt x="184864" y="57080"/>
                    <a:pt x="181094" y="57080"/>
                  </a:cubicBezTo>
                  <a:lnTo>
                    <a:pt x="121633" y="57080"/>
                  </a:lnTo>
                  <a:cubicBezTo>
                    <a:pt x="117797" y="57080"/>
                    <a:pt x="114358" y="55757"/>
                    <a:pt x="111844" y="53706"/>
                  </a:cubicBezTo>
                  <a:lnTo>
                    <a:pt x="111844" y="53706"/>
                  </a:lnTo>
                  <a:cubicBezTo>
                    <a:pt x="109133" y="51458"/>
                    <a:pt x="107413" y="48283"/>
                    <a:pt x="107413" y="44777"/>
                  </a:cubicBezTo>
                  <a:lnTo>
                    <a:pt x="107413" y="28771"/>
                  </a:lnTo>
                  <a:cubicBezTo>
                    <a:pt x="107413" y="25266"/>
                    <a:pt x="109133" y="22091"/>
                    <a:pt x="111844" y="19842"/>
                  </a:cubicBezTo>
                  <a:lnTo>
                    <a:pt x="111844" y="19842"/>
                  </a:lnTo>
                  <a:cubicBezTo>
                    <a:pt x="114358" y="17726"/>
                    <a:pt x="117863" y="16403"/>
                    <a:pt x="121633" y="16403"/>
                  </a:cubicBezTo>
                  <a:lnTo>
                    <a:pt x="121633" y="16403"/>
                  </a:lnTo>
                  <a:close/>
                  <a:moveTo>
                    <a:pt x="75930" y="285795"/>
                  </a:moveTo>
                  <a:lnTo>
                    <a:pt x="226731" y="285795"/>
                  </a:lnTo>
                  <a:cubicBezTo>
                    <a:pt x="231229" y="285795"/>
                    <a:pt x="234866" y="289499"/>
                    <a:pt x="234866" y="293997"/>
                  </a:cubicBezTo>
                  <a:lnTo>
                    <a:pt x="234866" y="293997"/>
                  </a:lnTo>
                  <a:cubicBezTo>
                    <a:pt x="234866" y="298494"/>
                    <a:pt x="231163" y="302132"/>
                    <a:pt x="226731" y="302132"/>
                  </a:cubicBezTo>
                  <a:lnTo>
                    <a:pt x="75930" y="302132"/>
                  </a:lnTo>
                  <a:cubicBezTo>
                    <a:pt x="71432" y="302132"/>
                    <a:pt x="67795" y="298494"/>
                    <a:pt x="67795" y="293997"/>
                  </a:cubicBezTo>
                  <a:lnTo>
                    <a:pt x="67795" y="293997"/>
                  </a:lnTo>
                  <a:cubicBezTo>
                    <a:pt x="67795" y="289499"/>
                    <a:pt x="71498" y="285795"/>
                    <a:pt x="75930" y="285795"/>
                  </a:cubicBezTo>
                  <a:lnTo>
                    <a:pt x="75930" y="285795"/>
                  </a:lnTo>
                  <a:close/>
                  <a:moveTo>
                    <a:pt x="226930" y="255436"/>
                  </a:moveTo>
                  <a:lnTo>
                    <a:pt x="74673" y="255436"/>
                  </a:lnTo>
                  <a:lnTo>
                    <a:pt x="74475" y="255304"/>
                  </a:lnTo>
                  <a:lnTo>
                    <a:pt x="74078" y="255304"/>
                  </a:lnTo>
                  <a:lnTo>
                    <a:pt x="73879" y="255172"/>
                  </a:lnTo>
                  <a:lnTo>
                    <a:pt x="73681" y="255172"/>
                  </a:lnTo>
                  <a:lnTo>
                    <a:pt x="73483" y="255039"/>
                  </a:lnTo>
                  <a:lnTo>
                    <a:pt x="73284" y="255039"/>
                  </a:lnTo>
                  <a:lnTo>
                    <a:pt x="73086" y="254907"/>
                  </a:lnTo>
                  <a:lnTo>
                    <a:pt x="72887" y="254907"/>
                  </a:lnTo>
                  <a:lnTo>
                    <a:pt x="72689" y="254775"/>
                  </a:lnTo>
                  <a:lnTo>
                    <a:pt x="72491" y="254775"/>
                  </a:lnTo>
                  <a:lnTo>
                    <a:pt x="72491" y="254643"/>
                  </a:lnTo>
                  <a:lnTo>
                    <a:pt x="72292" y="254643"/>
                  </a:lnTo>
                  <a:lnTo>
                    <a:pt x="72160" y="254510"/>
                  </a:lnTo>
                  <a:lnTo>
                    <a:pt x="71961" y="254510"/>
                  </a:lnTo>
                  <a:lnTo>
                    <a:pt x="71763" y="254312"/>
                  </a:lnTo>
                  <a:lnTo>
                    <a:pt x="71631" y="254312"/>
                  </a:lnTo>
                  <a:lnTo>
                    <a:pt x="71631" y="254180"/>
                  </a:lnTo>
                  <a:lnTo>
                    <a:pt x="71432" y="254180"/>
                  </a:lnTo>
                  <a:lnTo>
                    <a:pt x="71432" y="254047"/>
                  </a:lnTo>
                  <a:lnTo>
                    <a:pt x="71300" y="254047"/>
                  </a:lnTo>
                  <a:lnTo>
                    <a:pt x="71300" y="253915"/>
                  </a:lnTo>
                  <a:lnTo>
                    <a:pt x="71168" y="253915"/>
                  </a:lnTo>
                  <a:lnTo>
                    <a:pt x="71168" y="253783"/>
                  </a:lnTo>
                  <a:lnTo>
                    <a:pt x="71035" y="253650"/>
                  </a:lnTo>
                  <a:lnTo>
                    <a:pt x="71035" y="253650"/>
                  </a:lnTo>
                  <a:lnTo>
                    <a:pt x="70903" y="253518"/>
                  </a:lnTo>
                  <a:lnTo>
                    <a:pt x="70771" y="253386"/>
                  </a:lnTo>
                  <a:lnTo>
                    <a:pt x="70771" y="253386"/>
                  </a:lnTo>
                  <a:lnTo>
                    <a:pt x="70639" y="253254"/>
                  </a:lnTo>
                  <a:lnTo>
                    <a:pt x="70639" y="253254"/>
                  </a:lnTo>
                  <a:lnTo>
                    <a:pt x="70506" y="253121"/>
                  </a:lnTo>
                  <a:lnTo>
                    <a:pt x="70506" y="253121"/>
                  </a:lnTo>
                  <a:lnTo>
                    <a:pt x="70374" y="252989"/>
                  </a:lnTo>
                  <a:lnTo>
                    <a:pt x="70374" y="252989"/>
                  </a:lnTo>
                  <a:lnTo>
                    <a:pt x="70242" y="252857"/>
                  </a:lnTo>
                  <a:lnTo>
                    <a:pt x="70110" y="252725"/>
                  </a:lnTo>
                  <a:lnTo>
                    <a:pt x="69977" y="252592"/>
                  </a:lnTo>
                  <a:lnTo>
                    <a:pt x="69977" y="252592"/>
                  </a:lnTo>
                  <a:lnTo>
                    <a:pt x="69845" y="252460"/>
                  </a:lnTo>
                  <a:lnTo>
                    <a:pt x="69845" y="252460"/>
                  </a:lnTo>
                  <a:lnTo>
                    <a:pt x="69713" y="252328"/>
                  </a:lnTo>
                  <a:lnTo>
                    <a:pt x="69713" y="252328"/>
                  </a:lnTo>
                  <a:lnTo>
                    <a:pt x="69580" y="252195"/>
                  </a:lnTo>
                  <a:lnTo>
                    <a:pt x="69448" y="252063"/>
                  </a:lnTo>
                  <a:lnTo>
                    <a:pt x="69448" y="252063"/>
                  </a:lnTo>
                  <a:lnTo>
                    <a:pt x="69316" y="251865"/>
                  </a:lnTo>
                  <a:lnTo>
                    <a:pt x="69183" y="251732"/>
                  </a:lnTo>
                  <a:lnTo>
                    <a:pt x="69051" y="251600"/>
                  </a:lnTo>
                  <a:lnTo>
                    <a:pt x="69051" y="251600"/>
                  </a:lnTo>
                  <a:lnTo>
                    <a:pt x="68919" y="251402"/>
                  </a:lnTo>
                  <a:lnTo>
                    <a:pt x="68919" y="251269"/>
                  </a:lnTo>
                  <a:lnTo>
                    <a:pt x="68853" y="251269"/>
                  </a:lnTo>
                  <a:lnTo>
                    <a:pt x="68720" y="251071"/>
                  </a:lnTo>
                  <a:lnTo>
                    <a:pt x="68720" y="250873"/>
                  </a:lnTo>
                  <a:lnTo>
                    <a:pt x="68522" y="250740"/>
                  </a:lnTo>
                  <a:lnTo>
                    <a:pt x="68522" y="250740"/>
                  </a:lnTo>
                  <a:lnTo>
                    <a:pt x="68522" y="250542"/>
                  </a:lnTo>
                  <a:lnTo>
                    <a:pt x="68390" y="250343"/>
                  </a:lnTo>
                  <a:lnTo>
                    <a:pt x="68390" y="250145"/>
                  </a:lnTo>
                  <a:lnTo>
                    <a:pt x="68257" y="249947"/>
                  </a:lnTo>
                  <a:lnTo>
                    <a:pt x="68257" y="249748"/>
                  </a:lnTo>
                  <a:lnTo>
                    <a:pt x="68125" y="249550"/>
                  </a:lnTo>
                  <a:lnTo>
                    <a:pt x="68125" y="249351"/>
                  </a:lnTo>
                  <a:lnTo>
                    <a:pt x="67993" y="249153"/>
                  </a:lnTo>
                  <a:lnTo>
                    <a:pt x="67993" y="248756"/>
                  </a:lnTo>
                  <a:lnTo>
                    <a:pt x="67861" y="248558"/>
                  </a:lnTo>
                  <a:lnTo>
                    <a:pt x="67861" y="248161"/>
                  </a:lnTo>
                  <a:lnTo>
                    <a:pt x="67728" y="247962"/>
                  </a:lnTo>
                  <a:lnTo>
                    <a:pt x="67728" y="247103"/>
                  </a:lnTo>
                  <a:cubicBezTo>
                    <a:pt x="67728" y="242605"/>
                    <a:pt x="71366" y="238967"/>
                    <a:pt x="75864" y="238967"/>
                  </a:cubicBezTo>
                  <a:lnTo>
                    <a:pt x="226665" y="238967"/>
                  </a:lnTo>
                  <a:cubicBezTo>
                    <a:pt x="231163" y="238967"/>
                    <a:pt x="234800" y="242671"/>
                    <a:pt x="234800" y="247103"/>
                  </a:cubicBezTo>
                  <a:lnTo>
                    <a:pt x="234800" y="248359"/>
                  </a:lnTo>
                  <a:lnTo>
                    <a:pt x="234668" y="248558"/>
                  </a:lnTo>
                  <a:lnTo>
                    <a:pt x="234668" y="248955"/>
                  </a:lnTo>
                  <a:lnTo>
                    <a:pt x="234536" y="249153"/>
                  </a:lnTo>
                  <a:lnTo>
                    <a:pt x="234536" y="249351"/>
                  </a:lnTo>
                  <a:lnTo>
                    <a:pt x="234404" y="249550"/>
                  </a:lnTo>
                  <a:lnTo>
                    <a:pt x="234404" y="249748"/>
                  </a:lnTo>
                  <a:lnTo>
                    <a:pt x="234271" y="249947"/>
                  </a:lnTo>
                  <a:lnTo>
                    <a:pt x="234271" y="250145"/>
                  </a:lnTo>
                  <a:lnTo>
                    <a:pt x="234139" y="250343"/>
                  </a:lnTo>
                  <a:lnTo>
                    <a:pt x="234139" y="250542"/>
                  </a:lnTo>
                  <a:lnTo>
                    <a:pt x="233941" y="250740"/>
                  </a:lnTo>
                  <a:lnTo>
                    <a:pt x="233941" y="250740"/>
                  </a:lnTo>
                  <a:lnTo>
                    <a:pt x="233941" y="250939"/>
                  </a:lnTo>
                  <a:lnTo>
                    <a:pt x="233742" y="251137"/>
                  </a:lnTo>
                  <a:lnTo>
                    <a:pt x="233610" y="251269"/>
                  </a:lnTo>
                  <a:lnTo>
                    <a:pt x="233610" y="251269"/>
                  </a:lnTo>
                  <a:lnTo>
                    <a:pt x="233610" y="251468"/>
                  </a:lnTo>
                  <a:lnTo>
                    <a:pt x="233411" y="251600"/>
                  </a:lnTo>
                  <a:lnTo>
                    <a:pt x="233411" y="251600"/>
                  </a:lnTo>
                  <a:lnTo>
                    <a:pt x="233279" y="251732"/>
                  </a:lnTo>
                  <a:lnTo>
                    <a:pt x="233147" y="251865"/>
                  </a:lnTo>
                  <a:lnTo>
                    <a:pt x="233015" y="251997"/>
                  </a:lnTo>
                  <a:lnTo>
                    <a:pt x="233015" y="251997"/>
                  </a:lnTo>
                  <a:lnTo>
                    <a:pt x="232882" y="252129"/>
                  </a:lnTo>
                  <a:lnTo>
                    <a:pt x="232750" y="252262"/>
                  </a:lnTo>
                  <a:lnTo>
                    <a:pt x="232750" y="252262"/>
                  </a:lnTo>
                  <a:lnTo>
                    <a:pt x="232618" y="252394"/>
                  </a:lnTo>
                  <a:lnTo>
                    <a:pt x="232618" y="252394"/>
                  </a:lnTo>
                  <a:lnTo>
                    <a:pt x="232485" y="252526"/>
                  </a:lnTo>
                  <a:lnTo>
                    <a:pt x="232485" y="252526"/>
                  </a:lnTo>
                  <a:lnTo>
                    <a:pt x="232353" y="252658"/>
                  </a:lnTo>
                  <a:lnTo>
                    <a:pt x="232221" y="252791"/>
                  </a:lnTo>
                  <a:lnTo>
                    <a:pt x="232089" y="252923"/>
                  </a:lnTo>
                  <a:lnTo>
                    <a:pt x="232089" y="252923"/>
                  </a:lnTo>
                  <a:lnTo>
                    <a:pt x="231956" y="253055"/>
                  </a:lnTo>
                  <a:lnTo>
                    <a:pt x="231956" y="253055"/>
                  </a:lnTo>
                  <a:lnTo>
                    <a:pt x="231824" y="253188"/>
                  </a:lnTo>
                  <a:lnTo>
                    <a:pt x="231824" y="253188"/>
                  </a:lnTo>
                  <a:lnTo>
                    <a:pt x="231692" y="253320"/>
                  </a:lnTo>
                  <a:lnTo>
                    <a:pt x="231692" y="253320"/>
                  </a:lnTo>
                  <a:lnTo>
                    <a:pt x="231559" y="253452"/>
                  </a:lnTo>
                  <a:lnTo>
                    <a:pt x="231427" y="253584"/>
                  </a:lnTo>
                  <a:lnTo>
                    <a:pt x="231427" y="253584"/>
                  </a:lnTo>
                  <a:lnTo>
                    <a:pt x="231295" y="253717"/>
                  </a:lnTo>
                  <a:lnTo>
                    <a:pt x="231295" y="253717"/>
                  </a:lnTo>
                  <a:lnTo>
                    <a:pt x="231163" y="253849"/>
                  </a:lnTo>
                  <a:lnTo>
                    <a:pt x="231163" y="253849"/>
                  </a:lnTo>
                  <a:lnTo>
                    <a:pt x="231030" y="253981"/>
                  </a:lnTo>
                  <a:lnTo>
                    <a:pt x="231030" y="253981"/>
                  </a:lnTo>
                  <a:lnTo>
                    <a:pt x="230832" y="254114"/>
                  </a:lnTo>
                  <a:lnTo>
                    <a:pt x="230832" y="254114"/>
                  </a:lnTo>
                  <a:lnTo>
                    <a:pt x="230700" y="254246"/>
                  </a:lnTo>
                  <a:lnTo>
                    <a:pt x="230567" y="254378"/>
                  </a:lnTo>
                  <a:lnTo>
                    <a:pt x="230369" y="254378"/>
                  </a:lnTo>
                  <a:lnTo>
                    <a:pt x="230171" y="254576"/>
                  </a:lnTo>
                  <a:lnTo>
                    <a:pt x="229972" y="254576"/>
                  </a:lnTo>
                  <a:lnTo>
                    <a:pt x="229774" y="254709"/>
                  </a:lnTo>
                  <a:lnTo>
                    <a:pt x="229575" y="254709"/>
                  </a:lnTo>
                  <a:lnTo>
                    <a:pt x="229377" y="254841"/>
                  </a:lnTo>
                  <a:lnTo>
                    <a:pt x="229178" y="254841"/>
                  </a:lnTo>
                  <a:lnTo>
                    <a:pt x="228980" y="254973"/>
                  </a:lnTo>
                  <a:lnTo>
                    <a:pt x="228782" y="254973"/>
                  </a:lnTo>
                  <a:lnTo>
                    <a:pt x="228583" y="255106"/>
                  </a:lnTo>
                  <a:lnTo>
                    <a:pt x="228385" y="255106"/>
                  </a:lnTo>
                  <a:lnTo>
                    <a:pt x="228186" y="255238"/>
                  </a:lnTo>
                  <a:lnTo>
                    <a:pt x="227591" y="255238"/>
                  </a:lnTo>
                  <a:lnTo>
                    <a:pt x="227591" y="255370"/>
                  </a:lnTo>
                  <a:lnTo>
                    <a:pt x="226797" y="255370"/>
                  </a:lnTo>
                  <a:close/>
                  <a:moveTo>
                    <a:pt x="234866" y="247301"/>
                  </a:moveTo>
                  <a:lnTo>
                    <a:pt x="234866" y="247301"/>
                  </a:lnTo>
                  <a:close/>
                  <a:moveTo>
                    <a:pt x="67728" y="247301"/>
                  </a:moveTo>
                  <a:lnTo>
                    <a:pt x="67728" y="247301"/>
                  </a:lnTo>
                  <a:close/>
                  <a:moveTo>
                    <a:pt x="75864" y="192470"/>
                  </a:moveTo>
                  <a:lnTo>
                    <a:pt x="226665" y="192470"/>
                  </a:lnTo>
                  <a:cubicBezTo>
                    <a:pt x="231163" y="192470"/>
                    <a:pt x="234800" y="196174"/>
                    <a:pt x="234800" y="200606"/>
                  </a:cubicBezTo>
                  <a:lnTo>
                    <a:pt x="234800" y="200606"/>
                  </a:lnTo>
                  <a:cubicBezTo>
                    <a:pt x="234800" y="205103"/>
                    <a:pt x="231097" y="208807"/>
                    <a:pt x="226665" y="208807"/>
                  </a:cubicBezTo>
                  <a:lnTo>
                    <a:pt x="75864" y="208807"/>
                  </a:lnTo>
                  <a:cubicBezTo>
                    <a:pt x="71366" y="208807"/>
                    <a:pt x="67728" y="205103"/>
                    <a:pt x="67728" y="200606"/>
                  </a:cubicBezTo>
                  <a:lnTo>
                    <a:pt x="67728" y="200606"/>
                  </a:lnTo>
                  <a:cubicBezTo>
                    <a:pt x="67728" y="196108"/>
                    <a:pt x="71432" y="192470"/>
                    <a:pt x="75864" y="192470"/>
                  </a:cubicBezTo>
                  <a:lnTo>
                    <a:pt x="75864" y="192470"/>
                  </a:lnTo>
                  <a:close/>
                  <a:moveTo>
                    <a:pt x="75864" y="145841"/>
                  </a:moveTo>
                  <a:lnTo>
                    <a:pt x="226665" y="145841"/>
                  </a:lnTo>
                  <a:cubicBezTo>
                    <a:pt x="231163" y="145841"/>
                    <a:pt x="234800" y="149545"/>
                    <a:pt x="234800" y="153976"/>
                  </a:cubicBezTo>
                  <a:lnTo>
                    <a:pt x="234800" y="153976"/>
                  </a:lnTo>
                  <a:cubicBezTo>
                    <a:pt x="234800" y="158474"/>
                    <a:pt x="231097" y="162178"/>
                    <a:pt x="226665" y="162178"/>
                  </a:cubicBezTo>
                  <a:lnTo>
                    <a:pt x="75864" y="162178"/>
                  </a:lnTo>
                  <a:cubicBezTo>
                    <a:pt x="71366" y="162178"/>
                    <a:pt x="67728" y="158540"/>
                    <a:pt x="67728" y="153976"/>
                  </a:cubicBezTo>
                  <a:lnTo>
                    <a:pt x="67728" y="153976"/>
                  </a:lnTo>
                  <a:cubicBezTo>
                    <a:pt x="67728" y="149478"/>
                    <a:pt x="71432" y="145841"/>
                    <a:pt x="75864" y="145841"/>
                  </a:cubicBezTo>
                  <a:lnTo>
                    <a:pt x="75864" y="145841"/>
                  </a:lnTo>
                  <a:close/>
                  <a:moveTo>
                    <a:pt x="75864" y="101923"/>
                  </a:moveTo>
                  <a:lnTo>
                    <a:pt x="226665" y="101923"/>
                  </a:lnTo>
                  <a:cubicBezTo>
                    <a:pt x="231163" y="101923"/>
                    <a:pt x="234800" y="105627"/>
                    <a:pt x="234800" y="110125"/>
                  </a:cubicBezTo>
                  <a:lnTo>
                    <a:pt x="234800" y="110125"/>
                  </a:lnTo>
                  <a:cubicBezTo>
                    <a:pt x="234800" y="114622"/>
                    <a:pt x="231097" y="118260"/>
                    <a:pt x="226665" y="118260"/>
                  </a:cubicBezTo>
                  <a:lnTo>
                    <a:pt x="75864" y="118260"/>
                  </a:lnTo>
                  <a:cubicBezTo>
                    <a:pt x="71366" y="118260"/>
                    <a:pt x="67728" y="114556"/>
                    <a:pt x="67728" y="110125"/>
                  </a:cubicBezTo>
                  <a:lnTo>
                    <a:pt x="67728" y="110125"/>
                  </a:lnTo>
                  <a:cubicBezTo>
                    <a:pt x="67728" y="105627"/>
                    <a:pt x="71432" y="101923"/>
                    <a:pt x="75864" y="101923"/>
                  </a:cubicBezTo>
                  <a:lnTo>
                    <a:pt x="75864" y="101923"/>
                  </a:lnTo>
                  <a:close/>
                  <a:moveTo>
                    <a:pt x="113895" y="51854"/>
                  </a:moveTo>
                  <a:lnTo>
                    <a:pt x="113895" y="28837"/>
                  </a:lnTo>
                  <a:cubicBezTo>
                    <a:pt x="113895" y="27382"/>
                    <a:pt x="114688" y="26060"/>
                    <a:pt x="115879" y="25001"/>
                  </a:cubicBezTo>
                  <a:lnTo>
                    <a:pt x="115879" y="25001"/>
                  </a:lnTo>
                  <a:cubicBezTo>
                    <a:pt x="117268" y="23811"/>
                    <a:pt x="119318" y="23149"/>
                    <a:pt x="121501" y="23149"/>
                  </a:cubicBezTo>
                  <a:lnTo>
                    <a:pt x="180962" y="23149"/>
                  </a:lnTo>
                  <a:cubicBezTo>
                    <a:pt x="183144" y="23149"/>
                    <a:pt x="185129" y="23877"/>
                    <a:pt x="186584" y="25001"/>
                  </a:cubicBezTo>
                  <a:lnTo>
                    <a:pt x="186584" y="25001"/>
                  </a:lnTo>
                  <a:cubicBezTo>
                    <a:pt x="187840" y="25993"/>
                    <a:pt x="188568" y="27382"/>
                    <a:pt x="188568" y="28837"/>
                  </a:cubicBezTo>
                  <a:lnTo>
                    <a:pt x="188568" y="51854"/>
                  </a:lnTo>
                  <a:lnTo>
                    <a:pt x="113829" y="51854"/>
                  </a:lnTo>
                  <a:close/>
                </a:path>
              </a:pathLst>
            </a:custGeom>
            <a:solidFill>
              <a:schemeClr val="bg1">
                <a:lumMod val="85000"/>
              </a:schemeClr>
            </a:solidFill>
            <a:ln w="6610" cap="flat">
              <a:noFill/>
              <a:prstDash val="solid"/>
              <a:miter/>
            </a:ln>
          </p:spPr>
          <p:txBody>
            <a:bodyPr rtlCol="0" anchor="ctr"/>
            <a:lstStyle/>
            <a:p>
              <a:endParaRPr lang="en-US" sz="1013"/>
            </a:p>
          </p:txBody>
        </p:sp>
        <p:sp>
          <p:nvSpPr>
            <p:cNvPr id="40" name="Freeform: Shape 70">
              <a:extLst>
                <a:ext uri="{FF2B5EF4-FFF2-40B4-BE49-F238E27FC236}">
                  <a16:creationId xmlns:a16="http://schemas.microsoft.com/office/drawing/2014/main" id="{F44B9538-1BA4-517E-C942-A7486E99246F}"/>
                </a:ext>
              </a:extLst>
            </p:cNvPr>
            <p:cNvSpPr/>
            <p:nvPr/>
          </p:nvSpPr>
          <p:spPr>
            <a:xfrm>
              <a:off x="2991258" y="522276"/>
              <a:ext cx="500640" cy="542905"/>
            </a:xfrm>
            <a:custGeom>
              <a:avLst/>
              <a:gdLst>
                <a:gd name="connsiteX0" fmla="*/ 267325 w 486337"/>
                <a:gd name="connsiteY0" fmla="*/ 527394 h 527394"/>
                <a:gd name="connsiteX1" fmla="*/ 215074 w 486337"/>
                <a:gd name="connsiteY1" fmla="*/ 527394 h 527394"/>
                <a:gd name="connsiteX2" fmla="*/ 215074 w 486337"/>
                <a:gd name="connsiteY2" fmla="*/ 501732 h 527394"/>
                <a:gd name="connsiteX3" fmla="*/ 267325 w 486337"/>
                <a:gd name="connsiteY3" fmla="*/ 501732 h 527394"/>
                <a:gd name="connsiteX4" fmla="*/ 267325 w 486337"/>
                <a:gd name="connsiteY4" fmla="*/ 527394 h 527394"/>
                <a:gd name="connsiteX5" fmla="*/ 267325 w 486337"/>
                <a:gd name="connsiteY5" fmla="*/ 527394 h 527394"/>
                <a:gd name="connsiteX6" fmla="*/ 242787 w 486337"/>
                <a:gd name="connsiteY6" fmla="*/ 109714 h 527394"/>
                <a:gd name="connsiteX7" fmla="*/ 383535 w 486337"/>
                <a:gd name="connsiteY7" fmla="*/ 246824 h 527394"/>
                <a:gd name="connsiteX8" fmla="*/ 331879 w 486337"/>
                <a:gd name="connsiteY8" fmla="*/ 362902 h 527394"/>
                <a:gd name="connsiteX9" fmla="*/ 290871 w 486337"/>
                <a:gd name="connsiteY9" fmla="*/ 433143 h 527394"/>
                <a:gd name="connsiteX10" fmla="*/ 194769 w 486337"/>
                <a:gd name="connsiteY10" fmla="*/ 433143 h 527394"/>
                <a:gd name="connsiteX11" fmla="*/ 153761 w 486337"/>
                <a:gd name="connsiteY11" fmla="*/ 362902 h 527394"/>
                <a:gd name="connsiteX12" fmla="*/ 104883 w 486337"/>
                <a:gd name="connsiteY12" fmla="*/ 277382 h 527394"/>
                <a:gd name="connsiteX13" fmla="*/ 242853 w 486337"/>
                <a:gd name="connsiteY13" fmla="*/ 109780 h 527394"/>
                <a:gd name="connsiteX14" fmla="*/ 242853 w 486337"/>
                <a:gd name="connsiteY14" fmla="*/ 109780 h 527394"/>
                <a:gd name="connsiteX15" fmla="*/ 282207 w 486337"/>
                <a:gd name="connsiteY15" fmla="*/ 395245 h 527394"/>
                <a:gd name="connsiteX16" fmla="*/ 292326 w 486337"/>
                <a:gd name="connsiteY16" fmla="*/ 369780 h 527394"/>
                <a:gd name="connsiteX17" fmla="*/ 343718 w 486337"/>
                <a:gd name="connsiteY17" fmla="*/ 269048 h 527394"/>
                <a:gd name="connsiteX18" fmla="*/ 242787 w 486337"/>
                <a:gd name="connsiteY18" fmla="*/ 147613 h 527394"/>
                <a:gd name="connsiteX19" fmla="*/ 141856 w 486337"/>
                <a:gd name="connsiteY19" fmla="*/ 269048 h 527394"/>
                <a:gd name="connsiteX20" fmla="*/ 193247 w 486337"/>
                <a:gd name="connsiteY20" fmla="*/ 369780 h 527394"/>
                <a:gd name="connsiteX21" fmla="*/ 203367 w 486337"/>
                <a:gd name="connsiteY21" fmla="*/ 395245 h 527394"/>
                <a:gd name="connsiteX22" fmla="*/ 218645 w 486337"/>
                <a:gd name="connsiteY22" fmla="*/ 395245 h 527394"/>
                <a:gd name="connsiteX23" fmla="*/ 216397 w 486337"/>
                <a:gd name="connsiteY23" fmla="*/ 334593 h 527394"/>
                <a:gd name="connsiteX24" fmla="*/ 195893 w 486337"/>
                <a:gd name="connsiteY24" fmla="*/ 268320 h 527394"/>
                <a:gd name="connsiteX25" fmla="*/ 195893 w 486337"/>
                <a:gd name="connsiteY25" fmla="*/ 268320 h 527394"/>
                <a:gd name="connsiteX26" fmla="*/ 209452 w 486337"/>
                <a:gd name="connsiteY26" fmla="*/ 234919 h 527394"/>
                <a:gd name="connsiteX27" fmla="*/ 209452 w 486337"/>
                <a:gd name="connsiteY27" fmla="*/ 234919 h 527394"/>
                <a:gd name="connsiteX28" fmla="*/ 239811 w 486337"/>
                <a:gd name="connsiteY28" fmla="*/ 228040 h 527394"/>
                <a:gd name="connsiteX29" fmla="*/ 271161 w 486337"/>
                <a:gd name="connsiteY29" fmla="*/ 232670 h 527394"/>
                <a:gd name="connsiteX30" fmla="*/ 289549 w 486337"/>
                <a:gd name="connsiteY30" fmla="*/ 268188 h 527394"/>
                <a:gd name="connsiteX31" fmla="*/ 289549 w 486337"/>
                <a:gd name="connsiteY31" fmla="*/ 268188 h 527394"/>
                <a:gd name="connsiteX32" fmla="*/ 268912 w 486337"/>
                <a:gd name="connsiteY32" fmla="*/ 334660 h 527394"/>
                <a:gd name="connsiteX33" fmla="*/ 266664 w 486337"/>
                <a:gd name="connsiteY33" fmla="*/ 395245 h 527394"/>
                <a:gd name="connsiteX34" fmla="*/ 282141 w 486337"/>
                <a:gd name="connsiteY34" fmla="*/ 395245 h 527394"/>
                <a:gd name="connsiteX35" fmla="*/ 235974 w 486337"/>
                <a:gd name="connsiteY35" fmla="*/ 395245 h 527394"/>
                <a:gd name="connsiteX36" fmla="*/ 249533 w 486337"/>
                <a:gd name="connsiteY36" fmla="*/ 395245 h 527394"/>
                <a:gd name="connsiteX37" fmla="*/ 251848 w 486337"/>
                <a:gd name="connsiteY37" fmla="*/ 331617 h 527394"/>
                <a:gd name="connsiteX38" fmla="*/ 271691 w 486337"/>
                <a:gd name="connsiteY38" fmla="*/ 263426 h 527394"/>
                <a:gd name="connsiteX39" fmla="*/ 259190 w 486337"/>
                <a:gd name="connsiteY39" fmla="*/ 250131 h 527394"/>
                <a:gd name="connsiteX40" fmla="*/ 243845 w 486337"/>
                <a:gd name="connsiteY40" fmla="*/ 247420 h 527394"/>
                <a:gd name="connsiteX41" fmla="*/ 228037 w 486337"/>
                <a:gd name="connsiteY41" fmla="*/ 249801 h 527394"/>
                <a:gd name="connsiteX42" fmla="*/ 212957 w 486337"/>
                <a:gd name="connsiteY42" fmla="*/ 264087 h 527394"/>
                <a:gd name="connsiteX43" fmla="*/ 233329 w 486337"/>
                <a:gd name="connsiteY43" fmla="*/ 331948 h 527394"/>
                <a:gd name="connsiteX44" fmla="*/ 235974 w 486337"/>
                <a:gd name="connsiteY44" fmla="*/ 395245 h 527394"/>
                <a:gd name="connsiteX45" fmla="*/ 235974 w 486337"/>
                <a:gd name="connsiteY45" fmla="*/ 395245 h 527394"/>
                <a:gd name="connsiteX46" fmla="*/ 291467 w 486337"/>
                <a:gd name="connsiteY46" fmla="*/ 464825 h 527394"/>
                <a:gd name="connsiteX47" fmla="*/ 194239 w 486337"/>
                <a:gd name="connsiteY47" fmla="*/ 464825 h 527394"/>
                <a:gd name="connsiteX48" fmla="*/ 194239 w 486337"/>
                <a:gd name="connsiteY48" fmla="*/ 439162 h 527394"/>
                <a:gd name="connsiteX49" fmla="*/ 291467 w 486337"/>
                <a:gd name="connsiteY49" fmla="*/ 439162 h 527394"/>
                <a:gd name="connsiteX50" fmla="*/ 291467 w 486337"/>
                <a:gd name="connsiteY50" fmla="*/ 464825 h 527394"/>
                <a:gd name="connsiteX51" fmla="*/ 291467 w 486337"/>
                <a:gd name="connsiteY51" fmla="*/ 464825 h 527394"/>
                <a:gd name="connsiteX52" fmla="*/ 56402 w 486337"/>
                <a:gd name="connsiteY52" fmla="*/ 266071 h 527394"/>
                <a:gd name="connsiteX53" fmla="*/ 13741 w 486337"/>
                <a:gd name="connsiteY53" fmla="*/ 266071 h 527394"/>
                <a:gd name="connsiteX54" fmla="*/ 13741 w 486337"/>
                <a:gd name="connsiteY54" fmla="*/ 222881 h 527394"/>
                <a:gd name="connsiteX55" fmla="*/ 56402 w 486337"/>
                <a:gd name="connsiteY55" fmla="*/ 222881 h 527394"/>
                <a:gd name="connsiteX56" fmla="*/ 56402 w 486337"/>
                <a:gd name="connsiteY56" fmla="*/ 266071 h 527394"/>
                <a:gd name="connsiteX57" fmla="*/ 56402 w 486337"/>
                <a:gd name="connsiteY57" fmla="*/ 266071 h 527394"/>
                <a:gd name="connsiteX58" fmla="*/ 282471 w 486337"/>
                <a:gd name="connsiteY58" fmla="*/ 496110 h 527394"/>
                <a:gd name="connsiteX59" fmla="*/ 199663 w 486337"/>
                <a:gd name="connsiteY59" fmla="*/ 496110 h 527394"/>
                <a:gd name="connsiteX60" fmla="*/ 199663 w 486337"/>
                <a:gd name="connsiteY60" fmla="*/ 470447 h 527394"/>
                <a:gd name="connsiteX61" fmla="*/ 282471 w 486337"/>
                <a:gd name="connsiteY61" fmla="*/ 470447 h 527394"/>
                <a:gd name="connsiteX62" fmla="*/ 282471 w 486337"/>
                <a:gd name="connsiteY62" fmla="*/ 496110 h 527394"/>
                <a:gd name="connsiteX63" fmla="*/ 282471 w 486337"/>
                <a:gd name="connsiteY63" fmla="*/ 496110 h 527394"/>
                <a:gd name="connsiteX64" fmla="*/ 359459 w 486337"/>
                <a:gd name="connsiteY64" fmla="*/ 97346 h 527394"/>
                <a:gd name="connsiteX65" fmla="*/ 390017 w 486337"/>
                <a:gd name="connsiteY65" fmla="*/ 127837 h 527394"/>
                <a:gd name="connsiteX66" fmla="*/ 421301 w 486337"/>
                <a:gd name="connsiteY66" fmla="*/ 96552 h 527394"/>
                <a:gd name="connsiteX67" fmla="*/ 390744 w 486337"/>
                <a:gd name="connsiteY67" fmla="*/ 65995 h 527394"/>
                <a:gd name="connsiteX68" fmla="*/ 359459 w 486337"/>
                <a:gd name="connsiteY68" fmla="*/ 97280 h 527394"/>
                <a:gd name="connsiteX69" fmla="*/ 359459 w 486337"/>
                <a:gd name="connsiteY69" fmla="*/ 97280 h 527394"/>
                <a:gd name="connsiteX70" fmla="*/ 429370 w 486337"/>
                <a:gd name="connsiteY70" fmla="*/ 222881 h 527394"/>
                <a:gd name="connsiteX71" fmla="*/ 472693 w 486337"/>
                <a:gd name="connsiteY71" fmla="*/ 222881 h 527394"/>
                <a:gd name="connsiteX72" fmla="*/ 472693 w 486337"/>
                <a:gd name="connsiteY72" fmla="*/ 266071 h 527394"/>
                <a:gd name="connsiteX73" fmla="*/ 429370 w 486337"/>
                <a:gd name="connsiteY73" fmla="*/ 266071 h 527394"/>
                <a:gd name="connsiteX74" fmla="*/ 429370 w 486337"/>
                <a:gd name="connsiteY74" fmla="*/ 222881 h 527394"/>
                <a:gd name="connsiteX75" fmla="*/ 429370 w 486337"/>
                <a:gd name="connsiteY75" fmla="*/ 222881 h 527394"/>
                <a:gd name="connsiteX76" fmla="*/ 95822 w 486337"/>
                <a:gd name="connsiteY76" fmla="*/ 127903 h 527394"/>
                <a:gd name="connsiteX77" fmla="*/ 126313 w 486337"/>
                <a:gd name="connsiteY77" fmla="*/ 97412 h 527394"/>
                <a:gd name="connsiteX78" fmla="*/ 126313 w 486337"/>
                <a:gd name="connsiteY78" fmla="*/ 97412 h 527394"/>
                <a:gd name="connsiteX79" fmla="*/ 95425 w 486337"/>
                <a:gd name="connsiteY79" fmla="*/ 66458 h 527394"/>
                <a:gd name="connsiteX80" fmla="*/ 95425 w 486337"/>
                <a:gd name="connsiteY80" fmla="*/ 66458 h 527394"/>
                <a:gd name="connsiteX81" fmla="*/ 64868 w 486337"/>
                <a:gd name="connsiteY81" fmla="*/ 96949 h 527394"/>
                <a:gd name="connsiteX82" fmla="*/ 64868 w 486337"/>
                <a:gd name="connsiteY82" fmla="*/ 96949 h 527394"/>
                <a:gd name="connsiteX83" fmla="*/ 95822 w 486337"/>
                <a:gd name="connsiteY83" fmla="*/ 127903 h 527394"/>
                <a:gd name="connsiteX84" fmla="*/ 95822 w 486337"/>
                <a:gd name="connsiteY84" fmla="*/ 127903 h 527394"/>
                <a:gd name="connsiteX85" fmla="*/ 221291 w 486337"/>
                <a:gd name="connsiteY85" fmla="*/ 57992 h 527394"/>
                <a:gd name="connsiteX86" fmla="*/ 221291 w 486337"/>
                <a:gd name="connsiteY86" fmla="*/ 13545 h 527394"/>
                <a:gd name="connsiteX87" fmla="*/ 264481 w 486337"/>
                <a:gd name="connsiteY87" fmla="*/ 13545 h 527394"/>
                <a:gd name="connsiteX88" fmla="*/ 264481 w 486337"/>
                <a:gd name="connsiteY88" fmla="*/ 57992 h 527394"/>
                <a:gd name="connsiteX89" fmla="*/ 221291 w 486337"/>
                <a:gd name="connsiteY89" fmla="*/ 57992 h 5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6337" h="527394">
                  <a:moveTo>
                    <a:pt x="267325" y="527394"/>
                  </a:moveTo>
                  <a:lnTo>
                    <a:pt x="215074" y="527394"/>
                  </a:lnTo>
                  <a:cubicBezTo>
                    <a:pt x="196422" y="527394"/>
                    <a:pt x="196620" y="501732"/>
                    <a:pt x="215074" y="501732"/>
                  </a:cubicBezTo>
                  <a:lnTo>
                    <a:pt x="267325" y="501732"/>
                  </a:lnTo>
                  <a:cubicBezTo>
                    <a:pt x="285911" y="501732"/>
                    <a:pt x="285845" y="527394"/>
                    <a:pt x="267325" y="527394"/>
                  </a:cubicBezTo>
                  <a:lnTo>
                    <a:pt x="267325" y="527394"/>
                  </a:lnTo>
                  <a:close/>
                  <a:moveTo>
                    <a:pt x="242787" y="109714"/>
                  </a:moveTo>
                  <a:cubicBezTo>
                    <a:pt x="319114" y="109714"/>
                    <a:pt x="383535" y="169969"/>
                    <a:pt x="383535" y="246824"/>
                  </a:cubicBezTo>
                  <a:cubicBezTo>
                    <a:pt x="383535" y="317926"/>
                    <a:pt x="350200" y="318653"/>
                    <a:pt x="331879" y="362902"/>
                  </a:cubicBezTo>
                  <a:cubicBezTo>
                    <a:pt x="323016" y="384398"/>
                    <a:pt x="322421" y="433143"/>
                    <a:pt x="290871" y="433143"/>
                  </a:cubicBezTo>
                  <a:lnTo>
                    <a:pt x="194769" y="433143"/>
                  </a:lnTo>
                  <a:cubicBezTo>
                    <a:pt x="163484" y="433143"/>
                    <a:pt x="162293" y="383604"/>
                    <a:pt x="153761" y="362902"/>
                  </a:cubicBezTo>
                  <a:cubicBezTo>
                    <a:pt x="140136" y="329831"/>
                    <a:pt x="112952" y="317728"/>
                    <a:pt x="104883" y="277382"/>
                  </a:cubicBezTo>
                  <a:cubicBezTo>
                    <a:pt x="87620" y="190935"/>
                    <a:pt x="151446" y="109780"/>
                    <a:pt x="242853" y="109780"/>
                  </a:cubicBezTo>
                  <a:lnTo>
                    <a:pt x="242853" y="109780"/>
                  </a:lnTo>
                  <a:close/>
                  <a:moveTo>
                    <a:pt x="282207" y="395245"/>
                  </a:moveTo>
                  <a:cubicBezTo>
                    <a:pt x="287697" y="387903"/>
                    <a:pt x="289813" y="379503"/>
                    <a:pt x="292326" y="369780"/>
                  </a:cubicBezTo>
                  <a:cubicBezTo>
                    <a:pt x="304563" y="321961"/>
                    <a:pt x="336575" y="305359"/>
                    <a:pt x="343718" y="269048"/>
                  </a:cubicBezTo>
                  <a:cubicBezTo>
                    <a:pt x="356417" y="204693"/>
                    <a:pt x="308531" y="147613"/>
                    <a:pt x="242787" y="147613"/>
                  </a:cubicBezTo>
                  <a:cubicBezTo>
                    <a:pt x="177043" y="147613"/>
                    <a:pt x="129355" y="205751"/>
                    <a:pt x="141856" y="269048"/>
                  </a:cubicBezTo>
                  <a:cubicBezTo>
                    <a:pt x="149131" y="305690"/>
                    <a:pt x="180680" y="320704"/>
                    <a:pt x="193247" y="369780"/>
                  </a:cubicBezTo>
                  <a:cubicBezTo>
                    <a:pt x="195761" y="379503"/>
                    <a:pt x="197877" y="387837"/>
                    <a:pt x="203367" y="395245"/>
                  </a:cubicBezTo>
                  <a:lnTo>
                    <a:pt x="218645" y="395245"/>
                  </a:lnTo>
                  <a:cubicBezTo>
                    <a:pt x="218976" y="371500"/>
                    <a:pt x="219175" y="353444"/>
                    <a:pt x="216397" y="334593"/>
                  </a:cubicBezTo>
                  <a:cubicBezTo>
                    <a:pt x="213619" y="315611"/>
                    <a:pt x="207732" y="295769"/>
                    <a:pt x="195893" y="268320"/>
                  </a:cubicBezTo>
                  <a:lnTo>
                    <a:pt x="195893" y="268320"/>
                  </a:lnTo>
                  <a:cubicBezTo>
                    <a:pt x="188287" y="252843"/>
                    <a:pt x="195761" y="241599"/>
                    <a:pt x="209452" y="234919"/>
                  </a:cubicBezTo>
                  <a:lnTo>
                    <a:pt x="209452" y="234919"/>
                  </a:lnTo>
                  <a:cubicBezTo>
                    <a:pt x="217918" y="230752"/>
                    <a:pt x="228765" y="228437"/>
                    <a:pt x="239811" y="228040"/>
                  </a:cubicBezTo>
                  <a:cubicBezTo>
                    <a:pt x="250790" y="227644"/>
                    <a:pt x="262034" y="229165"/>
                    <a:pt x="271161" y="232670"/>
                  </a:cubicBezTo>
                  <a:cubicBezTo>
                    <a:pt x="286771" y="238623"/>
                    <a:pt x="296427" y="250330"/>
                    <a:pt x="289549" y="268188"/>
                  </a:cubicBezTo>
                  <a:lnTo>
                    <a:pt x="289549" y="268188"/>
                  </a:lnTo>
                  <a:cubicBezTo>
                    <a:pt x="277643" y="295769"/>
                    <a:pt x="271757" y="315611"/>
                    <a:pt x="268912" y="334660"/>
                  </a:cubicBezTo>
                  <a:cubicBezTo>
                    <a:pt x="266135" y="353444"/>
                    <a:pt x="266333" y="371500"/>
                    <a:pt x="266664" y="395245"/>
                  </a:cubicBezTo>
                  <a:lnTo>
                    <a:pt x="282141" y="395245"/>
                  </a:lnTo>
                  <a:close/>
                  <a:moveTo>
                    <a:pt x="235974" y="395245"/>
                  </a:moveTo>
                  <a:lnTo>
                    <a:pt x="249533" y="395245"/>
                  </a:lnTo>
                  <a:cubicBezTo>
                    <a:pt x="249203" y="371169"/>
                    <a:pt x="249136" y="351724"/>
                    <a:pt x="251848" y="331617"/>
                  </a:cubicBezTo>
                  <a:cubicBezTo>
                    <a:pt x="254626" y="311312"/>
                    <a:pt x="260380" y="290345"/>
                    <a:pt x="271691" y="263426"/>
                  </a:cubicBezTo>
                  <a:cubicBezTo>
                    <a:pt x="270897" y="257142"/>
                    <a:pt x="265936" y="252645"/>
                    <a:pt x="259190" y="250131"/>
                  </a:cubicBezTo>
                  <a:cubicBezTo>
                    <a:pt x="254626" y="248412"/>
                    <a:pt x="249269" y="247486"/>
                    <a:pt x="243845" y="247420"/>
                  </a:cubicBezTo>
                  <a:cubicBezTo>
                    <a:pt x="238422" y="247420"/>
                    <a:pt x="232932" y="248213"/>
                    <a:pt x="228037" y="249801"/>
                  </a:cubicBezTo>
                  <a:cubicBezTo>
                    <a:pt x="220167" y="252446"/>
                    <a:pt x="214082" y="257209"/>
                    <a:pt x="212957" y="264087"/>
                  </a:cubicBezTo>
                  <a:cubicBezTo>
                    <a:pt x="224466" y="291271"/>
                    <a:pt x="230352" y="311973"/>
                    <a:pt x="233329" y="331948"/>
                  </a:cubicBezTo>
                  <a:cubicBezTo>
                    <a:pt x="236239" y="351790"/>
                    <a:pt x="236305" y="370971"/>
                    <a:pt x="235974" y="395245"/>
                  </a:cubicBezTo>
                  <a:lnTo>
                    <a:pt x="235974" y="395245"/>
                  </a:lnTo>
                  <a:close/>
                  <a:moveTo>
                    <a:pt x="291467" y="464825"/>
                  </a:moveTo>
                  <a:lnTo>
                    <a:pt x="194239" y="464825"/>
                  </a:lnTo>
                  <a:cubicBezTo>
                    <a:pt x="178895" y="464825"/>
                    <a:pt x="178895" y="439162"/>
                    <a:pt x="194239" y="439162"/>
                  </a:cubicBezTo>
                  <a:lnTo>
                    <a:pt x="291467" y="439162"/>
                  </a:lnTo>
                  <a:cubicBezTo>
                    <a:pt x="306811" y="439162"/>
                    <a:pt x="306811" y="464825"/>
                    <a:pt x="291467" y="464825"/>
                  </a:cubicBezTo>
                  <a:lnTo>
                    <a:pt x="291467" y="464825"/>
                  </a:lnTo>
                  <a:close/>
                  <a:moveTo>
                    <a:pt x="56402" y="266071"/>
                  </a:moveTo>
                  <a:lnTo>
                    <a:pt x="13741" y="266071"/>
                  </a:lnTo>
                  <a:cubicBezTo>
                    <a:pt x="-4580" y="266071"/>
                    <a:pt x="-4580" y="222881"/>
                    <a:pt x="13741" y="222881"/>
                  </a:cubicBezTo>
                  <a:lnTo>
                    <a:pt x="56402" y="222881"/>
                  </a:lnTo>
                  <a:cubicBezTo>
                    <a:pt x="75120" y="222881"/>
                    <a:pt x="74061" y="266071"/>
                    <a:pt x="56402" y="266071"/>
                  </a:cubicBezTo>
                  <a:lnTo>
                    <a:pt x="56402" y="266071"/>
                  </a:lnTo>
                  <a:close/>
                  <a:moveTo>
                    <a:pt x="282471" y="496110"/>
                  </a:moveTo>
                  <a:lnTo>
                    <a:pt x="199663" y="496110"/>
                  </a:lnTo>
                  <a:cubicBezTo>
                    <a:pt x="184384" y="496110"/>
                    <a:pt x="184318" y="470447"/>
                    <a:pt x="199663" y="470447"/>
                  </a:cubicBezTo>
                  <a:lnTo>
                    <a:pt x="282471" y="470447"/>
                  </a:lnTo>
                  <a:cubicBezTo>
                    <a:pt x="297816" y="470447"/>
                    <a:pt x="297750" y="496110"/>
                    <a:pt x="282471" y="496110"/>
                  </a:cubicBezTo>
                  <a:lnTo>
                    <a:pt x="282471" y="496110"/>
                  </a:lnTo>
                  <a:close/>
                  <a:moveTo>
                    <a:pt x="359459" y="97346"/>
                  </a:moveTo>
                  <a:cubicBezTo>
                    <a:pt x="346165" y="110772"/>
                    <a:pt x="377781" y="140073"/>
                    <a:pt x="390017" y="127837"/>
                  </a:cubicBezTo>
                  <a:lnTo>
                    <a:pt x="421301" y="96552"/>
                  </a:lnTo>
                  <a:cubicBezTo>
                    <a:pt x="434066" y="83787"/>
                    <a:pt x="403509" y="53230"/>
                    <a:pt x="390744" y="65995"/>
                  </a:cubicBezTo>
                  <a:lnTo>
                    <a:pt x="359459" y="97280"/>
                  </a:lnTo>
                  <a:lnTo>
                    <a:pt x="359459" y="97280"/>
                  </a:lnTo>
                  <a:close/>
                  <a:moveTo>
                    <a:pt x="429370" y="222881"/>
                  </a:moveTo>
                  <a:lnTo>
                    <a:pt x="472693" y="222881"/>
                  </a:lnTo>
                  <a:cubicBezTo>
                    <a:pt x="491411" y="222881"/>
                    <a:pt x="490352" y="266071"/>
                    <a:pt x="472693" y="266071"/>
                  </a:cubicBezTo>
                  <a:lnTo>
                    <a:pt x="429370" y="266071"/>
                  </a:lnTo>
                  <a:cubicBezTo>
                    <a:pt x="411579" y="266071"/>
                    <a:pt x="410917" y="222881"/>
                    <a:pt x="429370" y="222881"/>
                  </a:cubicBezTo>
                  <a:lnTo>
                    <a:pt x="429370" y="222881"/>
                  </a:lnTo>
                  <a:close/>
                  <a:moveTo>
                    <a:pt x="95822" y="127903"/>
                  </a:moveTo>
                  <a:cubicBezTo>
                    <a:pt x="108653" y="140668"/>
                    <a:pt x="139012" y="110111"/>
                    <a:pt x="126313" y="97412"/>
                  </a:cubicBezTo>
                  <a:lnTo>
                    <a:pt x="126313" y="97412"/>
                  </a:lnTo>
                  <a:lnTo>
                    <a:pt x="95425" y="66458"/>
                  </a:lnTo>
                  <a:lnTo>
                    <a:pt x="95425" y="66458"/>
                  </a:lnTo>
                  <a:cubicBezTo>
                    <a:pt x="83056" y="54024"/>
                    <a:pt x="51706" y="83655"/>
                    <a:pt x="64868" y="96949"/>
                  </a:cubicBezTo>
                  <a:lnTo>
                    <a:pt x="64868" y="96949"/>
                  </a:lnTo>
                  <a:lnTo>
                    <a:pt x="95822" y="127903"/>
                  </a:lnTo>
                  <a:lnTo>
                    <a:pt x="95822" y="127903"/>
                  </a:lnTo>
                  <a:close/>
                  <a:moveTo>
                    <a:pt x="221291" y="57992"/>
                  </a:moveTo>
                  <a:lnTo>
                    <a:pt x="221291" y="13545"/>
                  </a:lnTo>
                  <a:cubicBezTo>
                    <a:pt x="221291" y="-3982"/>
                    <a:pt x="264481" y="-5040"/>
                    <a:pt x="264481" y="13545"/>
                  </a:cubicBezTo>
                  <a:lnTo>
                    <a:pt x="264481" y="57992"/>
                  </a:lnTo>
                  <a:cubicBezTo>
                    <a:pt x="264481" y="75652"/>
                    <a:pt x="221291" y="76710"/>
                    <a:pt x="221291" y="57992"/>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41" name="Freeform: Shape 71">
              <a:extLst>
                <a:ext uri="{FF2B5EF4-FFF2-40B4-BE49-F238E27FC236}">
                  <a16:creationId xmlns:a16="http://schemas.microsoft.com/office/drawing/2014/main" id="{87EA0DB3-16E8-703D-7C57-BDB08B75CF2B}"/>
                </a:ext>
              </a:extLst>
            </p:cNvPr>
            <p:cNvSpPr/>
            <p:nvPr/>
          </p:nvSpPr>
          <p:spPr>
            <a:xfrm>
              <a:off x="4380974" y="411436"/>
              <a:ext cx="282285" cy="279494"/>
            </a:xfrm>
            <a:custGeom>
              <a:avLst/>
              <a:gdLst>
                <a:gd name="connsiteX0" fmla="*/ 170379 w 274220"/>
                <a:gd name="connsiteY0" fmla="*/ 216479 h 271508"/>
                <a:gd name="connsiteX1" fmla="*/ 170379 w 274220"/>
                <a:gd name="connsiteY1" fmla="*/ 81552 h 271508"/>
                <a:gd name="connsiteX2" fmla="*/ 149214 w 274220"/>
                <a:gd name="connsiteY2" fmla="*/ 60453 h 271508"/>
                <a:gd name="connsiteX3" fmla="*/ 124940 w 274220"/>
                <a:gd name="connsiteY3" fmla="*/ 60453 h 271508"/>
                <a:gd name="connsiteX4" fmla="*/ 103775 w 274220"/>
                <a:gd name="connsiteY4" fmla="*/ 81552 h 271508"/>
                <a:gd name="connsiteX5" fmla="*/ 103775 w 274220"/>
                <a:gd name="connsiteY5" fmla="*/ 216479 h 271508"/>
                <a:gd name="connsiteX6" fmla="*/ 124940 w 274220"/>
                <a:gd name="connsiteY6" fmla="*/ 237644 h 271508"/>
                <a:gd name="connsiteX7" fmla="*/ 149214 w 274220"/>
                <a:gd name="connsiteY7" fmla="*/ 237644 h 271508"/>
                <a:gd name="connsiteX8" fmla="*/ 170379 w 274220"/>
                <a:gd name="connsiteY8" fmla="*/ 216479 h 271508"/>
                <a:gd name="connsiteX9" fmla="*/ 170379 w 274220"/>
                <a:gd name="connsiteY9" fmla="*/ 216479 h 271508"/>
                <a:gd name="connsiteX10" fmla="*/ 57807 w 274220"/>
                <a:gd name="connsiteY10" fmla="*/ 237644 h 271508"/>
                <a:gd name="connsiteX11" fmla="*/ 33534 w 274220"/>
                <a:gd name="connsiteY11" fmla="*/ 237644 h 271508"/>
                <a:gd name="connsiteX12" fmla="*/ 12368 w 274220"/>
                <a:gd name="connsiteY12" fmla="*/ 216479 h 271508"/>
                <a:gd name="connsiteX13" fmla="*/ 12368 w 274220"/>
                <a:gd name="connsiteY13" fmla="*/ 152719 h 271508"/>
                <a:gd name="connsiteX14" fmla="*/ 33534 w 274220"/>
                <a:gd name="connsiteY14" fmla="*/ 131621 h 271508"/>
                <a:gd name="connsiteX15" fmla="*/ 57807 w 274220"/>
                <a:gd name="connsiteY15" fmla="*/ 131621 h 271508"/>
                <a:gd name="connsiteX16" fmla="*/ 78972 w 274220"/>
                <a:gd name="connsiteY16" fmla="*/ 152719 h 271508"/>
                <a:gd name="connsiteX17" fmla="*/ 78972 w 274220"/>
                <a:gd name="connsiteY17" fmla="*/ 216479 h 271508"/>
                <a:gd name="connsiteX18" fmla="*/ 57807 w 274220"/>
                <a:gd name="connsiteY18" fmla="*/ 237644 h 271508"/>
                <a:gd name="connsiteX19" fmla="*/ 57807 w 274220"/>
                <a:gd name="connsiteY19" fmla="*/ 237644 h 271508"/>
                <a:gd name="connsiteX20" fmla="*/ 240687 w 274220"/>
                <a:gd name="connsiteY20" fmla="*/ 237644 h 271508"/>
                <a:gd name="connsiteX21" fmla="*/ 216413 w 274220"/>
                <a:gd name="connsiteY21" fmla="*/ 237644 h 271508"/>
                <a:gd name="connsiteX22" fmla="*/ 195248 w 274220"/>
                <a:gd name="connsiteY22" fmla="*/ 216479 h 271508"/>
                <a:gd name="connsiteX23" fmla="*/ 195248 w 274220"/>
                <a:gd name="connsiteY23" fmla="*/ 21165 h 271508"/>
                <a:gd name="connsiteX24" fmla="*/ 216413 w 274220"/>
                <a:gd name="connsiteY24" fmla="*/ 0 h 271508"/>
                <a:gd name="connsiteX25" fmla="*/ 240687 w 274220"/>
                <a:gd name="connsiteY25" fmla="*/ 0 h 271508"/>
                <a:gd name="connsiteX26" fmla="*/ 261852 w 274220"/>
                <a:gd name="connsiteY26" fmla="*/ 21165 h 271508"/>
                <a:gd name="connsiteX27" fmla="*/ 261852 w 274220"/>
                <a:gd name="connsiteY27" fmla="*/ 216479 h 271508"/>
                <a:gd name="connsiteX28" fmla="*/ 240687 w 274220"/>
                <a:gd name="connsiteY28" fmla="*/ 237644 h 271508"/>
                <a:gd name="connsiteX29" fmla="*/ 240687 w 274220"/>
                <a:gd name="connsiteY29" fmla="*/ 237644 h 271508"/>
                <a:gd name="connsiteX30" fmla="*/ 0 w 274220"/>
                <a:gd name="connsiteY30" fmla="*/ 268268 h 271508"/>
                <a:gd name="connsiteX31" fmla="*/ 0 w 274220"/>
                <a:gd name="connsiteY31" fmla="*/ 255502 h 271508"/>
                <a:gd name="connsiteX32" fmla="*/ 3241 w 274220"/>
                <a:gd name="connsiteY32" fmla="*/ 252262 h 271508"/>
                <a:gd name="connsiteX33" fmla="*/ 270979 w 274220"/>
                <a:gd name="connsiteY33" fmla="*/ 252262 h 271508"/>
                <a:gd name="connsiteX34" fmla="*/ 274220 w 274220"/>
                <a:gd name="connsiteY34" fmla="*/ 255502 h 271508"/>
                <a:gd name="connsiteX35" fmla="*/ 274220 w 274220"/>
                <a:gd name="connsiteY35" fmla="*/ 268268 h 271508"/>
                <a:gd name="connsiteX36" fmla="*/ 270979 w 274220"/>
                <a:gd name="connsiteY36" fmla="*/ 271509 h 271508"/>
                <a:gd name="connsiteX37" fmla="*/ 3241 w 274220"/>
                <a:gd name="connsiteY37" fmla="*/ 271509 h 271508"/>
                <a:gd name="connsiteX38" fmla="*/ 0 w 274220"/>
                <a:gd name="connsiteY38" fmla="*/ 268268 h 27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4220" h="271508">
                  <a:moveTo>
                    <a:pt x="170379" y="216479"/>
                  </a:moveTo>
                  <a:lnTo>
                    <a:pt x="170379" y="81552"/>
                  </a:lnTo>
                  <a:cubicBezTo>
                    <a:pt x="170379" y="69911"/>
                    <a:pt x="160921" y="60453"/>
                    <a:pt x="149214" y="60453"/>
                  </a:cubicBezTo>
                  <a:lnTo>
                    <a:pt x="124940" y="60453"/>
                  </a:lnTo>
                  <a:cubicBezTo>
                    <a:pt x="113299" y="60453"/>
                    <a:pt x="103775" y="69911"/>
                    <a:pt x="103775" y="81552"/>
                  </a:cubicBezTo>
                  <a:lnTo>
                    <a:pt x="103775" y="216479"/>
                  </a:lnTo>
                  <a:cubicBezTo>
                    <a:pt x="103775" y="228120"/>
                    <a:pt x="113299" y="237644"/>
                    <a:pt x="124940" y="237644"/>
                  </a:cubicBezTo>
                  <a:lnTo>
                    <a:pt x="149214" y="237644"/>
                  </a:lnTo>
                  <a:cubicBezTo>
                    <a:pt x="160855" y="237644"/>
                    <a:pt x="170379" y="228186"/>
                    <a:pt x="170379" y="216479"/>
                  </a:cubicBezTo>
                  <a:lnTo>
                    <a:pt x="170379" y="216479"/>
                  </a:lnTo>
                  <a:close/>
                  <a:moveTo>
                    <a:pt x="57807" y="237644"/>
                  </a:moveTo>
                  <a:lnTo>
                    <a:pt x="33534" y="237644"/>
                  </a:lnTo>
                  <a:cubicBezTo>
                    <a:pt x="21893" y="237644"/>
                    <a:pt x="12368" y="228186"/>
                    <a:pt x="12368" y="216479"/>
                  </a:cubicBezTo>
                  <a:lnTo>
                    <a:pt x="12368" y="152719"/>
                  </a:lnTo>
                  <a:cubicBezTo>
                    <a:pt x="12368" y="141079"/>
                    <a:pt x="21893" y="131621"/>
                    <a:pt x="33534" y="131621"/>
                  </a:cubicBezTo>
                  <a:lnTo>
                    <a:pt x="57807" y="131621"/>
                  </a:lnTo>
                  <a:cubicBezTo>
                    <a:pt x="69448" y="131621"/>
                    <a:pt x="78972" y="141079"/>
                    <a:pt x="78972" y="152719"/>
                  </a:cubicBezTo>
                  <a:lnTo>
                    <a:pt x="78972" y="216479"/>
                  </a:lnTo>
                  <a:cubicBezTo>
                    <a:pt x="78972" y="228120"/>
                    <a:pt x="69514" y="237644"/>
                    <a:pt x="57807" y="237644"/>
                  </a:cubicBezTo>
                  <a:lnTo>
                    <a:pt x="57807" y="237644"/>
                  </a:lnTo>
                  <a:close/>
                  <a:moveTo>
                    <a:pt x="240687" y="237644"/>
                  </a:moveTo>
                  <a:lnTo>
                    <a:pt x="216413" y="237644"/>
                  </a:lnTo>
                  <a:cubicBezTo>
                    <a:pt x="204772" y="237644"/>
                    <a:pt x="195248" y="228186"/>
                    <a:pt x="195248" y="216479"/>
                  </a:cubicBezTo>
                  <a:lnTo>
                    <a:pt x="195248" y="21165"/>
                  </a:lnTo>
                  <a:cubicBezTo>
                    <a:pt x="195248" y="9524"/>
                    <a:pt x="204772" y="0"/>
                    <a:pt x="216413" y="0"/>
                  </a:cubicBezTo>
                  <a:lnTo>
                    <a:pt x="240687" y="0"/>
                  </a:lnTo>
                  <a:cubicBezTo>
                    <a:pt x="252328" y="0"/>
                    <a:pt x="261852" y="9524"/>
                    <a:pt x="261852" y="21165"/>
                  </a:cubicBezTo>
                  <a:lnTo>
                    <a:pt x="261852" y="216479"/>
                  </a:lnTo>
                  <a:cubicBezTo>
                    <a:pt x="261852" y="228120"/>
                    <a:pt x="252328" y="237644"/>
                    <a:pt x="240687" y="237644"/>
                  </a:cubicBezTo>
                  <a:lnTo>
                    <a:pt x="240687" y="237644"/>
                  </a:lnTo>
                  <a:close/>
                  <a:moveTo>
                    <a:pt x="0" y="268268"/>
                  </a:moveTo>
                  <a:lnTo>
                    <a:pt x="0" y="255502"/>
                  </a:lnTo>
                  <a:cubicBezTo>
                    <a:pt x="0" y="253717"/>
                    <a:pt x="1455" y="252262"/>
                    <a:pt x="3241" y="252262"/>
                  </a:cubicBezTo>
                  <a:lnTo>
                    <a:pt x="270979" y="252262"/>
                  </a:lnTo>
                  <a:cubicBezTo>
                    <a:pt x="272765" y="252262"/>
                    <a:pt x="274220" y="253717"/>
                    <a:pt x="274220" y="255502"/>
                  </a:cubicBezTo>
                  <a:lnTo>
                    <a:pt x="274220" y="268268"/>
                  </a:lnTo>
                  <a:cubicBezTo>
                    <a:pt x="274220" y="270054"/>
                    <a:pt x="272765" y="271509"/>
                    <a:pt x="270979" y="271509"/>
                  </a:cubicBezTo>
                  <a:lnTo>
                    <a:pt x="3241" y="271509"/>
                  </a:lnTo>
                  <a:cubicBezTo>
                    <a:pt x="1455" y="271509"/>
                    <a:pt x="0" y="270054"/>
                    <a:pt x="0" y="268268"/>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42" name="Freeform: Shape 74">
              <a:extLst>
                <a:ext uri="{FF2B5EF4-FFF2-40B4-BE49-F238E27FC236}">
                  <a16:creationId xmlns:a16="http://schemas.microsoft.com/office/drawing/2014/main" id="{37023626-6430-CD52-1FE3-E6AB96F3F1E7}"/>
                </a:ext>
              </a:extLst>
            </p:cNvPr>
            <p:cNvSpPr/>
            <p:nvPr/>
          </p:nvSpPr>
          <p:spPr>
            <a:xfrm>
              <a:off x="3838769" y="59550"/>
              <a:ext cx="182870" cy="182809"/>
            </a:xfrm>
            <a:custGeom>
              <a:avLst/>
              <a:gdLst>
                <a:gd name="connsiteX0" fmla="*/ 144320 w 177646"/>
                <a:gd name="connsiteY0" fmla="*/ 2572 h 177586"/>
                <a:gd name="connsiteX1" fmla="*/ 161847 w 177646"/>
                <a:gd name="connsiteY1" fmla="*/ 15734 h 177586"/>
                <a:gd name="connsiteX2" fmla="*/ 162111 w 177646"/>
                <a:gd name="connsiteY2" fmla="*/ 15998 h 177586"/>
                <a:gd name="connsiteX3" fmla="*/ 175009 w 177646"/>
                <a:gd name="connsiteY3" fmla="*/ 33195 h 177586"/>
                <a:gd name="connsiteX4" fmla="*/ 177456 w 177646"/>
                <a:gd name="connsiteY4" fmla="*/ 45960 h 177586"/>
                <a:gd name="connsiteX5" fmla="*/ 171636 w 177646"/>
                <a:gd name="connsiteY5" fmla="*/ 57601 h 177586"/>
                <a:gd name="connsiteX6" fmla="*/ 171636 w 177646"/>
                <a:gd name="connsiteY6" fmla="*/ 57601 h 177586"/>
                <a:gd name="connsiteX7" fmla="*/ 71035 w 177646"/>
                <a:gd name="connsiteY7" fmla="*/ 158268 h 177586"/>
                <a:gd name="connsiteX8" fmla="*/ 68588 w 177646"/>
                <a:gd name="connsiteY8" fmla="*/ 159656 h 177586"/>
                <a:gd name="connsiteX9" fmla="*/ 6614 w 177646"/>
                <a:gd name="connsiteY9" fmla="*/ 177382 h 177586"/>
                <a:gd name="connsiteX10" fmla="*/ 198 w 177646"/>
                <a:gd name="connsiteY10" fmla="*/ 173811 h 177586"/>
                <a:gd name="connsiteX11" fmla="*/ 198 w 177646"/>
                <a:gd name="connsiteY11" fmla="*/ 170967 h 177586"/>
                <a:gd name="connsiteX12" fmla="*/ 17924 w 177646"/>
                <a:gd name="connsiteY12" fmla="*/ 108993 h 177586"/>
                <a:gd name="connsiteX13" fmla="*/ 19379 w 177646"/>
                <a:gd name="connsiteY13" fmla="*/ 106545 h 177586"/>
                <a:gd name="connsiteX14" fmla="*/ 119914 w 177646"/>
                <a:gd name="connsiteY14" fmla="*/ 6011 h 177586"/>
                <a:gd name="connsiteX15" fmla="*/ 131554 w 177646"/>
                <a:gd name="connsiteY15" fmla="*/ 191 h 177586"/>
                <a:gd name="connsiteX16" fmla="*/ 144320 w 177646"/>
                <a:gd name="connsiteY16" fmla="*/ 2638 h 177586"/>
                <a:gd name="connsiteX17" fmla="*/ 144320 w 177646"/>
                <a:gd name="connsiteY17" fmla="*/ 2638 h 177586"/>
                <a:gd name="connsiteX18" fmla="*/ 19842 w 177646"/>
                <a:gd name="connsiteY18" fmla="*/ 139880 h 177586"/>
                <a:gd name="connsiteX19" fmla="*/ 38230 w 177646"/>
                <a:gd name="connsiteY19" fmla="*/ 157540 h 177586"/>
                <a:gd name="connsiteX20" fmla="*/ 61180 w 177646"/>
                <a:gd name="connsiteY20" fmla="*/ 150992 h 177586"/>
                <a:gd name="connsiteX21" fmla="*/ 57344 w 177646"/>
                <a:gd name="connsiteY21" fmla="*/ 134854 h 177586"/>
                <a:gd name="connsiteX22" fmla="*/ 37833 w 177646"/>
                <a:gd name="connsiteY22" fmla="*/ 136640 h 177586"/>
                <a:gd name="connsiteX23" fmla="*/ 37039 w 177646"/>
                <a:gd name="connsiteY23" fmla="*/ 136640 h 177586"/>
                <a:gd name="connsiteX24" fmla="*/ 31748 w 177646"/>
                <a:gd name="connsiteY24" fmla="*/ 134325 h 177586"/>
                <a:gd name="connsiteX25" fmla="*/ 24737 w 177646"/>
                <a:gd name="connsiteY25" fmla="*/ 122948 h 177586"/>
                <a:gd name="connsiteX26" fmla="*/ 19842 w 177646"/>
                <a:gd name="connsiteY26" fmla="*/ 139880 h 177586"/>
                <a:gd name="connsiteX27" fmla="*/ 19842 w 177646"/>
                <a:gd name="connsiteY27" fmla="*/ 139880 h 177586"/>
                <a:gd name="connsiteX28" fmla="*/ 167138 w 177646"/>
                <a:gd name="connsiteY28" fmla="*/ 41661 h 177586"/>
                <a:gd name="connsiteX29" fmla="*/ 70109 w 177646"/>
                <a:gd name="connsiteY29" fmla="*/ 138690 h 177586"/>
                <a:gd name="connsiteX30" fmla="*/ 70837 w 177646"/>
                <a:gd name="connsiteY30" fmla="*/ 143717 h 177586"/>
                <a:gd name="connsiteX31" fmla="*/ 164228 w 177646"/>
                <a:gd name="connsiteY31" fmla="*/ 50325 h 177586"/>
                <a:gd name="connsiteX32" fmla="*/ 164228 w 177646"/>
                <a:gd name="connsiteY32" fmla="*/ 50325 h 177586"/>
                <a:gd name="connsiteX33" fmla="*/ 167138 w 177646"/>
                <a:gd name="connsiteY33" fmla="*/ 44571 h 177586"/>
                <a:gd name="connsiteX34" fmla="*/ 167138 w 177646"/>
                <a:gd name="connsiteY34" fmla="*/ 41661 h 177586"/>
                <a:gd name="connsiteX35" fmla="*/ 167138 w 177646"/>
                <a:gd name="connsiteY35" fmla="*/ 41661 h 177586"/>
                <a:gd name="connsiteX36" fmla="*/ 36179 w 177646"/>
                <a:gd name="connsiteY36" fmla="*/ 121890 h 177586"/>
                <a:gd name="connsiteX37" fmla="*/ 143790 w 177646"/>
                <a:gd name="connsiteY37" fmla="*/ 14279 h 177586"/>
                <a:gd name="connsiteX38" fmla="*/ 139293 w 177646"/>
                <a:gd name="connsiteY38" fmla="*/ 11567 h 177586"/>
                <a:gd name="connsiteX39" fmla="*/ 132943 w 177646"/>
                <a:gd name="connsiteY39" fmla="*/ 10310 h 177586"/>
                <a:gd name="connsiteX40" fmla="*/ 127189 w 177646"/>
                <a:gd name="connsiteY40" fmla="*/ 13220 h 177586"/>
                <a:gd name="connsiteX41" fmla="*/ 29433 w 177646"/>
                <a:gd name="connsiteY41" fmla="*/ 110977 h 177586"/>
                <a:gd name="connsiteX42" fmla="*/ 36113 w 177646"/>
                <a:gd name="connsiteY42" fmla="*/ 121890 h 17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646" h="177586">
                  <a:moveTo>
                    <a:pt x="144320" y="2572"/>
                  </a:moveTo>
                  <a:cubicBezTo>
                    <a:pt x="150934" y="6276"/>
                    <a:pt x="156754" y="10641"/>
                    <a:pt x="161847" y="15734"/>
                  </a:cubicBezTo>
                  <a:lnTo>
                    <a:pt x="162111" y="15998"/>
                  </a:lnTo>
                  <a:cubicBezTo>
                    <a:pt x="167072" y="21025"/>
                    <a:pt x="171371" y="26779"/>
                    <a:pt x="175009" y="33195"/>
                  </a:cubicBezTo>
                  <a:cubicBezTo>
                    <a:pt x="177258" y="37230"/>
                    <a:pt x="178051" y="41661"/>
                    <a:pt x="177456" y="45960"/>
                  </a:cubicBezTo>
                  <a:cubicBezTo>
                    <a:pt x="176861" y="50259"/>
                    <a:pt x="174877" y="54294"/>
                    <a:pt x="171636" y="57601"/>
                  </a:cubicBezTo>
                  <a:lnTo>
                    <a:pt x="171636" y="57601"/>
                  </a:lnTo>
                  <a:lnTo>
                    <a:pt x="71035" y="158268"/>
                  </a:lnTo>
                  <a:cubicBezTo>
                    <a:pt x="70374" y="158995"/>
                    <a:pt x="69514" y="159392"/>
                    <a:pt x="68588" y="159656"/>
                  </a:cubicBezTo>
                  <a:lnTo>
                    <a:pt x="6614" y="177382"/>
                  </a:lnTo>
                  <a:cubicBezTo>
                    <a:pt x="3902" y="178176"/>
                    <a:pt x="992" y="176589"/>
                    <a:pt x="198" y="173811"/>
                  </a:cubicBezTo>
                  <a:cubicBezTo>
                    <a:pt x="-66" y="172819"/>
                    <a:pt x="-66" y="171827"/>
                    <a:pt x="198" y="170967"/>
                  </a:cubicBezTo>
                  <a:lnTo>
                    <a:pt x="17924" y="108993"/>
                  </a:lnTo>
                  <a:cubicBezTo>
                    <a:pt x="18189" y="108067"/>
                    <a:pt x="18652" y="107207"/>
                    <a:pt x="19379" y="106545"/>
                  </a:cubicBezTo>
                  <a:lnTo>
                    <a:pt x="119914" y="6011"/>
                  </a:lnTo>
                  <a:cubicBezTo>
                    <a:pt x="123154" y="2770"/>
                    <a:pt x="127255" y="786"/>
                    <a:pt x="131554" y="191"/>
                  </a:cubicBezTo>
                  <a:cubicBezTo>
                    <a:pt x="135854" y="-405"/>
                    <a:pt x="140285" y="389"/>
                    <a:pt x="144320" y="2638"/>
                  </a:cubicBezTo>
                  <a:lnTo>
                    <a:pt x="144320" y="2638"/>
                  </a:lnTo>
                  <a:close/>
                  <a:moveTo>
                    <a:pt x="19842" y="139880"/>
                  </a:moveTo>
                  <a:cubicBezTo>
                    <a:pt x="28176" y="145238"/>
                    <a:pt x="34129" y="151190"/>
                    <a:pt x="38230" y="157540"/>
                  </a:cubicBezTo>
                  <a:lnTo>
                    <a:pt x="61180" y="150992"/>
                  </a:lnTo>
                  <a:lnTo>
                    <a:pt x="57344" y="134854"/>
                  </a:lnTo>
                  <a:lnTo>
                    <a:pt x="37833" y="136640"/>
                  </a:lnTo>
                  <a:lnTo>
                    <a:pt x="37039" y="136640"/>
                  </a:lnTo>
                  <a:cubicBezTo>
                    <a:pt x="34989" y="137036"/>
                    <a:pt x="32872" y="136176"/>
                    <a:pt x="31748" y="134325"/>
                  </a:cubicBezTo>
                  <a:lnTo>
                    <a:pt x="24737" y="122948"/>
                  </a:lnTo>
                  <a:lnTo>
                    <a:pt x="19842" y="139880"/>
                  </a:lnTo>
                  <a:lnTo>
                    <a:pt x="19842" y="139880"/>
                  </a:lnTo>
                  <a:close/>
                  <a:moveTo>
                    <a:pt x="167138" y="41661"/>
                  </a:moveTo>
                  <a:lnTo>
                    <a:pt x="70109" y="138690"/>
                  </a:lnTo>
                  <a:lnTo>
                    <a:pt x="70837" y="143717"/>
                  </a:lnTo>
                  <a:lnTo>
                    <a:pt x="164228" y="50325"/>
                  </a:lnTo>
                  <a:lnTo>
                    <a:pt x="164228" y="50325"/>
                  </a:lnTo>
                  <a:cubicBezTo>
                    <a:pt x="165882" y="48672"/>
                    <a:pt x="166874" y="46688"/>
                    <a:pt x="167138" y="44571"/>
                  </a:cubicBezTo>
                  <a:cubicBezTo>
                    <a:pt x="167270" y="43645"/>
                    <a:pt x="167270" y="42653"/>
                    <a:pt x="167138" y="41661"/>
                  </a:cubicBezTo>
                  <a:lnTo>
                    <a:pt x="167138" y="41661"/>
                  </a:lnTo>
                  <a:close/>
                  <a:moveTo>
                    <a:pt x="36179" y="121890"/>
                  </a:moveTo>
                  <a:lnTo>
                    <a:pt x="143790" y="14279"/>
                  </a:lnTo>
                  <a:cubicBezTo>
                    <a:pt x="142335" y="13353"/>
                    <a:pt x="140814" y="12427"/>
                    <a:pt x="139293" y="11567"/>
                  </a:cubicBezTo>
                  <a:cubicBezTo>
                    <a:pt x="137309" y="10443"/>
                    <a:pt x="135060" y="10046"/>
                    <a:pt x="132943" y="10310"/>
                  </a:cubicBezTo>
                  <a:cubicBezTo>
                    <a:pt x="130827" y="10575"/>
                    <a:pt x="128843" y="11567"/>
                    <a:pt x="127189" y="13220"/>
                  </a:cubicBezTo>
                  <a:lnTo>
                    <a:pt x="29433" y="110977"/>
                  </a:lnTo>
                  <a:lnTo>
                    <a:pt x="36113" y="121890"/>
                  </a:lnTo>
                  <a:close/>
                </a:path>
              </a:pathLst>
            </a:custGeom>
            <a:solidFill>
              <a:schemeClr val="bg1">
                <a:lumMod val="85000"/>
              </a:schemeClr>
            </a:solidFill>
            <a:ln w="6610" cap="flat">
              <a:noFill/>
              <a:prstDash val="solid"/>
              <a:miter/>
            </a:ln>
          </p:spPr>
          <p:txBody>
            <a:bodyPr rtlCol="0" anchor="ctr"/>
            <a:lstStyle/>
            <a:p>
              <a:endParaRPr lang="en-US" sz="1013"/>
            </a:p>
          </p:txBody>
        </p:sp>
        <p:grpSp>
          <p:nvGrpSpPr>
            <p:cNvPr id="43" name="Group 1">
              <a:extLst>
                <a:ext uri="{FF2B5EF4-FFF2-40B4-BE49-F238E27FC236}">
                  <a16:creationId xmlns:a16="http://schemas.microsoft.com/office/drawing/2014/main" id="{84553B63-9E1E-5B5B-468C-16BFD13922B4}"/>
                </a:ext>
              </a:extLst>
            </p:cNvPr>
            <p:cNvGrpSpPr/>
            <p:nvPr/>
          </p:nvGrpSpPr>
          <p:grpSpPr>
            <a:xfrm>
              <a:off x="3228172" y="1694074"/>
              <a:ext cx="342220" cy="350118"/>
              <a:chOff x="3228172" y="1694074"/>
              <a:chExt cx="342220" cy="350118"/>
            </a:xfrm>
          </p:grpSpPr>
          <p:sp>
            <p:nvSpPr>
              <p:cNvPr id="54" name="Freeform: Shape 88">
                <a:extLst>
                  <a:ext uri="{FF2B5EF4-FFF2-40B4-BE49-F238E27FC236}">
                    <a16:creationId xmlns:a16="http://schemas.microsoft.com/office/drawing/2014/main" id="{4D7DAC78-AD13-CBBF-61C8-3660BF38F8B7}"/>
                  </a:ext>
                </a:extLst>
              </p:cNvPr>
              <p:cNvSpPr/>
              <p:nvPr/>
            </p:nvSpPr>
            <p:spPr>
              <a:xfrm>
                <a:off x="3315663" y="1789531"/>
                <a:ext cx="254729" cy="254661"/>
              </a:xfrm>
              <a:custGeom>
                <a:avLst/>
                <a:gdLst>
                  <a:gd name="connsiteX0" fmla="*/ 177654 w 247451"/>
                  <a:gd name="connsiteY0" fmla="*/ 177655 h 247385"/>
                  <a:gd name="connsiteX1" fmla="*/ 26522 w 247451"/>
                  <a:gd name="connsiteY1" fmla="*/ 247301 h 247385"/>
                  <a:gd name="connsiteX2" fmla="*/ 0 w 247451"/>
                  <a:gd name="connsiteY2" fmla="*/ 194785 h 247385"/>
                  <a:gd name="connsiteX3" fmla="*/ 65546 w 247451"/>
                  <a:gd name="connsiteY3" fmla="*/ 156424 h 247385"/>
                  <a:gd name="connsiteX4" fmla="*/ 87571 w 247451"/>
                  <a:gd name="connsiteY4" fmla="*/ 179374 h 247385"/>
                  <a:gd name="connsiteX5" fmla="*/ 144981 w 247451"/>
                  <a:gd name="connsiteY5" fmla="*/ 144915 h 247385"/>
                  <a:gd name="connsiteX6" fmla="*/ 178845 w 247451"/>
                  <a:gd name="connsiteY6" fmla="*/ 88100 h 247385"/>
                  <a:gd name="connsiteX7" fmla="*/ 156489 w 247451"/>
                  <a:gd name="connsiteY7" fmla="*/ 65546 h 247385"/>
                  <a:gd name="connsiteX8" fmla="*/ 194851 w 247451"/>
                  <a:gd name="connsiteY8" fmla="*/ 0 h 247385"/>
                  <a:gd name="connsiteX9" fmla="*/ 247367 w 247451"/>
                  <a:gd name="connsiteY9" fmla="*/ 26523 h 247385"/>
                  <a:gd name="connsiteX10" fmla="*/ 177721 w 247451"/>
                  <a:gd name="connsiteY10" fmla="*/ 177655 h 24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451" h="247385">
                    <a:moveTo>
                      <a:pt x="177654" y="177655"/>
                    </a:moveTo>
                    <a:cubicBezTo>
                      <a:pt x="119054" y="236255"/>
                      <a:pt x="49606" y="248558"/>
                      <a:pt x="26522" y="247301"/>
                    </a:cubicBezTo>
                    <a:cubicBezTo>
                      <a:pt x="9392" y="224020"/>
                      <a:pt x="7143" y="211717"/>
                      <a:pt x="0" y="194785"/>
                    </a:cubicBezTo>
                    <a:cubicBezTo>
                      <a:pt x="13294" y="178581"/>
                      <a:pt x="49010" y="160590"/>
                      <a:pt x="65546" y="156424"/>
                    </a:cubicBezTo>
                    <a:lnTo>
                      <a:pt x="87571" y="179374"/>
                    </a:lnTo>
                    <a:cubicBezTo>
                      <a:pt x="97558" y="176398"/>
                      <a:pt x="119715" y="170181"/>
                      <a:pt x="144981" y="144915"/>
                    </a:cubicBezTo>
                    <a:cubicBezTo>
                      <a:pt x="170247" y="119649"/>
                      <a:pt x="175869" y="98087"/>
                      <a:pt x="178845" y="88100"/>
                    </a:cubicBezTo>
                    <a:lnTo>
                      <a:pt x="156489" y="65546"/>
                    </a:lnTo>
                    <a:cubicBezTo>
                      <a:pt x="163434" y="41735"/>
                      <a:pt x="180300" y="15874"/>
                      <a:pt x="194851" y="0"/>
                    </a:cubicBezTo>
                    <a:cubicBezTo>
                      <a:pt x="211717" y="7143"/>
                      <a:pt x="224019" y="9326"/>
                      <a:pt x="247367" y="26523"/>
                    </a:cubicBezTo>
                    <a:cubicBezTo>
                      <a:pt x="248624" y="49540"/>
                      <a:pt x="236321" y="119054"/>
                      <a:pt x="177721" y="177655"/>
                    </a:cubicBezTo>
                    <a:close/>
                  </a:path>
                </a:pathLst>
              </a:custGeom>
              <a:solidFill>
                <a:schemeClr val="bg1">
                  <a:lumMod val="85000"/>
                </a:schemeClr>
              </a:solidFill>
              <a:ln w="19830" cap="flat">
                <a:noFill/>
                <a:prstDash val="solid"/>
                <a:miter/>
              </a:ln>
            </p:spPr>
            <p:txBody>
              <a:bodyPr rtlCol="0" anchor="ctr"/>
              <a:lstStyle/>
              <a:p>
                <a:endParaRPr lang="en-US" sz="1013"/>
              </a:p>
            </p:txBody>
          </p:sp>
          <p:sp>
            <p:nvSpPr>
              <p:cNvPr id="55" name="Freeform: Shape 89">
                <a:extLst>
                  <a:ext uri="{FF2B5EF4-FFF2-40B4-BE49-F238E27FC236}">
                    <a16:creationId xmlns:a16="http://schemas.microsoft.com/office/drawing/2014/main" id="{F5424CBB-2778-E610-69A2-ED0BB96B9E59}"/>
                  </a:ext>
                </a:extLst>
              </p:cNvPr>
              <p:cNvSpPr/>
              <p:nvPr/>
            </p:nvSpPr>
            <p:spPr>
              <a:xfrm>
                <a:off x="3347527" y="184529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56" name="Freeform: Shape 90">
                <a:extLst>
                  <a:ext uri="{FF2B5EF4-FFF2-40B4-BE49-F238E27FC236}">
                    <a16:creationId xmlns:a16="http://schemas.microsoft.com/office/drawing/2014/main" id="{A939C607-803D-028F-CC45-7BCA71F53D1E}"/>
                  </a:ext>
                </a:extLst>
              </p:cNvPr>
              <p:cNvSpPr/>
              <p:nvPr/>
            </p:nvSpPr>
            <p:spPr>
              <a:xfrm>
                <a:off x="3347527" y="1877090"/>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57" name="Freeform: Shape 91">
                <a:extLst>
                  <a:ext uri="{FF2B5EF4-FFF2-40B4-BE49-F238E27FC236}">
                    <a16:creationId xmlns:a16="http://schemas.microsoft.com/office/drawing/2014/main" id="{0B3288F9-90F0-0CBD-0A6D-70F20C6A43AC}"/>
                  </a:ext>
                </a:extLst>
              </p:cNvPr>
              <p:cNvSpPr/>
              <p:nvPr/>
            </p:nvSpPr>
            <p:spPr>
              <a:xfrm>
                <a:off x="3347527" y="1908954"/>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58" name="Freeform: Shape 92">
                <a:extLst>
                  <a:ext uri="{FF2B5EF4-FFF2-40B4-BE49-F238E27FC236}">
                    <a16:creationId xmlns:a16="http://schemas.microsoft.com/office/drawing/2014/main" id="{24FD561C-F64C-9CF7-6531-529644A94885}"/>
                  </a:ext>
                </a:extLst>
              </p:cNvPr>
              <p:cNvSpPr/>
              <p:nvPr/>
            </p:nvSpPr>
            <p:spPr>
              <a:xfrm>
                <a:off x="3347527" y="1710006"/>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59" name="Freeform: Shape 93">
                <a:extLst>
                  <a:ext uri="{FF2B5EF4-FFF2-40B4-BE49-F238E27FC236}">
                    <a16:creationId xmlns:a16="http://schemas.microsoft.com/office/drawing/2014/main" id="{7A104FA4-BFAC-6DE0-5AB1-1480A834466A}"/>
                  </a:ext>
                </a:extLst>
              </p:cNvPr>
              <p:cNvSpPr/>
              <p:nvPr/>
            </p:nvSpPr>
            <p:spPr>
              <a:xfrm>
                <a:off x="3347527" y="174180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60" name="Freeform: Shape 94">
                <a:extLst>
                  <a:ext uri="{FF2B5EF4-FFF2-40B4-BE49-F238E27FC236}">
                    <a16:creationId xmlns:a16="http://schemas.microsoft.com/office/drawing/2014/main" id="{E90DFEAB-8A3A-38F3-511C-0BC7E99ACE8E}"/>
                  </a:ext>
                </a:extLst>
              </p:cNvPr>
              <p:cNvSpPr/>
              <p:nvPr/>
            </p:nvSpPr>
            <p:spPr>
              <a:xfrm>
                <a:off x="3347527" y="1773667"/>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61" name="Freeform: Shape 95">
                <a:extLst>
                  <a:ext uri="{FF2B5EF4-FFF2-40B4-BE49-F238E27FC236}">
                    <a16:creationId xmlns:a16="http://schemas.microsoft.com/office/drawing/2014/main" id="{6E1C4FEC-7657-C8EF-46CD-346820F97F9F}"/>
                  </a:ext>
                </a:extLst>
              </p:cNvPr>
              <p:cNvSpPr/>
              <p:nvPr/>
            </p:nvSpPr>
            <p:spPr>
              <a:xfrm>
                <a:off x="3252070" y="1853260"/>
                <a:ext cx="47728" cy="47728"/>
              </a:xfrm>
              <a:custGeom>
                <a:avLst/>
                <a:gdLst>
                  <a:gd name="connsiteX0" fmla="*/ 0 w 46364"/>
                  <a:gd name="connsiteY0" fmla="*/ 0 h 46364"/>
                  <a:gd name="connsiteX1" fmla="*/ 46365 w 46364"/>
                  <a:gd name="connsiteY1" fmla="*/ 46365 h 46364"/>
                </a:gdLst>
                <a:ahLst/>
                <a:cxnLst>
                  <a:cxn ang="0">
                    <a:pos x="connsiteX0" y="connsiteY0"/>
                  </a:cxn>
                  <a:cxn ang="0">
                    <a:pos x="connsiteX1" y="connsiteY1"/>
                  </a:cxn>
                </a:cxnLst>
                <a:rect l="l" t="t" r="r" b="b"/>
                <a:pathLst>
                  <a:path w="46364" h="46364">
                    <a:moveTo>
                      <a:pt x="0" y="0"/>
                    </a:moveTo>
                    <a:lnTo>
                      <a:pt x="46365" y="46365"/>
                    </a:lnTo>
                  </a:path>
                </a:pathLst>
              </a:custGeom>
              <a:solidFill>
                <a:schemeClr val="bg1">
                  <a:lumMod val="85000"/>
                </a:schemeClr>
              </a:solidFill>
              <a:ln w="19830" cap="flat">
                <a:noFill/>
                <a:prstDash val="solid"/>
                <a:miter/>
              </a:ln>
            </p:spPr>
            <p:txBody>
              <a:bodyPr rtlCol="0" anchor="ctr"/>
              <a:lstStyle/>
              <a:p>
                <a:endParaRPr lang="en-US" sz="1013"/>
              </a:p>
            </p:txBody>
          </p:sp>
          <p:sp>
            <p:nvSpPr>
              <p:cNvPr id="62" name="Freeform: Shape 96">
                <a:extLst>
                  <a:ext uri="{FF2B5EF4-FFF2-40B4-BE49-F238E27FC236}">
                    <a16:creationId xmlns:a16="http://schemas.microsoft.com/office/drawing/2014/main" id="{558C6179-B255-21D9-AA89-B49FF2910E7E}"/>
                  </a:ext>
                </a:extLst>
              </p:cNvPr>
              <p:cNvSpPr/>
              <p:nvPr/>
            </p:nvSpPr>
            <p:spPr>
              <a:xfrm>
                <a:off x="3252070" y="1853260"/>
                <a:ext cx="47728" cy="47728"/>
              </a:xfrm>
              <a:custGeom>
                <a:avLst/>
                <a:gdLst>
                  <a:gd name="connsiteX0" fmla="*/ 46365 w 46364"/>
                  <a:gd name="connsiteY0" fmla="*/ 0 h 46364"/>
                  <a:gd name="connsiteX1" fmla="*/ 0 w 46364"/>
                  <a:gd name="connsiteY1" fmla="*/ 46365 h 46364"/>
                </a:gdLst>
                <a:ahLst/>
                <a:cxnLst>
                  <a:cxn ang="0">
                    <a:pos x="connsiteX0" y="connsiteY0"/>
                  </a:cxn>
                  <a:cxn ang="0">
                    <a:pos x="connsiteX1" y="connsiteY1"/>
                  </a:cxn>
                </a:cxnLst>
                <a:rect l="l" t="t" r="r" b="b"/>
                <a:pathLst>
                  <a:path w="46364" h="46364">
                    <a:moveTo>
                      <a:pt x="46365" y="0"/>
                    </a:moveTo>
                    <a:lnTo>
                      <a:pt x="0" y="46365"/>
                    </a:lnTo>
                  </a:path>
                </a:pathLst>
              </a:custGeom>
              <a:solidFill>
                <a:schemeClr val="bg1">
                  <a:lumMod val="85000"/>
                </a:schemeClr>
              </a:solidFill>
              <a:ln w="19830" cap="flat">
                <a:noFill/>
                <a:prstDash val="solid"/>
                <a:miter/>
              </a:ln>
            </p:spPr>
            <p:txBody>
              <a:bodyPr rtlCol="0" anchor="ctr"/>
              <a:lstStyle/>
              <a:p>
                <a:endParaRPr lang="en-US" sz="1013"/>
              </a:p>
            </p:txBody>
          </p:sp>
          <p:sp>
            <p:nvSpPr>
              <p:cNvPr id="63" name="Freeform: Shape 97">
                <a:extLst>
                  <a:ext uri="{FF2B5EF4-FFF2-40B4-BE49-F238E27FC236}">
                    <a16:creationId xmlns:a16="http://schemas.microsoft.com/office/drawing/2014/main" id="{1F0029BF-27F5-2AC4-88E1-D553D8FD0D9A}"/>
                  </a:ext>
                </a:extLst>
              </p:cNvPr>
              <p:cNvSpPr/>
              <p:nvPr/>
            </p:nvSpPr>
            <p:spPr>
              <a:xfrm>
                <a:off x="3228172" y="1829361"/>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sz="1013"/>
              </a:p>
            </p:txBody>
          </p:sp>
          <p:sp>
            <p:nvSpPr>
              <p:cNvPr id="64" name="Freeform: Shape 98">
                <a:extLst>
                  <a:ext uri="{FF2B5EF4-FFF2-40B4-BE49-F238E27FC236}">
                    <a16:creationId xmlns:a16="http://schemas.microsoft.com/office/drawing/2014/main" id="{7A2B481B-B6C3-D817-9A8C-EB9DB6D0B06C}"/>
                  </a:ext>
                </a:extLst>
              </p:cNvPr>
              <p:cNvSpPr/>
              <p:nvPr/>
            </p:nvSpPr>
            <p:spPr>
              <a:xfrm>
                <a:off x="3252070" y="1717973"/>
                <a:ext cx="47728" cy="47728"/>
              </a:xfrm>
              <a:custGeom>
                <a:avLst/>
                <a:gdLst>
                  <a:gd name="connsiteX0" fmla="*/ 46365 w 46364"/>
                  <a:gd name="connsiteY0" fmla="*/ 0 h 46364"/>
                  <a:gd name="connsiteX1" fmla="*/ 15411 w 46364"/>
                  <a:gd name="connsiteY1" fmla="*/ 46365 h 46364"/>
                  <a:gd name="connsiteX2" fmla="*/ 0 w 46364"/>
                  <a:gd name="connsiteY2" fmla="*/ 23149 h 46364"/>
                </a:gdLst>
                <a:ahLst/>
                <a:cxnLst>
                  <a:cxn ang="0">
                    <a:pos x="connsiteX0" y="connsiteY0"/>
                  </a:cxn>
                  <a:cxn ang="0">
                    <a:pos x="connsiteX1" y="connsiteY1"/>
                  </a:cxn>
                  <a:cxn ang="0">
                    <a:pos x="connsiteX2" y="connsiteY2"/>
                  </a:cxn>
                </a:cxnLst>
                <a:rect l="l" t="t" r="r" b="b"/>
                <a:pathLst>
                  <a:path w="46364" h="46364">
                    <a:moveTo>
                      <a:pt x="46365" y="0"/>
                    </a:moveTo>
                    <a:lnTo>
                      <a:pt x="15411" y="46365"/>
                    </a:lnTo>
                    <a:lnTo>
                      <a:pt x="0" y="23149"/>
                    </a:lnTo>
                  </a:path>
                </a:pathLst>
              </a:custGeom>
              <a:solidFill>
                <a:schemeClr val="bg1">
                  <a:lumMod val="85000"/>
                </a:schemeClr>
              </a:solidFill>
              <a:ln w="19830" cap="flat">
                <a:noFill/>
                <a:prstDash val="solid"/>
                <a:miter/>
              </a:ln>
            </p:spPr>
            <p:txBody>
              <a:bodyPr rtlCol="0" anchor="ctr"/>
              <a:lstStyle/>
              <a:p>
                <a:endParaRPr lang="en-US" sz="1013"/>
              </a:p>
            </p:txBody>
          </p:sp>
          <p:sp>
            <p:nvSpPr>
              <p:cNvPr id="65" name="Freeform: Shape 99">
                <a:extLst>
                  <a:ext uri="{FF2B5EF4-FFF2-40B4-BE49-F238E27FC236}">
                    <a16:creationId xmlns:a16="http://schemas.microsoft.com/office/drawing/2014/main" id="{47E3115D-1576-D8E2-114B-A1BF0E6BBF4F}"/>
                  </a:ext>
                </a:extLst>
              </p:cNvPr>
              <p:cNvSpPr/>
              <p:nvPr/>
            </p:nvSpPr>
            <p:spPr>
              <a:xfrm>
                <a:off x="3228172" y="1694074"/>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sz="1013"/>
              </a:p>
            </p:txBody>
          </p:sp>
        </p:grpSp>
        <p:grpSp>
          <p:nvGrpSpPr>
            <p:cNvPr id="44" name="Graphic 13">
              <a:extLst>
                <a:ext uri="{FF2B5EF4-FFF2-40B4-BE49-F238E27FC236}">
                  <a16:creationId xmlns:a16="http://schemas.microsoft.com/office/drawing/2014/main" id="{09C5307B-9891-EB35-72FC-18E5F16FC2DA}"/>
                </a:ext>
              </a:extLst>
            </p:cNvPr>
            <p:cNvGrpSpPr/>
            <p:nvPr/>
          </p:nvGrpSpPr>
          <p:grpSpPr>
            <a:xfrm>
              <a:off x="2300137" y="215288"/>
              <a:ext cx="223731" cy="223731"/>
              <a:chOff x="14071726" y="-371109"/>
              <a:chExt cx="217339" cy="217339"/>
            </a:xfrm>
            <a:solidFill>
              <a:schemeClr val="bg1">
                <a:lumMod val="85000"/>
              </a:schemeClr>
            </a:solidFill>
          </p:grpSpPr>
          <p:sp>
            <p:nvSpPr>
              <p:cNvPr id="52" name="Freeform: Shape 86">
                <a:extLst>
                  <a:ext uri="{FF2B5EF4-FFF2-40B4-BE49-F238E27FC236}">
                    <a16:creationId xmlns:a16="http://schemas.microsoft.com/office/drawing/2014/main" id="{A6F42954-DA33-C514-4609-294E55578B59}"/>
                  </a:ext>
                </a:extLst>
              </p:cNvPr>
              <p:cNvSpPr/>
              <p:nvPr/>
            </p:nvSpPr>
            <p:spPr>
              <a:xfrm>
                <a:off x="14109889" y="-329573"/>
                <a:ext cx="141078" cy="141078"/>
              </a:xfrm>
              <a:custGeom>
                <a:avLst/>
                <a:gdLst>
                  <a:gd name="connsiteX0" fmla="*/ 136317 w 141078"/>
                  <a:gd name="connsiteY0" fmla="*/ 44513 h 141078"/>
                  <a:gd name="connsiteX1" fmla="*/ 96566 w 141078"/>
                  <a:gd name="connsiteY1" fmla="*/ 44513 h 141078"/>
                  <a:gd name="connsiteX2" fmla="*/ 96566 w 141078"/>
                  <a:gd name="connsiteY2" fmla="*/ 4762 h 141078"/>
                  <a:gd name="connsiteX3" fmla="*/ 91804 w 141078"/>
                  <a:gd name="connsiteY3" fmla="*/ 0 h 141078"/>
                  <a:gd name="connsiteX4" fmla="*/ 49275 w 141078"/>
                  <a:gd name="connsiteY4" fmla="*/ 0 h 141078"/>
                  <a:gd name="connsiteX5" fmla="*/ 44513 w 141078"/>
                  <a:gd name="connsiteY5" fmla="*/ 4762 h 141078"/>
                  <a:gd name="connsiteX6" fmla="*/ 44513 w 141078"/>
                  <a:gd name="connsiteY6" fmla="*/ 44513 h 141078"/>
                  <a:gd name="connsiteX7" fmla="*/ 4762 w 141078"/>
                  <a:gd name="connsiteY7" fmla="*/ 44513 h 141078"/>
                  <a:gd name="connsiteX8" fmla="*/ 0 w 141078"/>
                  <a:gd name="connsiteY8" fmla="*/ 49275 h 141078"/>
                  <a:gd name="connsiteX9" fmla="*/ 0 w 141078"/>
                  <a:gd name="connsiteY9" fmla="*/ 91804 h 141078"/>
                  <a:gd name="connsiteX10" fmla="*/ 4762 w 141078"/>
                  <a:gd name="connsiteY10" fmla="*/ 96566 h 141078"/>
                  <a:gd name="connsiteX11" fmla="*/ 44513 w 141078"/>
                  <a:gd name="connsiteY11" fmla="*/ 96566 h 141078"/>
                  <a:gd name="connsiteX12" fmla="*/ 44513 w 141078"/>
                  <a:gd name="connsiteY12" fmla="*/ 136317 h 141078"/>
                  <a:gd name="connsiteX13" fmla="*/ 49275 w 141078"/>
                  <a:gd name="connsiteY13" fmla="*/ 141079 h 141078"/>
                  <a:gd name="connsiteX14" fmla="*/ 91804 w 141078"/>
                  <a:gd name="connsiteY14" fmla="*/ 141079 h 141078"/>
                  <a:gd name="connsiteX15" fmla="*/ 96566 w 141078"/>
                  <a:gd name="connsiteY15" fmla="*/ 136317 h 141078"/>
                  <a:gd name="connsiteX16" fmla="*/ 96566 w 141078"/>
                  <a:gd name="connsiteY16" fmla="*/ 96566 h 141078"/>
                  <a:gd name="connsiteX17" fmla="*/ 136317 w 141078"/>
                  <a:gd name="connsiteY17" fmla="*/ 96566 h 141078"/>
                  <a:gd name="connsiteX18" fmla="*/ 141079 w 141078"/>
                  <a:gd name="connsiteY18" fmla="*/ 91804 h 141078"/>
                  <a:gd name="connsiteX19" fmla="*/ 141079 w 141078"/>
                  <a:gd name="connsiteY19" fmla="*/ 49275 h 141078"/>
                  <a:gd name="connsiteX20" fmla="*/ 136317 w 141078"/>
                  <a:gd name="connsiteY20" fmla="*/ 44513 h 14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078" h="141078">
                    <a:moveTo>
                      <a:pt x="136317" y="44513"/>
                    </a:moveTo>
                    <a:lnTo>
                      <a:pt x="96566" y="44513"/>
                    </a:lnTo>
                    <a:lnTo>
                      <a:pt x="96566" y="4762"/>
                    </a:lnTo>
                    <a:cubicBezTo>
                      <a:pt x="96566" y="2117"/>
                      <a:pt x="94449" y="0"/>
                      <a:pt x="91804" y="0"/>
                    </a:cubicBezTo>
                    <a:lnTo>
                      <a:pt x="49275" y="0"/>
                    </a:lnTo>
                    <a:cubicBezTo>
                      <a:pt x="46630" y="0"/>
                      <a:pt x="44513" y="2117"/>
                      <a:pt x="44513" y="4762"/>
                    </a:cubicBezTo>
                    <a:lnTo>
                      <a:pt x="44513" y="44513"/>
                    </a:lnTo>
                    <a:lnTo>
                      <a:pt x="4762" y="44513"/>
                    </a:lnTo>
                    <a:cubicBezTo>
                      <a:pt x="2117" y="44513"/>
                      <a:pt x="0" y="46629"/>
                      <a:pt x="0" y="49275"/>
                    </a:cubicBezTo>
                    <a:lnTo>
                      <a:pt x="0" y="91804"/>
                    </a:lnTo>
                    <a:cubicBezTo>
                      <a:pt x="0" y="94449"/>
                      <a:pt x="2117" y="96566"/>
                      <a:pt x="4762" y="96566"/>
                    </a:cubicBezTo>
                    <a:lnTo>
                      <a:pt x="44513" y="96566"/>
                    </a:lnTo>
                    <a:lnTo>
                      <a:pt x="44513" y="136317"/>
                    </a:lnTo>
                    <a:cubicBezTo>
                      <a:pt x="44513" y="138962"/>
                      <a:pt x="46630" y="141079"/>
                      <a:pt x="49275" y="141079"/>
                    </a:cubicBezTo>
                    <a:lnTo>
                      <a:pt x="91804" y="141079"/>
                    </a:lnTo>
                    <a:cubicBezTo>
                      <a:pt x="94449" y="141079"/>
                      <a:pt x="96566" y="138962"/>
                      <a:pt x="96566" y="136317"/>
                    </a:cubicBezTo>
                    <a:lnTo>
                      <a:pt x="96566" y="96566"/>
                    </a:lnTo>
                    <a:lnTo>
                      <a:pt x="136317" y="96566"/>
                    </a:lnTo>
                    <a:cubicBezTo>
                      <a:pt x="138962" y="96566"/>
                      <a:pt x="141079" y="94449"/>
                      <a:pt x="141079" y="91804"/>
                    </a:cubicBezTo>
                    <a:lnTo>
                      <a:pt x="141079" y="49275"/>
                    </a:lnTo>
                    <a:cubicBezTo>
                      <a:pt x="141079" y="46629"/>
                      <a:pt x="138962" y="44513"/>
                      <a:pt x="136317" y="44513"/>
                    </a:cubicBezTo>
                    <a:close/>
                  </a:path>
                </a:pathLst>
              </a:custGeom>
              <a:grpFill/>
              <a:ln w="19830" cap="flat">
                <a:solidFill>
                  <a:schemeClr val="bg1"/>
                </a:solidFill>
                <a:prstDash val="solid"/>
                <a:miter/>
              </a:ln>
            </p:spPr>
            <p:txBody>
              <a:bodyPr rtlCol="0" anchor="ctr"/>
              <a:lstStyle/>
              <a:p>
                <a:endParaRPr lang="en-US" sz="1013"/>
              </a:p>
            </p:txBody>
          </p:sp>
          <p:sp>
            <p:nvSpPr>
              <p:cNvPr id="53" name="Freeform: Shape 87">
                <a:extLst>
                  <a:ext uri="{FF2B5EF4-FFF2-40B4-BE49-F238E27FC236}">
                    <a16:creationId xmlns:a16="http://schemas.microsoft.com/office/drawing/2014/main" id="{91B1D963-0AFE-9350-C5B5-DF991620C9AA}"/>
                  </a:ext>
                </a:extLst>
              </p:cNvPr>
              <p:cNvSpPr/>
              <p:nvPr/>
            </p:nvSpPr>
            <p:spPr>
              <a:xfrm>
                <a:off x="14071726" y="-371109"/>
                <a:ext cx="217339" cy="217339"/>
              </a:xfrm>
              <a:custGeom>
                <a:avLst/>
                <a:gdLst>
                  <a:gd name="connsiteX0" fmla="*/ 108670 w 217339"/>
                  <a:gd name="connsiteY0" fmla="*/ 0 h 217339"/>
                  <a:gd name="connsiteX1" fmla="*/ 0 w 217339"/>
                  <a:gd name="connsiteY1" fmla="*/ 108670 h 217339"/>
                  <a:gd name="connsiteX2" fmla="*/ 108670 w 217339"/>
                  <a:gd name="connsiteY2" fmla="*/ 217339 h 217339"/>
                  <a:gd name="connsiteX3" fmla="*/ 217339 w 217339"/>
                  <a:gd name="connsiteY3" fmla="*/ 108670 h 217339"/>
                  <a:gd name="connsiteX4" fmla="*/ 108670 w 217339"/>
                  <a:gd name="connsiteY4" fmla="*/ 0 h 21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39" h="217339">
                    <a:moveTo>
                      <a:pt x="108670" y="0"/>
                    </a:moveTo>
                    <a:cubicBezTo>
                      <a:pt x="48746" y="0"/>
                      <a:pt x="0" y="48746"/>
                      <a:pt x="0" y="108670"/>
                    </a:cubicBezTo>
                    <a:cubicBezTo>
                      <a:pt x="0" y="168593"/>
                      <a:pt x="48746" y="217339"/>
                      <a:pt x="108670" y="217339"/>
                    </a:cubicBezTo>
                    <a:cubicBezTo>
                      <a:pt x="168593" y="217339"/>
                      <a:pt x="217339" y="168593"/>
                      <a:pt x="217339" y="108670"/>
                    </a:cubicBezTo>
                    <a:cubicBezTo>
                      <a:pt x="217339" y="48746"/>
                      <a:pt x="168593" y="0"/>
                      <a:pt x="108670" y="0"/>
                    </a:cubicBezTo>
                    <a:close/>
                  </a:path>
                </a:pathLst>
              </a:custGeom>
              <a:noFill/>
              <a:ln w="19830" cap="flat">
                <a:solidFill>
                  <a:schemeClr val="bg1">
                    <a:lumMod val="85000"/>
                  </a:schemeClr>
                </a:solidFill>
                <a:prstDash val="solid"/>
                <a:miter/>
              </a:ln>
            </p:spPr>
            <p:txBody>
              <a:bodyPr rtlCol="0" anchor="ctr"/>
              <a:lstStyle/>
              <a:p>
                <a:endParaRPr lang="en-US" sz="1013"/>
              </a:p>
            </p:txBody>
          </p:sp>
        </p:grpSp>
        <p:grpSp>
          <p:nvGrpSpPr>
            <p:cNvPr id="45" name="Graphic 13">
              <a:extLst>
                <a:ext uri="{FF2B5EF4-FFF2-40B4-BE49-F238E27FC236}">
                  <a16:creationId xmlns:a16="http://schemas.microsoft.com/office/drawing/2014/main" id="{D759BAF3-1F6A-4FB1-992B-B444CC265677}"/>
                </a:ext>
              </a:extLst>
            </p:cNvPr>
            <p:cNvGrpSpPr/>
            <p:nvPr/>
          </p:nvGrpSpPr>
          <p:grpSpPr>
            <a:xfrm>
              <a:off x="2014949" y="833028"/>
              <a:ext cx="385572" cy="367052"/>
              <a:chOff x="8577795" y="842642"/>
              <a:chExt cx="374556" cy="356565"/>
            </a:xfrm>
            <a:solidFill>
              <a:schemeClr val="bg1">
                <a:lumMod val="85000"/>
              </a:schemeClr>
            </a:solidFill>
          </p:grpSpPr>
          <p:sp>
            <p:nvSpPr>
              <p:cNvPr id="46" name="Freeform: Shape 80">
                <a:extLst>
                  <a:ext uri="{FF2B5EF4-FFF2-40B4-BE49-F238E27FC236}">
                    <a16:creationId xmlns:a16="http://schemas.microsoft.com/office/drawing/2014/main" id="{6C0B42EE-657C-C75F-BF38-25C3724E8629}"/>
                  </a:ext>
                </a:extLst>
              </p:cNvPr>
              <p:cNvSpPr/>
              <p:nvPr/>
            </p:nvSpPr>
            <p:spPr>
              <a:xfrm>
                <a:off x="8701239" y="842642"/>
                <a:ext cx="127999" cy="178977"/>
              </a:xfrm>
              <a:custGeom>
                <a:avLst/>
                <a:gdLst>
                  <a:gd name="connsiteX0" fmla="*/ 372 w 127999"/>
                  <a:gd name="connsiteY0" fmla="*/ 93193 h 178977"/>
                  <a:gd name="connsiteX1" fmla="*/ 372 w 127999"/>
                  <a:gd name="connsiteY1" fmla="*/ 93920 h 178977"/>
                  <a:gd name="connsiteX2" fmla="*/ 20016 w 127999"/>
                  <a:gd name="connsiteY2" fmla="*/ 151661 h 178977"/>
                  <a:gd name="connsiteX3" fmla="*/ 64000 w 127999"/>
                  <a:gd name="connsiteY3" fmla="*/ 178977 h 178977"/>
                  <a:gd name="connsiteX4" fmla="*/ 107983 w 127999"/>
                  <a:gd name="connsiteY4" fmla="*/ 151661 h 178977"/>
                  <a:gd name="connsiteX5" fmla="*/ 127693 w 127999"/>
                  <a:gd name="connsiteY5" fmla="*/ 93920 h 178977"/>
                  <a:gd name="connsiteX6" fmla="*/ 127693 w 127999"/>
                  <a:gd name="connsiteY6" fmla="*/ 93193 h 178977"/>
                  <a:gd name="connsiteX7" fmla="*/ 127693 w 127999"/>
                  <a:gd name="connsiteY7" fmla="*/ 89092 h 178977"/>
                  <a:gd name="connsiteX8" fmla="*/ 64000 w 127999"/>
                  <a:gd name="connsiteY8" fmla="*/ 0 h 178977"/>
                  <a:gd name="connsiteX9" fmla="*/ 306 w 127999"/>
                  <a:gd name="connsiteY9" fmla="*/ 89092 h 178977"/>
                  <a:gd name="connsiteX10" fmla="*/ 372 w 127999"/>
                  <a:gd name="connsiteY10" fmla="*/ 93193 h 178977"/>
                  <a:gd name="connsiteX11" fmla="*/ 12939 w 127999"/>
                  <a:gd name="connsiteY11" fmla="*/ 79766 h 178977"/>
                  <a:gd name="connsiteX12" fmla="*/ 14460 w 127999"/>
                  <a:gd name="connsiteY12" fmla="*/ 64950 h 178977"/>
                  <a:gd name="connsiteX13" fmla="*/ 18032 w 127999"/>
                  <a:gd name="connsiteY13" fmla="*/ 48614 h 178977"/>
                  <a:gd name="connsiteX14" fmla="*/ 41842 w 127999"/>
                  <a:gd name="connsiteY14" fmla="*/ 46431 h 178977"/>
                  <a:gd name="connsiteX15" fmla="*/ 41842 w 127999"/>
                  <a:gd name="connsiteY15" fmla="*/ 46431 h 178977"/>
                  <a:gd name="connsiteX16" fmla="*/ 64000 w 127999"/>
                  <a:gd name="connsiteY16" fmla="*/ 50465 h 178977"/>
                  <a:gd name="connsiteX17" fmla="*/ 86157 w 127999"/>
                  <a:gd name="connsiteY17" fmla="*/ 46431 h 178977"/>
                  <a:gd name="connsiteX18" fmla="*/ 109967 w 127999"/>
                  <a:gd name="connsiteY18" fmla="*/ 48614 h 178977"/>
                  <a:gd name="connsiteX19" fmla="*/ 113539 w 127999"/>
                  <a:gd name="connsiteY19" fmla="*/ 64950 h 178977"/>
                  <a:gd name="connsiteX20" fmla="*/ 115060 w 127999"/>
                  <a:gd name="connsiteY20" fmla="*/ 79766 h 178977"/>
                  <a:gd name="connsiteX21" fmla="*/ 118698 w 127999"/>
                  <a:gd name="connsiteY21" fmla="*/ 94383 h 178977"/>
                  <a:gd name="connsiteX22" fmla="*/ 100774 w 127999"/>
                  <a:gd name="connsiteY22" fmla="*/ 146370 h 178977"/>
                  <a:gd name="connsiteX23" fmla="*/ 64000 w 127999"/>
                  <a:gd name="connsiteY23" fmla="*/ 170048 h 178977"/>
                  <a:gd name="connsiteX24" fmla="*/ 27225 w 127999"/>
                  <a:gd name="connsiteY24" fmla="*/ 146370 h 178977"/>
                  <a:gd name="connsiteX25" fmla="*/ 9301 w 127999"/>
                  <a:gd name="connsiteY25" fmla="*/ 94383 h 178977"/>
                  <a:gd name="connsiteX26" fmla="*/ 12939 w 127999"/>
                  <a:gd name="connsiteY26" fmla="*/ 79766 h 17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7999" h="178977">
                    <a:moveTo>
                      <a:pt x="372" y="93193"/>
                    </a:moveTo>
                    <a:lnTo>
                      <a:pt x="372" y="93920"/>
                    </a:lnTo>
                    <a:cubicBezTo>
                      <a:pt x="372" y="114424"/>
                      <a:pt x="8243" y="135655"/>
                      <a:pt x="20016" y="151661"/>
                    </a:cubicBezTo>
                    <a:cubicBezTo>
                      <a:pt x="31987" y="167932"/>
                      <a:pt x="47993" y="178977"/>
                      <a:pt x="64000" y="178977"/>
                    </a:cubicBezTo>
                    <a:cubicBezTo>
                      <a:pt x="80006" y="178977"/>
                      <a:pt x="96012" y="167932"/>
                      <a:pt x="107983" y="151661"/>
                    </a:cubicBezTo>
                    <a:cubicBezTo>
                      <a:pt x="119756" y="135655"/>
                      <a:pt x="127693" y="114424"/>
                      <a:pt x="127693" y="93920"/>
                    </a:cubicBezTo>
                    <a:lnTo>
                      <a:pt x="127693" y="93193"/>
                    </a:lnTo>
                    <a:cubicBezTo>
                      <a:pt x="127693" y="91804"/>
                      <a:pt x="127693" y="90481"/>
                      <a:pt x="127693" y="89092"/>
                    </a:cubicBezTo>
                    <a:cubicBezTo>
                      <a:pt x="127693" y="39883"/>
                      <a:pt x="136159" y="0"/>
                      <a:pt x="64000" y="0"/>
                    </a:cubicBezTo>
                    <a:cubicBezTo>
                      <a:pt x="-8160" y="0"/>
                      <a:pt x="306" y="39883"/>
                      <a:pt x="306" y="89092"/>
                    </a:cubicBezTo>
                    <a:cubicBezTo>
                      <a:pt x="306" y="90481"/>
                      <a:pt x="306" y="91870"/>
                      <a:pt x="372" y="93193"/>
                    </a:cubicBezTo>
                    <a:close/>
                    <a:moveTo>
                      <a:pt x="12939" y="79766"/>
                    </a:moveTo>
                    <a:cubicBezTo>
                      <a:pt x="14262" y="74541"/>
                      <a:pt x="14328" y="69646"/>
                      <a:pt x="14460" y="64950"/>
                    </a:cubicBezTo>
                    <a:cubicBezTo>
                      <a:pt x="14592" y="58865"/>
                      <a:pt x="14725" y="53243"/>
                      <a:pt x="18032" y="48614"/>
                    </a:cubicBezTo>
                    <a:cubicBezTo>
                      <a:pt x="23455" y="41206"/>
                      <a:pt x="31921" y="43587"/>
                      <a:pt x="41842" y="46431"/>
                    </a:cubicBezTo>
                    <a:lnTo>
                      <a:pt x="41842" y="46431"/>
                    </a:lnTo>
                    <a:cubicBezTo>
                      <a:pt x="48655" y="48349"/>
                      <a:pt x="55996" y="50465"/>
                      <a:pt x="64000" y="50465"/>
                    </a:cubicBezTo>
                    <a:cubicBezTo>
                      <a:pt x="72003" y="50465"/>
                      <a:pt x="79410" y="48349"/>
                      <a:pt x="86157" y="46431"/>
                    </a:cubicBezTo>
                    <a:cubicBezTo>
                      <a:pt x="96078" y="43587"/>
                      <a:pt x="104610" y="41206"/>
                      <a:pt x="109967" y="48614"/>
                    </a:cubicBezTo>
                    <a:cubicBezTo>
                      <a:pt x="113275" y="53243"/>
                      <a:pt x="113407" y="58865"/>
                      <a:pt x="113539" y="64950"/>
                    </a:cubicBezTo>
                    <a:cubicBezTo>
                      <a:pt x="113671" y="69580"/>
                      <a:pt x="113737" y="74475"/>
                      <a:pt x="115060" y="79766"/>
                    </a:cubicBezTo>
                    <a:lnTo>
                      <a:pt x="118698" y="94383"/>
                    </a:lnTo>
                    <a:cubicBezTo>
                      <a:pt x="118566" y="112836"/>
                      <a:pt x="111356" y="131885"/>
                      <a:pt x="100774" y="146370"/>
                    </a:cubicBezTo>
                    <a:cubicBezTo>
                      <a:pt x="90456" y="160458"/>
                      <a:pt x="76963" y="170048"/>
                      <a:pt x="64000" y="170048"/>
                    </a:cubicBezTo>
                    <a:cubicBezTo>
                      <a:pt x="51036" y="170048"/>
                      <a:pt x="37609" y="160458"/>
                      <a:pt x="27225" y="146370"/>
                    </a:cubicBezTo>
                    <a:cubicBezTo>
                      <a:pt x="16643" y="131885"/>
                      <a:pt x="9367" y="112836"/>
                      <a:pt x="9301" y="94383"/>
                    </a:cubicBezTo>
                    <a:lnTo>
                      <a:pt x="12939" y="79766"/>
                    </a:lnTo>
                    <a:close/>
                  </a:path>
                </a:pathLst>
              </a:custGeom>
              <a:grpFill/>
              <a:ln w="6610" cap="flat">
                <a:noFill/>
                <a:prstDash val="solid"/>
                <a:miter/>
              </a:ln>
            </p:spPr>
            <p:txBody>
              <a:bodyPr rtlCol="0" anchor="ctr"/>
              <a:lstStyle/>
              <a:p>
                <a:endParaRPr lang="en-US" sz="1013"/>
              </a:p>
            </p:txBody>
          </p:sp>
          <p:sp>
            <p:nvSpPr>
              <p:cNvPr id="47" name="Freeform: Shape 81">
                <a:extLst>
                  <a:ext uri="{FF2B5EF4-FFF2-40B4-BE49-F238E27FC236}">
                    <a16:creationId xmlns:a16="http://schemas.microsoft.com/office/drawing/2014/main" id="{08C4D3FB-F70A-02AD-00AD-75272BAAD487}"/>
                  </a:ext>
                </a:extLst>
              </p:cNvPr>
              <p:cNvSpPr/>
              <p:nvPr/>
            </p:nvSpPr>
            <p:spPr>
              <a:xfrm>
                <a:off x="8846195" y="1037820"/>
                <a:ext cx="106156" cy="100605"/>
              </a:xfrm>
              <a:custGeom>
                <a:avLst/>
                <a:gdLst>
                  <a:gd name="connsiteX0" fmla="*/ 0 w 106156"/>
                  <a:gd name="connsiteY0" fmla="*/ 2783 h 100605"/>
                  <a:gd name="connsiteX1" fmla="*/ 46497 w 106156"/>
                  <a:gd name="connsiteY1" fmla="*/ 42798 h 100605"/>
                  <a:gd name="connsiteX2" fmla="*/ 49473 w 106156"/>
                  <a:gd name="connsiteY2" fmla="*/ 59399 h 100605"/>
                  <a:gd name="connsiteX3" fmla="*/ 49473 w 106156"/>
                  <a:gd name="connsiteY3" fmla="*/ 100605 h 100605"/>
                  <a:gd name="connsiteX4" fmla="*/ 93457 w 106156"/>
                  <a:gd name="connsiteY4" fmla="*/ 100605 h 100605"/>
                  <a:gd name="connsiteX5" fmla="*/ 106156 w 106156"/>
                  <a:gd name="connsiteY5" fmla="*/ 87906 h 100605"/>
                  <a:gd name="connsiteX6" fmla="*/ 106156 w 106156"/>
                  <a:gd name="connsiteY6" fmla="*/ 37441 h 100605"/>
                  <a:gd name="connsiteX7" fmla="*/ 0 w 106156"/>
                  <a:gd name="connsiteY7" fmla="*/ 2783 h 10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56" h="100605">
                    <a:moveTo>
                      <a:pt x="0" y="2783"/>
                    </a:moveTo>
                    <a:cubicBezTo>
                      <a:pt x="19247" y="10257"/>
                      <a:pt x="39089" y="22691"/>
                      <a:pt x="46497" y="42798"/>
                    </a:cubicBezTo>
                    <a:cubicBezTo>
                      <a:pt x="48481" y="48155"/>
                      <a:pt x="49473" y="53711"/>
                      <a:pt x="49473" y="59399"/>
                    </a:cubicBezTo>
                    <a:lnTo>
                      <a:pt x="49473" y="100605"/>
                    </a:lnTo>
                    <a:lnTo>
                      <a:pt x="93457" y="100605"/>
                    </a:lnTo>
                    <a:cubicBezTo>
                      <a:pt x="100468" y="100605"/>
                      <a:pt x="106156" y="94917"/>
                      <a:pt x="106156" y="87906"/>
                    </a:cubicBezTo>
                    <a:lnTo>
                      <a:pt x="106156" y="37441"/>
                    </a:lnTo>
                    <a:cubicBezTo>
                      <a:pt x="106156" y="5693"/>
                      <a:pt x="44711" y="-5882"/>
                      <a:pt x="0" y="2783"/>
                    </a:cubicBezTo>
                    <a:close/>
                  </a:path>
                </a:pathLst>
              </a:custGeom>
              <a:grpFill/>
              <a:ln w="6610" cap="flat">
                <a:noFill/>
                <a:prstDash val="solid"/>
                <a:miter/>
              </a:ln>
            </p:spPr>
            <p:txBody>
              <a:bodyPr rtlCol="0" anchor="ctr"/>
              <a:lstStyle/>
              <a:p>
                <a:endParaRPr lang="en-US" sz="1013"/>
              </a:p>
            </p:txBody>
          </p:sp>
          <p:sp>
            <p:nvSpPr>
              <p:cNvPr id="48" name="Freeform: Shape 82">
                <a:extLst>
                  <a:ext uri="{FF2B5EF4-FFF2-40B4-BE49-F238E27FC236}">
                    <a16:creationId xmlns:a16="http://schemas.microsoft.com/office/drawing/2014/main" id="{67915ADB-A93D-57C5-EC05-4945CAF5F2E2}"/>
                  </a:ext>
                </a:extLst>
              </p:cNvPr>
              <p:cNvSpPr/>
              <p:nvPr/>
            </p:nvSpPr>
            <p:spPr>
              <a:xfrm>
                <a:off x="8645391" y="1043645"/>
                <a:ext cx="239099" cy="155563"/>
              </a:xfrm>
              <a:custGeom>
                <a:avLst/>
                <a:gdLst>
                  <a:gd name="connsiteX0" fmla="*/ 172562 w 239099"/>
                  <a:gd name="connsiteY0" fmla="*/ 0 h 155563"/>
                  <a:gd name="connsiteX1" fmla="*/ 131025 w 239099"/>
                  <a:gd name="connsiteY1" fmla="*/ 112969 h 155563"/>
                  <a:gd name="connsiteX2" fmla="*/ 124742 w 239099"/>
                  <a:gd name="connsiteY2" fmla="*/ 37833 h 155563"/>
                  <a:gd name="connsiteX3" fmla="*/ 125602 w 239099"/>
                  <a:gd name="connsiteY3" fmla="*/ 34063 h 155563"/>
                  <a:gd name="connsiteX4" fmla="*/ 132745 w 239099"/>
                  <a:gd name="connsiteY4" fmla="*/ 20768 h 155563"/>
                  <a:gd name="connsiteX5" fmla="*/ 132811 w 239099"/>
                  <a:gd name="connsiteY5" fmla="*/ 18321 h 155563"/>
                  <a:gd name="connsiteX6" fmla="*/ 130695 w 239099"/>
                  <a:gd name="connsiteY6" fmla="*/ 17064 h 155563"/>
                  <a:gd name="connsiteX7" fmla="*/ 109331 w 239099"/>
                  <a:gd name="connsiteY7" fmla="*/ 17064 h 155563"/>
                  <a:gd name="connsiteX8" fmla="*/ 107214 w 239099"/>
                  <a:gd name="connsiteY8" fmla="*/ 18321 h 155563"/>
                  <a:gd name="connsiteX9" fmla="*/ 107214 w 239099"/>
                  <a:gd name="connsiteY9" fmla="*/ 20768 h 155563"/>
                  <a:gd name="connsiteX10" fmla="*/ 114358 w 239099"/>
                  <a:gd name="connsiteY10" fmla="*/ 34063 h 155563"/>
                  <a:gd name="connsiteX11" fmla="*/ 115218 w 239099"/>
                  <a:gd name="connsiteY11" fmla="*/ 37833 h 155563"/>
                  <a:gd name="connsiteX12" fmla="*/ 108802 w 239099"/>
                  <a:gd name="connsiteY12" fmla="*/ 114291 h 155563"/>
                  <a:gd name="connsiteX13" fmla="*/ 66670 w 239099"/>
                  <a:gd name="connsiteY13" fmla="*/ 0 h 155563"/>
                  <a:gd name="connsiteX14" fmla="*/ 0 w 239099"/>
                  <a:gd name="connsiteY14" fmla="*/ 53508 h 155563"/>
                  <a:gd name="connsiteX15" fmla="*/ 0 w 239099"/>
                  <a:gd name="connsiteY15" fmla="*/ 132017 h 155563"/>
                  <a:gd name="connsiteX16" fmla="*/ 23546 w 239099"/>
                  <a:gd name="connsiteY16" fmla="*/ 155564 h 155563"/>
                  <a:gd name="connsiteX17" fmla="*/ 215553 w 239099"/>
                  <a:gd name="connsiteY17" fmla="*/ 155564 h 155563"/>
                  <a:gd name="connsiteX18" fmla="*/ 239100 w 239099"/>
                  <a:gd name="connsiteY18" fmla="*/ 132017 h 155563"/>
                  <a:gd name="connsiteX19" fmla="*/ 239100 w 239099"/>
                  <a:gd name="connsiteY19" fmla="*/ 53508 h 155563"/>
                  <a:gd name="connsiteX20" fmla="*/ 172429 w 239099"/>
                  <a:gd name="connsiteY20" fmla="*/ 0 h 15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099" h="155563">
                    <a:moveTo>
                      <a:pt x="172562" y="0"/>
                    </a:moveTo>
                    <a:cubicBezTo>
                      <a:pt x="160789" y="47754"/>
                      <a:pt x="149875" y="73350"/>
                      <a:pt x="131025" y="112969"/>
                    </a:cubicBezTo>
                    <a:lnTo>
                      <a:pt x="124742" y="37833"/>
                    </a:lnTo>
                    <a:cubicBezTo>
                      <a:pt x="124610" y="36510"/>
                      <a:pt x="124940" y="35319"/>
                      <a:pt x="125602" y="34063"/>
                    </a:cubicBezTo>
                    <a:lnTo>
                      <a:pt x="132745" y="20768"/>
                    </a:lnTo>
                    <a:cubicBezTo>
                      <a:pt x="133142" y="19974"/>
                      <a:pt x="133274" y="19115"/>
                      <a:pt x="132811" y="18321"/>
                    </a:cubicBezTo>
                    <a:cubicBezTo>
                      <a:pt x="132348" y="17527"/>
                      <a:pt x="131620" y="17064"/>
                      <a:pt x="130695" y="17064"/>
                    </a:cubicBezTo>
                    <a:lnTo>
                      <a:pt x="109331" y="17064"/>
                    </a:lnTo>
                    <a:cubicBezTo>
                      <a:pt x="108405" y="17064"/>
                      <a:pt x="107677" y="17527"/>
                      <a:pt x="107214" y="18321"/>
                    </a:cubicBezTo>
                    <a:cubicBezTo>
                      <a:pt x="106752" y="19115"/>
                      <a:pt x="106818" y="19974"/>
                      <a:pt x="107214" y="20768"/>
                    </a:cubicBezTo>
                    <a:lnTo>
                      <a:pt x="114358" y="34063"/>
                    </a:lnTo>
                    <a:cubicBezTo>
                      <a:pt x="115019" y="35319"/>
                      <a:pt x="115350" y="36444"/>
                      <a:pt x="115218" y="37833"/>
                    </a:cubicBezTo>
                    <a:lnTo>
                      <a:pt x="108802" y="114291"/>
                    </a:lnTo>
                    <a:cubicBezTo>
                      <a:pt x="89621" y="73946"/>
                      <a:pt x="78575" y="48283"/>
                      <a:pt x="66670" y="0"/>
                    </a:cubicBezTo>
                    <a:cubicBezTo>
                      <a:pt x="28904" y="8334"/>
                      <a:pt x="0" y="26192"/>
                      <a:pt x="0" y="53508"/>
                    </a:cubicBezTo>
                    <a:lnTo>
                      <a:pt x="0" y="132017"/>
                    </a:lnTo>
                    <a:cubicBezTo>
                      <a:pt x="0" y="144981"/>
                      <a:pt x="10583" y="155564"/>
                      <a:pt x="23546" y="155564"/>
                    </a:cubicBezTo>
                    <a:lnTo>
                      <a:pt x="215553" y="155564"/>
                    </a:lnTo>
                    <a:cubicBezTo>
                      <a:pt x="228517" y="155564"/>
                      <a:pt x="239100" y="144981"/>
                      <a:pt x="239100" y="132017"/>
                    </a:cubicBezTo>
                    <a:lnTo>
                      <a:pt x="239100" y="53508"/>
                    </a:lnTo>
                    <a:cubicBezTo>
                      <a:pt x="239100" y="26126"/>
                      <a:pt x="210130" y="8334"/>
                      <a:pt x="172429" y="0"/>
                    </a:cubicBezTo>
                    <a:close/>
                  </a:path>
                </a:pathLst>
              </a:custGeom>
              <a:grpFill/>
              <a:ln w="6610" cap="flat">
                <a:noFill/>
                <a:prstDash val="solid"/>
                <a:miter/>
              </a:ln>
            </p:spPr>
            <p:txBody>
              <a:bodyPr rtlCol="0" anchor="ctr"/>
              <a:lstStyle/>
              <a:p>
                <a:endParaRPr lang="en-US" sz="1013"/>
              </a:p>
            </p:txBody>
          </p:sp>
          <p:sp>
            <p:nvSpPr>
              <p:cNvPr id="49" name="Freeform: Shape 83">
                <a:extLst>
                  <a:ext uri="{FF2B5EF4-FFF2-40B4-BE49-F238E27FC236}">
                    <a16:creationId xmlns:a16="http://schemas.microsoft.com/office/drawing/2014/main" id="{8FE4E1EB-A60A-3BEA-3987-6390F65AA974}"/>
                  </a:ext>
                </a:extLst>
              </p:cNvPr>
              <p:cNvSpPr/>
              <p:nvPr/>
            </p:nvSpPr>
            <p:spPr>
              <a:xfrm>
                <a:off x="8577795" y="1037813"/>
                <a:ext cx="106222" cy="100612"/>
              </a:xfrm>
              <a:custGeom>
                <a:avLst/>
                <a:gdLst>
                  <a:gd name="connsiteX0" fmla="*/ 106222 w 106222"/>
                  <a:gd name="connsiteY0" fmla="*/ 2790 h 100612"/>
                  <a:gd name="connsiteX1" fmla="*/ 0 w 106222"/>
                  <a:gd name="connsiteY1" fmla="*/ 37448 h 100612"/>
                  <a:gd name="connsiteX2" fmla="*/ 0 w 106222"/>
                  <a:gd name="connsiteY2" fmla="*/ 87913 h 100612"/>
                  <a:gd name="connsiteX3" fmla="*/ 12699 w 106222"/>
                  <a:gd name="connsiteY3" fmla="*/ 100612 h 100612"/>
                  <a:gd name="connsiteX4" fmla="*/ 56683 w 106222"/>
                  <a:gd name="connsiteY4" fmla="*/ 100612 h 100612"/>
                  <a:gd name="connsiteX5" fmla="*/ 56683 w 106222"/>
                  <a:gd name="connsiteY5" fmla="*/ 59406 h 100612"/>
                  <a:gd name="connsiteX6" fmla="*/ 59659 w 106222"/>
                  <a:gd name="connsiteY6" fmla="*/ 42871 h 100612"/>
                  <a:gd name="connsiteX7" fmla="*/ 106222 w 106222"/>
                  <a:gd name="connsiteY7" fmla="*/ 2856 h 1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22" h="100612">
                    <a:moveTo>
                      <a:pt x="106222" y="2790"/>
                    </a:moveTo>
                    <a:cubicBezTo>
                      <a:pt x="61511" y="-5875"/>
                      <a:pt x="0" y="5634"/>
                      <a:pt x="0" y="37448"/>
                    </a:cubicBezTo>
                    <a:lnTo>
                      <a:pt x="0" y="87913"/>
                    </a:lnTo>
                    <a:cubicBezTo>
                      <a:pt x="0" y="94924"/>
                      <a:pt x="5688" y="100612"/>
                      <a:pt x="12699" y="100612"/>
                    </a:cubicBezTo>
                    <a:lnTo>
                      <a:pt x="56683" y="100612"/>
                    </a:lnTo>
                    <a:lnTo>
                      <a:pt x="56683" y="59406"/>
                    </a:lnTo>
                    <a:cubicBezTo>
                      <a:pt x="56683" y="53718"/>
                      <a:pt x="57675" y="48162"/>
                      <a:pt x="59659" y="42871"/>
                    </a:cubicBezTo>
                    <a:cubicBezTo>
                      <a:pt x="67133" y="22764"/>
                      <a:pt x="86975" y="10330"/>
                      <a:pt x="106222" y="2856"/>
                    </a:cubicBezTo>
                    <a:close/>
                  </a:path>
                </a:pathLst>
              </a:custGeom>
              <a:grpFill/>
              <a:ln w="6610" cap="flat">
                <a:noFill/>
                <a:prstDash val="solid"/>
                <a:miter/>
              </a:ln>
            </p:spPr>
            <p:txBody>
              <a:bodyPr rtlCol="0" anchor="ctr"/>
              <a:lstStyle/>
              <a:p>
                <a:endParaRPr lang="en-US" sz="1013"/>
              </a:p>
            </p:txBody>
          </p:sp>
          <p:sp>
            <p:nvSpPr>
              <p:cNvPr id="50" name="Freeform: Shape 84">
                <a:extLst>
                  <a:ext uri="{FF2B5EF4-FFF2-40B4-BE49-F238E27FC236}">
                    <a16:creationId xmlns:a16="http://schemas.microsoft.com/office/drawing/2014/main" id="{9712DDAA-E0DD-2CCC-AB43-E7DE2A3D75B0}"/>
                  </a:ext>
                </a:extLst>
              </p:cNvPr>
              <p:cNvSpPr/>
              <p:nvPr/>
            </p:nvSpPr>
            <p:spPr>
              <a:xfrm>
                <a:off x="8612591" y="912686"/>
                <a:ext cx="82863" cy="116275"/>
              </a:xfrm>
              <a:custGeom>
                <a:avLst/>
                <a:gdLst>
                  <a:gd name="connsiteX0" fmla="*/ 324 w 82863"/>
                  <a:gd name="connsiteY0" fmla="*/ 60717 h 116275"/>
                  <a:gd name="connsiteX1" fmla="*/ 324 w 82863"/>
                  <a:gd name="connsiteY1" fmla="*/ 61180 h 116275"/>
                  <a:gd name="connsiteX2" fmla="*/ 13023 w 82863"/>
                  <a:gd name="connsiteY2" fmla="*/ 98550 h 116275"/>
                  <a:gd name="connsiteX3" fmla="*/ 41464 w 82863"/>
                  <a:gd name="connsiteY3" fmla="*/ 116276 h 116275"/>
                  <a:gd name="connsiteX4" fmla="*/ 69905 w 82863"/>
                  <a:gd name="connsiteY4" fmla="*/ 98550 h 116275"/>
                  <a:gd name="connsiteX5" fmla="*/ 82670 w 82863"/>
                  <a:gd name="connsiteY5" fmla="*/ 61180 h 116275"/>
                  <a:gd name="connsiteX6" fmla="*/ 82670 w 82863"/>
                  <a:gd name="connsiteY6" fmla="*/ 60717 h 116275"/>
                  <a:gd name="connsiteX7" fmla="*/ 82670 w 82863"/>
                  <a:gd name="connsiteY7" fmla="*/ 58072 h 116275"/>
                  <a:gd name="connsiteX8" fmla="*/ 52774 w 82863"/>
                  <a:gd name="connsiteY8" fmla="*/ 992 h 116275"/>
                  <a:gd name="connsiteX9" fmla="*/ 41067 w 82863"/>
                  <a:gd name="connsiteY9" fmla="*/ 0 h 116275"/>
                  <a:gd name="connsiteX10" fmla="*/ 27971 w 82863"/>
                  <a:gd name="connsiteY10" fmla="*/ 1257 h 116275"/>
                  <a:gd name="connsiteX11" fmla="*/ 192 w 82863"/>
                  <a:gd name="connsiteY11" fmla="*/ 58072 h 116275"/>
                  <a:gd name="connsiteX12" fmla="*/ 192 w 82863"/>
                  <a:gd name="connsiteY12" fmla="*/ 60717 h 116275"/>
                  <a:gd name="connsiteX13" fmla="*/ 8460 w 82863"/>
                  <a:gd name="connsiteY13" fmla="*/ 51987 h 116275"/>
                  <a:gd name="connsiteX14" fmla="*/ 9386 w 82863"/>
                  <a:gd name="connsiteY14" fmla="*/ 42396 h 116275"/>
                  <a:gd name="connsiteX15" fmla="*/ 11701 w 82863"/>
                  <a:gd name="connsiteY15" fmla="*/ 31814 h 116275"/>
                  <a:gd name="connsiteX16" fmla="*/ 24929 w 82863"/>
                  <a:gd name="connsiteY16" fmla="*/ 28573 h 116275"/>
                  <a:gd name="connsiteX17" fmla="*/ 41464 w 82863"/>
                  <a:gd name="connsiteY17" fmla="*/ 36708 h 116275"/>
                  <a:gd name="connsiteX18" fmla="*/ 58396 w 82863"/>
                  <a:gd name="connsiteY18" fmla="*/ 28507 h 116275"/>
                  <a:gd name="connsiteX19" fmla="*/ 71227 w 82863"/>
                  <a:gd name="connsiteY19" fmla="*/ 31814 h 116275"/>
                  <a:gd name="connsiteX20" fmla="*/ 73542 w 82863"/>
                  <a:gd name="connsiteY20" fmla="*/ 42396 h 116275"/>
                  <a:gd name="connsiteX21" fmla="*/ 74535 w 82863"/>
                  <a:gd name="connsiteY21" fmla="*/ 51987 h 116275"/>
                  <a:gd name="connsiteX22" fmla="*/ 76849 w 82863"/>
                  <a:gd name="connsiteY22" fmla="*/ 61445 h 116275"/>
                  <a:gd name="connsiteX23" fmla="*/ 65209 w 82863"/>
                  <a:gd name="connsiteY23" fmla="*/ 95111 h 116275"/>
                  <a:gd name="connsiteX24" fmla="*/ 41398 w 82863"/>
                  <a:gd name="connsiteY24" fmla="*/ 110455 h 116275"/>
                  <a:gd name="connsiteX25" fmla="*/ 17587 w 82863"/>
                  <a:gd name="connsiteY25" fmla="*/ 95111 h 116275"/>
                  <a:gd name="connsiteX26" fmla="*/ 5946 w 82863"/>
                  <a:gd name="connsiteY26" fmla="*/ 61445 h 116275"/>
                  <a:gd name="connsiteX27" fmla="*/ 8327 w 82863"/>
                  <a:gd name="connsiteY27" fmla="*/ 51987 h 11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863" h="116275">
                    <a:moveTo>
                      <a:pt x="324" y="60717"/>
                    </a:moveTo>
                    <a:lnTo>
                      <a:pt x="324" y="61180"/>
                    </a:lnTo>
                    <a:cubicBezTo>
                      <a:pt x="324" y="74475"/>
                      <a:pt x="5417" y="88166"/>
                      <a:pt x="13023" y="98550"/>
                    </a:cubicBezTo>
                    <a:cubicBezTo>
                      <a:pt x="20762" y="109066"/>
                      <a:pt x="31146" y="116276"/>
                      <a:pt x="41464" y="116276"/>
                    </a:cubicBezTo>
                    <a:cubicBezTo>
                      <a:pt x="51782" y="116276"/>
                      <a:pt x="62232" y="109133"/>
                      <a:pt x="69905" y="98550"/>
                    </a:cubicBezTo>
                    <a:cubicBezTo>
                      <a:pt x="77511" y="88166"/>
                      <a:pt x="82670" y="74475"/>
                      <a:pt x="82670" y="61180"/>
                    </a:cubicBezTo>
                    <a:lnTo>
                      <a:pt x="82670" y="60717"/>
                    </a:lnTo>
                    <a:cubicBezTo>
                      <a:pt x="82670" y="59858"/>
                      <a:pt x="82670" y="58998"/>
                      <a:pt x="82670" y="58072"/>
                    </a:cubicBezTo>
                    <a:cubicBezTo>
                      <a:pt x="82670" y="29036"/>
                      <a:pt x="87167" y="5093"/>
                      <a:pt x="52774" y="992"/>
                    </a:cubicBezTo>
                    <a:cubicBezTo>
                      <a:pt x="49335" y="331"/>
                      <a:pt x="45433" y="0"/>
                      <a:pt x="41067" y="0"/>
                    </a:cubicBezTo>
                    <a:cubicBezTo>
                      <a:pt x="36107" y="0"/>
                      <a:pt x="31807" y="463"/>
                      <a:pt x="27971" y="1257"/>
                    </a:cubicBezTo>
                    <a:cubicBezTo>
                      <a:pt x="-4107" y="6085"/>
                      <a:pt x="192" y="29631"/>
                      <a:pt x="192" y="58072"/>
                    </a:cubicBezTo>
                    <a:cubicBezTo>
                      <a:pt x="192" y="58998"/>
                      <a:pt x="192" y="59858"/>
                      <a:pt x="192" y="60717"/>
                    </a:cubicBezTo>
                    <a:close/>
                    <a:moveTo>
                      <a:pt x="8460" y="51987"/>
                    </a:moveTo>
                    <a:cubicBezTo>
                      <a:pt x="9320" y="48547"/>
                      <a:pt x="9386" y="45439"/>
                      <a:pt x="9386" y="42396"/>
                    </a:cubicBezTo>
                    <a:cubicBezTo>
                      <a:pt x="9452" y="38428"/>
                      <a:pt x="9518" y="34790"/>
                      <a:pt x="11701" y="31814"/>
                    </a:cubicBezTo>
                    <a:cubicBezTo>
                      <a:pt x="12164" y="30293"/>
                      <a:pt x="17587" y="29234"/>
                      <a:pt x="24929" y="28573"/>
                    </a:cubicBezTo>
                    <a:lnTo>
                      <a:pt x="41464" y="36708"/>
                    </a:lnTo>
                    <a:lnTo>
                      <a:pt x="58396" y="28507"/>
                    </a:lnTo>
                    <a:cubicBezTo>
                      <a:pt x="65738" y="29102"/>
                      <a:pt x="71095" y="30226"/>
                      <a:pt x="71227" y="31814"/>
                    </a:cubicBezTo>
                    <a:cubicBezTo>
                      <a:pt x="73410" y="34790"/>
                      <a:pt x="73476" y="38428"/>
                      <a:pt x="73542" y="42396"/>
                    </a:cubicBezTo>
                    <a:cubicBezTo>
                      <a:pt x="73609" y="45373"/>
                      <a:pt x="73675" y="48547"/>
                      <a:pt x="74535" y="51987"/>
                    </a:cubicBezTo>
                    <a:lnTo>
                      <a:pt x="76849" y="61445"/>
                    </a:lnTo>
                    <a:cubicBezTo>
                      <a:pt x="76783" y="73416"/>
                      <a:pt x="72153" y="85719"/>
                      <a:pt x="65209" y="95111"/>
                    </a:cubicBezTo>
                    <a:cubicBezTo>
                      <a:pt x="58528" y="104238"/>
                      <a:pt x="49798" y="110455"/>
                      <a:pt x="41398" y="110455"/>
                    </a:cubicBezTo>
                    <a:cubicBezTo>
                      <a:pt x="32998" y="110455"/>
                      <a:pt x="24267" y="104238"/>
                      <a:pt x="17587" y="95111"/>
                    </a:cubicBezTo>
                    <a:cubicBezTo>
                      <a:pt x="10709" y="85719"/>
                      <a:pt x="6079" y="73416"/>
                      <a:pt x="5946" y="61445"/>
                    </a:cubicBezTo>
                    <a:lnTo>
                      <a:pt x="8327" y="51987"/>
                    </a:lnTo>
                    <a:close/>
                  </a:path>
                </a:pathLst>
              </a:custGeom>
              <a:grpFill/>
              <a:ln w="6610" cap="flat">
                <a:noFill/>
                <a:prstDash val="solid"/>
                <a:miter/>
              </a:ln>
            </p:spPr>
            <p:txBody>
              <a:bodyPr rtlCol="0" anchor="ctr"/>
              <a:lstStyle/>
              <a:p>
                <a:endParaRPr lang="en-US" sz="1013"/>
              </a:p>
            </p:txBody>
          </p:sp>
          <p:sp>
            <p:nvSpPr>
              <p:cNvPr id="51" name="Freeform: Shape 85">
                <a:extLst>
                  <a:ext uri="{FF2B5EF4-FFF2-40B4-BE49-F238E27FC236}">
                    <a16:creationId xmlns:a16="http://schemas.microsoft.com/office/drawing/2014/main" id="{9EE5F7D2-3EF5-4F98-B8D9-9B90F0D012FC}"/>
                  </a:ext>
                </a:extLst>
              </p:cNvPr>
              <p:cNvSpPr/>
              <p:nvPr/>
            </p:nvSpPr>
            <p:spPr>
              <a:xfrm>
                <a:off x="8820003" y="912620"/>
                <a:ext cx="112439" cy="116342"/>
              </a:xfrm>
              <a:custGeom>
                <a:avLst/>
                <a:gdLst>
                  <a:gd name="connsiteX0" fmla="*/ 9260 w 112439"/>
                  <a:gd name="connsiteY0" fmla="*/ 85653 h 116342"/>
                  <a:gd name="connsiteX1" fmla="*/ 0 w 112439"/>
                  <a:gd name="connsiteY1" fmla="*/ 110522 h 116342"/>
                  <a:gd name="connsiteX2" fmla="*/ 40015 w 112439"/>
                  <a:gd name="connsiteY2" fmla="*/ 110522 h 116342"/>
                  <a:gd name="connsiteX3" fmla="*/ 56484 w 112439"/>
                  <a:gd name="connsiteY3" fmla="*/ 116342 h 116342"/>
                  <a:gd name="connsiteX4" fmla="*/ 72953 w 112439"/>
                  <a:gd name="connsiteY4" fmla="*/ 110522 h 116342"/>
                  <a:gd name="connsiteX5" fmla="*/ 112440 w 112439"/>
                  <a:gd name="connsiteY5" fmla="*/ 110522 h 116342"/>
                  <a:gd name="connsiteX6" fmla="*/ 103180 w 112439"/>
                  <a:gd name="connsiteY6" fmla="*/ 85653 h 116342"/>
                  <a:gd name="connsiteX7" fmla="*/ 97426 w 112439"/>
                  <a:gd name="connsiteY7" fmla="*/ 28705 h 116342"/>
                  <a:gd name="connsiteX8" fmla="*/ 68985 w 112439"/>
                  <a:gd name="connsiteY8" fmla="*/ 1124 h 116342"/>
                  <a:gd name="connsiteX9" fmla="*/ 56551 w 112439"/>
                  <a:gd name="connsiteY9" fmla="*/ 0 h 116342"/>
                  <a:gd name="connsiteX10" fmla="*/ 44248 w 112439"/>
                  <a:gd name="connsiteY10" fmla="*/ 1124 h 116342"/>
                  <a:gd name="connsiteX11" fmla="*/ 16866 w 112439"/>
                  <a:gd name="connsiteY11" fmla="*/ 22223 h 116342"/>
                  <a:gd name="connsiteX12" fmla="*/ 16866 w 112439"/>
                  <a:gd name="connsiteY12" fmla="*/ 22091 h 116342"/>
                  <a:gd name="connsiteX13" fmla="*/ 9392 w 112439"/>
                  <a:gd name="connsiteY13" fmla="*/ 85586 h 116342"/>
                  <a:gd name="connsiteX14" fmla="*/ 21893 w 112439"/>
                  <a:gd name="connsiteY14" fmla="*/ 58204 h 116342"/>
                  <a:gd name="connsiteX15" fmla="*/ 68985 w 112439"/>
                  <a:gd name="connsiteY15" fmla="*/ 28375 h 116342"/>
                  <a:gd name="connsiteX16" fmla="*/ 86248 w 112439"/>
                  <a:gd name="connsiteY16" fmla="*/ 31946 h 116342"/>
                  <a:gd name="connsiteX17" fmla="*/ 88563 w 112439"/>
                  <a:gd name="connsiteY17" fmla="*/ 42529 h 116342"/>
                  <a:gd name="connsiteX18" fmla="*/ 89555 w 112439"/>
                  <a:gd name="connsiteY18" fmla="*/ 52119 h 116342"/>
                  <a:gd name="connsiteX19" fmla="*/ 91870 w 112439"/>
                  <a:gd name="connsiteY19" fmla="*/ 61577 h 116342"/>
                  <a:gd name="connsiteX20" fmla="*/ 80229 w 112439"/>
                  <a:gd name="connsiteY20" fmla="*/ 95243 h 116342"/>
                  <a:gd name="connsiteX21" fmla="*/ 56418 w 112439"/>
                  <a:gd name="connsiteY21" fmla="*/ 110588 h 116342"/>
                  <a:gd name="connsiteX22" fmla="*/ 32607 w 112439"/>
                  <a:gd name="connsiteY22" fmla="*/ 95243 h 116342"/>
                  <a:gd name="connsiteX23" fmla="*/ 20967 w 112439"/>
                  <a:gd name="connsiteY23" fmla="*/ 61577 h 116342"/>
                  <a:gd name="connsiteX24" fmla="*/ 21827 w 112439"/>
                  <a:gd name="connsiteY24" fmla="*/ 58204 h 1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439" h="116342">
                    <a:moveTo>
                      <a:pt x="9260" y="85653"/>
                    </a:moveTo>
                    <a:cubicBezTo>
                      <a:pt x="13030" y="110059"/>
                      <a:pt x="0" y="110522"/>
                      <a:pt x="0" y="110522"/>
                    </a:cubicBezTo>
                    <a:lnTo>
                      <a:pt x="40015" y="110522"/>
                    </a:lnTo>
                    <a:cubicBezTo>
                      <a:pt x="45240" y="114159"/>
                      <a:pt x="50862" y="116342"/>
                      <a:pt x="56484" y="116342"/>
                    </a:cubicBezTo>
                    <a:cubicBezTo>
                      <a:pt x="62106" y="116342"/>
                      <a:pt x="67728" y="114159"/>
                      <a:pt x="72953" y="110522"/>
                    </a:cubicBezTo>
                    <a:lnTo>
                      <a:pt x="112440" y="110522"/>
                    </a:lnTo>
                    <a:cubicBezTo>
                      <a:pt x="112440" y="110522"/>
                      <a:pt x="99344" y="110059"/>
                      <a:pt x="103180" y="85653"/>
                    </a:cubicBezTo>
                    <a:cubicBezTo>
                      <a:pt x="106024" y="67398"/>
                      <a:pt x="100402" y="40941"/>
                      <a:pt x="97426" y="28705"/>
                    </a:cubicBezTo>
                    <a:cubicBezTo>
                      <a:pt x="95838" y="14286"/>
                      <a:pt x="89753" y="3968"/>
                      <a:pt x="68985" y="1124"/>
                    </a:cubicBezTo>
                    <a:cubicBezTo>
                      <a:pt x="65347" y="397"/>
                      <a:pt x="61180" y="0"/>
                      <a:pt x="56551" y="0"/>
                    </a:cubicBezTo>
                    <a:cubicBezTo>
                      <a:pt x="51921" y="0"/>
                      <a:pt x="47886" y="397"/>
                      <a:pt x="44248" y="1124"/>
                    </a:cubicBezTo>
                    <a:cubicBezTo>
                      <a:pt x="26655" y="3439"/>
                      <a:pt x="19578" y="11244"/>
                      <a:pt x="16866" y="22223"/>
                    </a:cubicBezTo>
                    <a:lnTo>
                      <a:pt x="16866" y="22091"/>
                    </a:lnTo>
                    <a:cubicBezTo>
                      <a:pt x="16866" y="22091"/>
                      <a:pt x="5556" y="61180"/>
                      <a:pt x="9392" y="85586"/>
                    </a:cubicBezTo>
                    <a:close/>
                    <a:moveTo>
                      <a:pt x="21893" y="58204"/>
                    </a:moveTo>
                    <a:cubicBezTo>
                      <a:pt x="66141" y="43455"/>
                      <a:pt x="68853" y="30425"/>
                      <a:pt x="68985" y="28375"/>
                    </a:cubicBezTo>
                    <a:cubicBezTo>
                      <a:pt x="78575" y="28904"/>
                      <a:pt x="86049" y="30094"/>
                      <a:pt x="86248" y="31946"/>
                    </a:cubicBezTo>
                    <a:cubicBezTo>
                      <a:pt x="88430" y="34922"/>
                      <a:pt x="88497" y="38560"/>
                      <a:pt x="88563" y="42529"/>
                    </a:cubicBezTo>
                    <a:cubicBezTo>
                      <a:pt x="88563" y="45505"/>
                      <a:pt x="88695" y="48680"/>
                      <a:pt x="89555" y="52119"/>
                    </a:cubicBezTo>
                    <a:lnTo>
                      <a:pt x="91870" y="61577"/>
                    </a:lnTo>
                    <a:cubicBezTo>
                      <a:pt x="91804" y="73549"/>
                      <a:pt x="87108" y="85851"/>
                      <a:pt x="80229" y="95243"/>
                    </a:cubicBezTo>
                    <a:cubicBezTo>
                      <a:pt x="73549" y="104370"/>
                      <a:pt x="64818" y="110588"/>
                      <a:pt x="56418" y="110588"/>
                    </a:cubicBezTo>
                    <a:cubicBezTo>
                      <a:pt x="48018" y="110588"/>
                      <a:pt x="39288" y="104370"/>
                      <a:pt x="32607" y="95243"/>
                    </a:cubicBezTo>
                    <a:cubicBezTo>
                      <a:pt x="25729" y="85851"/>
                      <a:pt x="21033" y="73549"/>
                      <a:pt x="20967" y="61577"/>
                    </a:cubicBezTo>
                    <a:lnTo>
                      <a:pt x="21827" y="58204"/>
                    </a:lnTo>
                    <a:close/>
                  </a:path>
                </a:pathLst>
              </a:custGeom>
              <a:grpFill/>
              <a:ln w="6610" cap="flat">
                <a:noFill/>
                <a:prstDash val="solid"/>
                <a:miter/>
              </a:ln>
            </p:spPr>
            <p:txBody>
              <a:bodyPr rtlCol="0" anchor="ctr"/>
              <a:lstStyle/>
              <a:p>
                <a:endParaRPr lang="en-US" sz="1013"/>
              </a:p>
            </p:txBody>
          </p:sp>
        </p:grpSp>
      </p:grpSp>
      <p:pic>
        <p:nvPicPr>
          <p:cNvPr id="66" name="Graphic 65">
            <a:extLst>
              <a:ext uri="{FF2B5EF4-FFF2-40B4-BE49-F238E27FC236}">
                <a16:creationId xmlns:a16="http://schemas.microsoft.com/office/drawing/2014/main" id="{2837F817-D340-D73C-7A94-4C05DEEBDC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50424" y="-50766"/>
            <a:ext cx="1841576" cy="4064167"/>
          </a:xfrm>
          <a:prstGeom prst="rect">
            <a:avLst/>
          </a:prstGeom>
        </p:spPr>
      </p:pic>
      <p:sp>
        <p:nvSpPr>
          <p:cNvPr id="16" name="TextBox 15">
            <a:extLst>
              <a:ext uri="{FF2B5EF4-FFF2-40B4-BE49-F238E27FC236}">
                <a16:creationId xmlns:a16="http://schemas.microsoft.com/office/drawing/2014/main" id="{1D6787D7-1665-4F95-BB08-B9879D7725E8}"/>
              </a:ext>
            </a:extLst>
          </p:cNvPr>
          <p:cNvSpPr txBox="1"/>
          <p:nvPr/>
        </p:nvSpPr>
        <p:spPr>
          <a:xfrm>
            <a:off x="436534" y="562173"/>
            <a:ext cx="11318932" cy="461665"/>
          </a:xfrm>
          <a:prstGeom prst="rect">
            <a:avLst/>
          </a:prstGeom>
          <a:noFill/>
        </p:spPr>
        <p:txBody>
          <a:bodyPr wrap="square">
            <a:spAutoFit/>
          </a:bodyPr>
          <a:lstStyle/>
          <a:p>
            <a:r>
              <a:rPr lang="en-US" sz="2400" b="1" spc="-50">
                <a:solidFill>
                  <a:schemeClr val="bg1"/>
                </a:solidFill>
                <a:latin typeface="Arial" panose="020B0604020202020204" pitchFamily="34" charset="0"/>
                <a:cs typeface="Arial" panose="020B0604020202020204" pitchFamily="34" charset="0"/>
              </a:rPr>
              <a:t>Maximizing profit by ensuring accuracy during the Pay Bill process.</a:t>
            </a:r>
          </a:p>
        </p:txBody>
      </p:sp>
    </p:spTree>
    <p:extLst>
      <p:ext uri="{BB962C8B-B14F-4D97-AF65-F5344CB8AC3E}">
        <p14:creationId xmlns:p14="http://schemas.microsoft.com/office/powerpoint/2010/main" val="390197028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07C8758-D03F-4C6E-AA6F-C4925CB873C4}"/>
              </a:ext>
            </a:extLst>
          </p:cNvPr>
          <p:cNvSpPr>
            <a:spLocks noGrp="1" noRot="1" noMove="1" noResize="1" noEditPoints="1" noAdjustHandles="1" noChangeArrowheads="1" noChangeShapeType="1"/>
          </p:cNvSpPr>
          <p:nvPr/>
        </p:nvSpPr>
        <p:spPr>
          <a:xfrm>
            <a:off x="-497974" y="-5600"/>
            <a:ext cx="6177280" cy="6863600"/>
          </a:xfrm>
          <a:prstGeom prst="rect">
            <a:avLst/>
          </a:prstGeom>
          <a:solidFill>
            <a:srgbClr val="00A8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4BC1F"/>
              </a:solidFill>
            </a:endParaRPr>
          </a:p>
        </p:txBody>
      </p:sp>
      <p:pic>
        <p:nvPicPr>
          <p:cNvPr id="3" name="Picture 2" descr="A person standing in a room with other people sitting at desks&#10;&#10;Description automatically generated with low confidence">
            <a:extLst>
              <a:ext uri="{FF2B5EF4-FFF2-40B4-BE49-F238E27FC236}">
                <a16:creationId xmlns:a16="http://schemas.microsoft.com/office/drawing/2014/main" id="{79B29BDE-E7E1-4E5A-B40E-A7054F17C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650" y="543812"/>
            <a:ext cx="7259956" cy="4839591"/>
          </a:xfrm>
          <a:prstGeom prst="rect">
            <a:avLst/>
          </a:prstGeom>
          <a:effectLst>
            <a:outerShdw blurRad="152400" sx="101000" sy="101000" algn="ctr" rotWithShape="0">
              <a:prstClr val="black">
                <a:alpha val="14000"/>
              </a:prstClr>
            </a:outerShdw>
          </a:effectLst>
        </p:spPr>
      </p:pic>
      <p:pic>
        <p:nvPicPr>
          <p:cNvPr id="9" name="Graphic 8">
            <a:extLst>
              <a:ext uri="{FF2B5EF4-FFF2-40B4-BE49-F238E27FC236}">
                <a16:creationId xmlns:a16="http://schemas.microsoft.com/office/drawing/2014/main" id="{029A7F6E-B3F6-4818-992E-87C005F162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1823" y="52398"/>
            <a:ext cx="6125230" cy="4845330"/>
          </a:xfrm>
          <a:prstGeom prst="rect">
            <a:avLst/>
          </a:prstGeom>
        </p:spPr>
      </p:pic>
      <p:sp>
        <p:nvSpPr>
          <p:cNvPr id="10" name="Title 2">
            <a:extLst>
              <a:ext uri="{FF2B5EF4-FFF2-40B4-BE49-F238E27FC236}">
                <a16:creationId xmlns:a16="http://schemas.microsoft.com/office/drawing/2014/main" id="{F776ED12-3221-4D13-89AC-18BA269E878D}"/>
              </a:ext>
            </a:extLst>
          </p:cNvPr>
          <p:cNvSpPr txBox="1">
            <a:spLocks/>
          </p:cNvSpPr>
          <p:nvPr/>
        </p:nvSpPr>
        <p:spPr>
          <a:xfrm>
            <a:off x="6096000" y="286157"/>
            <a:ext cx="5644679" cy="8328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A8BF"/>
                </a:solidFill>
                <a:effectLst/>
                <a:uLnTx/>
                <a:uFillTx/>
                <a:latin typeface="Arial" panose="020B0604020202020204"/>
                <a:ea typeface="+mn-ea"/>
                <a:cs typeface="+mn-cs"/>
              </a:rPr>
              <a:t>What reports to review before processing payroll in your ATS</a:t>
            </a:r>
          </a:p>
        </p:txBody>
      </p:sp>
      <p:pic>
        <p:nvPicPr>
          <p:cNvPr id="19" name="Graphic 18">
            <a:extLst>
              <a:ext uri="{FF2B5EF4-FFF2-40B4-BE49-F238E27FC236}">
                <a16:creationId xmlns:a16="http://schemas.microsoft.com/office/drawing/2014/main" id="{5239F987-4E4B-47DE-9B36-2C803CA683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95001" y="3601445"/>
            <a:ext cx="2718672" cy="2244111"/>
          </a:xfrm>
          <a:prstGeom prst="rect">
            <a:avLst/>
          </a:prstGeom>
          <a:effectLst>
            <a:outerShdw blurRad="88900" sx="103000" sy="103000" algn="ctr" rotWithShape="0">
              <a:prstClr val="black">
                <a:alpha val="60000"/>
              </a:prstClr>
            </a:outerShdw>
          </a:effectLst>
        </p:spPr>
      </p:pic>
      <p:pic>
        <p:nvPicPr>
          <p:cNvPr id="22" name="Graphic 21">
            <a:extLst>
              <a:ext uri="{FF2B5EF4-FFF2-40B4-BE49-F238E27FC236}">
                <a16:creationId xmlns:a16="http://schemas.microsoft.com/office/drawing/2014/main" id="{E418C73C-9252-4CEA-8DE7-AA0E26C0E95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72280" y="6313790"/>
            <a:ext cx="1143000" cy="409500"/>
          </a:xfrm>
          <a:prstGeom prst="rect">
            <a:avLst/>
          </a:prstGeom>
        </p:spPr>
      </p:pic>
      <p:grpSp>
        <p:nvGrpSpPr>
          <p:cNvPr id="6" name="Group 5">
            <a:extLst>
              <a:ext uri="{FF2B5EF4-FFF2-40B4-BE49-F238E27FC236}">
                <a16:creationId xmlns:a16="http://schemas.microsoft.com/office/drawing/2014/main" id="{4D306C34-8540-807B-2387-B387E804447F}"/>
              </a:ext>
            </a:extLst>
          </p:cNvPr>
          <p:cNvGrpSpPr/>
          <p:nvPr/>
        </p:nvGrpSpPr>
        <p:grpSpPr>
          <a:xfrm>
            <a:off x="-861993" y="5242894"/>
            <a:ext cx="5121750" cy="2670508"/>
            <a:chOff x="214584" y="5257800"/>
            <a:chExt cx="5121750" cy="2670508"/>
          </a:xfrm>
        </p:grpSpPr>
        <p:sp>
          <p:nvSpPr>
            <p:cNvPr id="7" name="Freeform: Shape 6">
              <a:extLst>
                <a:ext uri="{FF2B5EF4-FFF2-40B4-BE49-F238E27FC236}">
                  <a16:creationId xmlns:a16="http://schemas.microsoft.com/office/drawing/2014/main" id="{8F999FE2-7EEF-1CB7-D96D-214603310EAB}"/>
                </a:ext>
              </a:extLst>
            </p:cNvPr>
            <p:cNvSpPr/>
            <p:nvPr/>
          </p:nvSpPr>
          <p:spPr>
            <a:xfrm>
              <a:off x="1788098" y="6077347"/>
              <a:ext cx="1116876" cy="1116803"/>
            </a:xfrm>
            <a:custGeom>
              <a:avLst/>
              <a:gdLst>
                <a:gd name="connsiteX0" fmla="*/ 619278 w 1005408"/>
                <a:gd name="connsiteY0" fmla="*/ 12501 h 1005342"/>
                <a:gd name="connsiteX1" fmla="*/ 636607 w 1005408"/>
                <a:gd name="connsiteY1" fmla="*/ 74938 h 1005342"/>
                <a:gd name="connsiteX2" fmla="*/ 724971 w 1005408"/>
                <a:gd name="connsiteY2" fmla="*/ 113432 h 1005342"/>
                <a:gd name="connsiteX3" fmla="*/ 782447 w 1005408"/>
                <a:gd name="connsiteY3" fmla="*/ 83668 h 1005342"/>
                <a:gd name="connsiteX4" fmla="*/ 848721 w 1005408"/>
                <a:gd name="connsiteY4" fmla="*/ 136515 h 1005342"/>
                <a:gd name="connsiteX5" fmla="*/ 832516 w 1005408"/>
                <a:gd name="connsiteY5" fmla="*/ 199349 h 1005342"/>
                <a:gd name="connsiteX6" fmla="*/ 889662 w 1005408"/>
                <a:gd name="connsiteY6" fmla="*/ 276734 h 1005342"/>
                <a:gd name="connsiteX7" fmla="*/ 954480 w 1005408"/>
                <a:gd name="connsiteY7" fmla="*/ 279710 h 1005342"/>
                <a:gd name="connsiteX8" fmla="*/ 985434 w 1005408"/>
                <a:gd name="connsiteY8" fmla="*/ 358616 h 1005342"/>
                <a:gd name="connsiteX9" fmla="*/ 940061 w 1005408"/>
                <a:gd name="connsiteY9" fmla="*/ 404783 h 1005342"/>
                <a:gd name="connsiteX10" fmla="*/ 950842 w 1005408"/>
                <a:gd name="connsiteY10" fmla="*/ 500555 h 1005342"/>
                <a:gd name="connsiteX11" fmla="*/ 1005409 w 1005408"/>
                <a:gd name="connsiteY11" fmla="*/ 535477 h 1005342"/>
                <a:gd name="connsiteX12" fmla="*/ 992776 w 1005408"/>
                <a:gd name="connsiteY12" fmla="*/ 619278 h 1005342"/>
                <a:gd name="connsiteX13" fmla="*/ 930339 w 1005408"/>
                <a:gd name="connsiteY13" fmla="*/ 636607 h 1005342"/>
                <a:gd name="connsiteX14" fmla="*/ 891844 w 1005408"/>
                <a:gd name="connsiteY14" fmla="*/ 724905 h 1005342"/>
                <a:gd name="connsiteX15" fmla="*/ 921608 w 1005408"/>
                <a:gd name="connsiteY15" fmla="*/ 782381 h 1005342"/>
                <a:gd name="connsiteX16" fmla="*/ 868761 w 1005408"/>
                <a:gd name="connsiteY16" fmla="*/ 848655 h 1005342"/>
                <a:gd name="connsiteX17" fmla="*/ 805927 w 1005408"/>
                <a:gd name="connsiteY17" fmla="*/ 832450 h 1005342"/>
                <a:gd name="connsiteX18" fmla="*/ 728542 w 1005408"/>
                <a:gd name="connsiteY18" fmla="*/ 889596 h 1005342"/>
                <a:gd name="connsiteX19" fmla="*/ 725566 w 1005408"/>
                <a:gd name="connsiteY19" fmla="*/ 954414 h 1005342"/>
                <a:gd name="connsiteX20" fmla="*/ 646660 w 1005408"/>
                <a:gd name="connsiteY20" fmla="*/ 985368 h 1005342"/>
                <a:gd name="connsiteX21" fmla="*/ 600494 w 1005408"/>
                <a:gd name="connsiteY21" fmla="*/ 939995 h 1005342"/>
                <a:gd name="connsiteX22" fmla="*/ 504722 w 1005408"/>
                <a:gd name="connsiteY22" fmla="*/ 950776 h 1005342"/>
                <a:gd name="connsiteX23" fmla="*/ 469799 w 1005408"/>
                <a:gd name="connsiteY23" fmla="*/ 1005342 h 1005342"/>
                <a:gd name="connsiteX24" fmla="*/ 385998 w 1005408"/>
                <a:gd name="connsiteY24" fmla="*/ 992710 h 1005342"/>
                <a:gd name="connsiteX25" fmla="*/ 368670 w 1005408"/>
                <a:gd name="connsiteY25" fmla="*/ 930272 h 1005342"/>
                <a:gd name="connsiteX26" fmla="*/ 280371 w 1005408"/>
                <a:gd name="connsiteY26" fmla="*/ 891779 h 1005342"/>
                <a:gd name="connsiteX27" fmla="*/ 222895 w 1005408"/>
                <a:gd name="connsiteY27" fmla="*/ 921542 h 1005342"/>
                <a:gd name="connsiteX28" fmla="*/ 156622 w 1005408"/>
                <a:gd name="connsiteY28" fmla="*/ 868695 h 1005342"/>
                <a:gd name="connsiteX29" fmla="*/ 172826 w 1005408"/>
                <a:gd name="connsiteY29" fmla="*/ 805861 h 1005342"/>
                <a:gd name="connsiteX30" fmla="*/ 115680 w 1005408"/>
                <a:gd name="connsiteY30" fmla="*/ 728476 h 1005342"/>
                <a:gd name="connsiteX31" fmla="*/ 50862 w 1005408"/>
                <a:gd name="connsiteY31" fmla="*/ 725500 h 1005342"/>
                <a:gd name="connsiteX32" fmla="*/ 19908 w 1005408"/>
                <a:gd name="connsiteY32" fmla="*/ 646660 h 1005342"/>
                <a:gd name="connsiteX33" fmla="*/ 65281 w 1005408"/>
                <a:gd name="connsiteY33" fmla="*/ 600494 h 1005342"/>
                <a:gd name="connsiteX34" fmla="*/ 54566 w 1005408"/>
                <a:gd name="connsiteY34" fmla="*/ 504722 h 1005342"/>
                <a:gd name="connsiteX35" fmla="*/ 0 w 1005408"/>
                <a:gd name="connsiteY35" fmla="*/ 469799 h 1005342"/>
                <a:gd name="connsiteX36" fmla="*/ 12633 w 1005408"/>
                <a:gd name="connsiteY36" fmla="*/ 385999 h 1005342"/>
                <a:gd name="connsiteX37" fmla="*/ 75070 w 1005408"/>
                <a:gd name="connsiteY37" fmla="*/ 368670 h 1005342"/>
                <a:gd name="connsiteX38" fmla="*/ 113564 w 1005408"/>
                <a:gd name="connsiteY38" fmla="*/ 280371 h 1005342"/>
                <a:gd name="connsiteX39" fmla="*/ 83801 w 1005408"/>
                <a:gd name="connsiteY39" fmla="*/ 222829 h 1005342"/>
                <a:gd name="connsiteX40" fmla="*/ 136647 w 1005408"/>
                <a:gd name="connsiteY40" fmla="*/ 156556 h 1005342"/>
                <a:gd name="connsiteX41" fmla="*/ 199481 w 1005408"/>
                <a:gd name="connsiteY41" fmla="*/ 172826 h 1005342"/>
                <a:gd name="connsiteX42" fmla="*/ 276866 w 1005408"/>
                <a:gd name="connsiteY42" fmla="*/ 115681 h 1005342"/>
                <a:gd name="connsiteX43" fmla="*/ 279842 w 1005408"/>
                <a:gd name="connsiteY43" fmla="*/ 50862 h 1005342"/>
                <a:gd name="connsiteX44" fmla="*/ 358748 w 1005408"/>
                <a:gd name="connsiteY44" fmla="*/ 19908 h 1005342"/>
                <a:gd name="connsiteX45" fmla="*/ 404915 w 1005408"/>
                <a:gd name="connsiteY45" fmla="*/ 65281 h 1005342"/>
                <a:gd name="connsiteX46" fmla="*/ 500687 w 1005408"/>
                <a:gd name="connsiteY46" fmla="*/ 54566 h 1005342"/>
                <a:gd name="connsiteX47" fmla="*/ 535609 w 1005408"/>
                <a:gd name="connsiteY47" fmla="*/ 0 h 1005342"/>
                <a:gd name="connsiteX48" fmla="*/ 619410 w 1005408"/>
                <a:gd name="connsiteY48" fmla="*/ 12633 h 1005342"/>
                <a:gd name="connsiteX49" fmla="*/ 619410 w 1005408"/>
                <a:gd name="connsiteY49" fmla="*/ 12633 h 1005342"/>
                <a:gd name="connsiteX50" fmla="*/ 449097 w 1005408"/>
                <a:gd name="connsiteY50" fmla="*/ 857253 h 1005342"/>
                <a:gd name="connsiteX51" fmla="*/ 857253 w 1005408"/>
                <a:gd name="connsiteY51" fmla="*/ 556047 h 1005342"/>
                <a:gd name="connsiteX52" fmla="*/ 555981 w 1005408"/>
                <a:gd name="connsiteY52" fmla="*/ 147891 h 1005342"/>
                <a:gd name="connsiteX53" fmla="*/ 147825 w 1005408"/>
                <a:gd name="connsiteY53" fmla="*/ 449163 h 1005342"/>
                <a:gd name="connsiteX54" fmla="*/ 449031 w 1005408"/>
                <a:gd name="connsiteY54" fmla="*/ 857319 h 100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5408" h="1005342">
                  <a:moveTo>
                    <a:pt x="619278" y="12501"/>
                  </a:moveTo>
                  <a:lnTo>
                    <a:pt x="636607" y="74938"/>
                  </a:lnTo>
                  <a:cubicBezTo>
                    <a:pt x="667825" y="84660"/>
                    <a:pt x="697324" y="97624"/>
                    <a:pt x="724971" y="113432"/>
                  </a:cubicBezTo>
                  <a:lnTo>
                    <a:pt x="782447" y="83668"/>
                  </a:lnTo>
                  <a:lnTo>
                    <a:pt x="848721" y="136515"/>
                  </a:lnTo>
                  <a:lnTo>
                    <a:pt x="832516" y="199349"/>
                  </a:lnTo>
                  <a:cubicBezTo>
                    <a:pt x="854276" y="223027"/>
                    <a:pt x="873391" y="249021"/>
                    <a:pt x="889662" y="276734"/>
                  </a:cubicBezTo>
                  <a:lnTo>
                    <a:pt x="954480" y="279710"/>
                  </a:lnTo>
                  <a:lnTo>
                    <a:pt x="985434" y="358616"/>
                  </a:lnTo>
                  <a:lnTo>
                    <a:pt x="940061" y="404783"/>
                  </a:lnTo>
                  <a:cubicBezTo>
                    <a:pt x="947006" y="435803"/>
                    <a:pt x="950710" y="467815"/>
                    <a:pt x="950842" y="500555"/>
                  </a:cubicBezTo>
                  <a:lnTo>
                    <a:pt x="1005409" y="535477"/>
                  </a:lnTo>
                  <a:lnTo>
                    <a:pt x="992776" y="619278"/>
                  </a:lnTo>
                  <a:lnTo>
                    <a:pt x="930339" y="636607"/>
                  </a:lnTo>
                  <a:cubicBezTo>
                    <a:pt x="920616" y="667825"/>
                    <a:pt x="907586" y="697324"/>
                    <a:pt x="891844" y="724905"/>
                  </a:cubicBezTo>
                  <a:lnTo>
                    <a:pt x="921608" y="782381"/>
                  </a:lnTo>
                  <a:lnTo>
                    <a:pt x="868761" y="848655"/>
                  </a:lnTo>
                  <a:lnTo>
                    <a:pt x="805927" y="832450"/>
                  </a:lnTo>
                  <a:cubicBezTo>
                    <a:pt x="782249" y="854210"/>
                    <a:pt x="756256" y="873325"/>
                    <a:pt x="728542" y="889596"/>
                  </a:cubicBezTo>
                  <a:lnTo>
                    <a:pt x="725566" y="954414"/>
                  </a:lnTo>
                  <a:lnTo>
                    <a:pt x="646660" y="985368"/>
                  </a:lnTo>
                  <a:lnTo>
                    <a:pt x="600494" y="939995"/>
                  </a:lnTo>
                  <a:cubicBezTo>
                    <a:pt x="569474" y="946940"/>
                    <a:pt x="537461" y="950644"/>
                    <a:pt x="504722" y="950776"/>
                  </a:cubicBezTo>
                  <a:lnTo>
                    <a:pt x="469799" y="1005342"/>
                  </a:lnTo>
                  <a:lnTo>
                    <a:pt x="385998" y="992710"/>
                  </a:lnTo>
                  <a:lnTo>
                    <a:pt x="368670" y="930272"/>
                  </a:lnTo>
                  <a:cubicBezTo>
                    <a:pt x="337451" y="920550"/>
                    <a:pt x="307952" y="907586"/>
                    <a:pt x="280371" y="891779"/>
                  </a:cubicBezTo>
                  <a:lnTo>
                    <a:pt x="222895" y="921542"/>
                  </a:lnTo>
                  <a:lnTo>
                    <a:pt x="156622" y="868695"/>
                  </a:lnTo>
                  <a:lnTo>
                    <a:pt x="172826" y="805861"/>
                  </a:lnTo>
                  <a:cubicBezTo>
                    <a:pt x="151066" y="782183"/>
                    <a:pt x="131951" y="756190"/>
                    <a:pt x="115680" y="728476"/>
                  </a:cubicBezTo>
                  <a:lnTo>
                    <a:pt x="50862" y="725500"/>
                  </a:lnTo>
                  <a:lnTo>
                    <a:pt x="19908" y="646660"/>
                  </a:lnTo>
                  <a:lnTo>
                    <a:pt x="65281" y="600494"/>
                  </a:lnTo>
                  <a:cubicBezTo>
                    <a:pt x="58336" y="569474"/>
                    <a:pt x="54632" y="537461"/>
                    <a:pt x="54566" y="504722"/>
                  </a:cubicBezTo>
                  <a:lnTo>
                    <a:pt x="0" y="469799"/>
                  </a:lnTo>
                  <a:lnTo>
                    <a:pt x="12633" y="385999"/>
                  </a:lnTo>
                  <a:lnTo>
                    <a:pt x="75070" y="368670"/>
                  </a:lnTo>
                  <a:cubicBezTo>
                    <a:pt x="84793" y="337451"/>
                    <a:pt x="97822" y="307952"/>
                    <a:pt x="113564" y="280371"/>
                  </a:cubicBezTo>
                  <a:lnTo>
                    <a:pt x="83801" y="222829"/>
                  </a:lnTo>
                  <a:lnTo>
                    <a:pt x="136647" y="156556"/>
                  </a:lnTo>
                  <a:lnTo>
                    <a:pt x="199481" y="172826"/>
                  </a:lnTo>
                  <a:cubicBezTo>
                    <a:pt x="223159" y="151066"/>
                    <a:pt x="249153" y="131951"/>
                    <a:pt x="276866" y="115681"/>
                  </a:cubicBezTo>
                  <a:lnTo>
                    <a:pt x="279842" y="50862"/>
                  </a:lnTo>
                  <a:lnTo>
                    <a:pt x="358748" y="19908"/>
                  </a:lnTo>
                  <a:lnTo>
                    <a:pt x="404915" y="65281"/>
                  </a:lnTo>
                  <a:cubicBezTo>
                    <a:pt x="435935" y="58336"/>
                    <a:pt x="467947" y="54632"/>
                    <a:pt x="500687" y="54566"/>
                  </a:cubicBezTo>
                  <a:lnTo>
                    <a:pt x="535609" y="0"/>
                  </a:lnTo>
                  <a:lnTo>
                    <a:pt x="619410" y="12633"/>
                  </a:lnTo>
                  <a:lnTo>
                    <a:pt x="619410" y="12633"/>
                  </a:lnTo>
                  <a:close/>
                  <a:moveTo>
                    <a:pt x="449097" y="857253"/>
                  </a:moveTo>
                  <a:cubicBezTo>
                    <a:pt x="645006" y="886818"/>
                    <a:pt x="827754" y="751890"/>
                    <a:pt x="857253" y="556047"/>
                  </a:cubicBezTo>
                  <a:cubicBezTo>
                    <a:pt x="886752" y="360137"/>
                    <a:pt x="751890" y="177390"/>
                    <a:pt x="555981" y="147891"/>
                  </a:cubicBezTo>
                  <a:cubicBezTo>
                    <a:pt x="360071" y="118392"/>
                    <a:pt x="177324" y="253254"/>
                    <a:pt x="147825" y="449163"/>
                  </a:cubicBezTo>
                  <a:cubicBezTo>
                    <a:pt x="118326" y="645073"/>
                    <a:pt x="253188" y="827820"/>
                    <a:pt x="449031" y="857319"/>
                  </a:cubicBezTo>
                  <a:close/>
                </a:path>
              </a:pathLst>
            </a:custGeom>
            <a:solidFill>
              <a:srgbClr val="008896"/>
            </a:solidFill>
            <a:ln w="661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B636E1E-DA70-C287-E19D-726DB5418F4F}"/>
                </a:ext>
              </a:extLst>
            </p:cNvPr>
            <p:cNvSpPr/>
            <p:nvPr/>
          </p:nvSpPr>
          <p:spPr>
            <a:xfrm>
              <a:off x="4240251" y="6362030"/>
              <a:ext cx="1096083" cy="1096230"/>
            </a:xfrm>
            <a:custGeom>
              <a:avLst/>
              <a:gdLst>
                <a:gd name="connsiteX0" fmla="*/ 727947 w 986690"/>
                <a:gd name="connsiteY0" fmla="*/ 59262 h 986823"/>
                <a:gd name="connsiteX1" fmla="*/ 728542 w 986690"/>
                <a:gd name="connsiteY1" fmla="*/ 122758 h 986823"/>
                <a:gd name="connsiteX2" fmla="*/ 802356 w 986690"/>
                <a:gd name="connsiteY2" fmla="*/ 181557 h 986823"/>
                <a:gd name="connsiteX3" fmla="*/ 864264 w 986690"/>
                <a:gd name="connsiteY3" fmla="*/ 167932 h 986823"/>
                <a:gd name="connsiteX4" fmla="*/ 913604 w 986690"/>
                <a:gd name="connsiteY4" fmla="*/ 234734 h 986823"/>
                <a:gd name="connsiteX5" fmla="*/ 882320 w 986690"/>
                <a:gd name="connsiteY5" fmla="*/ 290028 h 986823"/>
                <a:gd name="connsiteX6" fmla="*/ 916780 w 986690"/>
                <a:gd name="connsiteY6" fmla="*/ 377731 h 986823"/>
                <a:gd name="connsiteX7" fmla="*/ 977364 w 986690"/>
                <a:gd name="connsiteY7" fmla="*/ 396978 h 986823"/>
                <a:gd name="connsiteX8" fmla="*/ 986691 w 986690"/>
                <a:gd name="connsiteY8" fmla="*/ 479456 h 986823"/>
                <a:gd name="connsiteX9" fmla="*/ 932058 w 986690"/>
                <a:gd name="connsiteY9" fmla="*/ 511666 h 986823"/>
                <a:gd name="connsiteX10" fmla="*/ 917970 w 986690"/>
                <a:gd name="connsiteY10" fmla="*/ 604991 h 986823"/>
                <a:gd name="connsiteX11" fmla="*/ 960763 w 986690"/>
                <a:gd name="connsiteY11" fmla="*/ 651885 h 986823"/>
                <a:gd name="connsiteX12" fmla="*/ 927627 w 986690"/>
                <a:gd name="connsiteY12" fmla="*/ 728014 h 986823"/>
                <a:gd name="connsiteX13" fmla="*/ 864131 w 986690"/>
                <a:gd name="connsiteY13" fmla="*/ 728609 h 986823"/>
                <a:gd name="connsiteX14" fmla="*/ 805332 w 986690"/>
                <a:gd name="connsiteY14" fmla="*/ 802422 h 986823"/>
                <a:gd name="connsiteX15" fmla="*/ 818891 w 986690"/>
                <a:gd name="connsiteY15" fmla="*/ 864396 h 986823"/>
                <a:gd name="connsiteX16" fmla="*/ 752088 w 986690"/>
                <a:gd name="connsiteY16" fmla="*/ 913737 h 986823"/>
                <a:gd name="connsiteX17" fmla="*/ 696795 w 986690"/>
                <a:gd name="connsiteY17" fmla="*/ 882453 h 986823"/>
                <a:gd name="connsiteX18" fmla="*/ 609092 w 986690"/>
                <a:gd name="connsiteY18" fmla="*/ 916912 h 986823"/>
                <a:gd name="connsiteX19" fmla="*/ 589845 w 986690"/>
                <a:gd name="connsiteY19" fmla="*/ 977497 h 986823"/>
                <a:gd name="connsiteX20" fmla="*/ 507367 w 986690"/>
                <a:gd name="connsiteY20" fmla="*/ 986823 h 986823"/>
                <a:gd name="connsiteX21" fmla="*/ 475156 w 986690"/>
                <a:gd name="connsiteY21" fmla="*/ 932191 h 986823"/>
                <a:gd name="connsiteX22" fmla="*/ 381832 w 986690"/>
                <a:gd name="connsiteY22" fmla="*/ 918103 h 986823"/>
                <a:gd name="connsiteX23" fmla="*/ 334937 w 986690"/>
                <a:gd name="connsiteY23" fmla="*/ 960896 h 986823"/>
                <a:gd name="connsiteX24" fmla="*/ 258809 w 986690"/>
                <a:gd name="connsiteY24" fmla="*/ 927693 h 986823"/>
                <a:gd name="connsiteX25" fmla="*/ 258214 w 986690"/>
                <a:gd name="connsiteY25" fmla="*/ 864198 h 986823"/>
                <a:gd name="connsiteX26" fmla="*/ 184401 w 986690"/>
                <a:gd name="connsiteY26" fmla="*/ 805399 h 986823"/>
                <a:gd name="connsiteX27" fmla="*/ 122427 w 986690"/>
                <a:gd name="connsiteY27" fmla="*/ 818957 h 986823"/>
                <a:gd name="connsiteX28" fmla="*/ 73086 w 986690"/>
                <a:gd name="connsiteY28" fmla="*/ 752155 h 986823"/>
                <a:gd name="connsiteX29" fmla="*/ 104370 w 986690"/>
                <a:gd name="connsiteY29" fmla="*/ 696795 h 986823"/>
                <a:gd name="connsiteX30" fmla="*/ 69911 w 986690"/>
                <a:gd name="connsiteY30" fmla="*/ 609092 h 986823"/>
                <a:gd name="connsiteX31" fmla="*/ 9326 w 986690"/>
                <a:gd name="connsiteY31" fmla="*/ 589845 h 986823"/>
                <a:gd name="connsiteX32" fmla="*/ 0 w 986690"/>
                <a:gd name="connsiteY32" fmla="*/ 507367 h 986823"/>
                <a:gd name="connsiteX33" fmla="*/ 54632 w 986690"/>
                <a:gd name="connsiteY33" fmla="*/ 475157 h 986823"/>
                <a:gd name="connsiteX34" fmla="*/ 68720 w 986690"/>
                <a:gd name="connsiteY34" fmla="*/ 381832 h 986823"/>
                <a:gd name="connsiteX35" fmla="*/ 25927 w 986690"/>
                <a:gd name="connsiteY35" fmla="*/ 334938 h 986823"/>
                <a:gd name="connsiteX36" fmla="*/ 59130 w 986690"/>
                <a:gd name="connsiteY36" fmla="*/ 258810 h 986823"/>
                <a:gd name="connsiteX37" fmla="*/ 122625 w 986690"/>
                <a:gd name="connsiteY37" fmla="*/ 258214 h 986823"/>
                <a:gd name="connsiteX38" fmla="*/ 181425 w 986690"/>
                <a:gd name="connsiteY38" fmla="*/ 184401 h 986823"/>
                <a:gd name="connsiteX39" fmla="*/ 167865 w 986690"/>
                <a:gd name="connsiteY39" fmla="*/ 122427 h 986823"/>
                <a:gd name="connsiteX40" fmla="*/ 234668 w 986690"/>
                <a:gd name="connsiteY40" fmla="*/ 73086 h 986823"/>
                <a:gd name="connsiteX41" fmla="*/ 290028 w 986690"/>
                <a:gd name="connsiteY41" fmla="*/ 104370 h 986823"/>
                <a:gd name="connsiteX42" fmla="*/ 377731 w 986690"/>
                <a:gd name="connsiteY42" fmla="*/ 69911 h 986823"/>
                <a:gd name="connsiteX43" fmla="*/ 396978 w 986690"/>
                <a:gd name="connsiteY43" fmla="*/ 9326 h 986823"/>
                <a:gd name="connsiteX44" fmla="*/ 479456 w 986690"/>
                <a:gd name="connsiteY44" fmla="*/ 0 h 986823"/>
                <a:gd name="connsiteX45" fmla="*/ 511666 w 986690"/>
                <a:gd name="connsiteY45" fmla="*/ 54632 h 986823"/>
                <a:gd name="connsiteX46" fmla="*/ 604991 w 986690"/>
                <a:gd name="connsiteY46" fmla="*/ 68720 h 986823"/>
                <a:gd name="connsiteX47" fmla="*/ 651885 w 986690"/>
                <a:gd name="connsiteY47" fmla="*/ 25927 h 986823"/>
                <a:gd name="connsiteX48" fmla="*/ 727947 w 986690"/>
                <a:gd name="connsiteY48" fmla="*/ 59130 h 986823"/>
                <a:gd name="connsiteX49" fmla="*/ 727947 w 986690"/>
                <a:gd name="connsiteY49" fmla="*/ 59130 h 986823"/>
                <a:gd name="connsiteX50" fmla="*/ 352994 w 986690"/>
                <a:gd name="connsiteY50" fmla="*/ 815650 h 986823"/>
                <a:gd name="connsiteX51" fmla="*/ 815584 w 986690"/>
                <a:gd name="connsiteY51" fmla="*/ 633895 h 986823"/>
                <a:gd name="connsiteX52" fmla="*/ 633828 w 986690"/>
                <a:gd name="connsiteY52" fmla="*/ 171305 h 986823"/>
                <a:gd name="connsiteX53" fmla="*/ 171305 w 986690"/>
                <a:gd name="connsiteY53" fmla="*/ 353060 h 986823"/>
                <a:gd name="connsiteX54" fmla="*/ 352994 w 986690"/>
                <a:gd name="connsiteY54" fmla="*/ 815650 h 98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86690" h="986823">
                  <a:moveTo>
                    <a:pt x="727947" y="59262"/>
                  </a:moveTo>
                  <a:lnTo>
                    <a:pt x="728542" y="122758"/>
                  </a:lnTo>
                  <a:cubicBezTo>
                    <a:pt x="755594" y="139888"/>
                    <a:pt x="780265" y="159664"/>
                    <a:pt x="802356" y="181557"/>
                  </a:cubicBezTo>
                  <a:lnTo>
                    <a:pt x="864264" y="167932"/>
                  </a:lnTo>
                  <a:lnTo>
                    <a:pt x="913604" y="234734"/>
                  </a:lnTo>
                  <a:lnTo>
                    <a:pt x="882320" y="290028"/>
                  </a:lnTo>
                  <a:cubicBezTo>
                    <a:pt x="896871" y="317940"/>
                    <a:pt x="908446" y="347372"/>
                    <a:pt x="916780" y="377731"/>
                  </a:cubicBezTo>
                  <a:lnTo>
                    <a:pt x="977364" y="396978"/>
                  </a:lnTo>
                  <a:lnTo>
                    <a:pt x="986691" y="479456"/>
                  </a:lnTo>
                  <a:lnTo>
                    <a:pt x="932058" y="511666"/>
                  </a:lnTo>
                  <a:cubicBezTo>
                    <a:pt x="930801" y="542753"/>
                    <a:pt x="926171" y="574037"/>
                    <a:pt x="917970" y="604991"/>
                  </a:cubicBezTo>
                  <a:lnTo>
                    <a:pt x="960763" y="651885"/>
                  </a:lnTo>
                  <a:lnTo>
                    <a:pt x="927627" y="728014"/>
                  </a:lnTo>
                  <a:lnTo>
                    <a:pt x="864131" y="728609"/>
                  </a:lnTo>
                  <a:cubicBezTo>
                    <a:pt x="847001" y="755660"/>
                    <a:pt x="827291" y="780331"/>
                    <a:pt x="805332" y="802422"/>
                  </a:cubicBezTo>
                  <a:lnTo>
                    <a:pt x="818891" y="864396"/>
                  </a:lnTo>
                  <a:lnTo>
                    <a:pt x="752088" y="913737"/>
                  </a:lnTo>
                  <a:lnTo>
                    <a:pt x="696795" y="882453"/>
                  </a:lnTo>
                  <a:cubicBezTo>
                    <a:pt x="668883" y="897070"/>
                    <a:pt x="639451" y="908578"/>
                    <a:pt x="609092" y="916912"/>
                  </a:cubicBezTo>
                  <a:lnTo>
                    <a:pt x="589845" y="977497"/>
                  </a:lnTo>
                  <a:lnTo>
                    <a:pt x="507367" y="986823"/>
                  </a:lnTo>
                  <a:lnTo>
                    <a:pt x="475156" y="932191"/>
                  </a:lnTo>
                  <a:cubicBezTo>
                    <a:pt x="444004" y="930934"/>
                    <a:pt x="412785" y="926304"/>
                    <a:pt x="381832" y="918103"/>
                  </a:cubicBezTo>
                  <a:lnTo>
                    <a:pt x="334937" y="960896"/>
                  </a:lnTo>
                  <a:lnTo>
                    <a:pt x="258809" y="927693"/>
                  </a:lnTo>
                  <a:lnTo>
                    <a:pt x="258214" y="864198"/>
                  </a:lnTo>
                  <a:cubicBezTo>
                    <a:pt x="231162" y="847067"/>
                    <a:pt x="206492" y="827291"/>
                    <a:pt x="184401" y="805399"/>
                  </a:cubicBezTo>
                  <a:lnTo>
                    <a:pt x="122427" y="818957"/>
                  </a:lnTo>
                  <a:lnTo>
                    <a:pt x="73086" y="752155"/>
                  </a:lnTo>
                  <a:lnTo>
                    <a:pt x="104370" y="696795"/>
                  </a:lnTo>
                  <a:cubicBezTo>
                    <a:pt x="89753" y="668883"/>
                    <a:pt x="78244" y="639451"/>
                    <a:pt x="69911" y="609092"/>
                  </a:cubicBezTo>
                  <a:lnTo>
                    <a:pt x="9326" y="589845"/>
                  </a:lnTo>
                  <a:lnTo>
                    <a:pt x="0" y="507367"/>
                  </a:lnTo>
                  <a:lnTo>
                    <a:pt x="54632" y="475157"/>
                  </a:lnTo>
                  <a:cubicBezTo>
                    <a:pt x="55889" y="444070"/>
                    <a:pt x="60519" y="412786"/>
                    <a:pt x="68720" y="381832"/>
                  </a:cubicBezTo>
                  <a:lnTo>
                    <a:pt x="25927" y="334938"/>
                  </a:lnTo>
                  <a:lnTo>
                    <a:pt x="59130" y="258810"/>
                  </a:lnTo>
                  <a:lnTo>
                    <a:pt x="122625" y="258214"/>
                  </a:lnTo>
                  <a:cubicBezTo>
                    <a:pt x="139755" y="231163"/>
                    <a:pt x="159532" y="206492"/>
                    <a:pt x="181425" y="184401"/>
                  </a:cubicBezTo>
                  <a:lnTo>
                    <a:pt x="167865" y="122427"/>
                  </a:lnTo>
                  <a:lnTo>
                    <a:pt x="234668" y="73086"/>
                  </a:lnTo>
                  <a:lnTo>
                    <a:pt x="290028" y="104370"/>
                  </a:lnTo>
                  <a:cubicBezTo>
                    <a:pt x="317939" y="89753"/>
                    <a:pt x="347372" y="78245"/>
                    <a:pt x="377731" y="69911"/>
                  </a:cubicBezTo>
                  <a:lnTo>
                    <a:pt x="396978" y="9326"/>
                  </a:lnTo>
                  <a:lnTo>
                    <a:pt x="479456" y="0"/>
                  </a:lnTo>
                  <a:lnTo>
                    <a:pt x="511666" y="54632"/>
                  </a:lnTo>
                  <a:cubicBezTo>
                    <a:pt x="542753" y="55889"/>
                    <a:pt x="574037" y="60519"/>
                    <a:pt x="604991" y="68720"/>
                  </a:cubicBezTo>
                  <a:lnTo>
                    <a:pt x="651885" y="25927"/>
                  </a:lnTo>
                  <a:lnTo>
                    <a:pt x="727947" y="59130"/>
                  </a:lnTo>
                  <a:lnTo>
                    <a:pt x="727947" y="59130"/>
                  </a:lnTo>
                  <a:close/>
                  <a:moveTo>
                    <a:pt x="352994" y="815650"/>
                  </a:moveTo>
                  <a:cubicBezTo>
                    <a:pt x="530913" y="893167"/>
                    <a:pt x="738000" y="811814"/>
                    <a:pt x="815584" y="633895"/>
                  </a:cubicBezTo>
                  <a:cubicBezTo>
                    <a:pt x="893101" y="455976"/>
                    <a:pt x="811748" y="248888"/>
                    <a:pt x="633828" y="171305"/>
                  </a:cubicBezTo>
                  <a:cubicBezTo>
                    <a:pt x="455909" y="93788"/>
                    <a:pt x="248822" y="175141"/>
                    <a:pt x="171305" y="353060"/>
                  </a:cubicBezTo>
                  <a:cubicBezTo>
                    <a:pt x="93722" y="530980"/>
                    <a:pt x="175075" y="738067"/>
                    <a:pt x="352994" y="815650"/>
                  </a:cubicBezTo>
                  <a:close/>
                </a:path>
              </a:pathLst>
            </a:custGeom>
            <a:solidFill>
              <a:schemeClr val="bg1"/>
            </a:solidFill>
            <a:ln w="661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A476240-B473-9B9C-D557-E9E298E87DEB}"/>
                </a:ext>
              </a:extLst>
            </p:cNvPr>
            <p:cNvSpPr/>
            <p:nvPr/>
          </p:nvSpPr>
          <p:spPr>
            <a:xfrm>
              <a:off x="1322791" y="6809329"/>
              <a:ext cx="572728" cy="585587"/>
            </a:xfrm>
            <a:custGeom>
              <a:avLst/>
              <a:gdLst>
                <a:gd name="connsiteX0" fmla="*/ 349886 w 515568"/>
                <a:gd name="connsiteY0" fmla="*/ 13294 h 527143"/>
                <a:gd name="connsiteX1" fmla="*/ 360997 w 515568"/>
                <a:gd name="connsiteY1" fmla="*/ 69713 h 527143"/>
                <a:gd name="connsiteX2" fmla="*/ 425551 w 515568"/>
                <a:gd name="connsiteY2" fmla="*/ 120840 h 527143"/>
                <a:gd name="connsiteX3" fmla="*/ 484284 w 515568"/>
                <a:gd name="connsiteY3" fmla="*/ 117400 h 527143"/>
                <a:gd name="connsiteX4" fmla="*/ 513188 w 515568"/>
                <a:gd name="connsiteY4" fmla="*/ 175274 h 527143"/>
                <a:gd name="connsiteX5" fmla="*/ 473106 w 515568"/>
                <a:gd name="connsiteY5" fmla="*/ 222564 h 527143"/>
                <a:gd name="connsiteX6" fmla="*/ 472379 w 515568"/>
                <a:gd name="connsiteY6" fmla="*/ 297171 h 527143"/>
                <a:gd name="connsiteX7" fmla="*/ 515569 w 515568"/>
                <a:gd name="connsiteY7" fmla="*/ 345322 h 527143"/>
                <a:gd name="connsiteX8" fmla="*/ 488385 w 515568"/>
                <a:gd name="connsiteY8" fmla="*/ 403989 h 527143"/>
                <a:gd name="connsiteX9" fmla="*/ 419598 w 515568"/>
                <a:gd name="connsiteY9" fmla="*/ 401939 h 527143"/>
                <a:gd name="connsiteX10" fmla="*/ 368736 w 515568"/>
                <a:gd name="connsiteY10" fmla="*/ 442086 h 527143"/>
                <a:gd name="connsiteX11" fmla="*/ 357029 w 515568"/>
                <a:gd name="connsiteY11" fmla="*/ 511865 h 527143"/>
                <a:gd name="connsiteX12" fmla="*/ 294195 w 515568"/>
                <a:gd name="connsiteY12" fmla="*/ 527143 h 527143"/>
                <a:gd name="connsiteX13" fmla="*/ 250608 w 515568"/>
                <a:gd name="connsiteY13" fmla="*/ 469005 h 527143"/>
                <a:gd name="connsiteX14" fmla="*/ 220580 w 515568"/>
                <a:gd name="connsiteY14" fmla="*/ 464839 h 527143"/>
                <a:gd name="connsiteX15" fmla="*/ 191478 w 515568"/>
                <a:gd name="connsiteY15" fmla="*/ 456439 h 527143"/>
                <a:gd name="connsiteX16" fmla="*/ 127983 w 515568"/>
                <a:gd name="connsiteY16" fmla="*/ 491758 h 527143"/>
                <a:gd name="connsiteX17" fmla="*/ 76856 w 515568"/>
                <a:gd name="connsiteY17" fmla="*/ 452140 h 527143"/>
                <a:gd name="connsiteX18" fmla="*/ 94648 w 515568"/>
                <a:gd name="connsiteY18" fmla="*/ 383684 h 527143"/>
                <a:gd name="connsiteX19" fmla="*/ 64554 w 515568"/>
                <a:gd name="connsiteY19" fmla="*/ 326273 h 527143"/>
                <a:gd name="connsiteX20" fmla="*/ 926 w 515568"/>
                <a:gd name="connsiteY20" fmla="*/ 300082 h 527143"/>
                <a:gd name="connsiteX21" fmla="*/ 0 w 515568"/>
                <a:gd name="connsiteY21" fmla="*/ 235396 h 527143"/>
                <a:gd name="connsiteX22" fmla="*/ 59064 w 515568"/>
                <a:gd name="connsiteY22" fmla="*/ 209072 h 527143"/>
                <a:gd name="connsiteX23" fmla="*/ 88827 w 515568"/>
                <a:gd name="connsiteY23" fmla="*/ 140682 h 527143"/>
                <a:gd name="connsiteX24" fmla="*/ 71565 w 515568"/>
                <a:gd name="connsiteY24" fmla="*/ 81221 h 527143"/>
                <a:gd name="connsiteX25" fmla="*/ 121567 w 515568"/>
                <a:gd name="connsiteY25" fmla="*/ 40148 h 527143"/>
                <a:gd name="connsiteX26" fmla="*/ 173818 w 515568"/>
                <a:gd name="connsiteY26" fmla="*/ 67265 h 527143"/>
                <a:gd name="connsiteX27" fmla="*/ 253584 w 515568"/>
                <a:gd name="connsiteY27" fmla="*/ 46960 h 527143"/>
                <a:gd name="connsiteX28" fmla="*/ 286721 w 515568"/>
                <a:gd name="connsiteY28" fmla="*/ 0 h 527143"/>
                <a:gd name="connsiteX29" fmla="*/ 349952 w 515568"/>
                <a:gd name="connsiteY29" fmla="*/ 13493 h 527143"/>
                <a:gd name="connsiteX30" fmla="*/ 349952 w 515568"/>
                <a:gd name="connsiteY30" fmla="*/ 13493 h 527143"/>
                <a:gd name="connsiteX31" fmla="*/ 231295 w 515568"/>
                <a:gd name="connsiteY31" fmla="*/ 414373 h 527143"/>
                <a:gd name="connsiteX32" fmla="*/ 421119 w 515568"/>
                <a:gd name="connsiteY32" fmla="*/ 291285 h 527143"/>
                <a:gd name="connsiteX33" fmla="*/ 298031 w 515568"/>
                <a:gd name="connsiteY33" fmla="*/ 101460 h 527143"/>
                <a:gd name="connsiteX34" fmla="*/ 108207 w 515568"/>
                <a:gd name="connsiteY34" fmla="*/ 224549 h 527143"/>
                <a:gd name="connsiteX35" fmla="*/ 231295 w 515568"/>
                <a:gd name="connsiteY35" fmla="*/ 414373 h 52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5568" h="527143">
                  <a:moveTo>
                    <a:pt x="349886" y="13294"/>
                  </a:moveTo>
                  <a:lnTo>
                    <a:pt x="360997" y="69713"/>
                  </a:lnTo>
                  <a:cubicBezTo>
                    <a:pt x="385999" y="82478"/>
                    <a:pt x="407825" y="100005"/>
                    <a:pt x="425551" y="120840"/>
                  </a:cubicBezTo>
                  <a:lnTo>
                    <a:pt x="484284" y="117400"/>
                  </a:lnTo>
                  <a:lnTo>
                    <a:pt x="513188" y="175274"/>
                  </a:lnTo>
                  <a:lnTo>
                    <a:pt x="473106" y="222564"/>
                  </a:lnTo>
                  <a:cubicBezTo>
                    <a:pt x="477207" y="246640"/>
                    <a:pt x="477207" y="271839"/>
                    <a:pt x="472379" y="297171"/>
                  </a:cubicBezTo>
                  <a:lnTo>
                    <a:pt x="515569" y="345322"/>
                  </a:lnTo>
                  <a:lnTo>
                    <a:pt x="488385" y="403989"/>
                  </a:lnTo>
                  <a:lnTo>
                    <a:pt x="419598" y="401939"/>
                  </a:lnTo>
                  <a:cubicBezTo>
                    <a:pt x="404783" y="417879"/>
                    <a:pt x="387586" y="431371"/>
                    <a:pt x="368736" y="442086"/>
                  </a:cubicBezTo>
                  <a:lnTo>
                    <a:pt x="357029" y="511865"/>
                  </a:lnTo>
                  <a:lnTo>
                    <a:pt x="294195" y="527143"/>
                  </a:lnTo>
                  <a:lnTo>
                    <a:pt x="250608" y="469005"/>
                  </a:lnTo>
                  <a:cubicBezTo>
                    <a:pt x="240687" y="468344"/>
                    <a:pt x="230634" y="466955"/>
                    <a:pt x="220580" y="464839"/>
                  </a:cubicBezTo>
                  <a:cubicBezTo>
                    <a:pt x="210527" y="462722"/>
                    <a:pt x="200870" y="459878"/>
                    <a:pt x="191478" y="456439"/>
                  </a:cubicBezTo>
                  <a:lnTo>
                    <a:pt x="127983" y="491758"/>
                  </a:lnTo>
                  <a:lnTo>
                    <a:pt x="76856" y="452140"/>
                  </a:lnTo>
                  <a:lnTo>
                    <a:pt x="94648" y="383684"/>
                  </a:lnTo>
                  <a:cubicBezTo>
                    <a:pt x="81750" y="366223"/>
                    <a:pt x="71631" y="346909"/>
                    <a:pt x="64554" y="326273"/>
                  </a:cubicBezTo>
                  <a:lnTo>
                    <a:pt x="926" y="300082"/>
                  </a:lnTo>
                  <a:lnTo>
                    <a:pt x="0" y="235396"/>
                  </a:lnTo>
                  <a:lnTo>
                    <a:pt x="59064" y="209072"/>
                  </a:lnTo>
                  <a:cubicBezTo>
                    <a:pt x="65017" y="184004"/>
                    <a:pt x="75268" y="160987"/>
                    <a:pt x="88827" y="140682"/>
                  </a:cubicBezTo>
                  <a:lnTo>
                    <a:pt x="71565" y="81221"/>
                  </a:lnTo>
                  <a:lnTo>
                    <a:pt x="121567" y="40148"/>
                  </a:lnTo>
                  <a:lnTo>
                    <a:pt x="173818" y="67265"/>
                  </a:lnTo>
                  <a:cubicBezTo>
                    <a:pt x="198489" y="55492"/>
                    <a:pt x="225541" y="48415"/>
                    <a:pt x="253584" y="46960"/>
                  </a:cubicBezTo>
                  <a:lnTo>
                    <a:pt x="286721" y="0"/>
                  </a:lnTo>
                  <a:lnTo>
                    <a:pt x="349952" y="13493"/>
                  </a:lnTo>
                  <a:lnTo>
                    <a:pt x="349952" y="13493"/>
                  </a:lnTo>
                  <a:close/>
                  <a:moveTo>
                    <a:pt x="231295" y="414373"/>
                  </a:moveTo>
                  <a:cubicBezTo>
                    <a:pt x="317675" y="432826"/>
                    <a:pt x="402666" y="377665"/>
                    <a:pt x="421119" y="291285"/>
                  </a:cubicBezTo>
                  <a:cubicBezTo>
                    <a:pt x="439507" y="204838"/>
                    <a:pt x="384411" y="119914"/>
                    <a:pt x="298031" y="101460"/>
                  </a:cubicBezTo>
                  <a:cubicBezTo>
                    <a:pt x="211651" y="83073"/>
                    <a:pt x="126660" y="138168"/>
                    <a:pt x="108207" y="224549"/>
                  </a:cubicBezTo>
                  <a:cubicBezTo>
                    <a:pt x="89819" y="310995"/>
                    <a:pt x="144915" y="395920"/>
                    <a:pt x="231295" y="414373"/>
                  </a:cubicBezTo>
                  <a:close/>
                </a:path>
              </a:pathLst>
            </a:custGeom>
            <a:solidFill>
              <a:schemeClr val="bg1"/>
            </a:solidFill>
            <a:ln w="661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0EB033E-0122-93FF-784B-B4CB56D4505F}"/>
                </a:ext>
              </a:extLst>
            </p:cNvPr>
            <p:cNvSpPr/>
            <p:nvPr/>
          </p:nvSpPr>
          <p:spPr>
            <a:xfrm>
              <a:off x="2233673" y="5257800"/>
              <a:ext cx="876321" cy="870884"/>
            </a:xfrm>
            <a:custGeom>
              <a:avLst/>
              <a:gdLst>
                <a:gd name="connsiteX0" fmla="*/ 513849 w 788862"/>
                <a:gd name="connsiteY0" fmla="*/ 16006 h 783968"/>
                <a:gd name="connsiteX1" fmla="*/ 526680 w 788862"/>
                <a:gd name="connsiteY1" fmla="*/ 85256 h 783968"/>
                <a:gd name="connsiteX2" fmla="*/ 594078 w 788862"/>
                <a:gd name="connsiteY2" fmla="*/ 124213 h 783968"/>
                <a:gd name="connsiteX3" fmla="*/ 660483 w 788862"/>
                <a:gd name="connsiteY3" fmla="*/ 100799 h 783968"/>
                <a:gd name="connsiteX4" fmla="*/ 712007 w 788862"/>
                <a:gd name="connsiteY4" fmla="*/ 158077 h 783968"/>
                <a:gd name="connsiteX5" fmla="*/ 681649 w 788862"/>
                <a:gd name="connsiteY5" fmla="*/ 221704 h 783968"/>
                <a:gd name="connsiteX6" fmla="*/ 713330 w 788862"/>
                <a:gd name="connsiteY6" fmla="*/ 292740 h 783968"/>
                <a:gd name="connsiteX7" fmla="*/ 780860 w 788862"/>
                <a:gd name="connsiteY7" fmla="*/ 312847 h 783968"/>
                <a:gd name="connsiteX8" fmla="*/ 788863 w 788862"/>
                <a:gd name="connsiteY8" fmla="*/ 389438 h 783968"/>
                <a:gd name="connsiteX9" fmla="*/ 726889 w 788862"/>
                <a:gd name="connsiteY9" fmla="*/ 423104 h 783968"/>
                <a:gd name="connsiteX10" fmla="*/ 721002 w 788862"/>
                <a:gd name="connsiteY10" fmla="*/ 461598 h 783968"/>
                <a:gd name="connsiteX11" fmla="*/ 710684 w 788862"/>
                <a:gd name="connsiteY11" fmla="*/ 499166 h 783968"/>
                <a:gd name="connsiteX12" fmla="*/ 753544 w 788862"/>
                <a:gd name="connsiteY12" fmla="*/ 555121 h 783968"/>
                <a:gd name="connsiteX13" fmla="*/ 714983 w 788862"/>
                <a:gd name="connsiteY13" fmla="*/ 621791 h 783968"/>
                <a:gd name="connsiteX14" fmla="*/ 645139 w 788862"/>
                <a:gd name="connsiteY14" fmla="*/ 612597 h 783968"/>
                <a:gd name="connsiteX15" fmla="*/ 587265 w 788862"/>
                <a:gd name="connsiteY15" fmla="*/ 664584 h 783968"/>
                <a:gd name="connsiteX16" fmla="*/ 589051 w 788862"/>
                <a:gd name="connsiteY16" fmla="*/ 735091 h 783968"/>
                <a:gd name="connsiteX17" fmla="*/ 518677 w 788862"/>
                <a:gd name="connsiteY17" fmla="*/ 766375 h 783968"/>
                <a:gd name="connsiteX18" fmla="*/ 467616 w 788862"/>
                <a:gd name="connsiteY18" fmla="*/ 717894 h 783968"/>
                <a:gd name="connsiteX19" fmla="*/ 390165 w 788862"/>
                <a:gd name="connsiteY19" fmla="*/ 725963 h 783968"/>
                <a:gd name="connsiteX20" fmla="*/ 350216 w 788862"/>
                <a:gd name="connsiteY20" fmla="*/ 783969 h 783968"/>
                <a:gd name="connsiteX21" fmla="*/ 274948 w 788862"/>
                <a:gd name="connsiteY21" fmla="*/ 767963 h 783968"/>
                <a:gd name="connsiteX22" fmla="*/ 262116 w 788862"/>
                <a:gd name="connsiteY22" fmla="*/ 698713 h 783968"/>
                <a:gd name="connsiteX23" fmla="*/ 194719 w 788862"/>
                <a:gd name="connsiteY23" fmla="*/ 659756 h 783968"/>
                <a:gd name="connsiteX24" fmla="*/ 128313 w 788862"/>
                <a:gd name="connsiteY24" fmla="*/ 683170 h 783968"/>
                <a:gd name="connsiteX25" fmla="*/ 76790 w 788862"/>
                <a:gd name="connsiteY25" fmla="*/ 625892 h 783968"/>
                <a:gd name="connsiteX26" fmla="*/ 107148 w 788862"/>
                <a:gd name="connsiteY26" fmla="*/ 562264 h 783968"/>
                <a:gd name="connsiteX27" fmla="*/ 75533 w 788862"/>
                <a:gd name="connsiteY27" fmla="*/ 491229 h 783968"/>
                <a:gd name="connsiteX28" fmla="*/ 8003 w 788862"/>
                <a:gd name="connsiteY28" fmla="*/ 471122 h 783968"/>
                <a:gd name="connsiteX29" fmla="*/ 0 w 788862"/>
                <a:gd name="connsiteY29" fmla="*/ 394531 h 783968"/>
                <a:gd name="connsiteX30" fmla="*/ 61974 w 788862"/>
                <a:gd name="connsiteY30" fmla="*/ 360865 h 783968"/>
                <a:gd name="connsiteX31" fmla="*/ 67860 w 788862"/>
                <a:gd name="connsiteY31" fmla="*/ 322371 h 783968"/>
                <a:gd name="connsiteX32" fmla="*/ 78178 w 788862"/>
                <a:gd name="connsiteY32" fmla="*/ 284803 h 783968"/>
                <a:gd name="connsiteX33" fmla="*/ 35319 w 788862"/>
                <a:gd name="connsiteY33" fmla="*/ 228848 h 783968"/>
                <a:gd name="connsiteX34" fmla="*/ 73879 w 788862"/>
                <a:gd name="connsiteY34" fmla="*/ 162178 h 783968"/>
                <a:gd name="connsiteX35" fmla="*/ 143724 w 788862"/>
                <a:gd name="connsiteY35" fmla="*/ 171371 h 783968"/>
                <a:gd name="connsiteX36" fmla="*/ 201597 w 788862"/>
                <a:gd name="connsiteY36" fmla="*/ 119384 h 783968"/>
                <a:gd name="connsiteX37" fmla="*/ 199812 w 788862"/>
                <a:gd name="connsiteY37" fmla="*/ 48878 h 783968"/>
                <a:gd name="connsiteX38" fmla="*/ 270186 w 788862"/>
                <a:gd name="connsiteY38" fmla="*/ 17593 h 783968"/>
                <a:gd name="connsiteX39" fmla="*/ 321313 w 788862"/>
                <a:gd name="connsiteY39" fmla="*/ 66075 h 783968"/>
                <a:gd name="connsiteX40" fmla="*/ 398764 w 788862"/>
                <a:gd name="connsiteY40" fmla="*/ 58006 h 783968"/>
                <a:gd name="connsiteX41" fmla="*/ 438713 w 788862"/>
                <a:gd name="connsiteY41" fmla="*/ 0 h 783968"/>
                <a:gd name="connsiteX42" fmla="*/ 514047 w 788862"/>
                <a:gd name="connsiteY42" fmla="*/ 16072 h 783968"/>
                <a:gd name="connsiteX43" fmla="*/ 514047 w 788862"/>
                <a:gd name="connsiteY43" fmla="*/ 16072 h 783968"/>
                <a:gd name="connsiteX44" fmla="*/ 338708 w 788862"/>
                <a:gd name="connsiteY44" fmla="*/ 653208 h 783968"/>
                <a:gd name="connsiteX45" fmla="*/ 655589 w 788862"/>
                <a:gd name="connsiteY45" fmla="*/ 447642 h 783968"/>
                <a:gd name="connsiteX46" fmla="*/ 450023 w 788862"/>
                <a:gd name="connsiteY46" fmla="*/ 130761 h 783968"/>
                <a:gd name="connsiteX47" fmla="*/ 133142 w 788862"/>
                <a:gd name="connsiteY47" fmla="*/ 336327 h 783968"/>
                <a:gd name="connsiteX48" fmla="*/ 338708 w 788862"/>
                <a:gd name="connsiteY48" fmla="*/ 653208 h 7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8862" h="783968">
                  <a:moveTo>
                    <a:pt x="513849" y="16006"/>
                  </a:moveTo>
                  <a:lnTo>
                    <a:pt x="526680" y="85256"/>
                  </a:lnTo>
                  <a:cubicBezTo>
                    <a:pt x="550954" y="95706"/>
                    <a:pt x="573508" y="108802"/>
                    <a:pt x="594078" y="124213"/>
                  </a:cubicBezTo>
                  <a:lnTo>
                    <a:pt x="660483" y="100799"/>
                  </a:lnTo>
                  <a:lnTo>
                    <a:pt x="712007" y="158077"/>
                  </a:lnTo>
                  <a:lnTo>
                    <a:pt x="681649" y="221704"/>
                  </a:lnTo>
                  <a:cubicBezTo>
                    <a:pt x="694877" y="243994"/>
                    <a:pt x="705525" y="267871"/>
                    <a:pt x="713330" y="292740"/>
                  </a:cubicBezTo>
                  <a:lnTo>
                    <a:pt x="780860" y="312847"/>
                  </a:lnTo>
                  <a:lnTo>
                    <a:pt x="788863" y="389438"/>
                  </a:lnTo>
                  <a:lnTo>
                    <a:pt x="726889" y="423104"/>
                  </a:lnTo>
                  <a:cubicBezTo>
                    <a:pt x="725698" y="435869"/>
                    <a:pt x="723714" y="448766"/>
                    <a:pt x="721002" y="461598"/>
                  </a:cubicBezTo>
                  <a:cubicBezTo>
                    <a:pt x="718290" y="474495"/>
                    <a:pt x="714785" y="486996"/>
                    <a:pt x="710684" y="499166"/>
                  </a:cubicBezTo>
                  <a:lnTo>
                    <a:pt x="753544" y="555121"/>
                  </a:lnTo>
                  <a:lnTo>
                    <a:pt x="714983" y="621791"/>
                  </a:lnTo>
                  <a:lnTo>
                    <a:pt x="645139" y="612597"/>
                  </a:lnTo>
                  <a:cubicBezTo>
                    <a:pt x="627876" y="632175"/>
                    <a:pt x="608430" y="649636"/>
                    <a:pt x="587265" y="664584"/>
                  </a:cubicBezTo>
                  <a:lnTo>
                    <a:pt x="589051" y="735091"/>
                  </a:lnTo>
                  <a:lnTo>
                    <a:pt x="518677" y="766375"/>
                  </a:lnTo>
                  <a:lnTo>
                    <a:pt x="467616" y="717894"/>
                  </a:lnTo>
                  <a:cubicBezTo>
                    <a:pt x="442549" y="723516"/>
                    <a:pt x="416556" y="726360"/>
                    <a:pt x="390165" y="725963"/>
                  </a:cubicBezTo>
                  <a:lnTo>
                    <a:pt x="350216" y="783969"/>
                  </a:lnTo>
                  <a:lnTo>
                    <a:pt x="274948" y="767963"/>
                  </a:lnTo>
                  <a:lnTo>
                    <a:pt x="262116" y="698713"/>
                  </a:lnTo>
                  <a:cubicBezTo>
                    <a:pt x="237843" y="688263"/>
                    <a:pt x="215289" y="675167"/>
                    <a:pt x="194719" y="659756"/>
                  </a:cubicBezTo>
                  <a:lnTo>
                    <a:pt x="128313" y="683170"/>
                  </a:lnTo>
                  <a:lnTo>
                    <a:pt x="76790" y="625892"/>
                  </a:lnTo>
                  <a:lnTo>
                    <a:pt x="107148" y="562264"/>
                  </a:lnTo>
                  <a:cubicBezTo>
                    <a:pt x="93920" y="539975"/>
                    <a:pt x="83271" y="516098"/>
                    <a:pt x="75533" y="491229"/>
                  </a:cubicBezTo>
                  <a:lnTo>
                    <a:pt x="8003" y="471122"/>
                  </a:lnTo>
                  <a:lnTo>
                    <a:pt x="0" y="394531"/>
                  </a:lnTo>
                  <a:lnTo>
                    <a:pt x="61974" y="360865"/>
                  </a:lnTo>
                  <a:cubicBezTo>
                    <a:pt x="63231" y="348100"/>
                    <a:pt x="65149" y="335202"/>
                    <a:pt x="67860" y="322371"/>
                  </a:cubicBezTo>
                  <a:cubicBezTo>
                    <a:pt x="70572" y="309474"/>
                    <a:pt x="74078" y="296973"/>
                    <a:pt x="78178" y="284803"/>
                  </a:cubicBezTo>
                  <a:lnTo>
                    <a:pt x="35319" y="228848"/>
                  </a:lnTo>
                  <a:lnTo>
                    <a:pt x="73879" y="162178"/>
                  </a:lnTo>
                  <a:lnTo>
                    <a:pt x="143724" y="171371"/>
                  </a:lnTo>
                  <a:cubicBezTo>
                    <a:pt x="160987" y="151793"/>
                    <a:pt x="180432" y="134332"/>
                    <a:pt x="201597" y="119384"/>
                  </a:cubicBezTo>
                  <a:lnTo>
                    <a:pt x="199812" y="48878"/>
                  </a:lnTo>
                  <a:lnTo>
                    <a:pt x="270186" y="17593"/>
                  </a:lnTo>
                  <a:lnTo>
                    <a:pt x="321313" y="66075"/>
                  </a:lnTo>
                  <a:cubicBezTo>
                    <a:pt x="346380" y="60453"/>
                    <a:pt x="372373" y="57609"/>
                    <a:pt x="398764" y="58006"/>
                  </a:cubicBezTo>
                  <a:lnTo>
                    <a:pt x="438713" y="0"/>
                  </a:lnTo>
                  <a:lnTo>
                    <a:pt x="514047" y="16072"/>
                  </a:lnTo>
                  <a:lnTo>
                    <a:pt x="514047" y="16072"/>
                  </a:lnTo>
                  <a:close/>
                  <a:moveTo>
                    <a:pt x="338708" y="653208"/>
                  </a:moveTo>
                  <a:cubicBezTo>
                    <a:pt x="482961" y="683964"/>
                    <a:pt x="624834" y="591962"/>
                    <a:pt x="655589" y="447642"/>
                  </a:cubicBezTo>
                  <a:cubicBezTo>
                    <a:pt x="686345" y="303389"/>
                    <a:pt x="594342" y="161516"/>
                    <a:pt x="450023" y="130761"/>
                  </a:cubicBezTo>
                  <a:cubicBezTo>
                    <a:pt x="305769" y="100005"/>
                    <a:pt x="163897" y="192007"/>
                    <a:pt x="133142" y="336327"/>
                  </a:cubicBezTo>
                  <a:cubicBezTo>
                    <a:pt x="102386" y="480580"/>
                    <a:pt x="194388" y="622453"/>
                    <a:pt x="338708" y="653208"/>
                  </a:cubicBezTo>
                  <a:close/>
                </a:path>
              </a:pathLst>
            </a:custGeom>
            <a:solidFill>
              <a:srgbClr val="008896"/>
            </a:solidFill>
            <a:ln w="661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52FD301-39B5-7014-45E0-61602C2FABA6}"/>
                </a:ext>
              </a:extLst>
            </p:cNvPr>
            <p:cNvSpPr/>
            <p:nvPr/>
          </p:nvSpPr>
          <p:spPr>
            <a:xfrm>
              <a:off x="601057" y="5270344"/>
              <a:ext cx="1377414" cy="1369626"/>
            </a:xfrm>
            <a:custGeom>
              <a:avLst/>
              <a:gdLst>
                <a:gd name="connsiteX0" fmla="*/ 790847 w 1239944"/>
                <a:gd name="connsiteY0" fmla="*/ 17726 h 1232933"/>
                <a:gd name="connsiteX1" fmla="*/ 806920 w 1239944"/>
                <a:gd name="connsiteY1" fmla="*/ 98153 h 1232933"/>
                <a:gd name="connsiteX2" fmla="*/ 879013 w 1239944"/>
                <a:gd name="connsiteY2" fmla="*/ 130298 h 1232933"/>
                <a:gd name="connsiteX3" fmla="*/ 949519 w 1239944"/>
                <a:gd name="connsiteY3" fmla="*/ 88497 h 1232933"/>
                <a:gd name="connsiteX4" fmla="*/ 1018637 w 1239944"/>
                <a:gd name="connsiteY4" fmla="*/ 138764 h 1232933"/>
                <a:gd name="connsiteX5" fmla="*/ 1000514 w 1239944"/>
                <a:gd name="connsiteY5" fmla="*/ 219125 h 1232933"/>
                <a:gd name="connsiteX6" fmla="*/ 1052699 w 1239944"/>
                <a:gd name="connsiteY6" fmla="*/ 277527 h 1232933"/>
                <a:gd name="connsiteX7" fmla="*/ 1134846 w 1239944"/>
                <a:gd name="connsiteY7" fmla="*/ 267937 h 1232933"/>
                <a:gd name="connsiteX8" fmla="*/ 1177507 w 1239944"/>
                <a:gd name="connsiteY8" fmla="*/ 341949 h 1232933"/>
                <a:gd name="connsiteX9" fmla="*/ 1127769 w 1239944"/>
                <a:gd name="connsiteY9" fmla="*/ 408619 h 1232933"/>
                <a:gd name="connsiteX10" fmla="*/ 1151448 w 1239944"/>
                <a:gd name="connsiteY10" fmla="*/ 482366 h 1232933"/>
                <a:gd name="connsiteX11" fmla="*/ 1231081 w 1239944"/>
                <a:gd name="connsiteY11" fmla="*/ 507235 h 1232933"/>
                <a:gd name="connsiteX12" fmla="*/ 1239944 w 1239944"/>
                <a:gd name="connsiteY12" fmla="*/ 592226 h 1232933"/>
                <a:gd name="connsiteX13" fmla="*/ 1166528 w 1239944"/>
                <a:gd name="connsiteY13" fmla="*/ 633432 h 1232933"/>
                <a:gd name="connsiteX14" fmla="*/ 1158128 w 1239944"/>
                <a:gd name="connsiteY14" fmla="*/ 709097 h 1232933"/>
                <a:gd name="connsiteX15" fmla="*/ 1221689 w 1239944"/>
                <a:gd name="connsiteY15" fmla="*/ 765052 h 1232933"/>
                <a:gd name="connsiteX16" fmla="*/ 1195233 w 1239944"/>
                <a:gd name="connsiteY16" fmla="*/ 846273 h 1232933"/>
                <a:gd name="connsiteX17" fmla="*/ 1110308 w 1239944"/>
                <a:gd name="connsiteY17" fmla="*/ 854144 h 1232933"/>
                <a:gd name="connsiteX18" fmla="*/ 1072542 w 1239944"/>
                <a:gd name="connsiteY18" fmla="*/ 918896 h 1232933"/>
                <a:gd name="connsiteX19" fmla="*/ 1108258 w 1239944"/>
                <a:gd name="connsiteY19" fmla="*/ 996744 h 1232933"/>
                <a:gd name="connsiteX20" fmla="*/ 1051046 w 1239944"/>
                <a:gd name="connsiteY20" fmla="*/ 1060173 h 1232933"/>
                <a:gd name="connsiteX21" fmla="*/ 969229 w 1239944"/>
                <a:gd name="connsiteY21" fmla="*/ 1032460 h 1232933"/>
                <a:gd name="connsiteX22" fmla="*/ 909438 w 1239944"/>
                <a:gd name="connsiteY22" fmla="*/ 1075518 h 1232933"/>
                <a:gd name="connsiteX23" fmla="*/ 910430 w 1239944"/>
                <a:gd name="connsiteY23" fmla="*/ 1162229 h 1232933"/>
                <a:gd name="connsiteX24" fmla="*/ 832384 w 1239944"/>
                <a:gd name="connsiteY24" fmla="*/ 1196953 h 1232933"/>
                <a:gd name="connsiteX25" fmla="*/ 768426 w 1239944"/>
                <a:gd name="connsiteY25" fmla="*/ 1137889 h 1232933"/>
                <a:gd name="connsiteX26" fmla="*/ 696927 w 1239944"/>
                <a:gd name="connsiteY26" fmla="*/ 1152969 h 1232933"/>
                <a:gd name="connsiteX27" fmla="*/ 662402 w 1239944"/>
                <a:gd name="connsiteY27" fmla="*/ 1232934 h 1232933"/>
                <a:gd name="connsiteX28" fmla="*/ 576947 w 1239944"/>
                <a:gd name="connsiteY28" fmla="*/ 1232934 h 1232933"/>
                <a:gd name="connsiteX29" fmla="*/ 542356 w 1239944"/>
                <a:gd name="connsiteY29" fmla="*/ 1152572 h 1232933"/>
                <a:gd name="connsiteX30" fmla="*/ 506574 w 1239944"/>
                <a:gd name="connsiteY30" fmla="*/ 1146223 h 1232933"/>
                <a:gd name="connsiteX31" fmla="*/ 471320 w 1239944"/>
                <a:gd name="connsiteY31" fmla="*/ 1137426 h 1232933"/>
                <a:gd name="connsiteX32" fmla="*/ 406965 w 1239944"/>
                <a:gd name="connsiteY32" fmla="*/ 1196688 h 1232933"/>
                <a:gd name="connsiteX33" fmla="*/ 328919 w 1239944"/>
                <a:gd name="connsiteY33" fmla="*/ 1161898 h 1232933"/>
                <a:gd name="connsiteX34" fmla="*/ 330043 w 1239944"/>
                <a:gd name="connsiteY34" fmla="*/ 1074790 h 1232933"/>
                <a:gd name="connsiteX35" fmla="*/ 270913 w 1239944"/>
                <a:gd name="connsiteY35" fmla="*/ 1031865 h 1232933"/>
                <a:gd name="connsiteX36" fmla="*/ 188436 w 1239944"/>
                <a:gd name="connsiteY36" fmla="*/ 1059710 h 1232933"/>
                <a:gd name="connsiteX37" fmla="*/ 131290 w 1239944"/>
                <a:gd name="connsiteY37" fmla="*/ 996215 h 1232933"/>
                <a:gd name="connsiteX38" fmla="*/ 167535 w 1239944"/>
                <a:gd name="connsiteY38" fmla="*/ 917441 h 1232933"/>
                <a:gd name="connsiteX39" fmla="*/ 130496 w 1239944"/>
                <a:gd name="connsiteY39" fmla="*/ 853747 h 1232933"/>
                <a:gd name="connsiteX40" fmla="*/ 44447 w 1239944"/>
                <a:gd name="connsiteY40" fmla="*/ 845678 h 1232933"/>
                <a:gd name="connsiteX41" fmla="*/ 18056 w 1239944"/>
                <a:gd name="connsiteY41" fmla="*/ 764391 h 1232933"/>
                <a:gd name="connsiteX42" fmla="*/ 82412 w 1239944"/>
                <a:gd name="connsiteY42" fmla="*/ 707907 h 1232933"/>
                <a:gd name="connsiteX43" fmla="*/ 74342 w 1239944"/>
                <a:gd name="connsiteY43" fmla="*/ 633366 h 1232933"/>
                <a:gd name="connsiteX44" fmla="*/ 0 w 1239944"/>
                <a:gd name="connsiteY44" fmla="*/ 591565 h 1232933"/>
                <a:gd name="connsiteX45" fmla="*/ 8995 w 1239944"/>
                <a:gd name="connsiteY45" fmla="*/ 506640 h 1232933"/>
                <a:gd name="connsiteX46" fmla="*/ 89819 w 1239944"/>
                <a:gd name="connsiteY46" fmla="*/ 481440 h 1232933"/>
                <a:gd name="connsiteX47" fmla="*/ 113035 w 1239944"/>
                <a:gd name="connsiteY47" fmla="*/ 408949 h 1232933"/>
                <a:gd name="connsiteX48" fmla="*/ 62768 w 1239944"/>
                <a:gd name="connsiteY48" fmla="*/ 341420 h 1232933"/>
                <a:gd name="connsiteX49" fmla="*/ 105561 w 1239944"/>
                <a:gd name="connsiteY49" fmla="*/ 267474 h 1232933"/>
                <a:gd name="connsiteX50" fmla="*/ 188369 w 1239944"/>
                <a:gd name="connsiteY50" fmla="*/ 277263 h 1232933"/>
                <a:gd name="connsiteX51" fmla="*/ 240092 w 1239944"/>
                <a:gd name="connsiteY51" fmla="*/ 219588 h 1232933"/>
                <a:gd name="connsiteX52" fmla="*/ 221903 w 1239944"/>
                <a:gd name="connsiteY52" fmla="*/ 138433 h 1232933"/>
                <a:gd name="connsiteX53" fmla="*/ 291020 w 1239944"/>
                <a:gd name="connsiteY53" fmla="*/ 88232 h 1232933"/>
                <a:gd name="connsiteX54" fmla="*/ 362122 w 1239944"/>
                <a:gd name="connsiteY54" fmla="*/ 130496 h 1232933"/>
                <a:gd name="connsiteX55" fmla="*/ 433554 w 1239944"/>
                <a:gd name="connsiteY55" fmla="*/ 98484 h 1232933"/>
                <a:gd name="connsiteX56" fmla="*/ 449758 w 1239944"/>
                <a:gd name="connsiteY56" fmla="*/ 17726 h 1232933"/>
                <a:gd name="connsiteX57" fmla="*/ 533361 w 1239944"/>
                <a:gd name="connsiteY57" fmla="*/ 0 h 1232933"/>
                <a:gd name="connsiteX58" fmla="*/ 580718 w 1239944"/>
                <a:gd name="connsiteY58" fmla="*/ 66935 h 1232933"/>
                <a:gd name="connsiteX59" fmla="*/ 659624 w 1239944"/>
                <a:gd name="connsiteY59" fmla="*/ 66935 h 1232933"/>
                <a:gd name="connsiteX60" fmla="*/ 707113 w 1239944"/>
                <a:gd name="connsiteY60" fmla="*/ 0 h 1232933"/>
                <a:gd name="connsiteX61" fmla="*/ 790649 w 1239944"/>
                <a:gd name="connsiteY61" fmla="*/ 17858 h 1232933"/>
                <a:gd name="connsiteX62" fmla="*/ 790649 w 1239944"/>
                <a:gd name="connsiteY62" fmla="*/ 17858 h 1232933"/>
                <a:gd name="connsiteX63" fmla="*/ 530649 w 1239944"/>
                <a:gd name="connsiteY63" fmla="*/ 1033519 h 1232933"/>
                <a:gd name="connsiteX64" fmla="*/ 1042381 w 1239944"/>
                <a:gd name="connsiteY64" fmla="*/ 701623 h 1232933"/>
                <a:gd name="connsiteX65" fmla="*/ 710486 w 1239944"/>
                <a:gd name="connsiteY65" fmla="*/ 189891 h 1232933"/>
                <a:gd name="connsiteX66" fmla="*/ 198754 w 1239944"/>
                <a:gd name="connsiteY66" fmla="*/ 521786 h 1232933"/>
                <a:gd name="connsiteX67" fmla="*/ 530649 w 1239944"/>
                <a:gd name="connsiteY67" fmla="*/ 1033519 h 12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944" h="1232933">
                  <a:moveTo>
                    <a:pt x="790847" y="17726"/>
                  </a:moveTo>
                  <a:lnTo>
                    <a:pt x="806920" y="98153"/>
                  </a:lnTo>
                  <a:cubicBezTo>
                    <a:pt x="831987" y="107214"/>
                    <a:pt x="856062" y="117995"/>
                    <a:pt x="879013" y="130298"/>
                  </a:cubicBezTo>
                  <a:lnTo>
                    <a:pt x="949519" y="88497"/>
                  </a:lnTo>
                  <a:lnTo>
                    <a:pt x="1018637" y="138764"/>
                  </a:lnTo>
                  <a:lnTo>
                    <a:pt x="1000514" y="219125"/>
                  </a:lnTo>
                  <a:cubicBezTo>
                    <a:pt x="1019298" y="237380"/>
                    <a:pt x="1036759" y="256891"/>
                    <a:pt x="1052699" y="277527"/>
                  </a:cubicBezTo>
                  <a:lnTo>
                    <a:pt x="1134846" y="267937"/>
                  </a:lnTo>
                  <a:lnTo>
                    <a:pt x="1177507" y="341949"/>
                  </a:lnTo>
                  <a:lnTo>
                    <a:pt x="1127769" y="408619"/>
                  </a:lnTo>
                  <a:cubicBezTo>
                    <a:pt x="1137360" y="432496"/>
                    <a:pt x="1145297" y="457166"/>
                    <a:pt x="1151448" y="482366"/>
                  </a:cubicBezTo>
                  <a:lnTo>
                    <a:pt x="1231081" y="507235"/>
                  </a:lnTo>
                  <a:lnTo>
                    <a:pt x="1239944" y="592226"/>
                  </a:lnTo>
                  <a:lnTo>
                    <a:pt x="1166528" y="633432"/>
                  </a:lnTo>
                  <a:cubicBezTo>
                    <a:pt x="1165536" y="658499"/>
                    <a:pt x="1162758" y="683765"/>
                    <a:pt x="1158128" y="709097"/>
                  </a:cubicBezTo>
                  <a:lnTo>
                    <a:pt x="1221689" y="765052"/>
                  </a:lnTo>
                  <a:lnTo>
                    <a:pt x="1195233" y="846273"/>
                  </a:lnTo>
                  <a:lnTo>
                    <a:pt x="1110308" y="854144"/>
                  </a:lnTo>
                  <a:cubicBezTo>
                    <a:pt x="1099130" y="876764"/>
                    <a:pt x="1086497" y="898326"/>
                    <a:pt x="1072542" y="918896"/>
                  </a:cubicBezTo>
                  <a:lnTo>
                    <a:pt x="1108258" y="996744"/>
                  </a:lnTo>
                  <a:lnTo>
                    <a:pt x="1051046" y="1060173"/>
                  </a:lnTo>
                  <a:lnTo>
                    <a:pt x="969229" y="1032460"/>
                  </a:lnTo>
                  <a:cubicBezTo>
                    <a:pt x="950313" y="1048136"/>
                    <a:pt x="930339" y="1062554"/>
                    <a:pt x="909438" y="1075518"/>
                  </a:cubicBezTo>
                  <a:lnTo>
                    <a:pt x="910430" y="1162229"/>
                  </a:lnTo>
                  <a:lnTo>
                    <a:pt x="832384" y="1196953"/>
                  </a:lnTo>
                  <a:lnTo>
                    <a:pt x="768426" y="1137889"/>
                  </a:lnTo>
                  <a:cubicBezTo>
                    <a:pt x="745078" y="1144503"/>
                    <a:pt x="721201" y="1149530"/>
                    <a:pt x="696927" y="1152969"/>
                  </a:cubicBezTo>
                  <a:lnTo>
                    <a:pt x="662402" y="1232934"/>
                  </a:lnTo>
                  <a:lnTo>
                    <a:pt x="576947" y="1232934"/>
                  </a:lnTo>
                  <a:lnTo>
                    <a:pt x="542356" y="1152572"/>
                  </a:lnTo>
                  <a:cubicBezTo>
                    <a:pt x="530450" y="1150853"/>
                    <a:pt x="518545" y="1148736"/>
                    <a:pt x="506574" y="1146223"/>
                  </a:cubicBezTo>
                  <a:cubicBezTo>
                    <a:pt x="494668" y="1143709"/>
                    <a:pt x="482895" y="1140733"/>
                    <a:pt x="471320" y="1137426"/>
                  </a:cubicBezTo>
                  <a:lnTo>
                    <a:pt x="406965" y="1196688"/>
                  </a:lnTo>
                  <a:lnTo>
                    <a:pt x="328919" y="1161898"/>
                  </a:lnTo>
                  <a:lnTo>
                    <a:pt x="330043" y="1074790"/>
                  </a:lnTo>
                  <a:cubicBezTo>
                    <a:pt x="309275" y="1061761"/>
                    <a:pt x="289565" y="1047408"/>
                    <a:pt x="270913" y="1031865"/>
                  </a:cubicBezTo>
                  <a:lnTo>
                    <a:pt x="188436" y="1059710"/>
                  </a:lnTo>
                  <a:lnTo>
                    <a:pt x="131290" y="996215"/>
                  </a:lnTo>
                  <a:lnTo>
                    <a:pt x="167535" y="917441"/>
                  </a:lnTo>
                  <a:cubicBezTo>
                    <a:pt x="153778" y="897070"/>
                    <a:pt x="141409" y="875838"/>
                    <a:pt x="130496" y="853747"/>
                  </a:cubicBezTo>
                  <a:lnTo>
                    <a:pt x="44447" y="845678"/>
                  </a:lnTo>
                  <a:lnTo>
                    <a:pt x="18056" y="764391"/>
                  </a:lnTo>
                  <a:lnTo>
                    <a:pt x="82412" y="707907"/>
                  </a:lnTo>
                  <a:cubicBezTo>
                    <a:pt x="78046" y="683501"/>
                    <a:pt x="75335" y="658565"/>
                    <a:pt x="74342" y="633366"/>
                  </a:cubicBezTo>
                  <a:lnTo>
                    <a:pt x="0" y="591565"/>
                  </a:lnTo>
                  <a:lnTo>
                    <a:pt x="8995" y="506640"/>
                  </a:lnTo>
                  <a:lnTo>
                    <a:pt x="89819" y="481440"/>
                  </a:lnTo>
                  <a:cubicBezTo>
                    <a:pt x="95971" y="456439"/>
                    <a:pt x="103709" y="432231"/>
                    <a:pt x="113035" y="408949"/>
                  </a:cubicBezTo>
                  <a:lnTo>
                    <a:pt x="62768" y="341420"/>
                  </a:lnTo>
                  <a:lnTo>
                    <a:pt x="105561" y="267474"/>
                  </a:lnTo>
                  <a:lnTo>
                    <a:pt x="188369" y="277263"/>
                  </a:lnTo>
                  <a:cubicBezTo>
                    <a:pt x="204243" y="256759"/>
                    <a:pt x="221572" y="237512"/>
                    <a:pt x="240092" y="219588"/>
                  </a:cubicBezTo>
                  <a:lnTo>
                    <a:pt x="221903" y="138433"/>
                  </a:lnTo>
                  <a:lnTo>
                    <a:pt x="291020" y="88232"/>
                  </a:lnTo>
                  <a:lnTo>
                    <a:pt x="362122" y="130496"/>
                  </a:lnTo>
                  <a:cubicBezTo>
                    <a:pt x="385073" y="118128"/>
                    <a:pt x="408949" y="107479"/>
                    <a:pt x="433554" y="98484"/>
                  </a:cubicBezTo>
                  <a:lnTo>
                    <a:pt x="449758" y="17726"/>
                  </a:lnTo>
                  <a:lnTo>
                    <a:pt x="533361" y="0"/>
                  </a:lnTo>
                  <a:lnTo>
                    <a:pt x="580718" y="66935"/>
                  </a:lnTo>
                  <a:cubicBezTo>
                    <a:pt x="606711" y="65083"/>
                    <a:pt x="633101" y="65083"/>
                    <a:pt x="659624" y="66935"/>
                  </a:cubicBezTo>
                  <a:lnTo>
                    <a:pt x="707113" y="0"/>
                  </a:lnTo>
                  <a:lnTo>
                    <a:pt x="790649" y="17858"/>
                  </a:lnTo>
                  <a:lnTo>
                    <a:pt x="790649" y="17858"/>
                  </a:lnTo>
                  <a:close/>
                  <a:moveTo>
                    <a:pt x="530649" y="1033519"/>
                  </a:moveTo>
                  <a:cubicBezTo>
                    <a:pt x="763597" y="1083190"/>
                    <a:pt x="992709" y="934572"/>
                    <a:pt x="1042381" y="701623"/>
                  </a:cubicBezTo>
                  <a:cubicBezTo>
                    <a:pt x="1092053" y="468675"/>
                    <a:pt x="943434" y="239563"/>
                    <a:pt x="710486" y="189891"/>
                  </a:cubicBezTo>
                  <a:cubicBezTo>
                    <a:pt x="477538" y="140219"/>
                    <a:pt x="248425" y="288838"/>
                    <a:pt x="198754" y="521786"/>
                  </a:cubicBezTo>
                  <a:cubicBezTo>
                    <a:pt x="149082" y="754734"/>
                    <a:pt x="297700" y="983847"/>
                    <a:pt x="530649" y="1033519"/>
                  </a:cubicBezTo>
                  <a:close/>
                </a:path>
              </a:pathLst>
            </a:custGeom>
            <a:solidFill>
              <a:srgbClr val="008896"/>
            </a:solidFill>
            <a:ln w="661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404FD9C-08D9-B76F-3BD6-93F953B8966E}"/>
                </a:ext>
              </a:extLst>
            </p:cNvPr>
            <p:cNvSpPr/>
            <p:nvPr/>
          </p:nvSpPr>
          <p:spPr>
            <a:xfrm>
              <a:off x="2440864" y="7053823"/>
              <a:ext cx="875219" cy="874485"/>
            </a:xfrm>
            <a:custGeom>
              <a:avLst/>
              <a:gdLst>
                <a:gd name="connsiteX0" fmla="*/ 494800 w 787870"/>
                <a:gd name="connsiteY0" fmla="*/ 12236 h 787209"/>
                <a:gd name="connsiteX1" fmla="*/ 511005 w 787870"/>
                <a:gd name="connsiteY1" fmla="*/ 80758 h 787209"/>
                <a:gd name="connsiteX2" fmla="*/ 580255 w 787870"/>
                <a:gd name="connsiteY2" fmla="*/ 116342 h 787209"/>
                <a:gd name="connsiteX3" fmla="*/ 645469 w 787870"/>
                <a:gd name="connsiteY3" fmla="*/ 89687 h 787209"/>
                <a:gd name="connsiteX4" fmla="*/ 699705 w 787870"/>
                <a:gd name="connsiteY4" fmla="*/ 144320 h 787209"/>
                <a:gd name="connsiteX5" fmla="*/ 672521 w 787870"/>
                <a:gd name="connsiteY5" fmla="*/ 209402 h 787209"/>
                <a:gd name="connsiteX6" fmla="*/ 707642 w 787870"/>
                <a:gd name="connsiteY6" fmla="*/ 278850 h 787209"/>
                <a:gd name="connsiteX7" fmla="*/ 776098 w 787870"/>
                <a:gd name="connsiteY7" fmla="*/ 295584 h 787209"/>
                <a:gd name="connsiteX8" fmla="*/ 787871 w 787870"/>
                <a:gd name="connsiteY8" fmla="*/ 371712 h 787209"/>
                <a:gd name="connsiteX9" fmla="*/ 727617 w 787870"/>
                <a:gd name="connsiteY9" fmla="*/ 408354 h 787209"/>
                <a:gd name="connsiteX10" fmla="*/ 723582 w 787870"/>
                <a:gd name="connsiteY10" fmla="*/ 447113 h 787209"/>
                <a:gd name="connsiteX11" fmla="*/ 715116 w 787870"/>
                <a:gd name="connsiteY11" fmla="*/ 485144 h 787209"/>
                <a:gd name="connsiteX12" fmla="*/ 760687 w 787870"/>
                <a:gd name="connsiteY12" fmla="*/ 538917 h 787209"/>
                <a:gd name="connsiteX13" fmla="*/ 725434 w 787870"/>
                <a:gd name="connsiteY13" fmla="*/ 607372 h 787209"/>
                <a:gd name="connsiteX14" fmla="*/ 655192 w 787870"/>
                <a:gd name="connsiteY14" fmla="*/ 601618 h 787209"/>
                <a:gd name="connsiteX15" fmla="*/ 599964 w 787870"/>
                <a:gd name="connsiteY15" fmla="*/ 656383 h 787209"/>
                <a:gd name="connsiteX16" fmla="*/ 605190 w 787870"/>
                <a:gd name="connsiteY16" fmla="*/ 726691 h 787209"/>
                <a:gd name="connsiteX17" fmla="*/ 536469 w 787870"/>
                <a:gd name="connsiteY17" fmla="*/ 761348 h 787209"/>
                <a:gd name="connsiteX18" fmla="*/ 483027 w 787870"/>
                <a:gd name="connsiteY18" fmla="*/ 715447 h 787209"/>
                <a:gd name="connsiteX19" fmla="*/ 406039 w 787870"/>
                <a:gd name="connsiteY19" fmla="*/ 727286 h 787209"/>
                <a:gd name="connsiteX20" fmla="*/ 369000 w 787870"/>
                <a:gd name="connsiteY20" fmla="*/ 787210 h 787209"/>
                <a:gd name="connsiteX21" fmla="*/ 293005 w 787870"/>
                <a:gd name="connsiteY21" fmla="*/ 774907 h 787209"/>
                <a:gd name="connsiteX22" fmla="*/ 276800 w 787870"/>
                <a:gd name="connsiteY22" fmla="*/ 706385 h 787209"/>
                <a:gd name="connsiteX23" fmla="*/ 207550 w 787870"/>
                <a:gd name="connsiteY23" fmla="*/ 670801 h 787209"/>
                <a:gd name="connsiteX24" fmla="*/ 142335 w 787870"/>
                <a:gd name="connsiteY24" fmla="*/ 697456 h 787209"/>
                <a:gd name="connsiteX25" fmla="*/ 88100 w 787870"/>
                <a:gd name="connsiteY25" fmla="*/ 642824 h 787209"/>
                <a:gd name="connsiteX26" fmla="*/ 115284 w 787870"/>
                <a:gd name="connsiteY26" fmla="*/ 577741 h 787209"/>
                <a:gd name="connsiteX27" fmla="*/ 80229 w 787870"/>
                <a:gd name="connsiteY27" fmla="*/ 508359 h 787209"/>
                <a:gd name="connsiteX28" fmla="*/ 11773 w 787870"/>
                <a:gd name="connsiteY28" fmla="*/ 491626 h 787209"/>
                <a:gd name="connsiteX29" fmla="*/ 0 w 787870"/>
                <a:gd name="connsiteY29" fmla="*/ 415564 h 787209"/>
                <a:gd name="connsiteX30" fmla="*/ 60255 w 787870"/>
                <a:gd name="connsiteY30" fmla="*/ 378922 h 787209"/>
                <a:gd name="connsiteX31" fmla="*/ 64223 w 787870"/>
                <a:gd name="connsiteY31" fmla="*/ 340163 h 787209"/>
                <a:gd name="connsiteX32" fmla="*/ 72689 w 787870"/>
                <a:gd name="connsiteY32" fmla="*/ 302132 h 787209"/>
                <a:gd name="connsiteX33" fmla="*/ 27118 w 787870"/>
                <a:gd name="connsiteY33" fmla="*/ 248293 h 787209"/>
                <a:gd name="connsiteX34" fmla="*/ 62371 w 787870"/>
                <a:gd name="connsiteY34" fmla="*/ 179837 h 787209"/>
                <a:gd name="connsiteX35" fmla="*/ 132613 w 787870"/>
                <a:gd name="connsiteY35" fmla="*/ 185591 h 787209"/>
                <a:gd name="connsiteX36" fmla="*/ 187840 w 787870"/>
                <a:gd name="connsiteY36" fmla="*/ 130827 h 787209"/>
                <a:gd name="connsiteX37" fmla="*/ 182615 w 787870"/>
                <a:gd name="connsiteY37" fmla="*/ 60519 h 787209"/>
                <a:gd name="connsiteX38" fmla="*/ 251336 w 787870"/>
                <a:gd name="connsiteY38" fmla="*/ 25861 h 787209"/>
                <a:gd name="connsiteX39" fmla="*/ 304711 w 787870"/>
                <a:gd name="connsiteY39" fmla="*/ 71763 h 787209"/>
                <a:gd name="connsiteX40" fmla="*/ 381699 w 787870"/>
                <a:gd name="connsiteY40" fmla="*/ 59857 h 787209"/>
                <a:gd name="connsiteX41" fmla="*/ 418805 w 787870"/>
                <a:gd name="connsiteY41" fmla="*/ 0 h 787209"/>
                <a:gd name="connsiteX42" fmla="*/ 494800 w 787870"/>
                <a:gd name="connsiteY42" fmla="*/ 12302 h 787209"/>
                <a:gd name="connsiteX43" fmla="*/ 494800 w 787870"/>
                <a:gd name="connsiteY43" fmla="*/ 12302 h 787209"/>
                <a:gd name="connsiteX44" fmla="*/ 351076 w 787870"/>
                <a:gd name="connsiteY44" fmla="*/ 657243 h 787209"/>
                <a:gd name="connsiteX45" fmla="*/ 657507 w 787870"/>
                <a:gd name="connsiteY45" fmla="*/ 436398 h 787209"/>
                <a:gd name="connsiteX46" fmla="*/ 436663 w 787870"/>
                <a:gd name="connsiteY46" fmla="*/ 129967 h 787209"/>
                <a:gd name="connsiteX47" fmla="*/ 130232 w 787870"/>
                <a:gd name="connsiteY47" fmla="*/ 350812 h 787209"/>
                <a:gd name="connsiteX48" fmla="*/ 351076 w 787870"/>
                <a:gd name="connsiteY48" fmla="*/ 657243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7870" h="787209">
                  <a:moveTo>
                    <a:pt x="494800" y="12236"/>
                  </a:moveTo>
                  <a:lnTo>
                    <a:pt x="511005" y="80758"/>
                  </a:lnTo>
                  <a:cubicBezTo>
                    <a:pt x="535742" y="90018"/>
                    <a:pt x="558891" y="101989"/>
                    <a:pt x="580255" y="116342"/>
                  </a:cubicBezTo>
                  <a:lnTo>
                    <a:pt x="645469" y="89687"/>
                  </a:lnTo>
                  <a:lnTo>
                    <a:pt x="699705" y="144320"/>
                  </a:lnTo>
                  <a:lnTo>
                    <a:pt x="672521" y="209402"/>
                  </a:lnTo>
                  <a:cubicBezTo>
                    <a:pt x="686808" y="231030"/>
                    <a:pt x="698647" y="254312"/>
                    <a:pt x="707642" y="278850"/>
                  </a:cubicBezTo>
                  <a:lnTo>
                    <a:pt x="776098" y="295584"/>
                  </a:lnTo>
                  <a:lnTo>
                    <a:pt x="787871" y="371712"/>
                  </a:lnTo>
                  <a:lnTo>
                    <a:pt x="727617" y="408354"/>
                  </a:lnTo>
                  <a:cubicBezTo>
                    <a:pt x="727021" y="421186"/>
                    <a:pt x="725698" y="434149"/>
                    <a:pt x="723582" y="447113"/>
                  </a:cubicBezTo>
                  <a:cubicBezTo>
                    <a:pt x="721466" y="460076"/>
                    <a:pt x="718621" y="472776"/>
                    <a:pt x="715116" y="485144"/>
                  </a:cubicBezTo>
                  <a:lnTo>
                    <a:pt x="760687" y="538917"/>
                  </a:lnTo>
                  <a:lnTo>
                    <a:pt x="725434" y="607372"/>
                  </a:lnTo>
                  <a:lnTo>
                    <a:pt x="655192" y="601618"/>
                  </a:lnTo>
                  <a:cubicBezTo>
                    <a:pt x="638922" y="622056"/>
                    <a:pt x="620336" y="640377"/>
                    <a:pt x="599964" y="656383"/>
                  </a:cubicBezTo>
                  <a:lnTo>
                    <a:pt x="605190" y="726691"/>
                  </a:lnTo>
                  <a:lnTo>
                    <a:pt x="536469" y="761348"/>
                  </a:lnTo>
                  <a:lnTo>
                    <a:pt x="483027" y="715447"/>
                  </a:lnTo>
                  <a:cubicBezTo>
                    <a:pt x="458224" y="722325"/>
                    <a:pt x="432430" y="726360"/>
                    <a:pt x="406039" y="727286"/>
                  </a:cubicBezTo>
                  <a:lnTo>
                    <a:pt x="369000" y="787210"/>
                  </a:lnTo>
                  <a:lnTo>
                    <a:pt x="293005" y="774907"/>
                  </a:lnTo>
                  <a:lnTo>
                    <a:pt x="276800" y="706385"/>
                  </a:lnTo>
                  <a:cubicBezTo>
                    <a:pt x="252063" y="697126"/>
                    <a:pt x="228914" y="685154"/>
                    <a:pt x="207550" y="670801"/>
                  </a:cubicBezTo>
                  <a:lnTo>
                    <a:pt x="142335" y="697456"/>
                  </a:lnTo>
                  <a:lnTo>
                    <a:pt x="88100" y="642824"/>
                  </a:lnTo>
                  <a:lnTo>
                    <a:pt x="115284" y="577741"/>
                  </a:lnTo>
                  <a:cubicBezTo>
                    <a:pt x="100997" y="556113"/>
                    <a:pt x="89224" y="532832"/>
                    <a:pt x="80229" y="508359"/>
                  </a:cubicBezTo>
                  <a:lnTo>
                    <a:pt x="11773" y="491626"/>
                  </a:lnTo>
                  <a:lnTo>
                    <a:pt x="0" y="415564"/>
                  </a:lnTo>
                  <a:lnTo>
                    <a:pt x="60255" y="378922"/>
                  </a:lnTo>
                  <a:cubicBezTo>
                    <a:pt x="60850" y="366090"/>
                    <a:pt x="62106" y="353126"/>
                    <a:pt x="64223" y="340163"/>
                  </a:cubicBezTo>
                  <a:cubicBezTo>
                    <a:pt x="66339" y="327199"/>
                    <a:pt x="69183" y="314500"/>
                    <a:pt x="72689" y="302132"/>
                  </a:cubicBezTo>
                  <a:lnTo>
                    <a:pt x="27118" y="248293"/>
                  </a:lnTo>
                  <a:lnTo>
                    <a:pt x="62371" y="179837"/>
                  </a:lnTo>
                  <a:lnTo>
                    <a:pt x="132613" y="185591"/>
                  </a:lnTo>
                  <a:cubicBezTo>
                    <a:pt x="148883" y="165154"/>
                    <a:pt x="167469" y="146833"/>
                    <a:pt x="187840" y="130827"/>
                  </a:cubicBezTo>
                  <a:lnTo>
                    <a:pt x="182615" y="60519"/>
                  </a:lnTo>
                  <a:lnTo>
                    <a:pt x="251336" y="25861"/>
                  </a:lnTo>
                  <a:lnTo>
                    <a:pt x="304711" y="71763"/>
                  </a:lnTo>
                  <a:cubicBezTo>
                    <a:pt x="329514" y="64884"/>
                    <a:pt x="355309" y="60850"/>
                    <a:pt x="381699" y="59857"/>
                  </a:cubicBezTo>
                  <a:lnTo>
                    <a:pt x="418805" y="0"/>
                  </a:lnTo>
                  <a:lnTo>
                    <a:pt x="494800" y="12302"/>
                  </a:lnTo>
                  <a:lnTo>
                    <a:pt x="494800" y="12302"/>
                  </a:lnTo>
                  <a:close/>
                  <a:moveTo>
                    <a:pt x="351076" y="657243"/>
                  </a:moveTo>
                  <a:cubicBezTo>
                    <a:pt x="496652" y="680855"/>
                    <a:pt x="633895" y="581974"/>
                    <a:pt x="657507" y="436398"/>
                  </a:cubicBezTo>
                  <a:cubicBezTo>
                    <a:pt x="681120" y="290822"/>
                    <a:pt x="582305" y="153579"/>
                    <a:pt x="436663" y="129967"/>
                  </a:cubicBezTo>
                  <a:cubicBezTo>
                    <a:pt x="291086" y="106355"/>
                    <a:pt x="153844" y="205235"/>
                    <a:pt x="130232" y="350812"/>
                  </a:cubicBezTo>
                  <a:cubicBezTo>
                    <a:pt x="106619" y="496388"/>
                    <a:pt x="205434" y="633564"/>
                    <a:pt x="351076" y="657243"/>
                  </a:cubicBezTo>
                  <a:close/>
                </a:path>
              </a:pathLst>
            </a:custGeom>
            <a:solidFill>
              <a:schemeClr val="bg1"/>
            </a:solidFill>
            <a:ln w="661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B65BC47-1722-F802-8790-A72EFB58928D}"/>
                </a:ext>
              </a:extLst>
            </p:cNvPr>
            <p:cNvSpPr/>
            <p:nvPr/>
          </p:nvSpPr>
          <p:spPr>
            <a:xfrm>
              <a:off x="214584" y="6453053"/>
              <a:ext cx="869782" cy="876542"/>
            </a:xfrm>
            <a:custGeom>
              <a:avLst/>
              <a:gdLst>
                <a:gd name="connsiteX0" fmla="*/ 392877 w 782976"/>
                <a:gd name="connsiteY0" fmla="*/ 66 h 789061"/>
                <a:gd name="connsiteX1" fmla="*/ 425882 w 782976"/>
                <a:gd name="connsiteY1" fmla="*/ 62305 h 789061"/>
                <a:gd name="connsiteX2" fmla="*/ 501877 w 782976"/>
                <a:gd name="connsiteY2" fmla="*/ 79303 h 789061"/>
                <a:gd name="connsiteX3" fmla="*/ 558230 w 782976"/>
                <a:gd name="connsiteY3" fmla="*/ 37039 h 789061"/>
                <a:gd name="connsiteX4" fmla="*/ 624503 w 782976"/>
                <a:gd name="connsiteY4" fmla="*/ 76261 h 789061"/>
                <a:gd name="connsiteX5" fmla="*/ 614582 w 782976"/>
                <a:gd name="connsiteY5" fmla="*/ 146105 h 789061"/>
                <a:gd name="connsiteX6" fmla="*/ 666039 w 782976"/>
                <a:gd name="connsiteY6" fmla="*/ 204442 h 789061"/>
                <a:gd name="connsiteX7" fmla="*/ 736479 w 782976"/>
                <a:gd name="connsiteY7" fmla="*/ 203383 h 789061"/>
                <a:gd name="connsiteX8" fmla="*/ 767037 w 782976"/>
                <a:gd name="connsiteY8" fmla="*/ 274022 h 789061"/>
                <a:gd name="connsiteX9" fmla="*/ 718026 w 782976"/>
                <a:gd name="connsiteY9" fmla="*/ 324686 h 789061"/>
                <a:gd name="connsiteX10" fmla="*/ 723913 w 782976"/>
                <a:gd name="connsiteY10" fmla="*/ 363180 h 789061"/>
                <a:gd name="connsiteX11" fmla="*/ 725302 w 782976"/>
                <a:gd name="connsiteY11" fmla="*/ 402137 h 789061"/>
                <a:gd name="connsiteX12" fmla="*/ 782976 w 782976"/>
                <a:gd name="connsiteY12" fmla="*/ 442681 h 789061"/>
                <a:gd name="connsiteX13" fmla="*/ 766177 w 782976"/>
                <a:gd name="connsiteY13" fmla="*/ 517818 h 789061"/>
                <a:gd name="connsiteX14" fmla="*/ 696795 w 782976"/>
                <a:gd name="connsiteY14" fmla="*/ 529987 h 789061"/>
                <a:gd name="connsiteX15" fmla="*/ 657176 w 782976"/>
                <a:gd name="connsiteY15" fmla="*/ 596922 h 789061"/>
                <a:gd name="connsiteX16" fmla="*/ 679995 w 782976"/>
                <a:gd name="connsiteY16" fmla="*/ 663658 h 789061"/>
                <a:gd name="connsiteX17" fmla="*/ 622254 w 782976"/>
                <a:gd name="connsiteY17" fmla="*/ 714587 h 789061"/>
                <a:gd name="connsiteX18" fmla="*/ 558957 w 782976"/>
                <a:gd name="connsiteY18" fmla="*/ 683633 h 789061"/>
                <a:gd name="connsiteX19" fmla="*/ 487525 w 782976"/>
                <a:gd name="connsiteY19" fmla="*/ 714521 h 789061"/>
                <a:gd name="connsiteX20" fmla="*/ 466757 w 782976"/>
                <a:gd name="connsiteY20" fmla="*/ 781852 h 789061"/>
                <a:gd name="connsiteX21" fmla="*/ 390099 w 782976"/>
                <a:gd name="connsiteY21" fmla="*/ 789062 h 789061"/>
                <a:gd name="connsiteX22" fmla="*/ 357095 w 782976"/>
                <a:gd name="connsiteY22" fmla="*/ 726823 h 789061"/>
                <a:gd name="connsiteX23" fmla="*/ 281099 w 782976"/>
                <a:gd name="connsiteY23" fmla="*/ 709825 h 789061"/>
                <a:gd name="connsiteX24" fmla="*/ 224747 w 782976"/>
                <a:gd name="connsiteY24" fmla="*/ 752089 h 789061"/>
                <a:gd name="connsiteX25" fmla="*/ 158474 w 782976"/>
                <a:gd name="connsiteY25" fmla="*/ 712867 h 789061"/>
                <a:gd name="connsiteX26" fmla="*/ 168395 w 782976"/>
                <a:gd name="connsiteY26" fmla="*/ 643022 h 789061"/>
                <a:gd name="connsiteX27" fmla="*/ 116937 w 782976"/>
                <a:gd name="connsiteY27" fmla="*/ 584686 h 789061"/>
                <a:gd name="connsiteX28" fmla="*/ 46497 w 782976"/>
                <a:gd name="connsiteY28" fmla="*/ 585744 h 789061"/>
                <a:gd name="connsiteX29" fmla="*/ 15940 w 782976"/>
                <a:gd name="connsiteY29" fmla="*/ 515106 h 789061"/>
                <a:gd name="connsiteX30" fmla="*/ 64950 w 782976"/>
                <a:gd name="connsiteY30" fmla="*/ 464442 h 789061"/>
                <a:gd name="connsiteX31" fmla="*/ 59064 w 782976"/>
                <a:gd name="connsiteY31" fmla="*/ 425948 h 789061"/>
                <a:gd name="connsiteX32" fmla="*/ 57675 w 782976"/>
                <a:gd name="connsiteY32" fmla="*/ 386991 h 789061"/>
                <a:gd name="connsiteX33" fmla="*/ 0 w 782976"/>
                <a:gd name="connsiteY33" fmla="*/ 346446 h 789061"/>
                <a:gd name="connsiteX34" fmla="*/ 16800 w 782976"/>
                <a:gd name="connsiteY34" fmla="*/ 271310 h 789061"/>
                <a:gd name="connsiteX35" fmla="*/ 86182 w 782976"/>
                <a:gd name="connsiteY35" fmla="*/ 259140 h 789061"/>
                <a:gd name="connsiteX36" fmla="*/ 125800 w 782976"/>
                <a:gd name="connsiteY36" fmla="*/ 192206 h 789061"/>
                <a:gd name="connsiteX37" fmla="*/ 102981 w 782976"/>
                <a:gd name="connsiteY37" fmla="*/ 125469 h 789061"/>
                <a:gd name="connsiteX38" fmla="*/ 160722 w 782976"/>
                <a:gd name="connsiteY38" fmla="*/ 74541 h 789061"/>
                <a:gd name="connsiteX39" fmla="*/ 223953 w 782976"/>
                <a:gd name="connsiteY39" fmla="*/ 105495 h 789061"/>
                <a:gd name="connsiteX40" fmla="*/ 295452 w 782976"/>
                <a:gd name="connsiteY40" fmla="*/ 74607 h 789061"/>
                <a:gd name="connsiteX41" fmla="*/ 316220 w 782976"/>
                <a:gd name="connsiteY41" fmla="*/ 7276 h 789061"/>
                <a:gd name="connsiteX42" fmla="*/ 392877 w 782976"/>
                <a:gd name="connsiteY42" fmla="*/ 0 h 789061"/>
                <a:gd name="connsiteX43" fmla="*/ 392877 w 782976"/>
                <a:gd name="connsiteY43" fmla="*/ 0 h 789061"/>
                <a:gd name="connsiteX44" fmla="*/ 416622 w 782976"/>
                <a:gd name="connsiteY44" fmla="*/ 660484 h 789061"/>
                <a:gd name="connsiteX45" fmla="*/ 657375 w 782976"/>
                <a:gd name="connsiteY45" fmla="*/ 369463 h 789061"/>
                <a:gd name="connsiteX46" fmla="*/ 366355 w 782976"/>
                <a:gd name="connsiteY46" fmla="*/ 128710 h 789061"/>
                <a:gd name="connsiteX47" fmla="*/ 125602 w 782976"/>
                <a:gd name="connsiteY47" fmla="*/ 419731 h 789061"/>
                <a:gd name="connsiteX48" fmla="*/ 416622 w 782976"/>
                <a:gd name="connsiteY48" fmla="*/ 660484 h 78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2976" h="789061">
                  <a:moveTo>
                    <a:pt x="392877" y="66"/>
                  </a:moveTo>
                  <a:lnTo>
                    <a:pt x="425882" y="62305"/>
                  </a:lnTo>
                  <a:cubicBezTo>
                    <a:pt x="452140" y="65017"/>
                    <a:pt x="477604" y="70771"/>
                    <a:pt x="501877" y="79303"/>
                  </a:cubicBezTo>
                  <a:lnTo>
                    <a:pt x="558230" y="37039"/>
                  </a:lnTo>
                  <a:lnTo>
                    <a:pt x="624503" y="76261"/>
                  </a:lnTo>
                  <a:lnTo>
                    <a:pt x="614582" y="146105"/>
                  </a:lnTo>
                  <a:cubicBezTo>
                    <a:pt x="633895" y="163434"/>
                    <a:pt x="651158" y="183012"/>
                    <a:pt x="666039" y="204442"/>
                  </a:cubicBezTo>
                  <a:lnTo>
                    <a:pt x="736479" y="203383"/>
                  </a:lnTo>
                  <a:lnTo>
                    <a:pt x="767037" y="274022"/>
                  </a:lnTo>
                  <a:lnTo>
                    <a:pt x="718026" y="324686"/>
                  </a:lnTo>
                  <a:cubicBezTo>
                    <a:pt x="720672" y="337253"/>
                    <a:pt x="722722" y="350084"/>
                    <a:pt x="723913" y="363180"/>
                  </a:cubicBezTo>
                  <a:cubicBezTo>
                    <a:pt x="725169" y="376276"/>
                    <a:pt x="725566" y="389240"/>
                    <a:pt x="725302" y="402137"/>
                  </a:cubicBezTo>
                  <a:lnTo>
                    <a:pt x="782976" y="442681"/>
                  </a:lnTo>
                  <a:lnTo>
                    <a:pt x="766177" y="517818"/>
                  </a:lnTo>
                  <a:lnTo>
                    <a:pt x="696795" y="529987"/>
                  </a:lnTo>
                  <a:cubicBezTo>
                    <a:pt x="686212" y="553864"/>
                    <a:pt x="672852" y="576286"/>
                    <a:pt x="657176" y="596922"/>
                  </a:cubicBezTo>
                  <a:lnTo>
                    <a:pt x="679995" y="663658"/>
                  </a:lnTo>
                  <a:lnTo>
                    <a:pt x="622254" y="714587"/>
                  </a:lnTo>
                  <a:lnTo>
                    <a:pt x="558957" y="683633"/>
                  </a:lnTo>
                  <a:cubicBezTo>
                    <a:pt x="536734" y="696530"/>
                    <a:pt x="512791" y="706981"/>
                    <a:pt x="487525" y="714521"/>
                  </a:cubicBezTo>
                  <a:lnTo>
                    <a:pt x="466757" y="781852"/>
                  </a:lnTo>
                  <a:lnTo>
                    <a:pt x="390099" y="789062"/>
                  </a:lnTo>
                  <a:lnTo>
                    <a:pt x="357095" y="726823"/>
                  </a:lnTo>
                  <a:cubicBezTo>
                    <a:pt x="330837" y="724111"/>
                    <a:pt x="305373" y="718357"/>
                    <a:pt x="281099" y="709825"/>
                  </a:cubicBezTo>
                  <a:lnTo>
                    <a:pt x="224747" y="752089"/>
                  </a:lnTo>
                  <a:lnTo>
                    <a:pt x="158474" y="712867"/>
                  </a:lnTo>
                  <a:lnTo>
                    <a:pt x="168395" y="643022"/>
                  </a:lnTo>
                  <a:cubicBezTo>
                    <a:pt x="149082" y="625693"/>
                    <a:pt x="131819" y="606182"/>
                    <a:pt x="116937" y="584686"/>
                  </a:cubicBezTo>
                  <a:lnTo>
                    <a:pt x="46497" y="585744"/>
                  </a:lnTo>
                  <a:lnTo>
                    <a:pt x="15940" y="515106"/>
                  </a:lnTo>
                  <a:lnTo>
                    <a:pt x="64950" y="464442"/>
                  </a:lnTo>
                  <a:cubicBezTo>
                    <a:pt x="62305" y="451875"/>
                    <a:pt x="60254" y="439044"/>
                    <a:pt x="59064" y="425948"/>
                  </a:cubicBezTo>
                  <a:cubicBezTo>
                    <a:pt x="57807" y="412852"/>
                    <a:pt x="57410" y="399888"/>
                    <a:pt x="57675" y="386991"/>
                  </a:cubicBezTo>
                  <a:lnTo>
                    <a:pt x="0" y="346446"/>
                  </a:lnTo>
                  <a:lnTo>
                    <a:pt x="16800" y="271310"/>
                  </a:lnTo>
                  <a:lnTo>
                    <a:pt x="86182" y="259140"/>
                  </a:lnTo>
                  <a:cubicBezTo>
                    <a:pt x="96764" y="235263"/>
                    <a:pt x="110125" y="212842"/>
                    <a:pt x="125800" y="192206"/>
                  </a:cubicBezTo>
                  <a:lnTo>
                    <a:pt x="102981" y="125469"/>
                  </a:lnTo>
                  <a:lnTo>
                    <a:pt x="160722" y="74541"/>
                  </a:lnTo>
                  <a:lnTo>
                    <a:pt x="223953" y="105495"/>
                  </a:lnTo>
                  <a:cubicBezTo>
                    <a:pt x="246177" y="92597"/>
                    <a:pt x="270120" y="82147"/>
                    <a:pt x="295452" y="74607"/>
                  </a:cubicBezTo>
                  <a:lnTo>
                    <a:pt x="316220" y="7276"/>
                  </a:lnTo>
                  <a:lnTo>
                    <a:pt x="392877" y="0"/>
                  </a:lnTo>
                  <a:lnTo>
                    <a:pt x="392877" y="0"/>
                  </a:lnTo>
                  <a:close/>
                  <a:moveTo>
                    <a:pt x="416622" y="660484"/>
                  </a:moveTo>
                  <a:cubicBezTo>
                    <a:pt x="563455" y="646594"/>
                    <a:pt x="671264" y="516296"/>
                    <a:pt x="657375" y="369463"/>
                  </a:cubicBezTo>
                  <a:cubicBezTo>
                    <a:pt x="643485" y="222630"/>
                    <a:pt x="513188" y="114821"/>
                    <a:pt x="366355" y="128710"/>
                  </a:cubicBezTo>
                  <a:cubicBezTo>
                    <a:pt x="219522" y="142600"/>
                    <a:pt x="111712" y="272898"/>
                    <a:pt x="125602" y="419731"/>
                  </a:cubicBezTo>
                  <a:cubicBezTo>
                    <a:pt x="139491" y="566563"/>
                    <a:pt x="269789" y="674373"/>
                    <a:pt x="416622" y="660484"/>
                  </a:cubicBezTo>
                  <a:close/>
                </a:path>
              </a:pathLst>
            </a:custGeom>
            <a:solidFill>
              <a:schemeClr val="bg1"/>
            </a:solidFill>
            <a:ln w="661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1125F82-A4F1-C83B-93EC-06EA4CD27456}"/>
                </a:ext>
              </a:extLst>
            </p:cNvPr>
            <p:cNvSpPr/>
            <p:nvPr/>
          </p:nvSpPr>
          <p:spPr>
            <a:xfrm rot="526914">
              <a:off x="3822258" y="7140111"/>
              <a:ext cx="587209" cy="583339"/>
            </a:xfrm>
            <a:custGeom>
              <a:avLst/>
              <a:gdLst>
                <a:gd name="connsiteX0" fmla="*/ 385536 w 568084"/>
                <a:gd name="connsiteY0" fmla="*/ 14816 h 580717"/>
                <a:gd name="connsiteX1" fmla="*/ 397772 w 568084"/>
                <a:gd name="connsiteY1" fmla="*/ 76922 h 580717"/>
                <a:gd name="connsiteX2" fmla="*/ 468873 w 568084"/>
                <a:gd name="connsiteY2" fmla="*/ 133208 h 580717"/>
                <a:gd name="connsiteX3" fmla="*/ 533559 w 568084"/>
                <a:gd name="connsiteY3" fmla="*/ 129438 h 580717"/>
                <a:gd name="connsiteX4" fmla="*/ 565373 w 568084"/>
                <a:gd name="connsiteY4" fmla="*/ 193198 h 580717"/>
                <a:gd name="connsiteX5" fmla="*/ 521257 w 568084"/>
                <a:gd name="connsiteY5" fmla="*/ 245251 h 580717"/>
                <a:gd name="connsiteX6" fmla="*/ 520463 w 568084"/>
                <a:gd name="connsiteY6" fmla="*/ 327398 h 580717"/>
                <a:gd name="connsiteX7" fmla="*/ 568085 w 568084"/>
                <a:gd name="connsiteY7" fmla="*/ 380377 h 580717"/>
                <a:gd name="connsiteX8" fmla="*/ 538123 w 568084"/>
                <a:gd name="connsiteY8" fmla="*/ 444996 h 580717"/>
                <a:gd name="connsiteX9" fmla="*/ 462325 w 568084"/>
                <a:gd name="connsiteY9" fmla="*/ 442748 h 580717"/>
                <a:gd name="connsiteX10" fmla="*/ 406304 w 568084"/>
                <a:gd name="connsiteY10" fmla="*/ 486996 h 580717"/>
                <a:gd name="connsiteX11" fmla="*/ 393407 w 568084"/>
                <a:gd name="connsiteY11" fmla="*/ 563852 h 580717"/>
                <a:gd name="connsiteX12" fmla="*/ 324223 w 568084"/>
                <a:gd name="connsiteY12" fmla="*/ 580718 h 580717"/>
                <a:gd name="connsiteX13" fmla="*/ 276205 w 568084"/>
                <a:gd name="connsiteY13" fmla="*/ 516693 h 580717"/>
                <a:gd name="connsiteX14" fmla="*/ 243134 w 568084"/>
                <a:gd name="connsiteY14" fmla="*/ 512063 h 580717"/>
                <a:gd name="connsiteX15" fmla="*/ 211056 w 568084"/>
                <a:gd name="connsiteY15" fmla="*/ 502803 h 580717"/>
                <a:gd name="connsiteX16" fmla="*/ 141079 w 568084"/>
                <a:gd name="connsiteY16" fmla="*/ 541694 h 580717"/>
                <a:gd name="connsiteX17" fmla="*/ 84727 w 568084"/>
                <a:gd name="connsiteY17" fmla="*/ 498107 h 580717"/>
                <a:gd name="connsiteX18" fmla="*/ 104304 w 568084"/>
                <a:gd name="connsiteY18" fmla="*/ 422641 h 580717"/>
                <a:gd name="connsiteX19" fmla="*/ 71168 w 568084"/>
                <a:gd name="connsiteY19" fmla="*/ 359410 h 580717"/>
                <a:gd name="connsiteX20" fmla="*/ 1058 w 568084"/>
                <a:gd name="connsiteY20" fmla="*/ 330572 h 580717"/>
                <a:gd name="connsiteX21" fmla="*/ 0 w 568084"/>
                <a:gd name="connsiteY21" fmla="*/ 259339 h 580717"/>
                <a:gd name="connsiteX22" fmla="*/ 65017 w 568084"/>
                <a:gd name="connsiteY22" fmla="*/ 230369 h 580717"/>
                <a:gd name="connsiteX23" fmla="*/ 97823 w 568084"/>
                <a:gd name="connsiteY23" fmla="*/ 155034 h 580717"/>
                <a:gd name="connsiteX24" fmla="*/ 78774 w 568084"/>
                <a:gd name="connsiteY24" fmla="*/ 89489 h 580717"/>
                <a:gd name="connsiteX25" fmla="*/ 133870 w 568084"/>
                <a:gd name="connsiteY25" fmla="*/ 44314 h 580717"/>
                <a:gd name="connsiteX26" fmla="*/ 191346 w 568084"/>
                <a:gd name="connsiteY26" fmla="*/ 74144 h 580717"/>
                <a:gd name="connsiteX27" fmla="*/ 279247 w 568084"/>
                <a:gd name="connsiteY27" fmla="*/ 51722 h 580717"/>
                <a:gd name="connsiteX28" fmla="*/ 315757 w 568084"/>
                <a:gd name="connsiteY28" fmla="*/ 0 h 580717"/>
                <a:gd name="connsiteX29" fmla="*/ 385470 w 568084"/>
                <a:gd name="connsiteY29" fmla="*/ 14816 h 580717"/>
                <a:gd name="connsiteX30" fmla="*/ 385470 w 568084"/>
                <a:gd name="connsiteY30" fmla="*/ 14816 h 580717"/>
                <a:gd name="connsiteX31" fmla="*/ 254974 w 568084"/>
                <a:gd name="connsiteY31" fmla="*/ 456637 h 580717"/>
                <a:gd name="connsiteX32" fmla="*/ 464045 w 568084"/>
                <a:gd name="connsiteY32" fmla="*/ 321048 h 580717"/>
                <a:gd name="connsiteX33" fmla="*/ 328456 w 568084"/>
                <a:gd name="connsiteY33" fmla="*/ 111977 h 580717"/>
                <a:gd name="connsiteX34" fmla="*/ 119385 w 568084"/>
                <a:gd name="connsiteY34" fmla="*/ 247566 h 580717"/>
                <a:gd name="connsiteX35" fmla="*/ 254974 w 568084"/>
                <a:gd name="connsiteY35" fmla="*/ 456637 h 58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084" h="580717">
                  <a:moveTo>
                    <a:pt x="385536" y="14816"/>
                  </a:moveTo>
                  <a:lnTo>
                    <a:pt x="397772" y="76922"/>
                  </a:lnTo>
                  <a:cubicBezTo>
                    <a:pt x="425352" y="91010"/>
                    <a:pt x="449362" y="110257"/>
                    <a:pt x="468873" y="133208"/>
                  </a:cubicBezTo>
                  <a:lnTo>
                    <a:pt x="533559" y="129438"/>
                  </a:lnTo>
                  <a:lnTo>
                    <a:pt x="565373" y="193198"/>
                  </a:lnTo>
                  <a:lnTo>
                    <a:pt x="521257" y="245251"/>
                  </a:lnTo>
                  <a:cubicBezTo>
                    <a:pt x="525755" y="271773"/>
                    <a:pt x="525755" y="299486"/>
                    <a:pt x="520463" y="327398"/>
                  </a:cubicBezTo>
                  <a:lnTo>
                    <a:pt x="568085" y="380377"/>
                  </a:lnTo>
                  <a:lnTo>
                    <a:pt x="538123" y="444996"/>
                  </a:lnTo>
                  <a:lnTo>
                    <a:pt x="462325" y="442748"/>
                  </a:lnTo>
                  <a:cubicBezTo>
                    <a:pt x="445989" y="460275"/>
                    <a:pt x="427072" y="475223"/>
                    <a:pt x="406304" y="486996"/>
                  </a:cubicBezTo>
                  <a:lnTo>
                    <a:pt x="393407" y="563852"/>
                  </a:lnTo>
                  <a:lnTo>
                    <a:pt x="324223" y="580718"/>
                  </a:lnTo>
                  <a:lnTo>
                    <a:pt x="276205" y="516693"/>
                  </a:lnTo>
                  <a:cubicBezTo>
                    <a:pt x="265225" y="515966"/>
                    <a:pt x="254180" y="514444"/>
                    <a:pt x="243134" y="512063"/>
                  </a:cubicBezTo>
                  <a:cubicBezTo>
                    <a:pt x="232089" y="509682"/>
                    <a:pt x="221374" y="506574"/>
                    <a:pt x="211056" y="502803"/>
                  </a:cubicBezTo>
                  <a:lnTo>
                    <a:pt x="141079" y="541694"/>
                  </a:lnTo>
                  <a:lnTo>
                    <a:pt x="84727" y="498107"/>
                  </a:lnTo>
                  <a:lnTo>
                    <a:pt x="104304" y="422641"/>
                  </a:lnTo>
                  <a:cubicBezTo>
                    <a:pt x="90150" y="403460"/>
                    <a:pt x="78907" y="382096"/>
                    <a:pt x="71168" y="359410"/>
                  </a:cubicBezTo>
                  <a:lnTo>
                    <a:pt x="1058" y="330572"/>
                  </a:lnTo>
                  <a:lnTo>
                    <a:pt x="0" y="259339"/>
                  </a:lnTo>
                  <a:lnTo>
                    <a:pt x="65017" y="230369"/>
                  </a:lnTo>
                  <a:cubicBezTo>
                    <a:pt x="71631" y="202722"/>
                    <a:pt x="82875" y="177390"/>
                    <a:pt x="97823" y="155034"/>
                  </a:cubicBezTo>
                  <a:lnTo>
                    <a:pt x="78774" y="89489"/>
                  </a:lnTo>
                  <a:lnTo>
                    <a:pt x="133870" y="44314"/>
                  </a:lnTo>
                  <a:lnTo>
                    <a:pt x="191346" y="74144"/>
                  </a:lnTo>
                  <a:cubicBezTo>
                    <a:pt x="218530" y="61180"/>
                    <a:pt x="248360" y="53376"/>
                    <a:pt x="279247" y="51722"/>
                  </a:cubicBezTo>
                  <a:lnTo>
                    <a:pt x="315757" y="0"/>
                  </a:lnTo>
                  <a:lnTo>
                    <a:pt x="385470" y="14816"/>
                  </a:lnTo>
                  <a:lnTo>
                    <a:pt x="385470" y="14816"/>
                  </a:lnTo>
                  <a:close/>
                  <a:moveTo>
                    <a:pt x="254974" y="456637"/>
                  </a:moveTo>
                  <a:cubicBezTo>
                    <a:pt x="350150" y="476942"/>
                    <a:pt x="443740" y="416225"/>
                    <a:pt x="464045" y="321048"/>
                  </a:cubicBezTo>
                  <a:cubicBezTo>
                    <a:pt x="484350" y="225871"/>
                    <a:pt x="423633" y="132282"/>
                    <a:pt x="328456" y="111977"/>
                  </a:cubicBezTo>
                  <a:cubicBezTo>
                    <a:pt x="233279" y="91671"/>
                    <a:pt x="139690" y="152389"/>
                    <a:pt x="119385" y="247566"/>
                  </a:cubicBezTo>
                  <a:cubicBezTo>
                    <a:pt x="99079" y="342742"/>
                    <a:pt x="159797" y="436332"/>
                    <a:pt x="254974" y="456637"/>
                  </a:cubicBezTo>
                  <a:close/>
                </a:path>
              </a:pathLst>
            </a:custGeom>
            <a:solidFill>
              <a:schemeClr val="bg1"/>
            </a:solidFill>
            <a:ln w="661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337198E-211A-5346-8CCA-AB13C6F20EA4}"/>
                </a:ext>
              </a:extLst>
            </p:cNvPr>
            <p:cNvSpPr/>
            <p:nvPr/>
          </p:nvSpPr>
          <p:spPr>
            <a:xfrm>
              <a:off x="826809" y="7164181"/>
              <a:ext cx="631581" cy="645247"/>
            </a:xfrm>
            <a:custGeom>
              <a:avLst/>
              <a:gdLst>
                <a:gd name="connsiteX0" fmla="*/ 253717 w 568547"/>
                <a:gd name="connsiteY0" fmla="*/ 0 h 580849"/>
                <a:gd name="connsiteX1" fmla="*/ 290028 w 568547"/>
                <a:gd name="connsiteY1" fmla="*/ 51854 h 580849"/>
                <a:gd name="connsiteX2" fmla="*/ 377797 w 568547"/>
                <a:gd name="connsiteY2" fmla="*/ 74607 h 580849"/>
                <a:gd name="connsiteX3" fmla="*/ 435406 w 568547"/>
                <a:gd name="connsiteY3" fmla="*/ 44976 h 580849"/>
                <a:gd name="connsiteX4" fmla="*/ 490303 w 568547"/>
                <a:gd name="connsiteY4" fmla="*/ 90415 h 580849"/>
                <a:gd name="connsiteX5" fmla="*/ 471056 w 568547"/>
                <a:gd name="connsiteY5" fmla="*/ 155894 h 580849"/>
                <a:gd name="connsiteX6" fmla="*/ 503597 w 568547"/>
                <a:gd name="connsiteY6" fmla="*/ 231361 h 580849"/>
                <a:gd name="connsiteX7" fmla="*/ 568548 w 568547"/>
                <a:gd name="connsiteY7" fmla="*/ 260595 h 580849"/>
                <a:gd name="connsiteX8" fmla="*/ 567291 w 568547"/>
                <a:gd name="connsiteY8" fmla="*/ 331829 h 580849"/>
                <a:gd name="connsiteX9" fmla="*/ 497049 w 568547"/>
                <a:gd name="connsiteY9" fmla="*/ 360468 h 580849"/>
                <a:gd name="connsiteX10" fmla="*/ 463714 w 568547"/>
                <a:gd name="connsiteY10" fmla="*/ 423567 h 580849"/>
                <a:gd name="connsiteX11" fmla="*/ 483027 w 568547"/>
                <a:gd name="connsiteY11" fmla="*/ 499100 h 580849"/>
                <a:gd name="connsiteX12" fmla="*/ 426543 w 568547"/>
                <a:gd name="connsiteY12" fmla="*/ 542488 h 580849"/>
                <a:gd name="connsiteX13" fmla="*/ 356698 w 568547"/>
                <a:gd name="connsiteY13" fmla="*/ 503332 h 580849"/>
                <a:gd name="connsiteX14" fmla="*/ 324620 w 568547"/>
                <a:gd name="connsiteY14" fmla="*/ 512526 h 580849"/>
                <a:gd name="connsiteX15" fmla="*/ 291549 w 568547"/>
                <a:gd name="connsiteY15" fmla="*/ 517024 h 580849"/>
                <a:gd name="connsiteX16" fmla="*/ 243266 w 568547"/>
                <a:gd name="connsiteY16" fmla="*/ 580850 h 580849"/>
                <a:gd name="connsiteX17" fmla="*/ 174083 w 568547"/>
                <a:gd name="connsiteY17" fmla="*/ 563785 h 580849"/>
                <a:gd name="connsiteX18" fmla="*/ 161450 w 568547"/>
                <a:gd name="connsiteY18" fmla="*/ 486863 h 580849"/>
                <a:gd name="connsiteX19" fmla="*/ 105561 w 568547"/>
                <a:gd name="connsiteY19" fmla="*/ 442417 h 580849"/>
                <a:gd name="connsiteX20" fmla="*/ 29763 w 568547"/>
                <a:gd name="connsiteY20" fmla="*/ 444401 h 580849"/>
                <a:gd name="connsiteX21" fmla="*/ 0 w 568547"/>
                <a:gd name="connsiteY21" fmla="*/ 379649 h 580849"/>
                <a:gd name="connsiteX22" fmla="*/ 47754 w 568547"/>
                <a:gd name="connsiteY22" fmla="*/ 326802 h 580849"/>
                <a:gd name="connsiteX23" fmla="*/ 47225 w 568547"/>
                <a:gd name="connsiteY23" fmla="*/ 244655 h 580849"/>
                <a:gd name="connsiteX24" fmla="*/ 3307 w 568547"/>
                <a:gd name="connsiteY24" fmla="*/ 192470 h 580849"/>
                <a:gd name="connsiteX25" fmla="*/ 35385 w 568547"/>
                <a:gd name="connsiteY25" fmla="*/ 128842 h 580849"/>
                <a:gd name="connsiteX26" fmla="*/ 100071 w 568547"/>
                <a:gd name="connsiteY26" fmla="*/ 132877 h 580849"/>
                <a:gd name="connsiteX27" fmla="*/ 171371 w 568547"/>
                <a:gd name="connsiteY27" fmla="*/ 76856 h 580849"/>
                <a:gd name="connsiteX28" fmla="*/ 183872 w 568547"/>
                <a:gd name="connsiteY28" fmla="*/ 14749 h 580849"/>
                <a:gd name="connsiteX29" fmla="*/ 253584 w 568547"/>
                <a:gd name="connsiteY29" fmla="*/ 132 h 580849"/>
                <a:gd name="connsiteX30" fmla="*/ 253584 w 568547"/>
                <a:gd name="connsiteY30" fmla="*/ 132 h 580849"/>
                <a:gd name="connsiteX31" fmla="*/ 313045 w 568547"/>
                <a:gd name="connsiteY31" fmla="*/ 456835 h 580849"/>
                <a:gd name="connsiteX32" fmla="*/ 449362 w 568547"/>
                <a:gd name="connsiteY32" fmla="*/ 248293 h 580849"/>
                <a:gd name="connsiteX33" fmla="*/ 240819 w 568547"/>
                <a:gd name="connsiteY33" fmla="*/ 111977 h 580849"/>
                <a:gd name="connsiteX34" fmla="*/ 104503 w 568547"/>
                <a:gd name="connsiteY34" fmla="*/ 320585 h 580849"/>
                <a:gd name="connsiteX35" fmla="*/ 313045 w 568547"/>
                <a:gd name="connsiteY35" fmla="*/ 456902 h 58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547" h="580849">
                  <a:moveTo>
                    <a:pt x="253717" y="0"/>
                  </a:moveTo>
                  <a:lnTo>
                    <a:pt x="290028" y="51854"/>
                  </a:lnTo>
                  <a:cubicBezTo>
                    <a:pt x="320916" y="53574"/>
                    <a:pt x="350679" y="61511"/>
                    <a:pt x="377797" y="74607"/>
                  </a:cubicBezTo>
                  <a:lnTo>
                    <a:pt x="435406" y="44976"/>
                  </a:lnTo>
                  <a:lnTo>
                    <a:pt x="490303" y="90415"/>
                  </a:lnTo>
                  <a:lnTo>
                    <a:pt x="471056" y="155894"/>
                  </a:lnTo>
                  <a:cubicBezTo>
                    <a:pt x="485938" y="178316"/>
                    <a:pt x="497115" y="203714"/>
                    <a:pt x="503597" y="231361"/>
                  </a:cubicBezTo>
                  <a:lnTo>
                    <a:pt x="568548" y="260595"/>
                  </a:lnTo>
                  <a:lnTo>
                    <a:pt x="567291" y="331829"/>
                  </a:lnTo>
                  <a:lnTo>
                    <a:pt x="497049" y="360468"/>
                  </a:lnTo>
                  <a:cubicBezTo>
                    <a:pt x="489245" y="383154"/>
                    <a:pt x="477934" y="404386"/>
                    <a:pt x="463714" y="423567"/>
                  </a:cubicBezTo>
                  <a:lnTo>
                    <a:pt x="483027" y="499100"/>
                  </a:lnTo>
                  <a:lnTo>
                    <a:pt x="426543" y="542488"/>
                  </a:lnTo>
                  <a:lnTo>
                    <a:pt x="356698" y="503332"/>
                  </a:lnTo>
                  <a:cubicBezTo>
                    <a:pt x="346380" y="507103"/>
                    <a:pt x="335665" y="510145"/>
                    <a:pt x="324620" y="512526"/>
                  </a:cubicBezTo>
                  <a:cubicBezTo>
                    <a:pt x="313574" y="514841"/>
                    <a:pt x="302529" y="516296"/>
                    <a:pt x="291549" y="517024"/>
                  </a:cubicBezTo>
                  <a:lnTo>
                    <a:pt x="243266" y="580850"/>
                  </a:lnTo>
                  <a:lnTo>
                    <a:pt x="174083" y="563785"/>
                  </a:lnTo>
                  <a:lnTo>
                    <a:pt x="161450" y="486863"/>
                  </a:lnTo>
                  <a:cubicBezTo>
                    <a:pt x="140748" y="475024"/>
                    <a:pt x="121832" y="460076"/>
                    <a:pt x="105561" y="442417"/>
                  </a:cubicBezTo>
                  <a:lnTo>
                    <a:pt x="29763" y="444401"/>
                  </a:lnTo>
                  <a:lnTo>
                    <a:pt x="0" y="379649"/>
                  </a:lnTo>
                  <a:lnTo>
                    <a:pt x="47754" y="326802"/>
                  </a:lnTo>
                  <a:cubicBezTo>
                    <a:pt x="42595" y="298891"/>
                    <a:pt x="42661" y="271178"/>
                    <a:pt x="47225" y="244655"/>
                  </a:cubicBezTo>
                  <a:lnTo>
                    <a:pt x="3307" y="192470"/>
                  </a:lnTo>
                  <a:lnTo>
                    <a:pt x="35385" y="128842"/>
                  </a:lnTo>
                  <a:lnTo>
                    <a:pt x="100071" y="132877"/>
                  </a:lnTo>
                  <a:cubicBezTo>
                    <a:pt x="119649" y="109992"/>
                    <a:pt x="143790" y="90811"/>
                    <a:pt x="171371" y="76856"/>
                  </a:cubicBezTo>
                  <a:lnTo>
                    <a:pt x="183872" y="14749"/>
                  </a:lnTo>
                  <a:lnTo>
                    <a:pt x="253584" y="132"/>
                  </a:lnTo>
                  <a:lnTo>
                    <a:pt x="253584" y="132"/>
                  </a:lnTo>
                  <a:close/>
                  <a:moveTo>
                    <a:pt x="313045" y="456835"/>
                  </a:moveTo>
                  <a:cubicBezTo>
                    <a:pt x="408288" y="436861"/>
                    <a:pt x="469336" y="343536"/>
                    <a:pt x="449362" y="248293"/>
                  </a:cubicBezTo>
                  <a:cubicBezTo>
                    <a:pt x="429387" y="153050"/>
                    <a:pt x="335996" y="92002"/>
                    <a:pt x="240819" y="111977"/>
                  </a:cubicBezTo>
                  <a:cubicBezTo>
                    <a:pt x="145576" y="131951"/>
                    <a:pt x="84528" y="225342"/>
                    <a:pt x="104503" y="320585"/>
                  </a:cubicBezTo>
                  <a:cubicBezTo>
                    <a:pt x="124477" y="415828"/>
                    <a:pt x="217868" y="476876"/>
                    <a:pt x="313045" y="456902"/>
                  </a:cubicBezTo>
                  <a:close/>
                </a:path>
              </a:pathLst>
            </a:custGeom>
            <a:solidFill>
              <a:schemeClr val="bg1"/>
            </a:solidFill>
            <a:ln w="661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1C70C6A7-3F58-2333-0CB6-C1DB90E95736}"/>
                </a:ext>
              </a:extLst>
            </p:cNvPr>
            <p:cNvSpPr/>
            <p:nvPr/>
          </p:nvSpPr>
          <p:spPr>
            <a:xfrm>
              <a:off x="3316438" y="6352077"/>
              <a:ext cx="715397" cy="587263"/>
            </a:xfrm>
            <a:custGeom>
              <a:avLst/>
              <a:gdLst>
                <a:gd name="connsiteX0" fmla="*/ 496189 w 643998"/>
                <a:gd name="connsiteY0" fmla="*/ 118855 h 528652"/>
                <a:gd name="connsiteX1" fmla="*/ 515899 w 643998"/>
                <a:gd name="connsiteY1" fmla="*/ 89092 h 528652"/>
                <a:gd name="connsiteX2" fmla="*/ 518347 w 643998"/>
                <a:gd name="connsiteY2" fmla="*/ 86975 h 528652"/>
                <a:gd name="connsiteX3" fmla="*/ 606116 w 643998"/>
                <a:gd name="connsiteY3" fmla="*/ 46762 h 528652"/>
                <a:gd name="connsiteX4" fmla="*/ 612994 w 643998"/>
                <a:gd name="connsiteY4" fmla="*/ 48283 h 528652"/>
                <a:gd name="connsiteX5" fmla="*/ 613457 w 643998"/>
                <a:gd name="connsiteY5" fmla="*/ 55360 h 528652"/>
                <a:gd name="connsiteX6" fmla="*/ 585149 w 643998"/>
                <a:gd name="connsiteY6" fmla="*/ 97690 h 528652"/>
                <a:gd name="connsiteX7" fmla="*/ 639120 w 643998"/>
                <a:gd name="connsiteY7" fmla="*/ 106950 h 528652"/>
                <a:gd name="connsiteX8" fmla="*/ 643948 w 643998"/>
                <a:gd name="connsiteY8" fmla="*/ 111977 h 528652"/>
                <a:gd name="connsiteX9" fmla="*/ 640575 w 643998"/>
                <a:gd name="connsiteY9" fmla="*/ 118062 h 528652"/>
                <a:gd name="connsiteX10" fmla="*/ 551417 w 643998"/>
                <a:gd name="connsiteY10" fmla="*/ 158871 h 528652"/>
                <a:gd name="connsiteX11" fmla="*/ 547978 w 643998"/>
                <a:gd name="connsiteY11" fmla="*/ 159334 h 528652"/>
                <a:gd name="connsiteX12" fmla="*/ 508558 w 643998"/>
                <a:gd name="connsiteY12" fmla="*/ 152389 h 528652"/>
                <a:gd name="connsiteX13" fmla="*/ 383022 w 643998"/>
                <a:gd name="connsiteY13" fmla="*/ 209865 h 528652"/>
                <a:gd name="connsiteX14" fmla="*/ 393406 w 643998"/>
                <a:gd name="connsiteY14" fmla="*/ 232552 h 528652"/>
                <a:gd name="connsiteX15" fmla="*/ 393208 w 643998"/>
                <a:gd name="connsiteY15" fmla="*/ 237049 h 528652"/>
                <a:gd name="connsiteX16" fmla="*/ 389504 w 643998"/>
                <a:gd name="connsiteY16" fmla="*/ 239496 h 528652"/>
                <a:gd name="connsiteX17" fmla="*/ 256495 w 643998"/>
                <a:gd name="connsiteY17" fmla="*/ 254378 h 528652"/>
                <a:gd name="connsiteX18" fmla="*/ 250476 w 643998"/>
                <a:gd name="connsiteY18" fmla="*/ 250939 h 528652"/>
                <a:gd name="connsiteX19" fmla="*/ 251799 w 643998"/>
                <a:gd name="connsiteY19" fmla="*/ 244192 h 528652"/>
                <a:gd name="connsiteX20" fmla="*/ 349026 w 643998"/>
                <a:gd name="connsiteY20" fmla="*/ 154175 h 528652"/>
                <a:gd name="connsiteX21" fmla="*/ 354185 w 643998"/>
                <a:gd name="connsiteY21" fmla="*/ 152720 h 528652"/>
                <a:gd name="connsiteX22" fmla="*/ 358352 w 643998"/>
                <a:gd name="connsiteY22" fmla="*/ 156027 h 528652"/>
                <a:gd name="connsiteX23" fmla="*/ 368141 w 643998"/>
                <a:gd name="connsiteY23" fmla="*/ 177456 h 528652"/>
                <a:gd name="connsiteX24" fmla="*/ 496189 w 643998"/>
                <a:gd name="connsiteY24" fmla="*/ 118855 h 528652"/>
                <a:gd name="connsiteX25" fmla="*/ 496189 w 643998"/>
                <a:gd name="connsiteY25" fmla="*/ 118855 h 528652"/>
                <a:gd name="connsiteX26" fmla="*/ 247566 w 643998"/>
                <a:gd name="connsiteY26" fmla="*/ 135391 h 528652"/>
                <a:gd name="connsiteX27" fmla="*/ 136383 w 643998"/>
                <a:gd name="connsiteY27" fmla="*/ 246573 h 528652"/>
                <a:gd name="connsiteX28" fmla="*/ 247566 w 643998"/>
                <a:gd name="connsiteY28" fmla="*/ 357756 h 528652"/>
                <a:gd name="connsiteX29" fmla="*/ 356566 w 643998"/>
                <a:gd name="connsiteY29" fmla="*/ 268863 h 528652"/>
                <a:gd name="connsiteX30" fmla="*/ 296576 w 643998"/>
                <a:gd name="connsiteY30" fmla="*/ 275543 h 528652"/>
                <a:gd name="connsiteX31" fmla="*/ 247698 w 643998"/>
                <a:gd name="connsiteY31" fmla="*/ 303322 h 528652"/>
                <a:gd name="connsiteX32" fmla="*/ 190751 w 643998"/>
                <a:gd name="connsiteY32" fmla="*/ 246375 h 528652"/>
                <a:gd name="connsiteX33" fmla="*/ 247698 w 643998"/>
                <a:gd name="connsiteY33" fmla="*/ 189428 h 528652"/>
                <a:gd name="connsiteX34" fmla="*/ 268863 w 643998"/>
                <a:gd name="connsiteY34" fmla="*/ 193462 h 528652"/>
                <a:gd name="connsiteX35" fmla="*/ 310598 w 643998"/>
                <a:gd name="connsiteY35" fmla="*/ 154770 h 528652"/>
                <a:gd name="connsiteX36" fmla="*/ 247632 w 643998"/>
                <a:gd name="connsiteY36" fmla="*/ 135258 h 528652"/>
                <a:gd name="connsiteX37" fmla="*/ 247632 w 643998"/>
                <a:gd name="connsiteY37" fmla="*/ 135258 h 528652"/>
                <a:gd name="connsiteX38" fmla="*/ 352465 w 643998"/>
                <a:gd name="connsiteY38" fmla="*/ 472048 h 528652"/>
                <a:gd name="connsiteX39" fmla="*/ 395523 w 643998"/>
                <a:gd name="connsiteY39" fmla="*/ 517090 h 528652"/>
                <a:gd name="connsiteX40" fmla="*/ 447973 w 643998"/>
                <a:gd name="connsiteY40" fmla="*/ 464640 h 528652"/>
                <a:gd name="connsiteX41" fmla="*/ 414241 w 643998"/>
                <a:gd name="connsiteY41" fmla="*/ 430908 h 528652"/>
                <a:gd name="connsiteX42" fmla="*/ 495330 w 643998"/>
                <a:gd name="connsiteY42" fmla="*/ 247632 h 528652"/>
                <a:gd name="connsiteX43" fmla="*/ 488517 w 643998"/>
                <a:gd name="connsiteY43" fmla="*/ 189758 h 528652"/>
                <a:gd name="connsiteX44" fmla="*/ 434149 w 643998"/>
                <a:gd name="connsiteY44" fmla="*/ 214627 h 528652"/>
                <a:gd name="connsiteX45" fmla="*/ 436993 w 643998"/>
                <a:gd name="connsiteY45" fmla="*/ 247301 h 528652"/>
                <a:gd name="connsiteX46" fmla="*/ 247698 w 643998"/>
                <a:gd name="connsiteY46" fmla="*/ 436596 h 528652"/>
                <a:gd name="connsiteX47" fmla="*/ 58403 w 643998"/>
                <a:gd name="connsiteY47" fmla="*/ 247301 h 528652"/>
                <a:gd name="connsiteX48" fmla="*/ 247698 w 643998"/>
                <a:gd name="connsiteY48" fmla="*/ 58006 h 528652"/>
                <a:gd name="connsiteX49" fmla="*/ 399888 w 643998"/>
                <a:gd name="connsiteY49" fmla="*/ 134795 h 528652"/>
                <a:gd name="connsiteX50" fmla="*/ 453727 w 643998"/>
                <a:gd name="connsiteY50" fmla="*/ 110191 h 528652"/>
                <a:gd name="connsiteX51" fmla="*/ 291483 w 643998"/>
                <a:gd name="connsiteY51" fmla="*/ 3836 h 528652"/>
                <a:gd name="connsiteX52" fmla="*/ 247698 w 643998"/>
                <a:gd name="connsiteY52" fmla="*/ 0 h 528652"/>
                <a:gd name="connsiteX53" fmla="*/ 0 w 643998"/>
                <a:gd name="connsiteY53" fmla="*/ 247632 h 528652"/>
                <a:gd name="connsiteX54" fmla="*/ 81486 w 643998"/>
                <a:gd name="connsiteY54" fmla="*/ 431305 h 528652"/>
                <a:gd name="connsiteX55" fmla="*/ 48151 w 643998"/>
                <a:gd name="connsiteY55" fmla="*/ 464640 h 528652"/>
                <a:gd name="connsiteX56" fmla="*/ 100601 w 643998"/>
                <a:gd name="connsiteY56" fmla="*/ 517090 h 528652"/>
                <a:gd name="connsiteX57" fmla="*/ 143460 w 643998"/>
                <a:gd name="connsiteY57" fmla="*/ 472379 h 528652"/>
                <a:gd name="connsiteX58" fmla="*/ 247632 w 643998"/>
                <a:gd name="connsiteY58" fmla="*/ 495330 h 528652"/>
                <a:gd name="connsiteX59" fmla="*/ 352465 w 643998"/>
                <a:gd name="connsiteY59" fmla="*/ 472048 h 52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3998" h="528652">
                  <a:moveTo>
                    <a:pt x="496189" y="118855"/>
                  </a:moveTo>
                  <a:lnTo>
                    <a:pt x="515899" y="89092"/>
                  </a:lnTo>
                  <a:cubicBezTo>
                    <a:pt x="516561" y="88100"/>
                    <a:pt x="517288" y="87505"/>
                    <a:pt x="518347" y="86975"/>
                  </a:cubicBezTo>
                  <a:lnTo>
                    <a:pt x="606116" y="46762"/>
                  </a:lnTo>
                  <a:cubicBezTo>
                    <a:pt x="608497" y="45637"/>
                    <a:pt x="611275" y="46299"/>
                    <a:pt x="612994" y="48283"/>
                  </a:cubicBezTo>
                  <a:cubicBezTo>
                    <a:pt x="614714" y="50333"/>
                    <a:pt x="614912" y="53111"/>
                    <a:pt x="613457" y="55360"/>
                  </a:cubicBezTo>
                  <a:lnTo>
                    <a:pt x="585149" y="97690"/>
                  </a:lnTo>
                  <a:lnTo>
                    <a:pt x="639120" y="106950"/>
                  </a:lnTo>
                  <a:cubicBezTo>
                    <a:pt x="641700" y="107413"/>
                    <a:pt x="643618" y="109397"/>
                    <a:pt x="643948" y="111977"/>
                  </a:cubicBezTo>
                  <a:cubicBezTo>
                    <a:pt x="644279" y="114556"/>
                    <a:pt x="642956" y="117003"/>
                    <a:pt x="640575" y="118062"/>
                  </a:cubicBezTo>
                  <a:lnTo>
                    <a:pt x="551417" y="158871"/>
                  </a:lnTo>
                  <a:cubicBezTo>
                    <a:pt x="550293" y="159400"/>
                    <a:pt x="549168" y="159532"/>
                    <a:pt x="547978" y="159334"/>
                  </a:cubicBezTo>
                  <a:lnTo>
                    <a:pt x="508558" y="152389"/>
                  </a:lnTo>
                  <a:lnTo>
                    <a:pt x="383022" y="209865"/>
                  </a:lnTo>
                  <a:lnTo>
                    <a:pt x="393406" y="232552"/>
                  </a:lnTo>
                  <a:cubicBezTo>
                    <a:pt x="394068" y="234007"/>
                    <a:pt x="394002" y="235594"/>
                    <a:pt x="393208" y="237049"/>
                  </a:cubicBezTo>
                  <a:cubicBezTo>
                    <a:pt x="392414" y="238438"/>
                    <a:pt x="391091" y="239298"/>
                    <a:pt x="389504" y="239496"/>
                  </a:cubicBezTo>
                  <a:cubicBezTo>
                    <a:pt x="345190" y="244457"/>
                    <a:pt x="300875" y="249418"/>
                    <a:pt x="256495" y="254378"/>
                  </a:cubicBezTo>
                  <a:cubicBezTo>
                    <a:pt x="253915" y="254643"/>
                    <a:pt x="251600" y="253320"/>
                    <a:pt x="250476" y="250939"/>
                  </a:cubicBezTo>
                  <a:cubicBezTo>
                    <a:pt x="249418" y="248624"/>
                    <a:pt x="249947" y="245978"/>
                    <a:pt x="251799" y="244192"/>
                  </a:cubicBezTo>
                  <a:cubicBezTo>
                    <a:pt x="284208" y="214231"/>
                    <a:pt x="316617" y="184203"/>
                    <a:pt x="349026" y="154175"/>
                  </a:cubicBezTo>
                  <a:cubicBezTo>
                    <a:pt x="350415" y="152852"/>
                    <a:pt x="352267" y="152389"/>
                    <a:pt x="354185" y="152720"/>
                  </a:cubicBezTo>
                  <a:cubicBezTo>
                    <a:pt x="356103" y="153116"/>
                    <a:pt x="357558" y="154241"/>
                    <a:pt x="358352" y="156027"/>
                  </a:cubicBezTo>
                  <a:lnTo>
                    <a:pt x="368141" y="177456"/>
                  </a:lnTo>
                  <a:lnTo>
                    <a:pt x="496189" y="118855"/>
                  </a:lnTo>
                  <a:lnTo>
                    <a:pt x="496189" y="118855"/>
                  </a:lnTo>
                  <a:close/>
                  <a:moveTo>
                    <a:pt x="247566" y="135391"/>
                  </a:moveTo>
                  <a:cubicBezTo>
                    <a:pt x="186187" y="135391"/>
                    <a:pt x="136383" y="185195"/>
                    <a:pt x="136383" y="246573"/>
                  </a:cubicBezTo>
                  <a:cubicBezTo>
                    <a:pt x="136383" y="307952"/>
                    <a:pt x="186187" y="357756"/>
                    <a:pt x="247566" y="357756"/>
                  </a:cubicBezTo>
                  <a:cubicBezTo>
                    <a:pt x="301338" y="357756"/>
                    <a:pt x="346182" y="319593"/>
                    <a:pt x="356566" y="268863"/>
                  </a:cubicBezTo>
                  <a:lnTo>
                    <a:pt x="296576" y="275543"/>
                  </a:lnTo>
                  <a:cubicBezTo>
                    <a:pt x="286655" y="292211"/>
                    <a:pt x="268466" y="303322"/>
                    <a:pt x="247698" y="303322"/>
                  </a:cubicBezTo>
                  <a:cubicBezTo>
                    <a:pt x="216215" y="303322"/>
                    <a:pt x="190751" y="277858"/>
                    <a:pt x="190751" y="246375"/>
                  </a:cubicBezTo>
                  <a:cubicBezTo>
                    <a:pt x="190751" y="214892"/>
                    <a:pt x="216215" y="189428"/>
                    <a:pt x="247698" y="189428"/>
                  </a:cubicBezTo>
                  <a:cubicBezTo>
                    <a:pt x="255172" y="189428"/>
                    <a:pt x="262315" y="190883"/>
                    <a:pt x="268863" y="193462"/>
                  </a:cubicBezTo>
                  <a:lnTo>
                    <a:pt x="310598" y="154770"/>
                  </a:lnTo>
                  <a:cubicBezTo>
                    <a:pt x="292674" y="142468"/>
                    <a:pt x="270979" y="135258"/>
                    <a:pt x="247632" y="135258"/>
                  </a:cubicBezTo>
                  <a:lnTo>
                    <a:pt x="247632" y="135258"/>
                  </a:lnTo>
                  <a:close/>
                  <a:moveTo>
                    <a:pt x="352465" y="472048"/>
                  </a:moveTo>
                  <a:cubicBezTo>
                    <a:pt x="358881" y="483490"/>
                    <a:pt x="385073" y="506706"/>
                    <a:pt x="395523" y="517090"/>
                  </a:cubicBezTo>
                  <a:cubicBezTo>
                    <a:pt x="429255" y="550888"/>
                    <a:pt x="482498" y="499166"/>
                    <a:pt x="447973" y="464640"/>
                  </a:cubicBezTo>
                  <a:lnTo>
                    <a:pt x="414241" y="430908"/>
                  </a:lnTo>
                  <a:cubicBezTo>
                    <a:pt x="464045" y="385602"/>
                    <a:pt x="495330" y="320254"/>
                    <a:pt x="495330" y="247632"/>
                  </a:cubicBezTo>
                  <a:cubicBezTo>
                    <a:pt x="495330" y="227723"/>
                    <a:pt x="492949" y="208344"/>
                    <a:pt x="488517" y="189758"/>
                  </a:cubicBezTo>
                  <a:lnTo>
                    <a:pt x="434149" y="214627"/>
                  </a:lnTo>
                  <a:cubicBezTo>
                    <a:pt x="436001" y="225276"/>
                    <a:pt x="436993" y="236189"/>
                    <a:pt x="436993" y="247301"/>
                  </a:cubicBezTo>
                  <a:cubicBezTo>
                    <a:pt x="436993" y="351870"/>
                    <a:pt x="352267" y="436596"/>
                    <a:pt x="247698" y="436596"/>
                  </a:cubicBezTo>
                  <a:cubicBezTo>
                    <a:pt x="143129" y="436596"/>
                    <a:pt x="58403" y="351870"/>
                    <a:pt x="58403" y="247301"/>
                  </a:cubicBezTo>
                  <a:cubicBezTo>
                    <a:pt x="58403" y="142732"/>
                    <a:pt x="143129" y="58006"/>
                    <a:pt x="247698" y="58006"/>
                  </a:cubicBezTo>
                  <a:cubicBezTo>
                    <a:pt x="310069" y="58006"/>
                    <a:pt x="365429" y="88232"/>
                    <a:pt x="399888" y="134795"/>
                  </a:cubicBezTo>
                  <a:lnTo>
                    <a:pt x="453727" y="110191"/>
                  </a:lnTo>
                  <a:cubicBezTo>
                    <a:pt x="417019" y="55294"/>
                    <a:pt x="359013" y="15874"/>
                    <a:pt x="291483" y="3836"/>
                  </a:cubicBezTo>
                  <a:cubicBezTo>
                    <a:pt x="276998" y="1257"/>
                    <a:pt x="262381" y="0"/>
                    <a:pt x="247698" y="0"/>
                  </a:cubicBezTo>
                  <a:cubicBezTo>
                    <a:pt x="114622" y="0"/>
                    <a:pt x="0" y="107215"/>
                    <a:pt x="0" y="247632"/>
                  </a:cubicBezTo>
                  <a:cubicBezTo>
                    <a:pt x="0" y="320453"/>
                    <a:pt x="31483" y="385999"/>
                    <a:pt x="81486" y="431305"/>
                  </a:cubicBezTo>
                  <a:lnTo>
                    <a:pt x="48151" y="464640"/>
                  </a:lnTo>
                  <a:cubicBezTo>
                    <a:pt x="13228" y="499563"/>
                    <a:pt x="65612" y="552145"/>
                    <a:pt x="100601" y="517090"/>
                  </a:cubicBezTo>
                  <a:cubicBezTo>
                    <a:pt x="111051" y="506640"/>
                    <a:pt x="136978" y="483821"/>
                    <a:pt x="143460" y="472379"/>
                  </a:cubicBezTo>
                  <a:cubicBezTo>
                    <a:pt x="175141" y="487062"/>
                    <a:pt x="210395" y="495330"/>
                    <a:pt x="247632" y="495330"/>
                  </a:cubicBezTo>
                  <a:cubicBezTo>
                    <a:pt x="284869" y="495330"/>
                    <a:pt x="320651" y="486996"/>
                    <a:pt x="352465" y="472048"/>
                  </a:cubicBezTo>
                  <a:close/>
                </a:path>
              </a:pathLst>
            </a:custGeom>
            <a:solidFill>
              <a:schemeClr val="bg1"/>
            </a:solidFill>
            <a:ln w="661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46C0112-C3FD-4B1A-E623-FB84B41D9E86}"/>
                </a:ext>
              </a:extLst>
            </p:cNvPr>
            <p:cNvSpPr/>
            <p:nvPr/>
          </p:nvSpPr>
          <p:spPr>
            <a:xfrm>
              <a:off x="2895470" y="5941922"/>
              <a:ext cx="1377340" cy="1369773"/>
            </a:xfrm>
            <a:custGeom>
              <a:avLst/>
              <a:gdLst>
                <a:gd name="connsiteX0" fmla="*/ 790715 w 1239877"/>
                <a:gd name="connsiteY0" fmla="*/ 17858 h 1233065"/>
                <a:gd name="connsiteX1" fmla="*/ 806787 w 1239877"/>
                <a:gd name="connsiteY1" fmla="*/ 98285 h 1233065"/>
                <a:gd name="connsiteX2" fmla="*/ 878881 w 1239877"/>
                <a:gd name="connsiteY2" fmla="*/ 130430 h 1233065"/>
                <a:gd name="connsiteX3" fmla="*/ 949387 w 1239877"/>
                <a:gd name="connsiteY3" fmla="*/ 88629 h 1233065"/>
                <a:gd name="connsiteX4" fmla="*/ 1018504 w 1239877"/>
                <a:gd name="connsiteY4" fmla="*/ 138896 h 1233065"/>
                <a:gd name="connsiteX5" fmla="*/ 1000382 w 1239877"/>
                <a:gd name="connsiteY5" fmla="*/ 219257 h 1233065"/>
                <a:gd name="connsiteX6" fmla="*/ 1052567 w 1239877"/>
                <a:gd name="connsiteY6" fmla="*/ 277660 h 1233065"/>
                <a:gd name="connsiteX7" fmla="*/ 1134714 w 1239877"/>
                <a:gd name="connsiteY7" fmla="*/ 268069 h 1233065"/>
                <a:gd name="connsiteX8" fmla="*/ 1177441 w 1239877"/>
                <a:gd name="connsiteY8" fmla="*/ 342081 h 1233065"/>
                <a:gd name="connsiteX9" fmla="*/ 1127703 w 1239877"/>
                <a:gd name="connsiteY9" fmla="*/ 408751 h 1233065"/>
                <a:gd name="connsiteX10" fmla="*/ 1151381 w 1239877"/>
                <a:gd name="connsiteY10" fmla="*/ 482498 h 1233065"/>
                <a:gd name="connsiteX11" fmla="*/ 1231015 w 1239877"/>
                <a:gd name="connsiteY11" fmla="*/ 507367 h 1233065"/>
                <a:gd name="connsiteX12" fmla="*/ 1239878 w 1239877"/>
                <a:gd name="connsiteY12" fmla="*/ 592358 h 1233065"/>
                <a:gd name="connsiteX13" fmla="*/ 1166462 w 1239877"/>
                <a:gd name="connsiteY13" fmla="*/ 633564 h 1233065"/>
                <a:gd name="connsiteX14" fmla="*/ 1158062 w 1239877"/>
                <a:gd name="connsiteY14" fmla="*/ 709229 h 1233065"/>
                <a:gd name="connsiteX15" fmla="*/ 1221623 w 1239877"/>
                <a:gd name="connsiteY15" fmla="*/ 765185 h 1233065"/>
                <a:gd name="connsiteX16" fmla="*/ 1195167 w 1239877"/>
                <a:gd name="connsiteY16" fmla="*/ 846406 h 1233065"/>
                <a:gd name="connsiteX17" fmla="*/ 1110242 w 1239877"/>
                <a:gd name="connsiteY17" fmla="*/ 854277 h 1233065"/>
                <a:gd name="connsiteX18" fmla="*/ 1072475 w 1239877"/>
                <a:gd name="connsiteY18" fmla="*/ 919029 h 1233065"/>
                <a:gd name="connsiteX19" fmla="*/ 1108191 w 1239877"/>
                <a:gd name="connsiteY19" fmla="*/ 996876 h 1233065"/>
                <a:gd name="connsiteX20" fmla="*/ 1050980 w 1239877"/>
                <a:gd name="connsiteY20" fmla="*/ 1060306 h 1233065"/>
                <a:gd name="connsiteX21" fmla="*/ 969163 w 1239877"/>
                <a:gd name="connsiteY21" fmla="*/ 1032593 h 1233065"/>
                <a:gd name="connsiteX22" fmla="*/ 909372 w 1239877"/>
                <a:gd name="connsiteY22" fmla="*/ 1075650 h 1233065"/>
                <a:gd name="connsiteX23" fmla="*/ 910364 w 1239877"/>
                <a:gd name="connsiteY23" fmla="*/ 1162361 h 1233065"/>
                <a:gd name="connsiteX24" fmla="*/ 832318 w 1239877"/>
                <a:gd name="connsiteY24" fmla="*/ 1197085 h 1233065"/>
                <a:gd name="connsiteX25" fmla="*/ 768359 w 1239877"/>
                <a:gd name="connsiteY25" fmla="*/ 1138021 h 1233065"/>
                <a:gd name="connsiteX26" fmla="*/ 696861 w 1239877"/>
                <a:gd name="connsiteY26" fmla="*/ 1153101 h 1233065"/>
                <a:gd name="connsiteX27" fmla="*/ 662335 w 1239877"/>
                <a:gd name="connsiteY27" fmla="*/ 1233066 h 1233065"/>
                <a:gd name="connsiteX28" fmla="*/ 576881 w 1239877"/>
                <a:gd name="connsiteY28" fmla="*/ 1233066 h 1233065"/>
                <a:gd name="connsiteX29" fmla="*/ 542290 w 1239877"/>
                <a:gd name="connsiteY29" fmla="*/ 1152705 h 1233065"/>
                <a:gd name="connsiteX30" fmla="*/ 506507 w 1239877"/>
                <a:gd name="connsiteY30" fmla="*/ 1146355 h 1233065"/>
                <a:gd name="connsiteX31" fmla="*/ 471254 w 1239877"/>
                <a:gd name="connsiteY31" fmla="*/ 1137558 h 1233065"/>
                <a:gd name="connsiteX32" fmla="*/ 406899 w 1239877"/>
                <a:gd name="connsiteY32" fmla="*/ 1196820 h 1233065"/>
                <a:gd name="connsiteX33" fmla="*/ 328853 w 1239877"/>
                <a:gd name="connsiteY33" fmla="*/ 1162030 h 1233065"/>
                <a:gd name="connsiteX34" fmla="*/ 329977 w 1239877"/>
                <a:gd name="connsiteY34" fmla="*/ 1074923 h 1233065"/>
                <a:gd name="connsiteX35" fmla="*/ 270847 w 1239877"/>
                <a:gd name="connsiteY35" fmla="*/ 1031997 h 1233065"/>
                <a:gd name="connsiteX36" fmla="*/ 188369 w 1239877"/>
                <a:gd name="connsiteY36" fmla="*/ 1059843 h 1233065"/>
                <a:gd name="connsiteX37" fmla="*/ 131224 w 1239877"/>
                <a:gd name="connsiteY37" fmla="*/ 996347 h 1233065"/>
                <a:gd name="connsiteX38" fmla="*/ 167469 w 1239877"/>
                <a:gd name="connsiteY38" fmla="*/ 917573 h 1233065"/>
                <a:gd name="connsiteX39" fmla="*/ 130496 w 1239877"/>
                <a:gd name="connsiteY39" fmla="*/ 853880 h 1233065"/>
                <a:gd name="connsiteX40" fmla="*/ 44447 w 1239877"/>
                <a:gd name="connsiteY40" fmla="*/ 845810 h 1233065"/>
                <a:gd name="connsiteX41" fmla="*/ 18056 w 1239877"/>
                <a:gd name="connsiteY41" fmla="*/ 764523 h 1233065"/>
                <a:gd name="connsiteX42" fmla="*/ 82412 w 1239877"/>
                <a:gd name="connsiteY42" fmla="*/ 708039 h 1233065"/>
                <a:gd name="connsiteX43" fmla="*/ 74342 w 1239877"/>
                <a:gd name="connsiteY43" fmla="*/ 633564 h 1233065"/>
                <a:gd name="connsiteX44" fmla="*/ 0 w 1239877"/>
                <a:gd name="connsiteY44" fmla="*/ 591763 h 1233065"/>
                <a:gd name="connsiteX45" fmla="*/ 8995 w 1239877"/>
                <a:gd name="connsiteY45" fmla="*/ 506838 h 1233065"/>
                <a:gd name="connsiteX46" fmla="*/ 89819 w 1239877"/>
                <a:gd name="connsiteY46" fmla="*/ 481638 h 1233065"/>
                <a:gd name="connsiteX47" fmla="*/ 113035 w 1239877"/>
                <a:gd name="connsiteY47" fmla="*/ 409148 h 1233065"/>
                <a:gd name="connsiteX48" fmla="*/ 62768 w 1239877"/>
                <a:gd name="connsiteY48" fmla="*/ 341552 h 1233065"/>
                <a:gd name="connsiteX49" fmla="*/ 105561 w 1239877"/>
                <a:gd name="connsiteY49" fmla="*/ 267606 h 1233065"/>
                <a:gd name="connsiteX50" fmla="*/ 188369 w 1239877"/>
                <a:gd name="connsiteY50" fmla="*/ 277329 h 1233065"/>
                <a:gd name="connsiteX51" fmla="*/ 240092 w 1239877"/>
                <a:gd name="connsiteY51" fmla="*/ 219654 h 1233065"/>
                <a:gd name="connsiteX52" fmla="*/ 221903 w 1239877"/>
                <a:gd name="connsiteY52" fmla="*/ 138499 h 1233065"/>
                <a:gd name="connsiteX53" fmla="*/ 291020 w 1239877"/>
                <a:gd name="connsiteY53" fmla="*/ 88298 h 1233065"/>
                <a:gd name="connsiteX54" fmla="*/ 362122 w 1239877"/>
                <a:gd name="connsiteY54" fmla="*/ 130496 h 1233065"/>
                <a:gd name="connsiteX55" fmla="*/ 433620 w 1239877"/>
                <a:gd name="connsiteY55" fmla="*/ 98484 h 1233065"/>
                <a:gd name="connsiteX56" fmla="*/ 449824 w 1239877"/>
                <a:gd name="connsiteY56" fmla="*/ 17726 h 1233065"/>
                <a:gd name="connsiteX57" fmla="*/ 533427 w 1239877"/>
                <a:gd name="connsiteY57" fmla="*/ 0 h 1233065"/>
                <a:gd name="connsiteX58" fmla="*/ 580784 w 1239877"/>
                <a:gd name="connsiteY58" fmla="*/ 66935 h 1233065"/>
                <a:gd name="connsiteX59" fmla="*/ 659756 w 1239877"/>
                <a:gd name="connsiteY59" fmla="*/ 66935 h 1233065"/>
                <a:gd name="connsiteX60" fmla="*/ 707179 w 1239877"/>
                <a:gd name="connsiteY60" fmla="*/ 66 h 1233065"/>
                <a:gd name="connsiteX61" fmla="*/ 790715 w 1239877"/>
                <a:gd name="connsiteY61" fmla="*/ 17858 h 1233065"/>
                <a:gd name="connsiteX62" fmla="*/ 790715 w 1239877"/>
                <a:gd name="connsiteY62" fmla="*/ 17858 h 1233065"/>
                <a:gd name="connsiteX63" fmla="*/ 530516 w 1239877"/>
                <a:gd name="connsiteY63" fmla="*/ 1033717 h 1233065"/>
                <a:gd name="connsiteX64" fmla="*/ 1042249 w 1239877"/>
                <a:gd name="connsiteY64" fmla="*/ 701822 h 1233065"/>
                <a:gd name="connsiteX65" fmla="*/ 710354 w 1239877"/>
                <a:gd name="connsiteY65" fmla="*/ 190089 h 1233065"/>
                <a:gd name="connsiteX66" fmla="*/ 198687 w 1239877"/>
                <a:gd name="connsiteY66" fmla="*/ 521984 h 1233065"/>
                <a:gd name="connsiteX67" fmla="*/ 530582 w 1239877"/>
                <a:gd name="connsiteY67" fmla="*/ 1033717 h 123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877" h="1233065">
                  <a:moveTo>
                    <a:pt x="790715" y="17858"/>
                  </a:moveTo>
                  <a:lnTo>
                    <a:pt x="806787" y="98285"/>
                  </a:lnTo>
                  <a:cubicBezTo>
                    <a:pt x="831855" y="107347"/>
                    <a:pt x="855930" y="118128"/>
                    <a:pt x="878881" y="130430"/>
                  </a:cubicBezTo>
                  <a:lnTo>
                    <a:pt x="949387" y="88629"/>
                  </a:lnTo>
                  <a:lnTo>
                    <a:pt x="1018504" y="138896"/>
                  </a:lnTo>
                  <a:lnTo>
                    <a:pt x="1000382" y="219257"/>
                  </a:lnTo>
                  <a:cubicBezTo>
                    <a:pt x="1019166" y="237446"/>
                    <a:pt x="1036627" y="257024"/>
                    <a:pt x="1052567" y="277660"/>
                  </a:cubicBezTo>
                  <a:lnTo>
                    <a:pt x="1134714" y="268069"/>
                  </a:lnTo>
                  <a:lnTo>
                    <a:pt x="1177441" y="342081"/>
                  </a:lnTo>
                  <a:lnTo>
                    <a:pt x="1127703" y="408751"/>
                  </a:lnTo>
                  <a:cubicBezTo>
                    <a:pt x="1137294" y="432628"/>
                    <a:pt x="1145230" y="457299"/>
                    <a:pt x="1151381" y="482498"/>
                  </a:cubicBezTo>
                  <a:lnTo>
                    <a:pt x="1231015" y="507367"/>
                  </a:lnTo>
                  <a:lnTo>
                    <a:pt x="1239878" y="592358"/>
                  </a:lnTo>
                  <a:lnTo>
                    <a:pt x="1166462" y="633564"/>
                  </a:lnTo>
                  <a:cubicBezTo>
                    <a:pt x="1165404" y="658632"/>
                    <a:pt x="1162692" y="683897"/>
                    <a:pt x="1158062" y="709229"/>
                  </a:cubicBezTo>
                  <a:lnTo>
                    <a:pt x="1221623" y="765185"/>
                  </a:lnTo>
                  <a:lnTo>
                    <a:pt x="1195167" y="846406"/>
                  </a:lnTo>
                  <a:lnTo>
                    <a:pt x="1110242" y="854277"/>
                  </a:lnTo>
                  <a:cubicBezTo>
                    <a:pt x="1099130" y="876897"/>
                    <a:pt x="1086431" y="898459"/>
                    <a:pt x="1072475" y="919029"/>
                  </a:cubicBezTo>
                  <a:lnTo>
                    <a:pt x="1108191" y="996876"/>
                  </a:lnTo>
                  <a:lnTo>
                    <a:pt x="1050980" y="1060306"/>
                  </a:lnTo>
                  <a:lnTo>
                    <a:pt x="969163" y="1032593"/>
                  </a:lnTo>
                  <a:cubicBezTo>
                    <a:pt x="950247" y="1048268"/>
                    <a:pt x="930272" y="1062621"/>
                    <a:pt x="909372" y="1075650"/>
                  </a:cubicBezTo>
                  <a:lnTo>
                    <a:pt x="910364" y="1162361"/>
                  </a:lnTo>
                  <a:lnTo>
                    <a:pt x="832318" y="1197085"/>
                  </a:lnTo>
                  <a:lnTo>
                    <a:pt x="768359" y="1138021"/>
                  </a:lnTo>
                  <a:cubicBezTo>
                    <a:pt x="745011" y="1144635"/>
                    <a:pt x="721135" y="1149662"/>
                    <a:pt x="696861" y="1153101"/>
                  </a:cubicBezTo>
                  <a:lnTo>
                    <a:pt x="662335" y="1233066"/>
                  </a:lnTo>
                  <a:lnTo>
                    <a:pt x="576881" y="1233066"/>
                  </a:lnTo>
                  <a:lnTo>
                    <a:pt x="542290" y="1152705"/>
                  </a:lnTo>
                  <a:cubicBezTo>
                    <a:pt x="530384" y="1150985"/>
                    <a:pt x="518479" y="1148868"/>
                    <a:pt x="506507" y="1146355"/>
                  </a:cubicBezTo>
                  <a:cubicBezTo>
                    <a:pt x="494536" y="1143776"/>
                    <a:pt x="482829" y="1140865"/>
                    <a:pt x="471254" y="1137558"/>
                  </a:cubicBezTo>
                  <a:lnTo>
                    <a:pt x="406899" y="1196820"/>
                  </a:lnTo>
                  <a:lnTo>
                    <a:pt x="328853" y="1162030"/>
                  </a:lnTo>
                  <a:lnTo>
                    <a:pt x="329977" y="1074923"/>
                  </a:lnTo>
                  <a:cubicBezTo>
                    <a:pt x="309209" y="1061893"/>
                    <a:pt x="289499" y="1047540"/>
                    <a:pt x="270847" y="1031997"/>
                  </a:cubicBezTo>
                  <a:lnTo>
                    <a:pt x="188369" y="1059843"/>
                  </a:lnTo>
                  <a:lnTo>
                    <a:pt x="131224" y="996347"/>
                  </a:lnTo>
                  <a:lnTo>
                    <a:pt x="167469" y="917573"/>
                  </a:lnTo>
                  <a:cubicBezTo>
                    <a:pt x="153778" y="897202"/>
                    <a:pt x="141343" y="875905"/>
                    <a:pt x="130496" y="853880"/>
                  </a:cubicBezTo>
                  <a:lnTo>
                    <a:pt x="44447" y="845810"/>
                  </a:lnTo>
                  <a:lnTo>
                    <a:pt x="18056" y="764523"/>
                  </a:lnTo>
                  <a:lnTo>
                    <a:pt x="82412" y="708039"/>
                  </a:lnTo>
                  <a:cubicBezTo>
                    <a:pt x="78046" y="683633"/>
                    <a:pt x="75334" y="658698"/>
                    <a:pt x="74342" y="633564"/>
                  </a:cubicBezTo>
                  <a:lnTo>
                    <a:pt x="0" y="591763"/>
                  </a:lnTo>
                  <a:lnTo>
                    <a:pt x="8995" y="506838"/>
                  </a:lnTo>
                  <a:lnTo>
                    <a:pt x="89819" y="481638"/>
                  </a:lnTo>
                  <a:cubicBezTo>
                    <a:pt x="95970" y="456637"/>
                    <a:pt x="103709" y="432430"/>
                    <a:pt x="113035" y="409148"/>
                  </a:cubicBezTo>
                  <a:lnTo>
                    <a:pt x="62768" y="341552"/>
                  </a:lnTo>
                  <a:lnTo>
                    <a:pt x="105561" y="267606"/>
                  </a:lnTo>
                  <a:lnTo>
                    <a:pt x="188369" y="277329"/>
                  </a:lnTo>
                  <a:cubicBezTo>
                    <a:pt x="204309" y="256825"/>
                    <a:pt x="221572" y="237578"/>
                    <a:pt x="240092" y="219654"/>
                  </a:cubicBezTo>
                  <a:lnTo>
                    <a:pt x="221903" y="138499"/>
                  </a:lnTo>
                  <a:lnTo>
                    <a:pt x="291020" y="88298"/>
                  </a:lnTo>
                  <a:lnTo>
                    <a:pt x="362122" y="130496"/>
                  </a:lnTo>
                  <a:cubicBezTo>
                    <a:pt x="385139" y="118194"/>
                    <a:pt x="409016" y="107479"/>
                    <a:pt x="433620" y="98484"/>
                  </a:cubicBezTo>
                  <a:lnTo>
                    <a:pt x="449824" y="17726"/>
                  </a:lnTo>
                  <a:lnTo>
                    <a:pt x="533427" y="0"/>
                  </a:lnTo>
                  <a:lnTo>
                    <a:pt x="580784" y="66935"/>
                  </a:lnTo>
                  <a:cubicBezTo>
                    <a:pt x="606777" y="65083"/>
                    <a:pt x="633167" y="65083"/>
                    <a:pt x="659756" y="66935"/>
                  </a:cubicBezTo>
                  <a:lnTo>
                    <a:pt x="707179" y="66"/>
                  </a:lnTo>
                  <a:lnTo>
                    <a:pt x="790715" y="17858"/>
                  </a:lnTo>
                  <a:lnTo>
                    <a:pt x="790715" y="17858"/>
                  </a:lnTo>
                  <a:close/>
                  <a:moveTo>
                    <a:pt x="530516" y="1033717"/>
                  </a:moveTo>
                  <a:cubicBezTo>
                    <a:pt x="763465" y="1083389"/>
                    <a:pt x="992577" y="934770"/>
                    <a:pt x="1042249" y="701822"/>
                  </a:cubicBezTo>
                  <a:cubicBezTo>
                    <a:pt x="1091921" y="468873"/>
                    <a:pt x="943302" y="239761"/>
                    <a:pt x="710354" y="190089"/>
                  </a:cubicBezTo>
                  <a:cubicBezTo>
                    <a:pt x="477405" y="140417"/>
                    <a:pt x="248293" y="289036"/>
                    <a:pt x="198687" y="521984"/>
                  </a:cubicBezTo>
                  <a:cubicBezTo>
                    <a:pt x="149016" y="754933"/>
                    <a:pt x="297634" y="984045"/>
                    <a:pt x="530582" y="1033717"/>
                  </a:cubicBezTo>
                  <a:close/>
                </a:path>
              </a:pathLst>
            </a:custGeom>
            <a:solidFill>
              <a:schemeClr val="bg1"/>
            </a:solidFill>
            <a:ln w="661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62039DD-1B02-BB23-C9E9-4361D6E60955}"/>
                </a:ext>
              </a:extLst>
            </p:cNvPr>
            <p:cNvSpPr/>
            <p:nvPr/>
          </p:nvSpPr>
          <p:spPr>
            <a:xfrm>
              <a:off x="2178245" y="6410550"/>
              <a:ext cx="336290" cy="450247"/>
            </a:xfrm>
            <a:custGeom>
              <a:avLst/>
              <a:gdLst>
                <a:gd name="connsiteX0" fmla="*/ 19842 w 302727"/>
                <a:gd name="connsiteY0" fmla="*/ 405312 h 405311"/>
                <a:gd name="connsiteX1" fmla="*/ 282819 w 302727"/>
                <a:gd name="connsiteY1" fmla="*/ 405312 h 405311"/>
                <a:gd name="connsiteX2" fmla="*/ 302727 w 302727"/>
                <a:gd name="connsiteY2" fmla="*/ 385403 h 405311"/>
                <a:gd name="connsiteX3" fmla="*/ 302727 w 302727"/>
                <a:gd name="connsiteY3" fmla="*/ 35981 h 405311"/>
                <a:gd name="connsiteX4" fmla="*/ 282819 w 302727"/>
                <a:gd name="connsiteY4" fmla="*/ 16138 h 405311"/>
                <a:gd name="connsiteX5" fmla="*/ 214892 w 302727"/>
                <a:gd name="connsiteY5" fmla="*/ 16138 h 405311"/>
                <a:gd name="connsiteX6" fmla="*/ 214892 w 302727"/>
                <a:gd name="connsiteY6" fmla="*/ 51854 h 405311"/>
                <a:gd name="connsiteX7" fmla="*/ 265622 w 302727"/>
                <a:gd name="connsiteY7" fmla="*/ 51854 h 405311"/>
                <a:gd name="connsiteX8" fmla="*/ 265622 w 302727"/>
                <a:gd name="connsiteY8" fmla="*/ 369596 h 405311"/>
                <a:gd name="connsiteX9" fmla="*/ 37105 w 302727"/>
                <a:gd name="connsiteY9" fmla="*/ 369596 h 405311"/>
                <a:gd name="connsiteX10" fmla="*/ 37105 w 302727"/>
                <a:gd name="connsiteY10" fmla="*/ 51854 h 405311"/>
                <a:gd name="connsiteX11" fmla="*/ 87835 w 302727"/>
                <a:gd name="connsiteY11" fmla="*/ 51854 h 405311"/>
                <a:gd name="connsiteX12" fmla="*/ 87835 w 302727"/>
                <a:gd name="connsiteY12" fmla="*/ 16138 h 405311"/>
                <a:gd name="connsiteX13" fmla="*/ 19908 w 302727"/>
                <a:gd name="connsiteY13" fmla="*/ 16138 h 405311"/>
                <a:gd name="connsiteX14" fmla="*/ 0 w 302727"/>
                <a:gd name="connsiteY14" fmla="*/ 35981 h 405311"/>
                <a:gd name="connsiteX15" fmla="*/ 0 w 302727"/>
                <a:gd name="connsiteY15" fmla="*/ 385403 h 405311"/>
                <a:gd name="connsiteX16" fmla="*/ 19908 w 302727"/>
                <a:gd name="connsiteY16" fmla="*/ 405312 h 405311"/>
                <a:gd name="connsiteX17" fmla="*/ 19908 w 302727"/>
                <a:gd name="connsiteY17" fmla="*/ 405312 h 405311"/>
                <a:gd name="connsiteX18" fmla="*/ 192007 w 302727"/>
                <a:gd name="connsiteY18" fmla="*/ 0 h 405311"/>
                <a:gd name="connsiteX19" fmla="*/ 203780 w 302727"/>
                <a:gd name="connsiteY19" fmla="*/ 3968 h 405311"/>
                <a:gd name="connsiteX20" fmla="*/ 208344 w 302727"/>
                <a:gd name="connsiteY20" fmla="*/ 12831 h 405311"/>
                <a:gd name="connsiteX21" fmla="*/ 208344 w 302727"/>
                <a:gd name="connsiteY21" fmla="*/ 63165 h 405311"/>
                <a:gd name="connsiteX22" fmla="*/ 203780 w 302727"/>
                <a:gd name="connsiteY22" fmla="*/ 72027 h 405311"/>
                <a:gd name="connsiteX23" fmla="*/ 192007 w 302727"/>
                <a:gd name="connsiteY23" fmla="*/ 76062 h 405311"/>
                <a:gd name="connsiteX24" fmla="*/ 110720 w 302727"/>
                <a:gd name="connsiteY24" fmla="*/ 76062 h 405311"/>
                <a:gd name="connsiteX25" fmla="*/ 99013 w 302727"/>
                <a:gd name="connsiteY25" fmla="*/ 72027 h 405311"/>
                <a:gd name="connsiteX26" fmla="*/ 94449 w 302727"/>
                <a:gd name="connsiteY26" fmla="*/ 63165 h 405311"/>
                <a:gd name="connsiteX27" fmla="*/ 94449 w 302727"/>
                <a:gd name="connsiteY27" fmla="*/ 12831 h 405311"/>
                <a:gd name="connsiteX28" fmla="*/ 99013 w 302727"/>
                <a:gd name="connsiteY28" fmla="*/ 3968 h 405311"/>
                <a:gd name="connsiteX29" fmla="*/ 110720 w 302727"/>
                <a:gd name="connsiteY29" fmla="*/ 0 h 405311"/>
                <a:gd name="connsiteX30" fmla="*/ 192007 w 302727"/>
                <a:gd name="connsiteY30" fmla="*/ 0 h 405311"/>
                <a:gd name="connsiteX31" fmla="*/ 121633 w 302727"/>
                <a:gd name="connsiteY31" fmla="*/ 16469 h 405311"/>
                <a:gd name="connsiteX32" fmla="*/ 181094 w 302727"/>
                <a:gd name="connsiteY32" fmla="*/ 16469 h 405311"/>
                <a:gd name="connsiteX33" fmla="*/ 190883 w 302727"/>
                <a:gd name="connsiteY33" fmla="*/ 19842 h 405311"/>
                <a:gd name="connsiteX34" fmla="*/ 190883 w 302727"/>
                <a:gd name="connsiteY34" fmla="*/ 19842 h 405311"/>
                <a:gd name="connsiteX35" fmla="*/ 195314 w 302727"/>
                <a:gd name="connsiteY35" fmla="*/ 28771 h 405311"/>
                <a:gd name="connsiteX36" fmla="*/ 195314 w 302727"/>
                <a:gd name="connsiteY36" fmla="*/ 44777 h 405311"/>
                <a:gd name="connsiteX37" fmla="*/ 190883 w 302727"/>
                <a:gd name="connsiteY37" fmla="*/ 53706 h 405311"/>
                <a:gd name="connsiteX38" fmla="*/ 190883 w 302727"/>
                <a:gd name="connsiteY38" fmla="*/ 53706 h 405311"/>
                <a:gd name="connsiteX39" fmla="*/ 181094 w 302727"/>
                <a:gd name="connsiteY39" fmla="*/ 57080 h 405311"/>
                <a:gd name="connsiteX40" fmla="*/ 121633 w 302727"/>
                <a:gd name="connsiteY40" fmla="*/ 57080 h 405311"/>
                <a:gd name="connsiteX41" fmla="*/ 111844 w 302727"/>
                <a:gd name="connsiteY41" fmla="*/ 53706 h 405311"/>
                <a:gd name="connsiteX42" fmla="*/ 111844 w 302727"/>
                <a:gd name="connsiteY42" fmla="*/ 53706 h 405311"/>
                <a:gd name="connsiteX43" fmla="*/ 107413 w 302727"/>
                <a:gd name="connsiteY43" fmla="*/ 44777 h 405311"/>
                <a:gd name="connsiteX44" fmla="*/ 107413 w 302727"/>
                <a:gd name="connsiteY44" fmla="*/ 28771 h 405311"/>
                <a:gd name="connsiteX45" fmla="*/ 111844 w 302727"/>
                <a:gd name="connsiteY45" fmla="*/ 19842 h 405311"/>
                <a:gd name="connsiteX46" fmla="*/ 111844 w 302727"/>
                <a:gd name="connsiteY46" fmla="*/ 19842 h 405311"/>
                <a:gd name="connsiteX47" fmla="*/ 121633 w 302727"/>
                <a:gd name="connsiteY47" fmla="*/ 16403 h 405311"/>
                <a:gd name="connsiteX48" fmla="*/ 121633 w 302727"/>
                <a:gd name="connsiteY48" fmla="*/ 16403 h 405311"/>
                <a:gd name="connsiteX49" fmla="*/ 75930 w 302727"/>
                <a:gd name="connsiteY49" fmla="*/ 285795 h 405311"/>
                <a:gd name="connsiteX50" fmla="*/ 226731 w 302727"/>
                <a:gd name="connsiteY50" fmla="*/ 285795 h 405311"/>
                <a:gd name="connsiteX51" fmla="*/ 234866 w 302727"/>
                <a:gd name="connsiteY51" fmla="*/ 293997 h 405311"/>
                <a:gd name="connsiteX52" fmla="*/ 234866 w 302727"/>
                <a:gd name="connsiteY52" fmla="*/ 293997 h 405311"/>
                <a:gd name="connsiteX53" fmla="*/ 226731 w 302727"/>
                <a:gd name="connsiteY53" fmla="*/ 302132 h 405311"/>
                <a:gd name="connsiteX54" fmla="*/ 75930 w 302727"/>
                <a:gd name="connsiteY54" fmla="*/ 302132 h 405311"/>
                <a:gd name="connsiteX55" fmla="*/ 67795 w 302727"/>
                <a:gd name="connsiteY55" fmla="*/ 293997 h 405311"/>
                <a:gd name="connsiteX56" fmla="*/ 67795 w 302727"/>
                <a:gd name="connsiteY56" fmla="*/ 293997 h 405311"/>
                <a:gd name="connsiteX57" fmla="*/ 75930 w 302727"/>
                <a:gd name="connsiteY57" fmla="*/ 285795 h 405311"/>
                <a:gd name="connsiteX58" fmla="*/ 75930 w 302727"/>
                <a:gd name="connsiteY58" fmla="*/ 285795 h 405311"/>
                <a:gd name="connsiteX59" fmla="*/ 226930 w 302727"/>
                <a:gd name="connsiteY59" fmla="*/ 255436 h 405311"/>
                <a:gd name="connsiteX60" fmla="*/ 74673 w 302727"/>
                <a:gd name="connsiteY60" fmla="*/ 255436 h 405311"/>
                <a:gd name="connsiteX61" fmla="*/ 74475 w 302727"/>
                <a:gd name="connsiteY61" fmla="*/ 255304 h 405311"/>
                <a:gd name="connsiteX62" fmla="*/ 74078 w 302727"/>
                <a:gd name="connsiteY62" fmla="*/ 255304 h 405311"/>
                <a:gd name="connsiteX63" fmla="*/ 73879 w 302727"/>
                <a:gd name="connsiteY63" fmla="*/ 255172 h 405311"/>
                <a:gd name="connsiteX64" fmla="*/ 73681 w 302727"/>
                <a:gd name="connsiteY64" fmla="*/ 255172 h 405311"/>
                <a:gd name="connsiteX65" fmla="*/ 73483 w 302727"/>
                <a:gd name="connsiteY65" fmla="*/ 255039 h 405311"/>
                <a:gd name="connsiteX66" fmla="*/ 73284 w 302727"/>
                <a:gd name="connsiteY66" fmla="*/ 255039 h 405311"/>
                <a:gd name="connsiteX67" fmla="*/ 73086 w 302727"/>
                <a:gd name="connsiteY67" fmla="*/ 254907 h 405311"/>
                <a:gd name="connsiteX68" fmla="*/ 72887 w 302727"/>
                <a:gd name="connsiteY68" fmla="*/ 254907 h 405311"/>
                <a:gd name="connsiteX69" fmla="*/ 72689 w 302727"/>
                <a:gd name="connsiteY69" fmla="*/ 254775 h 405311"/>
                <a:gd name="connsiteX70" fmla="*/ 72491 w 302727"/>
                <a:gd name="connsiteY70" fmla="*/ 254775 h 405311"/>
                <a:gd name="connsiteX71" fmla="*/ 72491 w 302727"/>
                <a:gd name="connsiteY71" fmla="*/ 254643 h 405311"/>
                <a:gd name="connsiteX72" fmla="*/ 72292 w 302727"/>
                <a:gd name="connsiteY72" fmla="*/ 254643 h 405311"/>
                <a:gd name="connsiteX73" fmla="*/ 72160 w 302727"/>
                <a:gd name="connsiteY73" fmla="*/ 254510 h 405311"/>
                <a:gd name="connsiteX74" fmla="*/ 71961 w 302727"/>
                <a:gd name="connsiteY74" fmla="*/ 254510 h 405311"/>
                <a:gd name="connsiteX75" fmla="*/ 71763 w 302727"/>
                <a:gd name="connsiteY75" fmla="*/ 254312 h 405311"/>
                <a:gd name="connsiteX76" fmla="*/ 71631 w 302727"/>
                <a:gd name="connsiteY76" fmla="*/ 254312 h 405311"/>
                <a:gd name="connsiteX77" fmla="*/ 71631 w 302727"/>
                <a:gd name="connsiteY77" fmla="*/ 254180 h 405311"/>
                <a:gd name="connsiteX78" fmla="*/ 71432 w 302727"/>
                <a:gd name="connsiteY78" fmla="*/ 254180 h 405311"/>
                <a:gd name="connsiteX79" fmla="*/ 71432 w 302727"/>
                <a:gd name="connsiteY79" fmla="*/ 254047 h 405311"/>
                <a:gd name="connsiteX80" fmla="*/ 71300 w 302727"/>
                <a:gd name="connsiteY80" fmla="*/ 254047 h 405311"/>
                <a:gd name="connsiteX81" fmla="*/ 71300 w 302727"/>
                <a:gd name="connsiteY81" fmla="*/ 253915 h 405311"/>
                <a:gd name="connsiteX82" fmla="*/ 71168 w 302727"/>
                <a:gd name="connsiteY82" fmla="*/ 253915 h 405311"/>
                <a:gd name="connsiteX83" fmla="*/ 71168 w 302727"/>
                <a:gd name="connsiteY83" fmla="*/ 253783 h 405311"/>
                <a:gd name="connsiteX84" fmla="*/ 71035 w 302727"/>
                <a:gd name="connsiteY84" fmla="*/ 253650 h 405311"/>
                <a:gd name="connsiteX85" fmla="*/ 71035 w 302727"/>
                <a:gd name="connsiteY85" fmla="*/ 253650 h 405311"/>
                <a:gd name="connsiteX86" fmla="*/ 70903 w 302727"/>
                <a:gd name="connsiteY86" fmla="*/ 253518 h 405311"/>
                <a:gd name="connsiteX87" fmla="*/ 70771 w 302727"/>
                <a:gd name="connsiteY87" fmla="*/ 253386 h 405311"/>
                <a:gd name="connsiteX88" fmla="*/ 70771 w 302727"/>
                <a:gd name="connsiteY88" fmla="*/ 253386 h 405311"/>
                <a:gd name="connsiteX89" fmla="*/ 70639 w 302727"/>
                <a:gd name="connsiteY89" fmla="*/ 253254 h 405311"/>
                <a:gd name="connsiteX90" fmla="*/ 70639 w 302727"/>
                <a:gd name="connsiteY90" fmla="*/ 253254 h 405311"/>
                <a:gd name="connsiteX91" fmla="*/ 70506 w 302727"/>
                <a:gd name="connsiteY91" fmla="*/ 253121 h 405311"/>
                <a:gd name="connsiteX92" fmla="*/ 70506 w 302727"/>
                <a:gd name="connsiteY92" fmla="*/ 253121 h 405311"/>
                <a:gd name="connsiteX93" fmla="*/ 70374 w 302727"/>
                <a:gd name="connsiteY93" fmla="*/ 252989 h 405311"/>
                <a:gd name="connsiteX94" fmla="*/ 70374 w 302727"/>
                <a:gd name="connsiteY94" fmla="*/ 252989 h 405311"/>
                <a:gd name="connsiteX95" fmla="*/ 70242 w 302727"/>
                <a:gd name="connsiteY95" fmla="*/ 252857 h 405311"/>
                <a:gd name="connsiteX96" fmla="*/ 70110 w 302727"/>
                <a:gd name="connsiteY96" fmla="*/ 252725 h 405311"/>
                <a:gd name="connsiteX97" fmla="*/ 69977 w 302727"/>
                <a:gd name="connsiteY97" fmla="*/ 252592 h 405311"/>
                <a:gd name="connsiteX98" fmla="*/ 69977 w 302727"/>
                <a:gd name="connsiteY98" fmla="*/ 252592 h 405311"/>
                <a:gd name="connsiteX99" fmla="*/ 69845 w 302727"/>
                <a:gd name="connsiteY99" fmla="*/ 252460 h 405311"/>
                <a:gd name="connsiteX100" fmla="*/ 69845 w 302727"/>
                <a:gd name="connsiteY100" fmla="*/ 252460 h 405311"/>
                <a:gd name="connsiteX101" fmla="*/ 69713 w 302727"/>
                <a:gd name="connsiteY101" fmla="*/ 252328 h 405311"/>
                <a:gd name="connsiteX102" fmla="*/ 69713 w 302727"/>
                <a:gd name="connsiteY102" fmla="*/ 252328 h 405311"/>
                <a:gd name="connsiteX103" fmla="*/ 69580 w 302727"/>
                <a:gd name="connsiteY103" fmla="*/ 252195 h 405311"/>
                <a:gd name="connsiteX104" fmla="*/ 69448 w 302727"/>
                <a:gd name="connsiteY104" fmla="*/ 252063 h 405311"/>
                <a:gd name="connsiteX105" fmla="*/ 69448 w 302727"/>
                <a:gd name="connsiteY105" fmla="*/ 252063 h 405311"/>
                <a:gd name="connsiteX106" fmla="*/ 69316 w 302727"/>
                <a:gd name="connsiteY106" fmla="*/ 251865 h 405311"/>
                <a:gd name="connsiteX107" fmla="*/ 69183 w 302727"/>
                <a:gd name="connsiteY107" fmla="*/ 251732 h 405311"/>
                <a:gd name="connsiteX108" fmla="*/ 69051 w 302727"/>
                <a:gd name="connsiteY108" fmla="*/ 251600 h 405311"/>
                <a:gd name="connsiteX109" fmla="*/ 69051 w 302727"/>
                <a:gd name="connsiteY109" fmla="*/ 251600 h 405311"/>
                <a:gd name="connsiteX110" fmla="*/ 68919 w 302727"/>
                <a:gd name="connsiteY110" fmla="*/ 251402 h 405311"/>
                <a:gd name="connsiteX111" fmla="*/ 68919 w 302727"/>
                <a:gd name="connsiteY111" fmla="*/ 251269 h 405311"/>
                <a:gd name="connsiteX112" fmla="*/ 68853 w 302727"/>
                <a:gd name="connsiteY112" fmla="*/ 251269 h 405311"/>
                <a:gd name="connsiteX113" fmla="*/ 68720 w 302727"/>
                <a:gd name="connsiteY113" fmla="*/ 251071 h 405311"/>
                <a:gd name="connsiteX114" fmla="*/ 68720 w 302727"/>
                <a:gd name="connsiteY114" fmla="*/ 250873 h 405311"/>
                <a:gd name="connsiteX115" fmla="*/ 68522 w 302727"/>
                <a:gd name="connsiteY115" fmla="*/ 250740 h 405311"/>
                <a:gd name="connsiteX116" fmla="*/ 68522 w 302727"/>
                <a:gd name="connsiteY116" fmla="*/ 250740 h 405311"/>
                <a:gd name="connsiteX117" fmla="*/ 68522 w 302727"/>
                <a:gd name="connsiteY117" fmla="*/ 250542 h 405311"/>
                <a:gd name="connsiteX118" fmla="*/ 68390 w 302727"/>
                <a:gd name="connsiteY118" fmla="*/ 250343 h 405311"/>
                <a:gd name="connsiteX119" fmla="*/ 68390 w 302727"/>
                <a:gd name="connsiteY119" fmla="*/ 250145 h 405311"/>
                <a:gd name="connsiteX120" fmla="*/ 68257 w 302727"/>
                <a:gd name="connsiteY120" fmla="*/ 249947 h 405311"/>
                <a:gd name="connsiteX121" fmla="*/ 68257 w 302727"/>
                <a:gd name="connsiteY121" fmla="*/ 249748 h 405311"/>
                <a:gd name="connsiteX122" fmla="*/ 68125 w 302727"/>
                <a:gd name="connsiteY122" fmla="*/ 249550 h 405311"/>
                <a:gd name="connsiteX123" fmla="*/ 68125 w 302727"/>
                <a:gd name="connsiteY123" fmla="*/ 249351 h 405311"/>
                <a:gd name="connsiteX124" fmla="*/ 67993 w 302727"/>
                <a:gd name="connsiteY124" fmla="*/ 249153 h 405311"/>
                <a:gd name="connsiteX125" fmla="*/ 67993 w 302727"/>
                <a:gd name="connsiteY125" fmla="*/ 248756 h 405311"/>
                <a:gd name="connsiteX126" fmla="*/ 67861 w 302727"/>
                <a:gd name="connsiteY126" fmla="*/ 248558 h 405311"/>
                <a:gd name="connsiteX127" fmla="*/ 67861 w 302727"/>
                <a:gd name="connsiteY127" fmla="*/ 248161 h 405311"/>
                <a:gd name="connsiteX128" fmla="*/ 67728 w 302727"/>
                <a:gd name="connsiteY128" fmla="*/ 247962 h 405311"/>
                <a:gd name="connsiteX129" fmla="*/ 67728 w 302727"/>
                <a:gd name="connsiteY129" fmla="*/ 247103 h 405311"/>
                <a:gd name="connsiteX130" fmla="*/ 75864 w 302727"/>
                <a:gd name="connsiteY130" fmla="*/ 238967 h 405311"/>
                <a:gd name="connsiteX131" fmla="*/ 226665 w 302727"/>
                <a:gd name="connsiteY131" fmla="*/ 238967 h 405311"/>
                <a:gd name="connsiteX132" fmla="*/ 234800 w 302727"/>
                <a:gd name="connsiteY132" fmla="*/ 247103 h 405311"/>
                <a:gd name="connsiteX133" fmla="*/ 234800 w 302727"/>
                <a:gd name="connsiteY133" fmla="*/ 248359 h 405311"/>
                <a:gd name="connsiteX134" fmla="*/ 234668 w 302727"/>
                <a:gd name="connsiteY134" fmla="*/ 248558 h 405311"/>
                <a:gd name="connsiteX135" fmla="*/ 234668 w 302727"/>
                <a:gd name="connsiteY135" fmla="*/ 248955 h 405311"/>
                <a:gd name="connsiteX136" fmla="*/ 234536 w 302727"/>
                <a:gd name="connsiteY136" fmla="*/ 249153 h 405311"/>
                <a:gd name="connsiteX137" fmla="*/ 234536 w 302727"/>
                <a:gd name="connsiteY137" fmla="*/ 249351 h 405311"/>
                <a:gd name="connsiteX138" fmla="*/ 234404 w 302727"/>
                <a:gd name="connsiteY138" fmla="*/ 249550 h 405311"/>
                <a:gd name="connsiteX139" fmla="*/ 234404 w 302727"/>
                <a:gd name="connsiteY139" fmla="*/ 249748 h 405311"/>
                <a:gd name="connsiteX140" fmla="*/ 234271 w 302727"/>
                <a:gd name="connsiteY140" fmla="*/ 249947 h 405311"/>
                <a:gd name="connsiteX141" fmla="*/ 234271 w 302727"/>
                <a:gd name="connsiteY141" fmla="*/ 250145 h 405311"/>
                <a:gd name="connsiteX142" fmla="*/ 234139 w 302727"/>
                <a:gd name="connsiteY142" fmla="*/ 250343 h 405311"/>
                <a:gd name="connsiteX143" fmla="*/ 234139 w 302727"/>
                <a:gd name="connsiteY143" fmla="*/ 250542 h 405311"/>
                <a:gd name="connsiteX144" fmla="*/ 233941 w 302727"/>
                <a:gd name="connsiteY144" fmla="*/ 250740 h 405311"/>
                <a:gd name="connsiteX145" fmla="*/ 233941 w 302727"/>
                <a:gd name="connsiteY145" fmla="*/ 250740 h 405311"/>
                <a:gd name="connsiteX146" fmla="*/ 233941 w 302727"/>
                <a:gd name="connsiteY146" fmla="*/ 250939 h 405311"/>
                <a:gd name="connsiteX147" fmla="*/ 233742 w 302727"/>
                <a:gd name="connsiteY147" fmla="*/ 251137 h 405311"/>
                <a:gd name="connsiteX148" fmla="*/ 233610 w 302727"/>
                <a:gd name="connsiteY148" fmla="*/ 251269 h 405311"/>
                <a:gd name="connsiteX149" fmla="*/ 233610 w 302727"/>
                <a:gd name="connsiteY149" fmla="*/ 251269 h 405311"/>
                <a:gd name="connsiteX150" fmla="*/ 233610 w 302727"/>
                <a:gd name="connsiteY150" fmla="*/ 251468 h 405311"/>
                <a:gd name="connsiteX151" fmla="*/ 233411 w 302727"/>
                <a:gd name="connsiteY151" fmla="*/ 251600 h 405311"/>
                <a:gd name="connsiteX152" fmla="*/ 233411 w 302727"/>
                <a:gd name="connsiteY152" fmla="*/ 251600 h 405311"/>
                <a:gd name="connsiteX153" fmla="*/ 233279 w 302727"/>
                <a:gd name="connsiteY153" fmla="*/ 251732 h 405311"/>
                <a:gd name="connsiteX154" fmla="*/ 233147 w 302727"/>
                <a:gd name="connsiteY154" fmla="*/ 251865 h 405311"/>
                <a:gd name="connsiteX155" fmla="*/ 233015 w 302727"/>
                <a:gd name="connsiteY155" fmla="*/ 251997 h 405311"/>
                <a:gd name="connsiteX156" fmla="*/ 233015 w 302727"/>
                <a:gd name="connsiteY156" fmla="*/ 251997 h 405311"/>
                <a:gd name="connsiteX157" fmla="*/ 232882 w 302727"/>
                <a:gd name="connsiteY157" fmla="*/ 252129 h 405311"/>
                <a:gd name="connsiteX158" fmla="*/ 232750 w 302727"/>
                <a:gd name="connsiteY158" fmla="*/ 252262 h 405311"/>
                <a:gd name="connsiteX159" fmla="*/ 232750 w 302727"/>
                <a:gd name="connsiteY159" fmla="*/ 252262 h 405311"/>
                <a:gd name="connsiteX160" fmla="*/ 232618 w 302727"/>
                <a:gd name="connsiteY160" fmla="*/ 252394 h 405311"/>
                <a:gd name="connsiteX161" fmla="*/ 232618 w 302727"/>
                <a:gd name="connsiteY161" fmla="*/ 252394 h 405311"/>
                <a:gd name="connsiteX162" fmla="*/ 232485 w 302727"/>
                <a:gd name="connsiteY162" fmla="*/ 252526 h 405311"/>
                <a:gd name="connsiteX163" fmla="*/ 232485 w 302727"/>
                <a:gd name="connsiteY163" fmla="*/ 252526 h 405311"/>
                <a:gd name="connsiteX164" fmla="*/ 232353 w 302727"/>
                <a:gd name="connsiteY164" fmla="*/ 252658 h 405311"/>
                <a:gd name="connsiteX165" fmla="*/ 232221 w 302727"/>
                <a:gd name="connsiteY165" fmla="*/ 252791 h 405311"/>
                <a:gd name="connsiteX166" fmla="*/ 232089 w 302727"/>
                <a:gd name="connsiteY166" fmla="*/ 252923 h 405311"/>
                <a:gd name="connsiteX167" fmla="*/ 232089 w 302727"/>
                <a:gd name="connsiteY167" fmla="*/ 252923 h 405311"/>
                <a:gd name="connsiteX168" fmla="*/ 231956 w 302727"/>
                <a:gd name="connsiteY168" fmla="*/ 253055 h 405311"/>
                <a:gd name="connsiteX169" fmla="*/ 231956 w 302727"/>
                <a:gd name="connsiteY169" fmla="*/ 253055 h 405311"/>
                <a:gd name="connsiteX170" fmla="*/ 231824 w 302727"/>
                <a:gd name="connsiteY170" fmla="*/ 253188 h 405311"/>
                <a:gd name="connsiteX171" fmla="*/ 231824 w 302727"/>
                <a:gd name="connsiteY171" fmla="*/ 253188 h 405311"/>
                <a:gd name="connsiteX172" fmla="*/ 231692 w 302727"/>
                <a:gd name="connsiteY172" fmla="*/ 253320 h 405311"/>
                <a:gd name="connsiteX173" fmla="*/ 231692 w 302727"/>
                <a:gd name="connsiteY173" fmla="*/ 253320 h 405311"/>
                <a:gd name="connsiteX174" fmla="*/ 231559 w 302727"/>
                <a:gd name="connsiteY174" fmla="*/ 253452 h 405311"/>
                <a:gd name="connsiteX175" fmla="*/ 231427 w 302727"/>
                <a:gd name="connsiteY175" fmla="*/ 253584 h 405311"/>
                <a:gd name="connsiteX176" fmla="*/ 231427 w 302727"/>
                <a:gd name="connsiteY176" fmla="*/ 253584 h 405311"/>
                <a:gd name="connsiteX177" fmla="*/ 231295 w 302727"/>
                <a:gd name="connsiteY177" fmla="*/ 253717 h 405311"/>
                <a:gd name="connsiteX178" fmla="*/ 231295 w 302727"/>
                <a:gd name="connsiteY178" fmla="*/ 253717 h 405311"/>
                <a:gd name="connsiteX179" fmla="*/ 231163 w 302727"/>
                <a:gd name="connsiteY179" fmla="*/ 253849 h 405311"/>
                <a:gd name="connsiteX180" fmla="*/ 231163 w 302727"/>
                <a:gd name="connsiteY180" fmla="*/ 253849 h 405311"/>
                <a:gd name="connsiteX181" fmla="*/ 231030 w 302727"/>
                <a:gd name="connsiteY181" fmla="*/ 253981 h 405311"/>
                <a:gd name="connsiteX182" fmla="*/ 231030 w 302727"/>
                <a:gd name="connsiteY182" fmla="*/ 253981 h 405311"/>
                <a:gd name="connsiteX183" fmla="*/ 230832 w 302727"/>
                <a:gd name="connsiteY183" fmla="*/ 254114 h 405311"/>
                <a:gd name="connsiteX184" fmla="*/ 230832 w 302727"/>
                <a:gd name="connsiteY184" fmla="*/ 254114 h 405311"/>
                <a:gd name="connsiteX185" fmla="*/ 230700 w 302727"/>
                <a:gd name="connsiteY185" fmla="*/ 254246 h 405311"/>
                <a:gd name="connsiteX186" fmla="*/ 230567 w 302727"/>
                <a:gd name="connsiteY186" fmla="*/ 254378 h 405311"/>
                <a:gd name="connsiteX187" fmla="*/ 230369 w 302727"/>
                <a:gd name="connsiteY187" fmla="*/ 254378 h 405311"/>
                <a:gd name="connsiteX188" fmla="*/ 230171 w 302727"/>
                <a:gd name="connsiteY188" fmla="*/ 254576 h 405311"/>
                <a:gd name="connsiteX189" fmla="*/ 229972 w 302727"/>
                <a:gd name="connsiteY189" fmla="*/ 254576 h 405311"/>
                <a:gd name="connsiteX190" fmla="*/ 229774 w 302727"/>
                <a:gd name="connsiteY190" fmla="*/ 254709 h 405311"/>
                <a:gd name="connsiteX191" fmla="*/ 229575 w 302727"/>
                <a:gd name="connsiteY191" fmla="*/ 254709 h 405311"/>
                <a:gd name="connsiteX192" fmla="*/ 229377 w 302727"/>
                <a:gd name="connsiteY192" fmla="*/ 254841 h 405311"/>
                <a:gd name="connsiteX193" fmla="*/ 229178 w 302727"/>
                <a:gd name="connsiteY193" fmla="*/ 254841 h 405311"/>
                <a:gd name="connsiteX194" fmla="*/ 228980 w 302727"/>
                <a:gd name="connsiteY194" fmla="*/ 254973 h 405311"/>
                <a:gd name="connsiteX195" fmla="*/ 228782 w 302727"/>
                <a:gd name="connsiteY195" fmla="*/ 254973 h 405311"/>
                <a:gd name="connsiteX196" fmla="*/ 228583 w 302727"/>
                <a:gd name="connsiteY196" fmla="*/ 255106 h 405311"/>
                <a:gd name="connsiteX197" fmla="*/ 228385 w 302727"/>
                <a:gd name="connsiteY197" fmla="*/ 255106 h 405311"/>
                <a:gd name="connsiteX198" fmla="*/ 228186 w 302727"/>
                <a:gd name="connsiteY198" fmla="*/ 255238 h 405311"/>
                <a:gd name="connsiteX199" fmla="*/ 227591 w 302727"/>
                <a:gd name="connsiteY199" fmla="*/ 255238 h 405311"/>
                <a:gd name="connsiteX200" fmla="*/ 227591 w 302727"/>
                <a:gd name="connsiteY200" fmla="*/ 255370 h 405311"/>
                <a:gd name="connsiteX201" fmla="*/ 226797 w 302727"/>
                <a:gd name="connsiteY201" fmla="*/ 255370 h 405311"/>
                <a:gd name="connsiteX202" fmla="*/ 234866 w 302727"/>
                <a:gd name="connsiteY202" fmla="*/ 247301 h 405311"/>
                <a:gd name="connsiteX203" fmla="*/ 234866 w 302727"/>
                <a:gd name="connsiteY203" fmla="*/ 247301 h 405311"/>
                <a:gd name="connsiteX204" fmla="*/ 67728 w 302727"/>
                <a:gd name="connsiteY204" fmla="*/ 247301 h 405311"/>
                <a:gd name="connsiteX205" fmla="*/ 67728 w 302727"/>
                <a:gd name="connsiteY205" fmla="*/ 247301 h 405311"/>
                <a:gd name="connsiteX206" fmla="*/ 75864 w 302727"/>
                <a:gd name="connsiteY206" fmla="*/ 192470 h 405311"/>
                <a:gd name="connsiteX207" fmla="*/ 226665 w 302727"/>
                <a:gd name="connsiteY207" fmla="*/ 192470 h 405311"/>
                <a:gd name="connsiteX208" fmla="*/ 234800 w 302727"/>
                <a:gd name="connsiteY208" fmla="*/ 200606 h 405311"/>
                <a:gd name="connsiteX209" fmla="*/ 234800 w 302727"/>
                <a:gd name="connsiteY209" fmla="*/ 200606 h 405311"/>
                <a:gd name="connsiteX210" fmla="*/ 226665 w 302727"/>
                <a:gd name="connsiteY210" fmla="*/ 208807 h 405311"/>
                <a:gd name="connsiteX211" fmla="*/ 75864 w 302727"/>
                <a:gd name="connsiteY211" fmla="*/ 208807 h 405311"/>
                <a:gd name="connsiteX212" fmla="*/ 67728 w 302727"/>
                <a:gd name="connsiteY212" fmla="*/ 200606 h 405311"/>
                <a:gd name="connsiteX213" fmla="*/ 67728 w 302727"/>
                <a:gd name="connsiteY213" fmla="*/ 200606 h 405311"/>
                <a:gd name="connsiteX214" fmla="*/ 75864 w 302727"/>
                <a:gd name="connsiteY214" fmla="*/ 192470 h 405311"/>
                <a:gd name="connsiteX215" fmla="*/ 75864 w 302727"/>
                <a:gd name="connsiteY215" fmla="*/ 192470 h 405311"/>
                <a:gd name="connsiteX216" fmla="*/ 75864 w 302727"/>
                <a:gd name="connsiteY216" fmla="*/ 145841 h 405311"/>
                <a:gd name="connsiteX217" fmla="*/ 226665 w 302727"/>
                <a:gd name="connsiteY217" fmla="*/ 145841 h 405311"/>
                <a:gd name="connsiteX218" fmla="*/ 234800 w 302727"/>
                <a:gd name="connsiteY218" fmla="*/ 153976 h 405311"/>
                <a:gd name="connsiteX219" fmla="*/ 234800 w 302727"/>
                <a:gd name="connsiteY219" fmla="*/ 153976 h 405311"/>
                <a:gd name="connsiteX220" fmla="*/ 226665 w 302727"/>
                <a:gd name="connsiteY220" fmla="*/ 162178 h 405311"/>
                <a:gd name="connsiteX221" fmla="*/ 75864 w 302727"/>
                <a:gd name="connsiteY221" fmla="*/ 162178 h 405311"/>
                <a:gd name="connsiteX222" fmla="*/ 67728 w 302727"/>
                <a:gd name="connsiteY222" fmla="*/ 153976 h 405311"/>
                <a:gd name="connsiteX223" fmla="*/ 67728 w 302727"/>
                <a:gd name="connsiteY223" fmla="*/ 153976 h 405311"/>
                <a:gd name="connsiteX224" fmla="*/ 75864 w 302727"/>
                <a:gd name="connsiteY224" fmla="*/ 145841 h 405311"/>
                <a:gd name="connsiteX225" fmla="*/ 75864 w 302727"/>
                <a:gd name="connsiteY225" fmla="*/ 145841 h 405311"/>
                <a:gd name="connsiteX226" fmla="*/ 75864 w 302727"/>
                <a:gd name="connsiteY226" fmla="*/ 101923 h 405311"/>
                <a:gd name="connsiteX227" fmla="*/ 226665 w 302727"/>
                <a:gd name="connsiteY227" fmla="*/ 101923 h 405311"/>
                <a:gd name="connsiteX228" fmla="*/ 234800 w 302727"/>
                <a:gd name="connsiteY228" fmla="*/ 110125 h 405311"/>
                <a:gd name="connsiteX229" fmla="*/ 234800 w 302727"/>
                <a:gd name="connsiteY229" fmla="*/ 110125 h 405311"/>
                <a:gd name="connsiteX230" fmla="*/ 226665 w 302727"/>
                <a:gd name="connsiteY230" fmla="*/ 118260 h 405311"/>
                <a:gd name="connsiteX231" fmla="*/ 75864 w 302727"/>
                <a:gd name="connsiteY231" fmla="*/ 118260 h 405311"/>
                <a:gd name="connsiteX232" fmla="*/ 67728 w 302727"/>
                <a:gd name="connsiteY232" fmla="*/ 110125 h 405311"/>
                <a:gd name="connsiteX233" fmla="*/ 67728 w 302727"/>
                <a:gd name="connsiteY233" fmla="*/ 110125 h 405311"/>
                <a:gd name="connsiteX234" fmla="*/ 75864 w 302727"/>
                <a:gd name="connsiteY234" fmla="*/ 101923 h 405311"/>
                <a:gd name="connsiteX235" fmla="*/ 75864 w 302727"/>
                <a:gd name="connsiteY235" fmla="*/ 101923 h 405311"/>
                <a:gd name="connsiteX236" fmla="*/ 113895 w 302727"/>
                <a:gd name="connsiteY236" fmla="*/ 51854 h 405311"/>
                <a:gd name="connsiteX237" fmla="*/ 113895 w 302727"/>
                <a:gd name="connsiteY237" fmla="*/ 28837 h 405311"/>
                <a:gd name="connsiteX238" fmla="*/ 115879 w 302727"/>
                <a:gd name="connsiteY238" fmla="*/ 25001 h 405311"/>
                <a:gd name="connsiteX239" fmla="*/ 115879 w 302727"/>
                <a:gd name="connsiteY239" fmla="*/ 25001 h 405311"/>
                <a:gd name="connsiteX240" fmla="*/ 121501 w 302727"/>
                <a:gd name="connsiteY240" fmla="*/ 23149 h 405311"/>
                <a:gd name="connsiteX241" fmla="*/ 180962 w 302727"/>
                <a:gd name="connsiteY241" fmla="*/ 23149 h 405311"/>
                <a:gd name="connsiteX242" fmla="*/ 186584 w 302727"/>
                <a:gd name="connsiteY242" fmla="*/ 25001 h 405311"/>
                <a:gd name="connsiteX243" fmla="*/ 186584 w 302727"/>
                <a:gd name="connsiteY243" fmla="*/ 25001 h 405311"/>
                <a:gd name="connsiteX244" fmla="*/ 188568 w 302727"/>
                <a:gd name="connsiteY244" fmla="*/ 28837 h 405311"/>
                <a:gd name="connsiteX245" fmla="*/ 188568 w 302727"/>
                <a:gd name="connsiteY245" fmla="*/ 51854 h 405311"/>
                <a:gd name="connsiteX246" fmla="*/ 113829 w 302727"/>
                <a:gd name="connsiteY246" fmla="*/ 51854 h 40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02727" h="405311">
                  <a:moveTo>
                    <a:pt x="19842" y="405312"/>
                  </a:moveTo>
                  <a:lnTo>
                    <a:pt x="282819" y="405312"/>
                  </a:lnTo>
                  <a:cubicBezTo>
                    <a:pt x="293732" y="405312"/>
                    <a:pt x="302727" y="396383"/>
                    <a:pt x="302727" y="385403"/>
                  </a:cubicBezTo>
                  <a:lnTo>
                    <a:pt x="302727" y="35981"/>
                  </a:lnTo>
                  <a:cubicBezTo>
                    <a:pt x="302727" y="25067"/>
                    <a:pt x="293798" y="16138"/>
                    <a:pt x="282819" y="16138"/>
                  </a:cubicBezTo>
                  <a:lnTo>
                    <a:pt x="214892" y="16138"/>
                  </a:lnTo>
                  <a:lnTo>
                    <a:pt x="214892" y="51854"/>
                  </a:lnTo>
                  <a:lnTo>
                    <a:pt x="265622" y="51854"/>
                  </a:lnTo>
                  <a:lnTo>
                    <a:pt x="265622" y="369596"/>
                  </a:lnTo>
                  <a:lnTo>
                    <a:pt x="37105" y="369596"/>
                  </a:lnTo>
                  <a:lnTo>
                    <a:pt x="37105" y="51854"/>
                  </a:lnTo>
                  <a:lnTo>
                    <a:pt x="87835" y="51854"/>
                  </a:lnTo>
                  <a:lnTo>
                    <a:pt x="87835" y="16138"/>
                  </a:lnTo>
                  <a:lnTo>
                    <a:pt x="19908" y="16138"/>
                  </a:lnTo>
                  <a:cubicBezTo>
                    <a:pt x="8995" y="16138"/>
                    <a:pt x="0" y="25067"/>
                    <a:pt x="0" y="35981"/>
                  </a:cubicBezTo>
                  <a:lnTo>
                    <a:pt x="0" y="385403"/>
                  </a:lnTo>
                  <a:cubicBezTo>
                    <a:pt x="0" y="396317"/>
                    <a:pt x="8929" y="405312"/>
                    <a:pt x="19908" y="405312"/>
                  </a:cubicBezTo>
                  <a:lnTo>
                    <a:pt x="19908" y="405312"/>
                  </a:lnTo>
                  <a:close/>
                  <a:moveTo>
                    <a:pt x="192007" y="0"/>
                  </a:moveTo>
                  <a:cubicBezTo>
                    <a:pt x="196637" y="0"/>
                    <a:pt x="200738" y="1521"/>
                    <a:pt x="203780" y="3968"/>
                  </a:cubicBezTo>
                  <a:cubicBezTo>
                    <a:pt x="206558" y="6283"/>
                    <a:pt x="208344" y="9458"/>
                    <a:pt x="208344" y="12831"/>
                  </a:cubicBezTo>
                  <a:lnTo>
                    <a:pt x="208344" y="63165"/>
                  </a:lnTo>
                  <a:cubicBezTo>
                    <a:pt x="208344" y="66604"/>
                    <a:pt x="206624" y="69713"/>
                    <a:pt x="203780" y="72027"/>
                  </a:cubicBezTo>
                  <a:cubicBezTo>
                    <a:pt x="200804" y="74475"/>
                    <a:pt x="196637" y="76062"/>
                    <a:pt x="192007" y="76062"/>
                  </a:cubicBezTo>
                  <a:lnTo>
                    <a:pt x="110720" y="76062"/>
                  </a:lnTo>
                  <a:cubicBezTo>
                    <a:pt x="106090" y="76062"/>
                    <a:pt x="101989" y="74541"/>
                    <a:pt x="99013" y="72027"/>
                  </a:cubicBezTo>
                  <a:cubicBezTo>
                    <a:pt x="96169" y="69713"/>
                    <a:pt x="94449" y="66538"/>
                    <a:pt x="94449" y="63165"/>
                  </a:cubicBezTo>
                  <a:lnTo>
                    <a:pt x="94449" y="12831"/>
                  </a:lnTo>
                  <a:cubicBezTo>
                    <a:pt x="94449" y="9392"/>
                    <a:pt x="96169" y="6283"/>
                    <a:pt x="99013" y="3968"/>
                  </a:cubicBezTo>
                  <a:cubicBezTo>
                    <a:pt x="101989" y="1521"/>
                    <a:pt x="106156" y="0"/>
                    <a:pt x="110720" y="0"/>
                  </a:cubicBezTo>
                  <a:lnTo>
                    <a:pt x="192007" y="0"/>
                  </a:lnTo>
                  <a:close/>
                  <a:moveTo>
                    <a:pt x="121633" y="16469"/>
                  </a:moveTo>
                  <a:lnTo>
                    <a:pt x="181094" y="16469"/>
                  </a:lnTo>
                  <a:cubicBezTo>
                    <a:pt x="184864" y="16469"/>
                    <a:pt x="188369" y="17792"/>
                    <a:pt x="190883" y="19842"/>
                  </a:cubicBezTo>
                  <a:lnTo>
                    <a:pt x="190883" y="19842"/>
                  </a:lnTo>
                  <a:cubicBezTo>
                    <a:pt x="193595" y="22091"/>
                    <a:pt x="195314" y="25266"/>
                    <a:pt x="195314" y="28771"/>
                  </a:cubicBezTo>
                  <a:lnTo>
                    <a:pt x="195314" y="44777"/>
                  </a:lnTo>
                  <a:cubicBezTo>
                    <a:pt x="195314" y="48283"/>
                    <a:pt x="193595" y="51458"/>
                    <a:pt x="190883" y="53706"/>
                  </a:cubicBezTo>
                  <a:lnTo>
                    <a:pt x="190883" y="53706"/>
                  </a:lnTo>
                  <a:cubicBezTo>
                    <a:pt x="188369" y="55823"/>
                    <a:pt x="184864" y="57080"/>
                    <a:pt x="181094" y="57080"/>
                  </a:cubicBezTo>
                  <a:lnTo>
                    <a:pt x="121633" y="57080"/>
                  </a:lnTo>
                  <a:cubicBezTo>
                    <a:pt x="117797" y="57080"/>
                    <a:pt x="114358" y="55757"/>
                    <a:pt x="111844" y="53706"/>
                  </a:cubicBezTo>
                  <a:lnTo>
                    <a:pt x="111844" y="53706"/>
                  </a:lnTo>
                  <a:cubicBezTo>
                    <a:pt x="109133" y="51458"/>
                    <a:pt x="107413" y="48283"/>
                    <a:pt x="107413" y="44777"/>
                  </a:cubicBezTo>
                  <a:lnTo>
                    <a:pt x="107413" y="28771"/>
                  </a:lnTo>
                  <a:cubicBezTo>
                    <a:pt x="107413" y="25266"/>
                    <a:pt x="109133" y="22091"/>
                    <a:pt x="111844" y="19842"/>
                  </a:cubicBezTo>
                  <a:lnTo>
                    <a:pt x="111844" y="19842"/>
                  </a:lnTo>
                  <a:cubicBezTo>
                    <a:pt x="114358" y="17726"/>
                    <a:pt x="117863" y="16403"/>
                    <a:pt x="121633" y="16403"/>
                  </a:cubicBezTo>
                  <a:lnTo>
                    <a:pt x="121633" y="16403"/>
                  </a:lnTo>
                  <a:close/>
                  <a:moveTo>
                    <a:pt x="75930" y="285795"/>
                  </a:moveTo>
                  <a:lnTo>
                    <a:pt x="226731" y="285795"/>
                  </a:lnTo>
                  <a:cubicBezTo>
                    <a:pt x="231229" y="285795"/>
                    <a:pt x="234866" y="289499"/>
                    <a:pt x="234866" y="293997"/>
                  </a:cubicBezTo>
                  <a:lnTo>
                    <a:pt x="234866" y="293997"/>
                  </a:lnTo>
                  <a:cubicBezTo>
                    <a:pt x="234866" y="298494"/>
                    <a:pt x="231163" y="302132"/>
                    <a:pt x="226731" y="302132"/>
                  </a:cubicBezTo>
                  <a:lnTo>
                    <a:pt x="75930" y="302132"/>
                  </a:lnTo>
                  <a:cubicBezTo>
                    <a:pt x="71432" y="302132"/>
                    <a:pt x="67795" y="298494"/>
                    <a:pt x="67795" y="293997"/>
                  </a:cubicBezTo>
                  <a:lnTo>
                    <a:pt x="67795" y="293997"/>
                  </a:lnTo>
                  <a:cubicBezTo>
                    <a:pt x="67795" y="289499"/>
                    <a:pt x="71498" y="285795"/>
                    <a:pt x="75930" y="285795"/>
                  </a:cubicBezTo>
                  <a:lnTo>
                    <a:pt x="75930" y="285795"/>
                  </a:lnTo>
                  <a:close/>
                  <a:moveTo>
                    <a:pt x="226930" y="255436"/>
                  </a:moveTo>
                  <a:lnTo>
                    <a:pt x="74673" y="255436"/>
                  </a:lnTo>
                  <a:lnTo>
                    <a:pt x="74475" y="255304"/>
                  </a:lnTo>
                  <a:lnTo>
                    <a:pt x="74078" y="255304"/>
                  </a:lnTo>
                  <a:lnTo>
                    <a:pt x="73879" y="255172"/>
                  </a:lnTo>
                  <a:lnTo>
                    <a:pt x="73681" y="255172"/>
                  </a:lnTo>
                  <a:lnTo>
                    <a:pt x="73483" y="255039"/>
                  </a:lnTo>
                  <a:lnTo>
                    <a:pt x="73284" y="255039"/>
                  </a:lnTo>
                  <a:lnTo>
                    <a:pt x="73086" y="254907"/>
                  </a:lnTo>
                  <a:lnTo>
                    <a:pt x="72887" y="254907"/>
                  </a:lnTo>
                  <a:lnTo>
                    <a:pt x="72689" y="254775"/>
                  </a:lnTo>
                  <a:lnTo>
                    <a:pt x="72491" y="254775"/>
                  </a:lnTo>
                  <a:lnTo>
                    <a:pt x="72491" y="254643"/>
                  </a:lnTo>
                  <a:lnTo>
                    <a:pt x="72292" y="254643"/>
                  </a:lnTo>
                  <a:lnTo>
                    <a:pt x="72160" y="254510"/>
                  </a:lnTo>
                  <a:lnTo>
                    <a:pt x="71961" y="254510"/>
                  </a:lnTo>
                  <a:lnTo>
                    <a:pt x="71763" y="254312"/>
                  </a:lnTo>
                  <a:lnTo>
                    <a:pt x="71631" y="254312"/>
                  </a:lnTo>
                  <a:lnTo>
                    <a:pt x="71631" y="254180"/>
                  </a:lnTo>
                  <a:lnTo>
                    <a:pt x="71432" y="254180"/>
                  </a:lnTo>
                  <a:lnTo>
                    <a:pt x="71432" y="254047"/>
                  </a:lnTo>
                  <a:lnTo>
                    <a:pt x="71300" y="254047"/>
                  </a:lnTo>
                  <a:lnTo>
                    <a:pt x="71300" y="253915"/>
                  </a:lnTo>
                  <a:lnTo>
                    <a:pt x="71168" y="253915"/>
                  </a:lnTo>
                  <a:lnTo>
                    <a:pt x="71168" y="253783"/>
                  </a:lnTo>
                  <a:lnTo>
                    <a:pt x="71035" y="253650"/>
                  </a:lnTo>
                  <a:lnTo>
                    <a:pt x="71035" y="253650"/>
                  </a:lnTo>
                  <a:lnTo>
                    <a:pt x="70903" y="253518"/>
                  </a:lnTo>
                  <a:lnTo>
                    <a:pt x="70771" y="253386"/>
                  </a:lnTo>
                  <a:lnTo>
                    <a:pt x="70771" y="253386"/>
                  </a:lnTo>
                  <a:lnTo>
                    <a:pt x="70639" y="253254"/>
                  </a:lnTo>
                  <a:lnTo>
                    <a:pt x="70639" y="253254"/>
                  </a:lnTo>
                  <a:lnTo>
                    <a:pt x="70506" y="253121"/>
                  </a:lnTo>
                  <a:lnTo>
                    <a:pt x="70506" y="253121"/>
                  </a:lnTo>
                  <a:lnTo>
                    <a:pt x="70374" y="252989"/>
                  </a:lnTo>
                  <a:lnTo>
                    <a:pt x="70374" y="252989"/>
                  </a:lnTo>
                  <a:lnTo>
                    <a:pt x="70242" y="252857"/>
                  </a:lnTo>
                  <a:lnTo>
                    <a:pt x="70110" y="252725"/>
                  </a:lnTo>
                  <a:lnTo>
                    <a:pt x="69977" y="252592"/>
                  </a:lnTo>
                  <a:lnTo>
                    <a:pt x="69977" y="252592"/>
                  </a:lnTo>
                  <a:lnTo>
                    <a:pt x="69845" y="252460"/>
                  </a:lnTo>
                  <a:lnTo>
                    <a:pt x="69845" y="252460"/>
                  </a:lnTo>
                  <a:lnTo>
                    <a:pt x="69713" y="252328"/>
                  </a:lnTo>
                  <a:lnTo>
                    <a:pt x="69713" y="252328"/>
                  </a:lnTo>
                  <a:lnTo>
                    <a:pt x="69580" y="252195"/>
                  </a:lnTo>
                  <a:lnTo>
                    <a:pt x="69448" y="252063"/>
                  </a:lnTo>
                  <a:lnTo>
                    <a:pt x="69448" y="252063"/>
                  </a:lnTo>
                  <a:lnTo>
                    <a:pt x="69316" y="251865"/>
                  </a:lnTo>
                  <a:lnTo>
                    <a:pt x="69183" y="251732"/>
                  </a:lnTo>
                  <a:lnTo>
                    <a:pt x="69051" y="251600"/>
                  </a:lnTo>
                  <a:lnTo>
                    <a:pt x="69051" y="251600"/>
                  </a:lnTo>
                  <a:lnTo>
                    <a:pt x="68919" y="251402"/>
                  </a:lnTo>
                  <a:lnTo>
                    <a:pt x="68919" y="251269"/>
                  </a:lnTo>
                  <a:lnTo>
                    <a:pt x="68853" y="251269"/>
                  </a:lnTo>
                  <a:lnTo>
                    <a:pt x="68720" y="251071"/>
                  </a:lnTo>
                  <a:lnTo>
                    <a:pt x="68720" y="250873"/>
                  </a:lnTo>
                  <a:lnTo>
                    <a:pt x="68522" y="250740"/>
                  </a:lnTo>
                  <a:lnTo>
                    <a:pt x="68522" y="250740"/>
                  </a:lnTo>
                  <a:lnTo>
                    <a:pt x="68522" y="250542"/>
                  </a:lnTo>
                  <a:lnTo>
                    <a:pt x="68390" y="250343"/>
                  </a:lnTo>
                  <a:lnTo>
                    <a:pt x="68390" y="250145"/>
                  </a:lnTo>
                  <a:lnTo>
                    <a:pt x="68257" y="249947"/>
                  </a:lnTo>
                  <a:lnTo>
                    <a:pt x="68257" y="249748"/>
                  </a:lnTo>
                  <a:lnTo>
                    <a:pt x="68125" y="249550"/>
                  </a:lnTo>
                  <a:lnTo>
                    <a:pt x="68125" y="249351"/>
                  </a:lnTo>
                  <a:lnTo>
                    <a:pt x="67993" y="249153"/>
                  </a:lnTo>
                  <a:lnTo>
                    <a:pt x="67993" y="248756"/>
                  </a:lnTo>
                  <a:lnTo>
                    <a:pt x="67861" y="248558"/>
                  </a:lnTo>
                  <a:lnTo>
                    <a:pt x="67861" y="248161"/>
                  </a:lnTo>
                  <a:lnTo>
                    <a:pt x="67728" y="247962"/>
                  </a:lnTo>
                  <a:lnTo>
                    <a:pt x="67728" y="247103"/>
                  </a:lnTo>
                  <a:cubicBezTo>
                    <a:pt x="67728" y="242605"/>
                    <a:pt x="71366" y="238967"/>
                    <a:pt x="75864" y="238967"/>
                  </a:cubicBezTo>
                  <a:lnTo>
                    <a:pt x="226665" y="238967"/>
                  </a:lnTo>
                  <a:cubicBezTo>
                    <a:pt x="231163" y="238967"/>
                    <a:pt x="234800" y="242671"/>
                    <a:pt x="234800" y="247103"/>
                  </a:cubicBezTo>
                  <a:lnTo>
                    <a:pt x="234800" y="248359"/>
                  </a:lnTo>
                  <a:lnTo>
                    <a:pt x="234668" y="248558"/>
                  </a:lnTo>
                  <a:lnTo>
                    <a:pt x="234668" y="248955"/>
                  </a:lnTo>
                  <a:lnTo>
                    <a:pt x="234536" y="249153"/>
                  </a:lnTo>
                  <a:lnTo>
                    <a:pt x="234536" y="249351"/>
                  </a:lnTo>
                  <a:lnTo>
                    <a:pt x="234404" y="249550"/>
                  </a:lnTo>
                  <a:lnTo>
                    <a:pt x="234404" y="249748"/>
                  </a:lnTo>
                  <a:lnTo>
                    <a:pt x="234271" y="249947"/>
                  </a:lnTo>
                  <a:lnTo>
                    <a:pt x="234271" y="250145"/>
                  </a:lnTo>
                  <a:lnTo>
                    <a:pt x="234139" y="250343"/>
                  </a:lnTo>
                  <a:lnTo>
                    <a:pt x="234139" y="250542"/>
                  </a:lnTo>
                  <a:lnTo>
                    <a:pt x="233941" y="250740"/>
                  </a:lnTo>
                  <a:lnTo>
                    <a:pt x="233941" y="250740"/>
                  </a:lnTo>
                  <a:lnTo>
                    <a:pt x="233941" y="250939"/>
                  </a:lnTo>
                  <a:lnTo>
                    <a:pt x="233742" y="251137"/>
                  </a:lnTo>
                  <a:lnTo>
                    <a:pt x="233610" y="251269"/>
                  </a:lnTo>
                  <a:lnTo>
                    <a:pt x="233610" y="251269"/>
                  </a:lnTo>
                  <a:lnTo>
                    <a:pt x="233610" y="251468"/>
                  </a:lnTo>
                  <a:lnTo>
                    <a:pt x="233411" y="251600"/>
                  </a:lnTo>
                  <a:lnTo>
                    <a:pt x="233411" y="251600"/>
                  </a:lnTo>
                  <a:lnTo>
                    <a:pt x="233279" y="251732"/>
                  </a:lnTo>
                  <a:lnTo>
                    <a:pt x="233147" y="251865"/>
                  </a:lnTo>
                  <a:lnTo>
                    <a:pt x="233015" y="251997"/>
                  </a:lnTo>
                  <a:lnTo>
                    <a:pt x="233015" y="251997"/>
                  </a:lnTo>
                  <a:lnTo>
                    <a:pt x="232882" y="252129"/>
                  </a:lnTo>
                  <a:lnTo>
                    <a:pt x="232750" y="252262"/>
                  </a:lnTo>
                  <a:lnTo>
                    <a:pt x="232750" y="252262"/>
                  </a:lnTo>
                  <a:lnTo>
                    <a:pt x="232618" y="252394"/>
                  </a:lnTo>
                  <a:lnTo>
                    <a:pt x="232618" y="252394"/>
                  </a:lnTo>
                  <a:lnTo>
                    <a:pt x="232485" y="252526"/>
                  </a:lnTo>
                  <a:lnTo>
                    <a:pt x="232485" y="252526"/>
                  </a:lnTo>
                  <a:lnTo>
                    <a:pt x="232353" y="252658"/>
                  </a:lnTo>
                  <a:lnTo>
                    <a:pt x="232221" y="252791"/>
                  </a:lnTo>
                  <a:lnTo>
                    <a:pt x="232089" y="252923"/>
                  </a:lnTo>
                  <a:lnTo>
                    <a:pt x="232089" y="252923"/>
                  </a:lnTo>
                  <a:lnTo>
                    <a:pt x="231956" y="253055"/>
                  </a:lnTo>
                  <a:lnTo>
                    <a:pt x="231956" y="253055"/>
                  </a:lnTo>
                  <a:lnTo>
                    <a:pt x="231824" y="253188"/>
                  </a:lnTo>
                  <a:lnTo>
                    <a:pt x="231824" y="253188"/>
                  </a:lnTo>
                  <a:lnTo>
                    <a:pt x="231692" y="253320"/>
                  </a:lnTo>
                  <a:lnTo>
                    <a:pt x="231692" y="253320"/>
                  </a:lnTo>
                  <a:lnTo>
                    <a:pt x="231559" y="253452"/>
                  </a:lnTo>
                  <a:lnTo>
                    <a:pt x="231427" y="253584"/>
                  </a:lnTo>
                  <a:lnTo>
                    <a:pt x="231427" y="253584"/>
                  </a:lnTo>
                  <a:lnTo>
                    <a:pt x="231295" y="253717"/>
                  </a:lnTo>
                  <a:lnTo>
                    <a:pt x="231295" y="253717"/>
                  </a:lnTo>
                  <a:lnTo>
                    <a:pt x="231163" y="253849"/>
                  </a:lnTo>
                  <a:lnTo>
                    <a:pt x="231163" y="253849"/>
                  </a:lnTo>
                  <a:lnTo>
                    <a:pt x="231030" y="253981"/>
                  </a:lnTo>
                  <a:lnTo>
                    <a:pt x="231030" y="253981"/>
                  </a:lnTo>
                  <a:lnTo>
                    <a:pt x="230832" y="254114"/>
                  </a:lnTo>
                  <a:lnTo>
                    <a:pt x="230832" y="254114"/>
                  </a:lnTo>
                  <a:lnTo>
                    <a:pt x="230700" y="254246"/>
                  </a:lnTo>
                  <a:lnTo>
                    <a:pt x="230567" y="254378"/>
                  </a:lnTo>
                  <a:lnTo>
                    <a:pt x="230369" y="254378"/>
                  </a:lnTo>
                  <a:lnTo>
                    <a:pt x="230171" y="254576"/>
                  </a:lnTo>
                  <a:lnTo>
                    <a:pt x="229972" y="254576"/>
                  </a:lnTo>
                  <a:lnTo>
                    <a:pt x="229774" y="254709"/>
                  </a:lnTo>
                  <a:lnTo>
                    <a:pt x="229575" y="254709"/>
                  </a:lnTo>
                  <a:lnTo>
                    <a:pt x="229377" y="254841"/>
                  </a:lnTo>
                  <a:lnTo>
                    <a:pt x="229178" y="254841"/>
                  </a:lnTo>
                  <a:lnTo>
                    <a:pt x="228980" y="254973"/>
                  </a:lnTo>
                  <a:lnTo>
                    <a:pt x="228782" y="254973"/>
                  </a:lnTo>
                  <a:lnTo>
                    <a:pt x="228583" y="255106"/>
                  </a:lnTo>
                  <a:lnTo>
                    <a:pt x="228385" y="255106"/>
                  </a:lnTo>
                  <a:lnTo>
                    <a:pt x="228186" y="255238"/>
                  </a:lnTo>
                  <a:lnTo>
                    <a:pt x="227591" y="255238"/>
                  </a:lnTo>
                  <a:lnTo>
                    <a:pt x="227591" y="255370"/>
                  </a:lnTo>
                  <a:lnTo>
                    <a:pt x="226797" y="255370"/>
                  </a:lnTo>
                  <a:close/>
                  <a:moveTo>
                    <a:pt x="234866" y="247301"/>
                  </a:moveTo>
                  <a:lnTo>
                    <a:pt x="234866" y="247301"/>
                  </a:lnTo>
                  <a:close/>
                  <a:moveTo>
                    <a:pt x="67728" y="247301"/>
                  </a:moveTo>
                  <a:lnTo>
                    <a:pt x="67728" y="247301"/>
                  </a:lnTo>
                  <a:close/>
                  <a:moveTo>
                    <a:pt x="75864" y="192470"/>
                  </a:moveTo>
                  <a:lnTo>
                    <a:pt x="226665" y="192470"/>
                  </a:lnTo>
                  <a:cubicBezTo>
                    <a:pt x="231163" y="192470"/>
                    <a:pt x="234800" y="196174"/>
                    <a:pt x="234800" y="200606"/>
                  </a:cubicBezTo>
                  <a:lnTo>
                    <a:pt x="234800" y="200606"/>
                  </a:lnTo>
                  <a:cubicBezTo>
                    <a:pt x="234800" y="205103"/>
                    <a:pt x="231097" y="208807"/>
                    <a:pt x="226665" y="208807"/>
                  </a:cubicBezTo>
                  <a:lnTo>
                    <a:pt x="75864" y="208807"/>
                  </a:lnTo>
                  <a:cubicBezTo>
                    <a:pt x="71366" y="208807"/>
                    <a:pt x="67728" y="205103"/>
                    <a:pt x="67728" y="200606"/>
                  </a:cubicBezTo>
                  <a:lnTo>
                    <a:pt x="67728" y="200606"/>
                  </a:lnTo>
                  <a:cubicBezTo>
                    <a:pt x="67728" y="196108"/>
                    <a:pt x="71432" y="192470"/>
                    <a:pt x="75864" y="192470"/>
                  </a:cubicBezTo>
                  <a:lnTo>
                    <a:pt x="75864" y="192470"/>
                  </a:lnTo>
                  <a:close/>
                  <a:moveTo>
                    <a:pt x="75864" y="145841"/>
                  </a:moveTo>
                  <a:lnTo>
                    <a:pt x="226665" y="145841"/>
                  </a:lnTo>
                  <a:cubicBezTo>
                    <a:pt x="231163" y="145841"/>
                    <a:pt x="234800" y="149545"/>
                    <a:pt x="234800" y="153976"/>
                  </a:cubicBezTo>
                  <a:lnTo>
                    <a:pt x="234800" y="153976"/>
                  </a:lnTo>
                  <a:cubicBezTo>
                    <a:pt x="234800" y="158474"/>
                    <a:pt x="231097" y="162178"/>
                    <a:pt x="226665" y="162178"/>
                  </a:cubicBezTo>
                  <a:lnTo>
                    <a:pt x="75864" y="162178"/>
                  </a:lnTo>
                  <a:cubicBezTo>
                    <a:pt x="71366" y="162178"/>
                    <a:pt x="67728" y="158540"/>
                    <a:pt x="67728" y="153976"/>
                  </a:cubicBezTo>
                  <a:lnTo>
                    <a:pt x="67728" y="153976"/>
                  </a:lnTo>
                  <a:cubicBezTo>
                    <a:pt x="67728" y="149478"/>
                    <a:pt x="71432" y="145841"/>
                    <a:pt x="75864" y="145841"/>
                  </a:cubicBezTo>
                  <a:lnTo>
                    <a:pt x="75864" y="145841"/>
                  </a:lnTo>
                  <a:close/>
                  <a:moveTo>
                    <a:pt x="75864" y="101923"/>
                  </a:moveTo>
                  <a:lnTo>
                    <a:pt x="226665" y="101923"/>
                  </a:lnTo>
                  <a:cubicBezTo>
                    <a:pt x="231163" y="101923"/>
                    <a:pt x="234800" y="105627"/>
                    <a:pt x="234800" y="110125"/>
                  </a:cubicBezTo>
                  <a:lnTo>
                    <a:pt x="234800" y="110125"/>
                  </a:lnTo>
                  <a:cubicBezTo>
                    <a:pt x="234800" y="114622"/>
                    <a:pt x="231097" y="118260"/>
                    <a:pt x="226665" y="118260"/>
                  </a:cubicBezTo>
                  <a:lnTo>
                    <a:pt x="75864" y="118260"/>
                  </a:lnTo>
                  <a:cubicBezTo>
                    <a:pt x="71366" y="118260"/>
                    <a:pt x="67728" y="114556"/>
                    <a:pt x="67728" y="110125"/>
                  </a:cubicBezTo>
                  <a:lnTo>
                    <a:pt x="67728" y="110125"/>
                  </a:lnTo>
                  <a:cubicBezTo>
                    <a:pt x="67728" y="105627"/>
                    <a:pt x="71432" y="101923"/>
                    <a:pt x="75864" y="101923"/>
                  </a:cubicBezTo>
                  <a:lnTo>
                    <a:pt x="75864" y="101923"/>
                  </a:lnTo>
                  <a:close/>
                  <a:moveTo>
                    <a:pt x="113895" y="51854"/>
                  </a:moveTo>
                  <a:lnTo>
                    <a:pt x="113895" y="28837"/>
                  </a:lnTo>
                  <a:cubicBezTo>
                    <a:pt x="113895" y="27382"/>
                    <a:pt x="114688" y="26060"/>
                    <a:pt x="115879" y="25001"/>
                  </a:cubicBezTo>
                  <a:lnTo>
                    <a:pt x="115879" y="25001"/>
                  </a:lnTo>
                  <a:cubicBezTo>
                    <a:pt x="117268" y="23811"/>
                    <a:pt x="119318" y="23149"/>
                    <a:pt x="121501" y="23149"/>
                  </a:cubicBezTo>
                  <a:lnTo>
                    <a:pt x="180962" y="23149"/>
                  </a:lnTo>
                  <a:cubicBezTo>
                    <a:pt x="183144" y="23149"/>
                    <a:pt x="185129" y="23877"/>
                    <a:pt x="186584" y="25001"/>
                  </a:cubicBezTo>
                  <a:lnTo>
                    <a:pt x="186584" y="25001"/>
                  </a:lnTo>
                  <a:cubicBezTo>
                    <a:pt x="187840" y="25993"/>
                    <a:pt x="188568" y="27382"/>
                    <a:pt x="188568" y="28837"/>
                  </a:cubicBezTo>
                  <a:lnTo>
                    <a:pt x="188568" y="51854"/>
                  </a:lnTo>
                  <a:lnTo>
                    <a:pt x="113829" y="51854"/>
                  </a:lnTo>
                  <a:close/>
                </a:path>
              </a:pathLst>
            </a:custGeom>
            <a:solidFill>
              <a:schemeClr val="bg1"/>
            </a:solidFill>
            <a:ln w="661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1448FC4-9BC8-77E8-D717-245AD7FADA9C}"/>
                </a:ext>
              </a:extLst>
            </p:cNvPr>
            <p:cNvSpPr/>
            <p:nvPr/>
          </p:nvSpPr>
          <p:spPr>
            <a:xfrm>
              <a:off x="1019803" y="5662049"/>
              <a:ext cx="540256" cy="585865"/>
            </a:xfrm>
            <a:custGeom>
              <a:avLst/>
              <a:gdLst>
                <a:gd name="connsiteX0" fmla="*/ 267325 w 486337"/>
                <a:gd name="connsiteY0" fmla="*/ 527394 h 527394"/>
                <a:gd name="connsiteX1" fmla="*/ 215074 w 486337"/>
                <a:gd name="connsiteY1" fmla="*/ 527394 h 527394"/>
                <a:gd name="connsiteX2" fmla="*/ 215074 w 486337"/>
                <a:gd name="connsiteY2" fmla="*/ 501732 h 527394"/>
                <a:gd name="connsiteX3" fmla="*/ 267325 w 486337"/>
                <a:gd name="connsiteY3" fmla="*/ 501732 h 527394"/>
                <a:gd name="connsiteX4" fmla="*/ 267325 w 486337"/>
                <a:gd name="connsiteY4" fmla="*/ 527394 h 527394"/>
                <a:gd name="connsiteX5" fmla="*/ 267325 w 486337"/>
                <a:gd name="connsiteY5" fmla="*/ 527394 h 527394"/>
                <a:gd name="connsiteX6" fmla="*/ 242787 w 486337"/>
                <a:gd name="connsiteY6" fmla="*/ 109714 h 527394"/>
                <a:gd name="connsiteX7" fmla="*/ 383535 w 486337"/>
                <a:gd name="connsiteY7" fmla="*/ 246824 h 527394"/>
                <a:gd name="connsiteX8" fmla="*/ 331879 w 486337"/>
                <a:gd name="connsiteY8" fmla="*/ 362902 h 527394"/>
                <a:gd name="connsiteX9" fmla="*/ 290871 w 486337"/>
                <a:gd name="connsiteY9" fmla="*/ 433143 h 527394"/>
                <a:gd name="connsiteX10" fmla="*/ 194769 w 486337"/>
                <a:gd name="connsiteY10" fmla="*/ 433143 h 527394"/>
                <a:gd name="connsiteX11" fmla="*/ 153761 w 486337"/>
                <a:gd name="connsiteY11" fmla="*/ 362902 h 527394"/>
                <a:gd name="connsiteX12" fmla="*/ 104883 w 486337"/>
                <a:gd name="connsiteY12" fmla="*/ 277382 h 527394"/>
                <a:gd name="connsiteX13" fmla="*/ 242853 w 486337"/>
                <a:gd name="connsiteY13" fmla="*/ 109780 h 527394"/>
                <a:gd name="connsiteX14" fmla="*/ 242853 w 486337"/>
                <a:gd name="connsiteY14" fmla="*/ 109780 h 527394"/>
                <a:gd name="connsiteX15" fmla="*/ 282207 w 486337"/>
                <a:gd name="connsiteY15" fmla="*/ 395245 h 527394"/>
                <a:gd name="connsiteX16" fmla="*/ 292326 w 486337"/>
                <a:gd name="connsiteY16" fmla="*/ 369780 h 527394"/>
                <a:gd name="connsiteX17" fmla="*/ 343718 w 486337"/>
                <a:gd name="connsiteY17" fmla="*/ 269048 h 527394"/>
                <a:gd name="connsiteX18" fmla="*/ 242787 w 486337"/>
                <a:gd name="connsiteY18" fmla="*/ 147613 h 527394"/>
                <a:gd name="connsiteX19" fmla="*/ 141856 w 486337"/>
                <a:gd name="connsiteY19" fmla="*/ 269048 h 527394"/>
                <a:gd name="connsiteX20" fmla="*/ 193247 w 486337"/>
                <a:gd name="connsiteY20" fmla="*/ 369780 h 527394"/>
                <a:gd name="connsiteX21" fmla="*/ 203367 w 486337"/>
                <a:gd name="connsiteY21" fmla="*/ 395245 h 527394"/>
                <a:gd name="connsiteX22" fmla="*/ 218645 w 486337"/>
                <a:gd name="connsiteY22" fmla="*/ 395245 h 527394"/>
                <a:gd name="connsiteX23" fmla="*/ 216397 w 486337"/>
                <a:gd name="connsiteY23" fmla="*/ 334593 h 527394"/>
                <a:gd name="connsiteX24" fmla="*/ 195893 w 486337"/>
                <a:gd name="connsiteY24" fmla="*/ 268320 h 527394"/>
                <a:gd name="connsiteX25" fmla="*/ 195893 w 486337"/>
                <a:gd name="connsiteY25" fmla="*/ 268320 h 527394"/>
                <a:gd name="connsiteX26" fmla="*/ 209452 w 486337"/>
                <a:gd name="connsiteY26" fmla="*/ 234919 h 527394"/>
                <a:gd name="connsiteX27" fmla="*/ 209452 w 486337"/>
                <a:gd name="connsiteY27" fmla="*/ 234919 h 527394"/>
                <a:gd name="connsiteX28" fmla="*/ 239811 w 486337"/>
                <a:gd name="connsiteY28" fmla="*/ 228040 h 527394"/>
                <a:gd name="connsiteX29" fmla="*/ 271161 w 486337"/>
                <a:gd name="connsiteY29" fmla="*/ 232670 h 527394"/>
                <a:gd name="connsiteX30" fmla="*/ 289549 w 486337"/>
                <a:gd name="connsiteY30" fmla="*/ 268188 h 527394"/>
                <a:gd name="connsiteX31" fmla="*/ 289549 w 486337"/>
                <a:gd name="connsiteY31" fmla="*/ 268188 h 527394"/>
                <a:gd name="connsiteX32" fmla="*/ 268912 w 486337"/>
                <a:gd name="connsiteY32" fmla="*/ 334660 h 527394"/>
                <a:gd name="connsiteX33" fmla="*/ 266664 w 486337"/>
                <a:gd name="connsiteY33" fmla="*/ 395245 h 527394"/>
                <a:gd name="connsiteX34" fmla="*/ 282141 w 486337"/>
                <a:gd name="connsiteY34" fmla="*/ 395245 h 527394"/>
                <a:gd name="connsiteX35" fmla="*/ 235974 w 486337"/>
                <a:gd name="connsiteY35" fmla="*/ 395245 h 527394"/>
                <a:gd name="connsiteX36" fmla="*/ 249533 w 486337"/>
                <a:gd name="connsiteY36" fmla="*/ 395245 h 527394"/>
                <a:gd name="connsiteX37" fmla="*/ 251848 w 486337"/>
                <a:gd name="connsiteY37" fmla="*/ 331617 h 527394"/>
                <a:gd name="connsiteX38" fmla="*/ 271691 w 486337"/>
                <a:gd name="connsiteY38" fmla="*/ 263426 h 527394"/>
                <a:gd name="connsiteX39" fmla="*/ 259190 w 486337"/>
                <a:gd name="connsiteY39" fmla="*/ 250131 h 527394"/>
                <a:gd name="connsiteX40" fmla="*/ 243845 w 486337"/>
                <a:gd name="connsiteY40" fmla="*/ 247420 h 527394"/>
                <a:gd name="connsiteX41" fmla="*/ 228037 w 486337"/>
                <a:gd name="connsiteY41" fmla="*/ 249801 h 527394"/>
                <a:gd name="connsiteX42" fmla="*/ 212957 w 486337"/>
                <a:gd name="connsiteY42" fmla="*/ 264087 h 527394"/>
                <a:gd name="connsiteX43" fmla="*/ 233329 w 486337"/>
                <a:gd name="connsiteY43" fmla="*/ 331948 h 527394"/>
                <a:gd name="connsiteX44" fmla="*/ 235974 w 486337"/>
                <a:gd name="connsiteY44" fmla="*/ 395245 h 527394"/>
                <a:gd name="connsiteX45" fmla="*/ 235974 w 486337"/>
                <a:gd name="connsiteY45" fmla="*/ 395245 h 527394"/>
                <a:gd name="connsiteX46" fmla="*/ 291467 w 486337"/>
                <a:gd name="connsiteY46" fmla="*/ 464825 h 527394"/>
                <a:gd name="connsiteX47" fmla="*/ 194239 w 486337"/>
                <a:gd name="connsiteY47" fmla="*/ 464825 h 527394"/>
                <a:gd name="connsiteX48" fmla="*/ 194239 w 486337"/>
                <a:gd name="connsiteY48" fmla="*/ 439162 h 527394"/>
                <a:gd name="connsiteX49" fmla="*/ 291467 w 486337"/>
                <a:gd name="connsiteY49" fmla="*/ 439162 h 527394"/>
                <a:gd name="connsiteX50" fmla="*/ 291467 w 486337"/>
                <a:gd name="connsiteY50" fmla="*/ 464825 h 527394"/>
                <a:gd name="connsiteX51" fmla="*/ 291467 w 486337"/>
                <a:gd name="connsiteY51" fmla="*/ 464825 h 527394"/>
                <a:gd name="connsiteX52" fmla="*/ 56402 w 486337"/>
                <a:gd name="connsiteY52" fmla="*/ 266071 h 527394"/>
                <a:gd name="connsiteX53" fmla="*/ 13741 w 486337"/>
                <a:gd name="connsiteY53" fmla="*/ 266071 h 527394"/>
                <a:gd name="connsiteX54" fmla="*/ 13741 w 486337"/>
                <a:gd name="connsiteY54" fmla="*/ 222881 h 527394"/>
                <a:gd name="connsiteX55" fmla="*/ 56402 w 486337"/>
                <a:gd name="connsiteY55" fmla="*/ 222881 h 527394"/>
                <a:gd name="connsiteX56" fmla="*/ 56402 w 486337"/>
                <a:gd name="connsiteY56" fmla="*/ 266071 h 527394"/>
                <a:gd name="connsiteX57" fmla="*/ 56402 w 486337"/>
                <a:gd name="connsiteY57" fmla="*/ 266071 h 527394"/>
                <a:gd name="connsiteX58" fmla="*/ 282471 w 486337"/>
                <a:gd name="connsiteY58" fmla="*/ 496110 h 527394"/>
                <a:gd name="connsiteX59" fmla="*/ 199663 w 486337"/>
                <a:gd name="connsiteY59" fmla="*/ 496110 h 527394"/>
                <a:gd name="connsiteX60" fmla="*/ 199663 w 486337"/>
                <a:gd name="connsiteY60" fmla="*/ 470447 h 527394"/>
                <a:gd name="connsiteX61" fmla="*/ 282471 w 486337"/>
                <a:gd name="connsiteY61" fmla="*/ 470447 h 527394"/>
                <a:gd name="connsiteX62" fmla="*/ 282471 w 486337"/>
                <a:gd name="connsiteY62" fmla="*/ 496110 h 527394"/>
                <a:gd name="connsiteX63" fmla="*/ 282471 w 486337"/>
                <a:gd name="connsiteY63" fmla="*/ 496110 h 527394"/>
                <a:gd name="connsiteX64" fmla="*/ 359459 w 486337"/>
                <a:gd name="connsiteY64" fmla="*/ 97346 h 527394"/>
                <a:gd name="connsiteX65" fmla="*/ 390017 w 486337"/>
                <a:gd name="connsiteY65" fmla="*/ 127837 h 527394"/>
                <a:gd name="connsiteX66" fmla="*/ 421301 w 486337"/>
                <a:gd name="connsiteY66" fmla="*/ 96552 h 527394"/>
                <a:gd name="connsiteX67" fmla="*/ 390744 w 486337"/>
                <a:gd name="connsiteY67" fmla="*/ 65995 h 527394"/>
                <a:gd name="connsiteX68" fmla="*/ 359459 w 486337"/>
                <a:gd name="connsiteY68" fmla="*/ 97280 h 527394"/>
                <a:gd name="connsiteX69" fmla="*/ 359459 w 486337"/>
                <a:gd name="connsiteY69" fmla="*/ 97280 h 527394"/>
                <a:gd name="connsiteX70" fmla="*/ 429370 w 486337"/>
                <a:gd name="connsiteY70" fmla="*/ 222881 h 527394"/>
                <a:gd name="connsiteX71" fmla="*/ 472693 w 486337"/>
                <a:gd name="connsiteY71" fmla="*/ 222881 h 527394"/>
                <a:gd name="connsiteX72" fmla="*/ 472693 w 486337"/>
                <a:gd name="connsiteY72" fmla="*/ 266071 h 527394"/>
                <a:gd name="connsiteX73" fmla="*/ 429370 w 486337"/>
                <a:gd name="connsiteY73" fmla="*/ 266071 h 527394"/>
                <a:gd name="connsiteX74" fmla="*/ 429370 w 486337"/>
                <a:gd name="connsiteY74" fmla="*/ 222881 h 527394"/>
                <a:gd name="connsiteX75" fmla="*/ 429370 w 486337"/>
                <a:gd name="connsiteY75" fmla="*/ 222881 h 527394"/>
                <a:gd name="connsiteX76" fmla="*/ 95822 w 486337"/>
                <a:gd name="connsiteY76" fmla="*/ 127903 h 527394"/>
                <a:gd name="connsiteX77" fmla="*/ 126313 w 486337"/>
                <a:gd name="connsiteY77" fmla="*/ 97412 h 527394"/>
                <a:gd name="connsiteX78" fmla="*/ 126313 w 486337"/>
                <a:gd name="connsiteY78" fmla="*/ 97412 h 527394"/>
                <a:gd name="connsiteX79" fmla="*/ 95425 w 486337"/>
                <a:gd name="connsiteY79" fmla="*/ 66458 h 527394"/>
                <a:gd name="connsiteX80" fmla="*/ 95425 w 486337"/>
                <a:gd name="connsiteY80" fmla="*/ 66458 h 527394"/>
                <a:gd name="connsiteX81" fmla="*/ 64868 w 486337"/>
                <a:gd name="connsiteY81" fmla="*/ 96949 h 527394"/>
                <a:gd name="connsiteX82" fmla="*/ 64868 w 486337"/>
                <a:gd name="connsiteY82" fmla="*/ 96949 h 527394"/>
                <a:gd name="connsiteX83" fmla="*/ 95822 w 486337"/>
                <a:gd name="connsiteY83" fmla="*/ 127903 h 527394"/>
                <a:gd name="connsiteX84" fmla="*/ 95822 w 486337"/>
                <a:gd name="connsiteY84" fmla="*/ 127903 h 527394"/>
                <a:gd name="connsiteX85" fmla="*/ 221291 w 486337"/>
                <a:gd name="connsiteY85" fmla="*/ 57992 h 527394"/>
                <a:gd name="connsiteX86" fmla="*/ 221291 w 486337"/>
                <a:gd name="connsiteY86" fmla="*/ 13545 h 527394"/>
                <a:gd name="connsiteX87" fmla="*/ 264481 w 486337"/>
                <a:gd name="connsiteY87" fmla="*/ 13545 h 527394"/>
                <a:gd name="connsiteX88" fmla="*/ 264481 w 486337"/>
                <a:gd name="connsiteY88" fmla="*/ 57992 h 527394"/>
                <a:gd name="connsiteX89" fmla="*/ 221291 w 486337"/>
                <a:gd name="connsiteY89" fmla="*/ 57992 h 5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6337" h="527394">
                  <a:moveTo>
                    <a:pt x="267325" y="527394"/>
                  </a:moveTo>
                  <a:lnTo>
                    <a:pt x="215074" y="527394"/>
                  </a:lnTo>
                  <a:cubicBezTo>
                    <a:pt x="196422" y="527394"/>
                    <a:pt x="196620" y="501732"/>
                    <a:pt x="215074" y="501732"/>
                  </a:cubicBezTo>
                  <a:lnTo>
                    <a:pt x="267325" y="501732"/>
                  </a:lnTo>
                  <a:cubicBezTo>
                    <a:pt x="285911" y="501732"/>
                    <a:pt x="285845" y="527394"/>
                    <a:pt x="267325" y="527394"/>
                  </a:cubicBezTo>
                  <a:lnTo>
                    <a:pt x="267325" y="527394"/>
                  </a:lnTo>
                  <a:close/>
                  <a:moveTo>
                    <a:pt x="242787" y="109714"/>
                  </a:moveTo>
                  <a:cubicBezTo>
                    <a:pt x="319114" y="109714"/>
                    <a:pt x="383535" y="169969"/>
                    <a:pt x="383535" y="246824"/>
                  </a:cubicBezTo>
                  <a:cubicBezTo>
                    <a:pt x="383535" y="317926"/>
                    <a:pt x="350200" y="318653"/>
                    <a:pt x="331879" y="362902"/>
                  </a:cubicBezTo>
                  <a:cubicBezTo>
                    <a:pt x="323016" y="384398"/>
                    <a:pt x="322421" y="433143"/>
                    <a:pt x="290871" y="433143"/>
                  </a:cubicBezTo>
                  <a:lnTo>
                    <a:pt x="194769" y="433143"/>
                  </a:lnTo>
                  <a:cubicBezTo>
                    <a:pt x="163484" y="433143"/>
                    <a:pt x="162293" y="383604"/>
                    <a:pt x="153761" y="362902"/>
                  </a:cubicBezTo>
                  <a:cubicBezTo>
                    <a:pt x="140136" y="329831"/>
                    <a:pt x="112952" y="317728"/>
                    <a:pt x="104883" y="277382"/>
                  </a:cubicBezTo>
                  <a:cubicBezTo>
                    <a:pt x="87620" y="190935"/>
                    <a:pt x="151446" y="109780"/>
                    <a:pt x="242853" y="109780"/>
                  </a:cubicBezTo>
                  <a:lnTo>
                    <a:pt x="242853" y="109780"/>
                  </a:lnTo>
                  <a:close/>
                  <a:moveTo>
                    <a:pt x="282207" y="395245"/>
                  </a:moveTo>
                  <a:cubicBezTo>
                    <a:pt x="287697" y="387903"/>
                    <a:pt x="289813" y="379503"/>
                    <a:pt x="292326" y="369780"/>
                  </a:cubicBezTo>
                  <a:cubicBezTo>
                    <a:pt x="304563" y="321961"/>
                    <a:pt x="336575" y="305359"/>
                    <a:pt x="343718" y="269048"/>
                  </a:cubicBezTo>
                  <a:cubicBezTo>
                    <a:pt x="356417" y="204693"/>
                    <a:pt x="308531" y="147613"/>
                    <a:pt x="242787" y="147613"/>
                  </a:cubicBezTo>
                  <a:cubicBezTo>
                    <a:pt x="177043" y="147613"/>
                    <a:pt x="129355" y="205751"/>
                    <a:pt x="141856" y="269048"/>
                  </a:cubicBezTo>
                  <a:cubicBezTo>
                    <a:pt x="149131" y="305690"/>
                    <a:pt x="180680" y="320704"/>
                    <a:pt x="193247" y="369780"/>
                  </a:cubicBezTo>
                  <a:cubicBezTo>
                    <a:pt x="195761" y="379503"/>
                    <a:pt x="197877" y="387837"/>
                    <a:pt x="203367" y="395245"/>
                  </a:cubicBezTo>
                  <a:lnTo>
                    <a:pt x="218645" y="395245"/>
                  </a:lnTo>
                  <a:cubicBezTo>
                    <a:pt x="218976" y="371500"/>
                    <a:pt x="219175" y="353444"/>
                    <a:pt x="216397" y="334593"/>
                  </a:cubicBezTo>
                  <a:cubicBezTo>
                    <a:pt x="213619" y="315611"/>
                    <a:pt x="207732" y="295769"/>
                    <a:pt x="195893" y="268320"/>
                  </a:cubicBezTo>
                  <a:lnTo>
                    <a:pt x="195893" y="268320"/>
                  </a:lnTo>
                  <a:cubicBezTo>
                    <a:pt x="188287" y="252843"/>
                    <a:pt x="195761" y="241599"/>
                    <a:pt x="209452" y="234919"/>
                  </a:cubicBezTo>
                  <a:lnTo>
                    <a:pt x="209452" y="234919"/>
                  </a:lnTo>
                  <a:cubicBezTo>
                    <a:pt x="217918" y="230752"/>
                    <a:pt x="228765" y="228437"/>
                    <a:pt x="239811" y="228040"/>
                  </a:cubicBezTo>
                  <a:cubicBezTo>
                    <a:pt x="250790" y="227644"/>
                    <a:pt x="262034" y="229165"/>
                    <a:pt x="271161" y="232670"/>
                  </a:cubicBezTo>
                  <a:cubicBezTo>
                    <a:pt x="286771" y="238623"/>
                    <a:pt x="296427" y="250330"/>
                    <a:pt x="289549" y="268188"/>
                  </a:cubicBezTo>
                  <a:lnTo>
                    <a:pt x="289549" y="268188"/>
                  </a:lnTo>
                  <a:cubicBezTo>
                    <a:pt x="277643" y="295769"/>
                    <a:pt x="271757" y="315611"/>
                    <a:pt x="268912" y="334660"/>
                  </a:cubicBezTo>
                  <a:cubicBezTo>
                    <a:pt x="266135" y="353444"/>
                    <a:pt x="266333" y="371500"/>
                    <a:pt x="266664" y="395245"/>
                  </a:cubicBezTo>
                  <a:lnTo>
                    <a:pt x="282141" y="395245"/>
                  </a:lnTo>
                  <a:close/>
                  <a:moveTo>
                    <a:pt x="235974" y="395245"/>
                  </a:moveTo>
                  <a:lnTo>
                    <a:pt x="249533" y="395245"/>
                  </a:lnTo>
                  <a:cubicBezTo>
                    <a:pt x="249203" y="371169"/>
                    <a:pt x="249136" y="351724"/>
                    <a:pt x="251848" y="331617"/>
                  </a:cubicBezTo>
                  <a:cubicBezTo>
                    <a:pt x="254626" y="311312"/>
                    <a:pt x="260380" y="290345"/>
                    <a:pt x="271691" y="263426"/>
                  </a:cubicBezTo>
                  <a:cubicBezTo>
                    <a:pt x="270897" y="257142"/>
                    <a:pt x="265936" y="252645"/>
                    <a:pt x="259190" y="250131"/>
                  </a:cubicBezTo>
                  <a:cubicBezTo>
                    <a:pt x="254626" y="248412"/>
                    <a:pt x="249269" y="247486"/>
                    <a:pt x="243845" y="247420"/>
                  </a:cubicBezTo>
                  <a:cubicBezTo>
                    <a:pt x="238422" y="247420"/>
                    <a:pt x="232932" y="248213"/>
                    <a:pt x="228037" y="249801"/>
                  </a:cubicBezTo>
                  <a:cubicBezTo>
                    <a:pt x="220167" y="252446"/>
                    <a:pt x="214082" y="257209"/>
                    <a:pt x="212957" y="264087"/>
                  </a:cubicBezTo>
                  <a:cubicBezTo>
                    <a:pt x="224466" y="291271"/>
                    <a:pt x="230352" y="311973"/>
                    <a:pt x="233329" y="331948"/>
                  </a:cubicBezTo>
                  <a:cubicBezTo>
                    <a:pt x="236239" y="351790"/>
                    <a:pt x="236305" y="370971"/>
                    <a:pt x="235974" y="395245"/>
                  </a:cubicBezTo>
                  <a:lnTo>
                    <a:pt x="235974" y="395245"/>
                  </a:lnTo>
                  <a:close/>
                  <a:moveTo>
                    <a:pt x="291467" y="464825"/>
                  </a:moveTo>
                  <a:lnTo>
                    <a:pt x="194239" y="464825"/>
                  </a:lnTo>
                  <a:cubicBezTo>
                    <a:pt x="178895" y="464825"/>
                    <a:pt x="178895" y="439162"/>
                    <a:pt x="194239" y="439162"/>
                  </a:cubicBezTo>
                  <a:lnTo>
                    <a:pt x="291467" y="439162"/>
                  </a:lnTo>
                  <a:cubicBezTo>
                    <a:pt x="306811" y="439162"/>
                    <a:pt x="306811" y="464825"/>
                    <a:pt x="291467" y="464825"/>
                  </a:cubicBezTo>
                  <a:lnTo>
                    <a:pt x="291467" y="464825"/>
                  </a:lnTo>
                  <a:close/>
                  <a:moveTo>
                    <a:pt x="56402" y="266071"/>
                  </a:moveTo>
                  <a:lnTo>
                    <a:pt x="13741" y="266071"/>
                  </a:lnTo>
                  <a:cubicBezTo>
                    <a:pt x="-4580" y="266071"/>
                    <a:pt x="-4580" y="222881"/>
                    <a:pt x="13741" y="222881"/>
                  </a:cubicBezTo>
                  <a:lnTo>
                    <a:pt x="56402" y="222881"/>
                  </a:lnTo>
                  <a:cubicBezTo>
                    <a:pt x="75120" y="222881"/>
                    <a:pt x="74061" y="266071"/>
                    <a:pt x="56402" y="266071"/>
                  </a:cubicBezTo>
                  <a:lnTo>
                    <a:pt x="56402" y="266071"/>
                  </a:lnTo>
                  <a:close/>
                  <a:moveTo>
                    <a:pt x="282471" y="496110"/>
                  </a:moveTo>
                  <a:lnTo>
                    <a:pt x="199663" y="496110"/>
                  </a:lnTo>
                  <a:cubicBezTo>
                    <a:pt x="184384" y="496110"/>
                    <a:pt x="184318" y="470447"/>
                    <a:pt x="199663" y="470447"/>
                  </a:cubicBezTo>
                  <a:lnTo>
                    <a:pt x="282471" y="470447"/>
                  </a:lnTo>
                  <a:cubicBezTo>
                    <a:pt x="297816" y="470447"/>
                    <a:pt x="297750" y="496110"/>
                    <a:pt x="282471" y="496110"/>
                  </a:cubicBezTo>
                  <a:lnTo>
                    <a:pt x="282471" y="496110"/>
                  </a:lnTo>
                  <a:close/>
                  <a:moveTo>
                    <a:pt x="359459" y="97346"/>
                  </a:moveTo>
                  <a:cubicBezTo>
                    <a:pt x="346165" y="110772"/>
                    <a:pt x="377781" y="140073"/>
                    <a:pt x="390017" y="127837"/>
                  </a:cubicBezTo>
                  <a:lnTo>
                    <a:pt x="421301" y="96552"/>
                  </a:lnTo>
                  <a:cubicBezTo>
                    <a:pt x="434066" y="83787"/>
                    <a:pt x="403509" y="53230"/>
                    <a:pt x="390744" y="65995"/>
                  </a:cubicBezTo>
                  <a:lnTo>
                    <a:pt x="359459" y="97280"/>
                  </a:lnTo>
                  <a:lnTo>
                    <a:pt x="359459" y="97280"/>
                  </a:lnTo>
                  <a:close/>
                  <a:moveTo>
                    <a:pt x="429370" y="222881"/>
                  </a:moveTo>
                  <a:lnTo>
                    <a:pt x="472693" y="222881"/>
                  </a:lnTo>
                  <a:cubicBezTo>
                    <a:pt x="491411" y="222881"/>
                    <a:pt x="490352" y="266071"/>
                    <a:pt x="472693" y="266071"/>
                  </a:cubicBezTo>
                  <a:lnTo>
                    <a:pt x="429370" y="266071"/>
                  </a:lnTo>
                  <a:cubicBezTo>
                    <a:pt x="411579" y="266071"/>
                    <a:pt x="410917" y="222881"/>
                    <a:pt x="429370" y="222881"/>
                  </a:cubicBezTo>
                  <a:lnTo>
                    <a:pt x="429370" y="222881"/>
                  </a:lnTo>
                  <a:close/>
                  <a:moveTo>
                    <a:pt x="95822" y="127903"/>
                  </a:moveTo>
                  <a:cubicBezTo>
                    <a:pt x="108653" y="140668"/>
                    <a:pt x="139012" y="110111"/>
                    <a:pt x="126313" y="97412"/>
                  </a:cubicBezTo>
                  <a:lnTo>
                    <a:pt x="126313" y="97412"/>
                  </a:lnTo>
                  <a:lnTo>
                    <a:pt x="95425" y="66458"/>
                  </a:lnTo>
                  <a:lnTo>
                    <a:pt x="95425" y="66458"/>
                  </a:lnTo>
                  <a:cubicBezTo>
                    <a:pt x="83056" y="54024"/>
                    <a:pt x="51706" y="83655"/>
                    <a:pt x="64868" y="96949"/>
                  </a:cubicBezTo>
                  <a:lnTo>
                    <a:pt x="64868" y="96949"/>
                  </a:lnTo>
                  <a:lnTo>
                    <a:pt x="95822" y="127903"/>
                  </a:lnTo>
                  <a:lnTo>
                    <a:pt x="95822" y="127903"/>
                  </a:lnTo>
                  <a:close/>
                  <a:moveTo>
                    <a:pt x="221291" y="57992"/>
                  </a:moveTo>
                  <a:lnTo>
                    <a:pt x="221291" y="13545"/>
                  </a:lnTo>
                  <a:cubicBezTo>
                    <a:pt x="221291" y="-3982"/>
                    <a:pt x="264481" y="-5040"/>
                    <a:pt x="264481" y="13545"/>
                  </a:cubicBezTo>
                  <a:lnTo>
                    <a:pt x="264481" y="57992"/>
                  </a:lnTo>
                  <a:cubicBezTo>
                    <a:pt x="264481" y="75652"/>
                    <a:pt x="221291" y="76710"/>
                    <a:pt x="221291" y="57992"/>
                  </a:cubicBezTo>
                  <a:close/>
                </a:path>
              </a:pathLst>
            </a:custGeom>
            <a:solidFill>
              <a:schemeClr val="bg1"/>
            </a:solidFill>
            <a:ln w="661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5EB25A9-3410-E324-6E51-0DDF58D98ED3}"/>
                </a:ext>
              </a:extLst>
            </p:cNvPr>
            <p:cNvSpPr/>
            <p:nvPr/>
          </p:nvSpPr>
          <p:spPr>
            <a:xfrm>
              <a:off x="2519487" y="5542438"/>
              <a:ext cx="304622" cy="301610"/>
            </a:xfrm>
            <a:custGeom>
              <a:avLst/>
              <a:gdLst>
                <a:gd name="connsiteX0" fmla="*/ 170379 w 274220"/>
                <a:gd name="connsiteY0" fmla="*/ 216479 h 271508"/>
                <a:gd name="connsiteX1" fmla="*/ 170379 w 274220"/>
                <a:gd name="connsiteY1" fmla="*/ 81552 h 271508"/>
                <a:gd name="connsiteX2" fmla="*/ 149214 w 274220"/>
                <a:gd name="connsiteY2" fmla="*/ 60453 h 271508"/>
                <a:gd name="connsiteX3" fmla="*/ 124940 w 274220"/>
                <a:gd name="connsiteY3" fmla="*/ 60453 h 271508"/>
                <a:gd name="connsiteX4" fmla="*/ 103775 w 274220"/>
                <a:gd name="connsiteY4" fmla="*/ 81552 h 271508"/>
                <a:gd name="connsiteX5" fmla="*/ 103775 w 274220"/>
                <a:gd name="connsiteY5" fmla="*/ 216479 h 271508"/>
                <a:gd name="connsiteX6" fmla="*/ 124940 w 274220"/>
                <a:gd name="connsiteY6" fmla="*/ 237644 h 271508"/>
                <a:gd name="connsiteX7" fmla="*/ 149214 w 274220"/>
                <a:gd name="connsiteY7" fmla="*/ 237644 h 271508"/>
                <a:gd name="connsiteX8" fmla="*/ 170379 w 274220"/>
                <a:gd name="connsiteY8" fmla="*/ 216479 h 271508"/>
                <a:gd name="connsiteX9" fmla="*/ 170379 w 274220"/>
                <a:gd name="connsiteY9" fmla="*/ 216479 h 271508"/>
                <a:gd name="connsiteX10" fmla="*/ 57807 w 274220"/>
                <a:gd name="connsiteY10" fmla="*/ 237644 h 271508"/>
                <a:gd name="connsiteX11" fmla="*/ 33534 w 274220"/>
                <a:gd name="connsiteY11" fmla="*/ 237644 h 271508"/>
                <a:gd name="connsiteX12" fmla="*/ 12368 w 274220"/>
                <a:gd name="connsiteY12" fmla="*/ 216479 h 271508"/>
                <a:gd name="connsiteX13" fmla="*/ 12368 w 274220"/>
                <a:gd name="connsiteY13" fmla="*/ 152719 h 271508"/>
                <a:gd name="connsiteX14" fmla="*/ 33534 w 274220"/>
                <a:gd name="connsiteY14" fmla="*/ 131621 h 271508"/>
                <a:gd name="connsiteX15" fmla="*/ 57807 w 274220"/>
                <a:gd name="connsiteY15" fmla="*/ 131621 h 271508"/>
                <a:gd name="connsiteX16" fmla="*/ 78972 w 274220"/>
                <a:gd name="connsiteY16" fmla="*/ 152719 h 271508"/>
                <a:gd name="connsiteX17" fmla="*/ 78972 w 274220"/>
                <a:gd name="connsiteY17" fmla="*/ 216479 h 271508"/>
                <a:gd name="connsiteX18" fmla="*/ 57807 w 274220"/>
                <a:gd name="connsiteY18" fmla="*/ 237644 h 271508"/>
                <a:gd name="connsiteX19" fmla="*/ 57807 w 274220"/>
                <a:gd name="connsiteY19" fmla="*/ 237644 h 271508"/>
                <a:gd name="connsiteX20" fmla="*/ 240687 w 274220"/>
                <a:gd name="connsiteY20" fmla="*/ 237644 h 271508"/>
                <a:gd name="connsiteX21" fmla="*/ 216413 w 274220"/>
                <a:gd name="connsiteY21" fmla="*/ 237644 h 271508"/>
                <a:gd name="connsiteX22" fmla="*/ 195248 w 274220"/>
                <a:gd name="connsiteY22" fmla="*/ 216479 h 271508"/>
                <a:gd name="connsiteX23" fmla="*/ 195248 w 274220"/>
                <a:gd name="connsiteY23" fmla="*/ 21165 h 271508"/>
                <a:gd name="connsiteX24" fmla="*/ 216413 w 274220"/>
                <a:gd name="connsiteY24" fmla="*/ 0 h 271508"/>
                <a:gd name="connsiteX25" fmla="*/ 240687 w 274220"/>
                <a:gd name="connsiteY25" fmla="*/ 0 h 271508"/>
                <a:gd name="connsiteX26" fmla="*/ 261852 w 274220"/>
                <a:gd name="connsiteY26" fmla="*/ 21165 h 271508"/>
                <a:gd name="connsiteX27" fmla="*/ 261852 w 274220"/>
                <a:gd name="connsiteY27" fmla="*/ 216479 h 271508"/>
                <a:gd name="connsiteX28" fmla="*/ 240687 w 274220"/>
                <a:gd name="connsiteY28" fmla="*/ 237644 h 271508"/>
                <a:gd name="connsiteX29" fmla="*/ 240687 w 274220"/>
                <a:gd name="connsiteY29" fmla="*/ 237644 h 271508"/>
                <a:gd name="connsiteX30" fmla="*/ 0 w 274220"/>
                <a:gd name="connsiteY30" fmla="*/ 268268 h 271508"/>
                <a:gd name="connsiteX31" fmla="*/ 0 w 274220"/>
                <a:gd name="connsiteY31" fmla="*/ 255502 h 271508"/>
                <a:gd name="connsiteX32" fmla="*/ 3241 w 274220"/>
                <a:gd name="connsiteY32" fmla="*/ 252262 h 271508"/>
                <a:gd name="connsiteX33" fmla="*/ 270979 w 274220"/>
                <a:gd name="connsiteY33" fmla="*/ 252262 h 271508"/>
                <a:gd name="connsiteX34" fmla="*/ 274220 w 274220"/>
                <a:gd name="connsiteY34" fmla="*/ 255502 h 271508"/>
                <a:gd name="connsiteX35" fmla="*/ 274220 w 274220"/>
                <a:gd name="connsiteY35" fmla="*/ 268268 h 271508"/>
                <a:gd name="connsiteX36" fmla="*/ 270979 w 274220"/>
                <a:gd name="connsiteY36" fmla="*/ 271509 h 271508"/>
                <a:gd name="connsiteX37" fmla="*/ 3241 w 274220"/>
                <a:gd name="connsiteY37" fmla="*/ 271509 h 271508"/>
                <a:gd name="connsiteX38" fmla="*/ 0 w 274220"/>
                <a:gd name="connsiteY38" fmla="*/ 268268 h 27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4220" h="271508">
                  <a:moveTo>
                    <a:pt x="170379" y="216479"/>
                  </a:moveTo>
                  <a:lnTo>
                    <a:pt x="170379" y="81552"/>
                  </a:lnTo>
                  <a:cubicBezTo>
                    <a:pt x="170379" y="69911"/>
                    <a:pt x="160921" y="60453"/>
                    <a:pt x="149214" y="60453"/>
                  </a:cubicBezTo>
                  <a:lnTo>
                    <a:pt x="124940" y="60453"/>
                  </a:lnTo>
                  <a:cubicBezTo>
                    <a:pt x="113299" y="60453"/>
                    <a:pt x="103775" y="69911"/>
                    <a:pt x="103775" y="81552"/>
                  </a:cubicBezTo>
                  <a:lnTo>
                    <a:pt x="103775" y="216479"/>
                  </a:lnTo>
                  <a:cubicBezTo>
                    <a:pt x="103775" y="228120"/>
                    <a:pt x="113299" y="237644"/>
                    <a:pt x="124940" y="237644"/>
                  </a:cubicBezTo>
                  <a:lnTo>
                    <a:pt x="149214" y="237644"/>
                  </a:lnTo>
                  <a:cubicBezTo>
                    <a:pt x="160855" y="237644"/>
                    <a:pt x="170379" y="228186"/>
                    <a:pt x="170379" y="216479"/>
                  </a:cubicBezTo>
                  <a:lnTo>
                    <a:pt x="170379" y="216479"/>
                  </a:lnTo>
                  <a:close/>
                  <a:moveTo>
                    <a:pt x="57807" y="237644"/>
                  </a:moveTo>
                  <a:lnTo>
                    <a:pt x="33534" y="237644"/>
                  </a:lnTo>
                  <a:cubicBezTo>
                    <a:pt x="21893" y="237644"/>
                    <a:pt x="12368" y="228186"/>
                    <a:pt x="12368" y="216479"/>
                  </a:cubicBezTo>
                  <a:lnTo>
                    <a:pt x="12368" y="152719"/>
                  </a:lnTo>
                  <a:cubicBezTo>
                    <a:pt x="12368" y="141079"/>
                    <a:pt x="21893" y="131621"/>
                    <a:pt x="33534" y="131621"/>
                  </a:cubicBezTo>
                  <a:lnTo>
                    <a:pt x="57807" y="131621"/>
                  </a:lnTo>
                  <a:cubicBezTo>
                    <a:pt x="69448" y="131621"/>
                    <a:pt x="78972" y="141079"/>
                    <a:pt x="78972" y="152719"/>
                  </a:cubicBezTo>
                  <a:lnTo>
                    <a:pt x="78972" y="216479"/>
                  </a:lnTo>
                  <a:cubicBezTo>
                    <a:pt x="78972" y="228120"/>
                    <a:pt x="69514" y="237644"/>
                    <a:pt x="57807" y="237644"/>
                  </a:cubicBezTo>
                  <a:lnTo>
                    <a:pt x="57807" y="237644"/>
                  </a:lnTo>
                  <a:close/>
                  <a:moveTo>
                    <a:pt x="240687" y="237644"/>
                  </a:moveTo>
                  <a:lnTo>
                    <a:pt x="216413" y="237644"/>
                  </a:lnTo>
                  <a:cubicBezTo>
                    <a:pt x="204772" y="237644"/>
                    <a:pt x="195248" y="228186"/>
                    <a:pt x="195248" y="216479"/>
                  </a:cubicBezTo>
                  <a:lnTo>
                    <a:pt x="195248" y="21165"/>
                  </a:lnTo>
                  <a:cubicBezTo>
                    <a:pt x="195248" y="9524"/>
                    <a:pt x="204772" y="0"/>
                    <a:pt x="216413" y="0"/>
                  </a:cubicBezTo>
                  <a:lnTo>
                    <a:pt x="240687" y="0"/>
                  </a:lnTo>
                  <a:cubicBezTo>
                    <a:pt x="252328" y="0"/>
                    <a:pt x="261852" y="9524"/>
                    <a:pt x="261852" y="21165"/>
                  </a:cubicBezTo>
                  <a:lnTo>
                    <a:pt x="261852" y="216479"/>
                  </a:lnTo>
                  <a:cubicBezTo>
                    <a:pt x="261852" y="228120"/>
                    <a:pt x="252328" y="237644"/>
                    <a:pt x="240687" y="237644"/>
                  </a:cubicBezTo>
                  <a:lnTo>
                    <a:pt x="240687" y="237644"/>
                  </a:lnTo>
                  <a:close/>
                  <a:moveTo>
                    <a:pt x="0" y="268268"/>
                  </a:moveTo>
                  <a:lnTo>
                    <a:pt x="0" y="255502"/>
                  </a:lnTo>
                  <a:cubicBezTo>
                    <a:pt x="0" y="253717"/>
                    <a:pt x="1455" y="252262"/>
                    <a:pt x="3241" y="252262"/>
                  </a:cubicBezTo>
                  <a:lnTo>
                    <a:pt x="270979" y="252262"/>
                  </a:lnTo>
                  <a:cubicBezTo>
                    <a:pt x="272765" y="252262"/>
                    <a:pt x="274220" y="253717"/>
                    <a:pt x="274220" y="255502"/>
                  </a:cubicBezTo>
                  <a:lnTo>
                    <a:pt x="274220" y="268268"/>
                  </a:lnTo>
                  <a:cubicBezTo>
                    <a:pt x="274220" y="270054"/>
                    <a:pt x="272765" y="271509"/>
                    <a:pt x="270979" y="271509"/>
                  </a:cubicBezTo>
                  <a:lnTo>
                    <a:pt x="3241" y="271509"/>
                  </a:lnTo>
                  <a:cubicBezTo>
                    <a:pt x="1455" y="271509"/>
                    <a:pt x="0" y="270054"/>
                    <a:pt x="0" y="268268"/>
                  </a:cubicBezTo>
                  <a:close/>
                </a:path>
              </a:pathLst>
            </a:custGeom>
            <a:solidFill>
              <a:schemeClr val="bg1"/>
            </a:solidFill>
            <a:ln w="661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181183B-43A4-8559-0A0A-128BB38F77DC}"/>
                </a:ext>
              </a:extLst>
            </p:cNvPr>
            <p:cNvSpPr/>
            <p:nvPr/>
          </p:nvSpPr>
          <p:spPr>
            <a:xfrm>
              <a:off x="1040396" y="7384529"/>
              <a:ext cx="204496" cy="204422"/>
            </a:xfrm>
            <a:custGeom>
              <a:avLst/>
              <a:gdLst>
                <a:gd name="connsiteX0" fmla="*/ 66141 w 184086"/>
                <a:gd name="connsiteY0" fmla="*/ 0 h 184020"/>
                <a:gd name="connsiteX1" fmla="*/ 112903 w 184086"/>
                <a:gd name="connsiteY1" fmla="*/ 19379 h 184020"/>
                <a:gd name="connsiteX2" fmla="*/ 132282 w 184086"/>
                <a:gd name="connsiteY2" fmla="*/ 66141 h 184020"/>
                <a:gd name="connsiteX3" fmla="*/ 125403 w 184086"/>
                <a:gd name="connsiteY3" fmla="*/ 95508 h 184020"/>
                <a:gd name="connsiteX4" fmla="*/ 129173 w 184086"/>
                <a:gd name="connsiteY4" fmla="*/ 98550 h 184020"/>
                <a:gd name="connsiteX5" fmla="*/ 177787 w 184086"/>
                <a:gd name="connsiteY5" fmla="*/ 147164 h 184020"/>
                <a:gd name="connsiteX6" fmla="*/ 177787 w 184086"/>
                <a:gd name="connsiteY6" fmla="*/ 177721 h 184020"/>
                <a:gd name="connsiteX7" fmla="*/ 177787 w 184086"/>
                <a:gd name="connsiteY7" fmla="*/ 177721 h 184020"/>
                <a:gd name="connsiteX8" fmla="*/ 147230 w 184086"/>
                <a:gd name="connsiteY8" fmla="*/ 177721 h 184020"/>
                <a:gd name="connsiteX9" fmla="*/ 98616 w 184086"/>
                <a:gd name="connsiteY9" fmla="*/ 129107 h 184020"/>
                <a:gd name="connsiteX10" fmla="*/ 95574 w 184086"/>
                <a:gd name="connsiteY10" fmla="*/ 125337 h 184020"/>
                <a:gd name="connsiteX11" fmla="*/ 66141 w 184086"/>
                <a:gd name="connsiteY11" fmla="*/ 132216 h 184020"/>
                <a:gd name="connsiteX12" fmla="*/ 19379 w 184086"/>
                <a:gd name="connsiteY12" fmla="*/ 112836 h 184020"/>
                <a:gd name="connsiteX13" fmla="*/ 0 w 184086"/>
                <a:gd name="connsiteY13" fmla="*/ 66141 h 184020"/>
                <a:gd name="connsiteX14" fmla="*/ 19379 w 184086"/>
                <a:gd name="connsiteY14" fmla="*/ 19379 h 184020"/>
                <a:gd name="connsiteX15" fmla="*/ 66141 w 184086"/>
                <a:gd name="connsiteY15" fmla="*/ 0 h 184020"/>
                <a:gd name="connsiteX16" fmla="*/ 66141 w 184086"/>
                <a:gd name="connsiteY16" fmla="*/ 0 h 184020"/>
                <a:gd name="connsiteX17" fmla="*/ 98484 w 184086"/>
                <a:gd name="connsiteY17" fmla="*/ 33732 h 184020"/>
                <a:gd name="connsiteX18" fmla="*/ 66141 w 184086"/>
                <a:gd name="connsiteY18" fmla="*/ 20305 h 184020"/>
                <a:gd name="connsiteX19" fmla="*/ 33798 w 184086"/>
                <a:gd name="connsiteY19" fmla="*/ 33732 h 184020"/>
                <a:gd name="connsiteX20" fmla="*/ 20371 w 184086"/>
                <a:gd name="connsiteY20" fmla="*/ 66141 h 184020"/>
                <a:gd name="connsiteX21" fmla="*/ 33798 w 184086"/>
                <a:gd name="connsiteY21" fmla="*/ 98484 h 184020"/>
                <a:gd name="connsiteX22" fmla="*/ 66141 w 184086"/>
                <a:gd name="connsiteY22" fmla="*/ 111910 h 184020"/>
                <a:gd name="connsiteX23" fmla="*/ 98484 w 184086"/>
                <a:gd name="connsiteY23" fmla="*/ 98484 h 184020"/>
                <a:gd name="connsiteX24" fmla="*/ 111910 w 184086"/>
                <a:gd name="connsiteY24" fmla="*/ 66141 h 184020"/>
                <a:gd name="connsiteX25" fmla="*/ 98484 w 184086"/>
                <a:gd name="connsiteY25" fmla="*/ 33732 h 18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4086" h="184020">
                  <a:moveTo>
                    <a:pt x="66141" y="0"/>
                  </a:moveTo>
                  <a:cubicBezTo>
                    <a:pt x="84396" y="0"/>
                    <a:pt x="100931" y="7408"/>
                    <a:pt x="112903" y="19379"/>
                  </a:cubicBezTo>
                  <a:cubicBezTo>
                    <a:pt x="124874" y="31351"/>
                    <a:pt x="132282" y="47886"/>
                    <a:pt x="132282" y="66141"/>
                  </a:cubicBezTo>
                  <a:cubicBezTo>
                    <a:pt x="132282" y="76657"/>
                    <a:pt x="129835" y="86645"/>
                    <a:pt x="125403" y="95508"/>
                  </a:cubicBezTo>
                  <a:cubicBezTo>
                    <a:pt x="126726" y="96367"/>
                    <a:pt x="128049" y="97359"/>
                    <a:pt x="129173" y="98550"/>
                  </a:cubicBezTo>
                  <a:lnTo>
                    <a:pt x="177787" y="147164"/>
                  </a:lnTo>
                  <a:cubicBezTo>
                    <a:pt x="186187" y="155563"/>
                    <a:pt x="186187" y="169321"/>
                    <a:pt x="177787" y="177721"/>
                  </a:cubicBezTo>
                  <a:lnTo>
                    <a:pt x="177787" y="177721"/>
                  </a:lnTo>
                  <a:cubicBezTo>
                    <a:pt x="169387" y="186121"/>
                    <a:pt x="155630" y="186121"/>
                    <a:pt x="147230" y="177721"/>
                  </a:cubicBezTo>
                  <a:lnTo>
                    <a:pt x="98616" y="129107"/>
                  </a:lnTo>
                  <a:cubicBezTo>
                    <a:pt x="97426" y="127917"/>
                    <a:pt x="96434" y="126660"/>
                    <a:pt x="95574" y="125337"/>
                  </a:cubicBezTo>
                  <a:cubicBezTo>
                    <a:pt x="86711" y="129769"/>
                    <a:pt x="76723" y="132216"/>
                    <a:pt x="66141" y="132216"/>
                  </a:cubicBezTo>
                  <a:cubicBezTo>
                    <a:pt x="47886" y="132216"/>
                    <a:pt x="31351" y="124808"/>
                    <a:pt x="19379" y="112836"/>
                  </a:cubicBezTo>
                  <a:cubicBezTo>
                    <a:pt x="7408" y="100865"/>
                    <a:pt x="0" y="84396"/>
                    <a:pt x="0" y="66141"/>
                  </a:cubicBezTo>
                  <a:cubicBezTo>
                    <a:pt x="0" y="47886"/>
                    <a:pt x="7408" y="31351"/>
                    <a:pt x="19379" y="19379"/>
                  </a:cubicBezTo>
                  <a:cubicBezTo>
                    <a:pt x="31351" y="7408"/>
                    <a:pt x="47886" y="0"/>
                    <a:pt x="66141" y="0"/>
                  </a:cubicBezTo>
                  <a:lnTo>
                    <a:pt x="66141" y="0"/>
                  </a:lnTo>
                  <a:close/>
                  <a:moveTo>
                    <a:pt x="98484" y="33732"/>
                  </a:moveTo>
                  <a:cubicBezTo>
                    <a:pt x="90216" y="25464"/>
                    <a:pt x="78774" y="20305"/>
                    <a:pt x="66141" y="20305"/>
                  </a:cubicBezTo>
                  <a:cubicBezTo>
                    <a:pt x="53508" y="20305"/>
                    <a:pt x="42066" y="25398"/>
                    <a:pt x="33798" y="33732"/>
                  </a:cubicBezTo>
                  <a:cubicBezTo>
                    <a:pt x="25530" y="42000"/>
                    <a:pt x="20371" y="53442"/>
                    <a:pt x="20371" y="66141"/>
                  </a:cubicBezTo>
                  <a:cubicBezTo>
                    <a:pt x="20371" y="78840"/>
                    <a:pt x="25464" y="90216"/>
                    <a:pt x="33798" y="98484"/>
                  </a:cubicBezTo>
                  <a:cubicBezTo>
                    <a:pt x="42066" y="106751"/>
                    <a:pt x="53508" y="111910"/>
                    <a:pt x="66141" y="111910"/>
                  </a:cubicBezTo>
                  <a:cubicBezTo>
                    <a:pt x="78774" y="111910"/>
                    <a:pt x="90216" y="106818"/>
                    <a:pt x="98484" y="98484"/>
                  </a:cubicBezTo>
                  <a:cubicBezTo>
                    <a:pt x="106751" y="90216"/>
                    <a:pt x="111910" y="78774"/>
                    <a:pt x="111910" y="66141"/>
                  </a:cubicBezTo>
                  <a:cubicBezTo>
                    <a:pt x="111910" y="53508"/>
                    <a:pt x="106818" y="42066"/>
                    <a:pt x="98484" y="33732"/>
                  </a:cubicBezTo>
                  <a:close/>
                </a:path>
              </a:pathLst>
            </a:custGeom>
            <a:solidFill>
              <a:schemeClr val="bg1"/>
            </a:solidFill>
            <a:ln w="661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836EAD8-9E0D-F70F-F793-4BA2503D0788}"/>
                </a:ext>
              </a:extLst>
            </p:cNvPr>
            <p:cNvSpPr/>
            <p:nvPr/>
          </p:nvSpPr>
          <p:spPr>
            <a:xfrm>
              <a:off x="1531237" y="6997283"/>
              <a:ext cx="197341" cy="197275"/>
            </a:xfrm>
            <a:custGeom>
              <a:avLst/>
              <a:gdLst>
                <a:gd name="connsiteX0" fmla="*/ 144320 w 177646"/>
                <a:gd name="connsiteY0" fmla="*/ 2572 h 177586"/>
                <a:gd name="connsiteX1" fmla="*/ 161847 w 177646"/>
                <a:gd name="connsiteY1" fmla="*/ 15734 h 177586"/>
                <a:gd name="connsiteX2" fmla="*/ 162111 w 177646"/>
                <a:gd name="connsiteY2" fmla="*/ 15998 h 177586"/>
                <a:gd name="connsiteX3" fmla="*/ 175009 w 177646"/>
                <a:gd name="connsiteY3" fmla="*/ 33195 h 177586"/>
                <a:gd name="connsiteX4" fmla="*/ 177456 w 177646"/>
                <a:gd name="connsiteY4" fmla="*/ 45960 h 177586"/>
                <a:gd name="connsiteX5" fmla="*/ 171636 w 177646"/>
                <a:gd name="connsiteY5" fmla="*/ 57601 h 177586"/>
                <a:gd name="connsiteX6" fmla="*/ 171636 w 177646"/>
                <a:gd name="connsiteY6" fmla="*/ 57601 h 177586"/>
                <a:gd name="connsiteX7" fmla="*/ 71035 w 177646"/>
                <a:gd name="connsiteY7" fmla="*/ 158268 h 177586"/>
                <a:gd name="connsiteX8" fmla="*/ 68588 w 177646"/>
                <a:gd name="connsiteY8" fmla="*/ 159656 h 177586"/>
                <a:gd name="connsiteX9" fmla="*/ 6614 w 177646"/>
                <a:gd name="connsiteY9" fmla="*/ 177382 h 177586"/>
                <a:gd name="connsiteX10" fmla="*/ 198 w 177646"/>
                <a:gd name="connsiteY10" fmla="*/ 173811 h 177586"/>
                <a:gd name="connsiteX11" fmla="*/ 198 w 177646"/>
                <a:gd name="connsiteY11" fmla="*/ 170967 h 177586"/>
                <a:gd name="connsiteX12" fmla="*/ 17924 w 177646"/>
                <a:gd name="connsiteY12" fmla="*/ 108993 h 177586"/>
                <a:gd name="connsiteX13" fmla="*/ 19379 w 177646"/>
                <a:gd name="connsiteY13" fmla="*/ 106545 h 177586"/>
                <a:gd name="connsiteX14" fmla="*/ 119914 w 177646"/>
                <a:gd name="connsiteY14" fmla="*/ 6011 h 177586"/>
                <a:gd name="connsiteX15" fmla="*/ 131554 w 177646"/>
                <a:gd name="connsiteY15" fmla="*/ 191 h 177586"/>
                <a:gd name="connsiteX16" fmla="*/ 144320 w 177646"/>
                <a:gd name="connsiteY16" fmla="*/ 2638 h 177586"/>
                <a:gd name="connsiteX17" fmla="*/ 144320 w 177646"/>
                <a:gd name="connsiteY17" fmla="*/ 2638 h 177586"/>
                <a:gd name="connsiteX18" fmla="*/ 19842 w 177646"/>
                <a:gd name="connsiteY18" fmla="*/ 139880 h 177586"/>
                <a:gd name="connsiteX19" fmla="*/ 38230 w 177646"/>
                <a:gd name="connsiteY19" fmla="*/ 157540 h 177586"/>
                <a:gd name="connsiteX20" fmla="*/ 61180 w 177646"/>
                <a:gd name="connsiteY20" fmla="*/ 150992 h 177586"/>
                <a:gd name="connsiteX21" fmla="*/ 57344 w 177646"/>
                <a:gd name="connsiteY21" fmla="*/ 134854 h 177586"/>
                <a:gd name="connsiteX22" fmla="*/ 37833 w 177646"/>
                <a:gd name="connsiteY22" fmla="*/ 136640 h 177586"/>
                <a:gd name="connsiteX23" fmla="*/ 37039 w 177646"/>
                <a:gd name="connsiteY23" fmla="*/ 136640 h 177586"/>
                <a:gd name="connsiteX24" fmla="*/ 31748 w 177646"/>
                <a:gd name="connsiteY24" fmla="*/ 134325 h 177586"/>
                <a:gd name="connsiteX25" fmla="*/ 24737 w 177646"/>
                <a:gd name="connsiteY25" fmla="*/ 122948 h 177586"/>
                <a:gd name="connsiteX26" fmla="*/ 19842 w 177646"/>
                <a:gd name="connsiteY26" fmla="*/ 139880 h 177586"/>
                <a:gd name="connsiteX27" fmla="*/ 19842 w 177646"/>
                <a:gd name="connsiteY27" fmla="*/ 139880 h 177586"/>
                <a:gd name="connsiteX28" fmla="*/ 167138 w 177646"/>
                <a:gd name="connsiteY28" fmla="*/ 41661 h 177586"/>
                <a:gd name="connsiteX29" fmla="*/ 70109 w 177646"/>
                <a:gd name="connsiteY29" fmla="*/ 138690 h 177586"/>
                <a:gd name="connsiteX30" fmla="*/ 70837 w 177646"/>
                <a:gd name="connsiteY30" fmla="*/ 143717 h 177586"/>
                <a:gd name="connsiteX31" fmla="*/ 164228 w 177646"/>
                <a:gd name="connsiteY31" fmla="*/ 50325 h 177586"/>
                <a:gd name="connsiteX32" fmla="*/ 164228 w 177646"/>
                <a:gd name="connsiteY32" fmla="*/ 50325 h 177586"/>
                <a:gd name="connsiteX33" fmla="*/ 167138 w 177646"/>
                <a:gd name="connsiteY33" fmla="*/ 44571 h 177586"/>
                <a:gd name="connsiteX34" fmla="*/ 167138 w 177646"/>
                <a:gd name="connsiteY34" fmla="*/ 41661 h 177586"/>
                <a:gd name="connsiteX35" fmla="*/ 167138 w 177646"/>
                <a:gd name="connsiteY35" fmla="*/ 41661 h 177586"/>
                <a:gd name="connsiteX36" fmla="*/ 36179 w 177646"/>
                <a:gd name="connsiteY36" fmla="*/ 121890 h 177586"/>
                <a:gd name="connsiteX37" fmla="*/ 143790 w 177646"/>
                <a:gd name="connsiteY37" fmla="*/ 14279 h 177586"/>
                <a:gd name="connsiteX38" fmla="*/ 139293 w 177646"/>
                <a:gd name="connsiteY38" fmla="*/ 11567 h 177586"/>
                <a:gd name="connsiteX39" fmla="*/ 132943 w 177646"/>
                <a:gd name="connsiteY39" fmla="*/ 10310 h 177586"/>
                <a:gd name="connsiteX40" fmla="*/ 127189 w 177646"/>
                <a:gd name="connsiteY40" fmla="*/ 13220 h 177586"/>
                <a:gd name="connsiteX41" fmla="*/ 29433 w 177646"/>
                <a:gd name="connsiteY41" fmla="*/ 110977 h 177586"/>
                <a:gd name="connsiteX42" fmla="*/ 36113 w 177646"/>
                <a:gd name="connsiteY42" fmla="*/ 121890 h 17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646" h="177586">
                  <a:moveTo>
                    <a:pt x="144320" y="2572"/>
                  </a:moveTo>
                  <a:cubicBezTo>
                    <a:pt x="150934" y="6276"/>
                    <a:pt x="156754" y="10641"/>
                    <a:pt x="161847" y="15734"/>
                  </a:cubicBezTo>
                  <a:lnTo>
                    <a:pt x="162111" y="15998"/>
                  </a:lnTo>
                  <a:cubicBezTo>
                    <a:pt x="167072" y="21025"/>
                    <a:pt x="171371" y="26779"/>
                    <a:pt x="175009" y="33195"/>
                  </a:cubicBezTo>
                  <a:cubicBezTo>
                    <a:pt x="177258" y="37230"/>
                    <a:pt x="178051" y="41661"/>
                    <a:pt x="177456" y="45960"/>
                  </a:cubicBezTo>
                  <a:cubicBezTo>
                    <a:pt x="176861" y="50259"/>
                    <a:pt x="174877" y="54294"/>
                    <a:pt x="171636" y="57601"/>
                  </a:cubicBezTo>
                  <a:lnTo>
                    <a:pt x="171636" y="57601"/>
                  </a:lnTo>
                  <a:lnTo>
                    <a:pt x="71035" y="158268"/>
                  </a:lnTo>
                  <a:cubicBezTo>
                    <a:pt x="70374" y="158995"/>
                    <a:pt x="69514" y="159392"/>
                    <a:pt x="68588" y="159656"/>
                  </a:cubicBezTo>
                  <a:lnTo>
                    <a:pt x="6614" y="177382"/>
                  </a:lnTo>
                  <a:cubicBezTo>
                    <a:pt x="3902" y="178176"/>
                    <a:pt x="992" y="176589"/>
                    <a:pt x="198" y="173811"/>
                  </a:cubicBezTo>
                  <a:cubicBezTo>
                    <a:pt x="-66" y="172819"/>
                    <a:pt x="-66" y="171827"/>
                    <a:pt x="198" y="170967"/>
                  </a:cubicBezTo>
                  <a:lnTo>
                    <a:pt x="17924" y="108993"/>
                  </a:lnTo>
                  <a:cubicBezTo>
                    <a:pt x="18189" y="108067"/>
                    <a:pt x="18652" y="107207"/>
                    <a:pt x="19379" y="106545"/>
                  </a:cubicBezTo>
                  <a:lnTo>
                    <a:pt x="119914" y="6011"/>
                  </a:lnTo>
                  <a:cubicBezTo>
                    <a:pt x="123154" y="2770"/>
                    <a:pt x="127255" y="786"/>
                    <a:pt x="131554" y="191"/>
                  </a:cubicBezTo>
                  <a:cubicBezTo>
                    <a:pt x="135854" y="-405"/>
                    <a:pt x="140285" y="389"/>
                    <a:pt x="144320" y="2638"/>
                  </a:cubicBezTo>
                  <a:lnTo>
                    <a:pt x="144320" y="2638"/>
                  </a:lnTo>
                  <a:close/>
                  <a:moveTo>
                    <a:pt x="19842" y="139880"/>
                  </a:moveTo>
                  <a:cubicBezTo>
                    <a:pt x="28176" y="145238"/>
                    <a:pt x="34129" y="151190"/>
                    <a:pt x="38230" y="157540"/>
                  </a:cubicBezTo>
                  <a:lnTo>
                    <a:pt x="61180" y="150992"/>
                  </a:lnTo>
                  <a:lnTo>
                    <a:pt x="57344" y="134854"/>
                  </a:lnTo>
                  <a:lnTo>
                    <a:pt x="37833" y="136640"/>
                  </a:lnTo>
                  <a:lnTo>
                    <a:pt x="37039" y="136640"/>
                  </a:lnTo>
                  <a:cubicBezTo>
                    <a:pt x="34989" y="137036"/>
                    <a:pt x="32872" y="136176"/>
                    <a:pt x="31748" y="134325"/>
                  </a:cubicBezTo>
                  <a:lnTo>
                    <a:pt x="24737" y="122948"/>
                  </a:lnTo>
                  <a:lnTo>
                    <a:pt x="19842" y="139880"/>
                  </a:lnTo>
                  <a:lnTo>
                    <a:pt x="19842" y="139880"/>
                  </a:lnTo>
                  <a:close/>
                  <a:moveTo>
                    <a:pt x="167138" y="41661"/>
                  </a:moveTo>
                  <a:lnTo>
                    <a:pt x="70109" y="138690"/>
                  </a:lnTo>
                  <a:lnTo>
                    <a:pt x="70837" y="143717"/>
                  </a:lnTo>
                  <a:lnTo>
                    <a:pt x="164228" y="50325"/>
                  </a:lnTo>
                  <a:lnTo>
                    <a:pt x="164228" y="50325"/>
                  </a:lnTo>
                  <a:cubicBezTo>
                    <a:pt x="165882" y="48672"/>
                    <a:pt x="166874" y="46688"/>
                    <a:pt x="167138" y="44571"/>
                  </a:cubicBezTo>
                  <a:cubicBezTo>
                    <a:pt x="167270" y="43645"/>
                    <a:pt x="167270" y="42653"/>
                    <a:pt x="167138" y="41661"/>
                  </a:cubicBezTo>
                  <a:lnTo>
                    <a:pt x="167138" y="41661"/>
                  </a:lnTo>
                  <a:close/>
                  <a:moveTo>
                    <a:pt x="36179" y="121890"/>
                  </a:moveTo>
                  <a:lnTo>
                    <a:pt x="143790" y="14279"/>
                  </a:lnTo>
                  <a:cubicBezTo>
                    <a:pt x="142335" y="13353"/>
                    <a:pt x="140814" y="12427"/>
                    <a:pt x="139293" y="11567"/>
                  </a:cubicBezTo>
                  <a:cubicBezTo>
                    <a:pt x="137309" y="10443"/>
                    <a:pt x="135060" y="10046"/>
                    <a:pt x="132943" y="10310"/>
                  </a:cubicBezTo>
                  <a:cubicBezTo>
                    <a:pt x="130827" y="10575"/>
                    <a:pt x="128843" y="11567"/>
                    <a:pt x="127189" y="13220"/>
                  </a:cubicBezTo>
                  <a:lnTo>
                    <a:pt x="29433" y="110977"/>
                  </a:lnTo>
                  <a:lnTo>
                    <a:pt x="36113" y="121890"/>
                  </a:lnTo>
                  <a:close/>
                </a:path>
              </a:pathLst>
            </a:custGeom>
            <a:solidFill>
              <a:schemeClr val="bg1"/>
            </a:solidFill>
            <a:ln w="6610" cap="flat">
              <a:noFill/>
              <a:prstDash val="solid"/>
              <a:miter/>
            </a:ln>
          </p:spPr>
          <p:txBody>
            <a:bodyPr rtlCol="0" anchor="ctr"/>
            <a:lstStyle/>
            <a:p>
              <a:endParaRPr lang="en-US"/>
            </a:p>
          </p:txBody>
        </p:sp>
        <p:grpSp>
          <p:nvGrpSpPr>
            <p:cNvPr id="38" name="Graphic 13">
              <a:extLst>
                <a:ext uri="{FF2B5EF4-FFF2-40B4-BE49-F238E27FC236}">
                  <a16:creationId xmlns:a16="http://schemas.microsoft.com/office/drawing/2014/main" id="{8BE9A934-3B92-0408-2707-5EE2D943CA00}"/>
                </a:ext>
              </a:extLst>
            </p:cNvPr>
            <p:cNvGrpSpPr/>
            <p:nvPr/>
          </p:nvGrpSpPr>
          <p:grpSpPr>
            <a:xfrm>
              <a:off x="4505199" y="6627124"/>
              <a:ext cx="566262" cy="566262"/>
              <a:chOff x="12078040" y="818699"/>
              <a:chExt cx="509747" cy="509748"/>
            </a:xfrm>
            <a:solidFill>
              <a:srgbClr val="BCBEC0"/>
            </a:solidFill>
          </p:grpSpPr>
          <p:sp>
            <p:nvSpPr>
              <p:cNvPr id="65" name="Freeform: Shape 64">
                <a:extLst>
                  <a:ext uri="{FF2B5EF4-FFF2-40B4-BE49-F238E27FC236}">
                    <a16:creationId xmlns:a16="http://schemas.microsoft.com/office/drawing/2014/main" id="{487F743F-1DE1-B7B0-A630-3FA8EDB63169}"/>
                  </a:ext>
                </a:extLst>
              </p:cNvPr>
              <p:cNvSpPr/>
              <p:nvPr/>
            </p:nvSpPr>
            <p:spPr>
              <a:xfrm>
                <a:off x="12122089" y="862815"/>
                <a:ext cx="421582" cy="421582"/>
              </a:xfrm>
              <a:custGeom>
                <a:avLst/>
                <a:gdLst>
                  <a:gd name="connsiteX0" fmla="*/ 210791 w 421582"/>
                  <a:gd name="connsiteY0" fmla="*/ 0 h 421582"/>
                  <a:gd name="connsiteX1" fmla="*/ 0 w 421582"/>
                  <a:gd name="connsiteY1" fmla="*/ 210791 h 421582"/>
                  <a:gd name="connsiteX2" fmla="*/ 210791 w 421582"/>
                  <a:gd name="connsiteY2" fmla="*/ 421582 h 421582"/>
                  <a:gd name="connsiteX3" fmla="*/ 421582 w 421582"/>
                  <a:gd name="connsiteY3" fmla="*/ 210791 h 421582"/>
                  <a:gd name="connsiteX4" fmla="*/ 210791 w 421582"/>
                  <a:gd name="connsiteY4" fmla="*/ 0 h 421582"/>
                  <a:gd name="connsiteX5" fmla="*/ 356235 w 421582"/>
                  <a:gd name="connsiteY5" fmla="*/ 77848 h 421582"/>
                  <a:gd name="connsiteX6" fmla="*/ 309672 w 421582"/>
                  <a:gd name="connsiteY6" fmla="*/ 95838 h 421582"/>
                  <a:gd name="connsiteX7" fmla="*/ 261124 w 421582"/>
                  <a:gd name="connsiteY7" fmla="*/ 20173 h 421582"/>
                  <a:gd name="connsiteX8" fmla="*/ 356235 w 421582"/>
                  <a:gd name="connsiteY8" fmla="*/ 77848 h 421582"/>
                  <a:gd name="connsiteX9" fmla="*/ 217670 w 421582"/>
                  <a:gd name="connsiteY9" fmla="*/ 122295 h 421582"/>
                  <a:gd name="connsiteX10" fmla="*/ 301140 w 421582"/>
                  <a:gd name="connsiteY10" fmla="*/ 112175 h 421582"/>
                  <a:gd name="connsiteX11" fmla="*/ 315096 w 421582"/>
                  <a:gd name="connsiteY11" fmla="*/ 203979 h 421582"/>
                  <a:gd name="connsiteX12" fmla="*/ 217670 w 421582"/>
                  <a:gd name="connsiteY12" fmla="*/ 203979 h 421582"/>
                  <a:gd name="connsiteX13" fmla="*/ 217670 w 421582"/>
                  <a:gd name="connsiteY13" fmla="*/ 122295 h 421582"/>
                  <a:gd name="connsiteX14" fmla="*/ 217670 w 421582"/>
                  <a:gd name="connsiteY14" fmla="*/ 108670 h 421582"/>
                  <a:gd name="connsiteX15" fmla="*/ 217670 w 421582"/>
                  <a:gd name="connsiteY15" fmla="*/ 14154 h 421582"/>
                  <a:gd name="connsiteX16" fmla="*/ 296841 w 421582"/>
                  <a:gd name="connsiteY16" fmla="*/ 99211 h 421582"/>
                  <a:gd name="connsiteX17" fmla="*/ 217670 w 421582"/>
                  <a:gd name="connsiteY17" fmla="*/ 108670 h 421582"/>
                  <a:gd name="connsiteX18" fmla="*/ 204045 w 421582"/>
                  <a:gd name="connsiteY18" fmla="*/ 14154 h 421582"/>
                  <a:gd name="connsiteX19" fmla="*/ 204045 w 421582"/>
                  <a:gd name="connsiteY19" fmla="*/ 108670 h 421582"/>
                  <a:gd name="connsiteX20" fmla="*/ 124874 w 421582"/>
                  <a:gd name="connsiteY20" fmla="*/ 99211 h 421582"/>
                  <a:gd name="connsiteX21" fmla="*/ 204045 w 421582"/>
                  <a:gd name="connsiteY21" fmla="*/ 14154 h 421582"/>
                  <a:gd name="connsiteX22" fmla="*/ 204045 w 421582"/>
                  <a:gd name="connsiteY22" fmla="*/ 122295 h 421582"/>
                  <a:gd name="connsiteX23" fmla="*/ 204045 w 421582"/>
                  <a:gd name="connsiteY23" fmla="*/ 203979 h 421582"/>
                  <a:gd name="connsiteX24" fmla="*/ 106619 w 421582"/>
                  <a:gd name="connsiteY24" fmla="*/ 203979 h 421582"/>
                  <a:gd name="connsiteX25" fmla="*/ 120575 w 421582"/>
                  <a:gd name="connsiteY25" fmla="*/ 112175 h 421582"/>
                  <a:gd name="connsiteX26" fmla="*/ 204045 w 421582"/>
                  <a:gd name="connsiteY26" fmla="*/ 122295 h 421582"/>
                  <a:gd name="connsiteX27" fmla="*/ 92994 w 421582"/>
                  <a:gd name="connsiteY27" fmla="*/ 203979 h 421582"/>
                  <a:gd name="connsiteX28" fmla="*/ 13956 w 421582"/>
                  <a:gd name="connsiteY28" fmla="*/ 203979 h 421582"/>
                  <a:gd name="connsiteX29" fmla="*/ 56484 w 421582"/>
                  <a:gd name="connsiteY29" fmla="*/ 88497 h 421582"/>
                  <a:gd name="connsiteX30" fmla="*/ 107678 w 421582"/>
                  <a:gd name="connsiteY30" fmla="*/ 108802 h 421582"/>
                  <a:gd name="connsiteX31" fmla="*/ 92994 w 421582"/>
                  <a:gd name="connsiteY31" fmla="*/ 203979 h 421582"/>
                  <a:gd name="connsiteX32" fmla="*/ 92994 w 421582"/>
                  <a:gd name="connsiteY32" fmla="*/ 217604 h 421582"/>
                  <a:gd name="connsiteX33" fmla="*/ 107678 w 421582"/>
                  <a:gd name="connsiteY33" fmla="*/ 312781 h 421582"/>
                  <a:gd name="connsiteX34" fmla="*/ 56484 w 421582"/>
                  <a:gd name="connsiteY34" fmla="*/ 333086 h 421582"/>
                  <a:gd name="connsiteX35" fmla="*/ 13956 w 421582"/>
                  <a:gd name="connsiteY35" fmla="*/ 217604 h 421582"/>
                  <a:gd name="connsiteX36" fmla="*/ 92994 w 421582"/>
                  <a:gd name="connsiteY36" fmla="*/ 217604 h 421582"/>
                  <a:gd name="connsiteX37" fmla="*/ 106619 w 421582"/>
                  <a:gd name="connsiteY37" fmla="*/ 217604 h 421582"/>
                  <a:gd name="connsiteX38" fmla="*/ 204045 w 421582"/>
                  <a:gd name="connsiteY38" fmla="*/ 217604 h 421582"/>
                  <a:gd name="connsiteX39" fmla="*/ 204045 w 421582"/>
                  <a:gd name="connsiteY39" fmla="*/ 299288 h 421582"/>
                  <a:gd name="connsiteX40" fmla="*/ 120575 w 421582"/>
                  <a:gd name="connsiteY40" fmla="*/ 309407 h 421582"/>
                  <a:gd name="connsiteX41" fmla="*/ 106619 w 421582"/>
                  <a:gd name="connsiteY41" fmla="*/ 217604 h 421582"/>
                  <a:gd name="connsiteX42" fmla="*/ 204045 w 421582"/>
                  <a:gd name="connsiteY42" fmla="*/ 312913 h 421582"/>
                  <a:gd name="connsiteX43" fmla="*/ 204045 w 421582"/>
                  <a:gd name="connsiteY43" fmla="*/ 407428 h 421582"/>
                  <a:gd name="connsiteX44" fmla="*/ 124874 w 421582"/>
                  <a:gd name="connsiteY44" fmla="*/ 322371 h 421582"/>
                  <a:gd name="connsiteX45" fmla="*/ 204045 w 421582"/>
                  <a:gd name="connsiteY45" fmla="*/ 312913 h 421582"/>
                  <a:gd name="connsiteX46" fmla="*/ 217670 w 421582"/>
                  <a:gd name="connsiteY46" fmla="*/ 407428 h 421582"/>
                  <a:gd name="connsiteX47" fmla="*/ 217670 w 421582"/>
                  <a:gd name="connsiteY47" fmla="*/ 312913 h 421582"/>
                  <a:gd name="connsiteX48" fmla="*/ 296841 w 421582"/>
                  <a:gd name="connsiteY48" fmla="*/ 322371 h 421582"/>
                  <a:gd name="connsiteX49" fmla="*/ 217670 w 421582"/>
                  <a:gd name="connsiteY49" fmla="*/ 407428 h 421582"/>
                  <a:gd name="connsiteX50" fmla="*/ 217670 w 421582"/>
                  <a:gd name="connsiteY50" fmla="*/ 299288 h 421582"/>
                  <a:gd name="connsiteX51" fmla="*/ 217670 w 421582"/>
                  <a:gd name="connsiteY51" fmla="*/ 217604 h 421582"/>
                  <a:gd name="connsiteX52" fmla="*/ 315096 w 421582"/>
                  <a:gd name="connsiteY52" fmla="*/ 217604 h 421582"/>
                  <a:gd name="connsiteX53" fmla="*/ 301140 w 421582"/>
                  <a:gd name="connsiteY53" fmla="*/ 309407 h 421582"/>
                  <a:gd name="connsiteX54" fmla="*/ 217670 w 421582"/>
                  <a:gd name="connsiteY54" fmla="*/ 299288 h 421582"/>
                  <a:gd name="connsiteX55" fmla="*/ 328787 w 421582"/>
                  <a:gd name="connsiteY55" fmla="*/ 217604 h 421582"/>
                  <a:gd name="connsiteX56" fmla="*/ 407825 w 421582"/>
                  <a:gd name="connsiteY56" fmla="*/ 217604 h 421582"/>
                  <a:gd name="connsiteX57" fmla="*/ 365296 w 421582"/>
                  <a:gd name="connsiteY57" fmla="*/ 333086 h 421582"/>
                  <a:gd name="connsiteX58" fmla="*/ 314103 w 421582"/>
                  <a:gd name="connsiteY58" fmla="*/ 312781 h 421582"/>
                  <a:gd name="connsiteX59" fmla="*/ 328787 w 421582"/>
                  <a:gd name="connsiteY59" fmla="*/ 217604 h 421582"/>
                  <a:gd name="connsiteX60" fmla="*/ 328787 w 421582"/>
                  <a:gd name="connsiteY60" fmla="*/ 203979 h 421582"/>
                  <a:gd name="connsiteX61" fmla="*/ 314103 w 421582"/>
                  <a:gd name="connsiteY61" fmla="*/ 108802 h 421582"/>
                  <a:gd name="connsiteX62" fmla="*/ 365296 w 421582"/>
                  <a:gd name="connsiteY62" fmla="*/ 88497 h 421582"/>
                  <a:gd name="connsiteX63" fmla="*/ 407825 w 421582"/>
                  <a:gd name="connsiteY63" fmla="*/ 203979 h 421582"/>
                  <a:gd name="connsiteX64" fmla="*/ 328787 w 421582"/>
                  <a:gd name="connsiteY64" fmla="*/ 203979 h 421582"/>
                  <a:gd name="connsiteX65" fmla="*/ 160590 w 421582"/>
                  <a:gd name="connsiteY65" fmla="*/ 20239 h 421582"/>
                  <a:gd name="connsiteX66" fmla="*/ 112043 w 421582"/>
                  <a:gd name="connsiteY66" fmla="*/ 95904 h 421582"/>
                  <a:gd name="connsiteX67" fmla="*/ 65480 w 421582"/>
                  <a:gd name="connsiteY67" fmla="*/ 77914 h 421582"/>
                  <a:gd name="connsiteX68" fmla="*/ 160590 w 421582"/>
                  <a:gd name="connsiteY68" fmla="*/ 20239 h 421582"/>
                  <a:gd name="connsiteX69" fmla="*/ 65480 w 421582"/>
                  <a:gd name="connsiteY69" fmla="*/ 343735 h 421582"/>
                  <a:gd name="connsiteX70" fmla="*/ 112043 w 421582"/>
                  <a:gd name="connsiteY70" fmla="*/ 325744 h 421582"/>
                  <a:gd name="connsiteX71" fmla="*/ 160590 w 421582"/>
                  <a:gd name="connsiteY71" fmla="*/ 401409 h 421582"/>
                  <a:gd name="connsiteX72" fmla="*/ 65480 w 421582"/>
                  <a:gd name="connsiteY72" fmla="*/ 343735 h 421582"/>
                  <a:gd name="connsiteX73" fmla="*/ 261191 w 421582"/>
                  <a:gd name="connsiteY73" fmla="*/ 401409 h 421582"/>
                  <a:gd name="connsiteX74" fmla="*/ 309738 w 421582"/>
                  <a:gd name="connsiteY74" fmla="*/ 325744 h 421582"/>
                  <a:gd name="connsiteX75" fmla="*/ 356301 w 421582"/>
                  <a:gd name="connsiteY75" fmla="*/ 343735 h 421582"/>
                  <a:gd name="connsiteX76" fmla="*/ 261191 w 421582"/>
                  <a:gd name="connsiteY76" fmla="*/ 401409 h 42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21582" h="421582">
                    <a:moveTo>
                      <a:pt x="210791" y="0"/>
                    </a:moveTo>
                    <a:cubicBezTo>
                      <a:pt x="94581" y="0"/>
                      <a:pt x="0" y="94582"/>
                      <a:pt x="0" y="210791"/>
                    </a:cubicBezTo>
                    <a:cubicBezTo>
                      <a:pt x="0" y="327001"/>
                      <a:pt x="94515" y="421582"/>
                      <a:pt x="210791" y="421582"/>
                    </a:cubicBezTo>
                    <a:cubicBezTo>
                      <a:pt x="327067" y="421582"/>
                      <a:pt x="421582" y="327001"/>
                      <a:pt x="421582" y="210791"/>
                    </a:cubicBezTo>
                    <a:cubicBezTo>
                      <a:pt x="421582" y="94582"/>
                      <a:pt x="327001" y="0"/>
                      <a:pt x="210791" y="0"/>
                    </a:cubicBezTo>
                    <a:close/>
                    <a:moveTo>
                      <a:pt x="356235" y="77848"/>
                    </a:moveTo>
                    <a:cubicBezTo>
                      <a:pt x="342544" y="85057"/>
                      <a:pt x="326802" y="91076"/>
                      <a:pt x="309672" y="95838"/>
                    </a:cubicBezTo>
                    <a:cubicBezTo>
                      <a:pt x="297767" y="63297"/>
                      <a:pt x="280967" y="36907"/>
                      <a:pt x="261124" y="20173"/>
                    </a:cubicBezTo>
                    <a:cubicBezTo>
                      <a:pt x="298230" y="29962"/>
                      <a:pt x="331035" y="50333"/>
                      <a:pt x="356235" y="77848"/>
                    </a:cubicBezTo>
                    <a:close/>
                    <a:moveTo>
                      <a:pt x="217670" y="122295"/>
                    </a:moveTo>
                    <a:cubicBezTo>
                      <a:pt x="246904" y="121832"/>
                      <a:pt x="275279" y="118326"/>
                      <a:pt x="301140" y="112175"/>
                    </a:cubicBezTo>
                    <a:cubicBezTo>
                      <a:pt x="309473" y="139359"/>
                      <a:pt x="314500" y="170644"/>
                      <a:pt x="315096" y="203979"/>
                    </a:cubicBezTo>
                    <a:lnTo>
                      <a:pt x="217670" y="203979"/>
                    </a:lnTo>
                    <a:lnTo>
                      <a:pt x="217670" y="122295"/>
                    </a:lnTo>
                    <a:close/>
                    <a:moveTo>
                      <a:pt x="217670" y="108670"/>
                    </a:moveTo>
                    <a:lnTo>
                      <a:pt x="217670" y="14154"/>
                    </a:lnTo>
                    <a:cubicBezTo>
                      <a:pt x="250476" y="18189"/>
                      <a:pt x="279181" y="50929"/>
                      <a:pt x="296841" y="99211"/>
                    </a:cubicBezTo>
                    <a:cubicBezTo>
                      <a:pt x="272368" y="104966"/>
                      <a:pt x="245515" y="108207"/>
                      <a:pt x="217670" y="108670"/>
                    </a:cubicBezTo>
                    <a:close/>
                    <a:moveTo>
                      <a:pt x="204045" y="14154"/>
                    </a:moveTo>
                    <a:lnTo>
                      <a:pt x="204045" y="108670"/>
                    </a:lnTo>
                    <a:cubicBezTo>
                      <a:pt x="176266" y="108207"/>
                      <a:pt x="149413" y="104966"/>
                      <a:pt x="124874" y="99211"/>
                    </a:cubicBezTo>
                    <a:cubicBezTo>
                      <a:pt x="142467" y="50929"/>
                      <a:pt x="171239" y="18189"/>
                      <a:pt x="204045" y="14154"/>
                    </a:cubicBezTo>
                    <a:close/>
                    <a:moveTo>
                      <a:pt x="204045" y="122295"/>
                    </a:moveTo>
                    <a:lnTo>
                      <a:pt x="204045" y="203979"/>
                    </a:lnTo>
                    <a:lnTo>
                      <a:pt x="106619" y="203979"/>
                    </a:lnTo>
                    <a:cubicBezTo>
                      <a:pt x="107215" y="170644"/>
                      <a:pt x="112241" y="139359"/>
                      <a:pt x="120575" y="112175"/>
                    </a:cubicBezTo>
                    <a:cubicBezTo>
                      <a:pt x="146436" y="118326"/>
                      <a:pt x="174810" y="121832"/>
                      <a:pt x="204045" y="122295"/>
                    </a:cubicBezTo>
                    <a:close/>
                    <a:moveTo>
                      <a:pt x="92994" y="203979"/>
                    </a:moveTo>
                    <a:lnTo>
                      <a:pt x="13956" y="203979"/>
                    </a:lnTo>
                    <a:cubicBezTo>
                      <a:pt x="15477" y="160458"/>
                      <a:pt x="31086" y="120443"/>
                      <a:pt x="56484" y="88497"/>
                    </a:cubicBezTo>
                    <a:cubicBezTo>
                      <a:pt x="71498" y="96632"/>
                      <a:pt x="88761" y="103444"/>
                      <a:pt x="107678" y="108802"/>
                    </a:cubicBezTo>
                    <a:cubicBezTo>
                      <a:pt x="98881" y="137176"/>
                      <a:pt x="93590" y="169519"/>
                      <a:pt x="92994" y="203979"/>
                    </a:cubicBezTo>
                    <a:close/>
                    <a:moveTo>
                      <a:pt x="92994" y="217604"/>
                    </a:moveTo>
                    <a:cubicBezTo>
                      <a:pt x="93590" y="252063"/>
                      <a:pt x="98881" y="284406"/>
                      <a:pt x="107678" y="312781"/>
                    </a:cubicBezTo>
                    <a:cubicBezTo>
                      <a:pt x="88761" y="318138"/>
                      <a:pt x="71498" y="324951"/>
                      <a:pt x="56484" y="333086"/>
                    </a:cubicBezTo>
                    <a:cubicBezTo>
                      <a:pt x="31086" y="301140"/>
                      <a:pt x="15411" y="261125"/>
                      <a:pt x="13956" y="217604"/>
                    </a:cubicBezTo>
                    <a:lnTo>
                      <a:pt x="92994" y="217604"/>
                    </a:lnTo>
                    <a:close/>
                    <a:moveTo>
                      <a:pt x="106619" y="217604"/>
                    </a:moveTo>
                    <a:lnTo>
                      <a:pt x="204045" y="217604"/>
                    </a:lnTo>
                    <a:lnTo>
                      <a:pt x="204045" y="299288"/>
                    </a:lnTo>
                    <a:cubicBezTo>
                      <a:pt x="174810" y="299751"/>
                      <a:pt x="146436" y="303256"/>
                      <a:pt x="120575" y="309407"/>
                    </a:cubicBezTo>
                    <a:cubicBezTo>
                      <a:pt x="112241" y="282223"/>
                      <a:pt x="107215" y="250939"/>
                      <a:pt x="106619" y="217604"/>
                    </a:cubicBezTo>
                    <a:close/>
                    <a:moveTo>
                      <a:pt x="204045" y="312913"/>
                    </a:moveTo>
                    <a:lnTo>
                      <a:pt x="204045" y="407428"/>
                    </a:lnTo>
                    <a:cubicBezTo>
                      <a:pt x="171239" y="403394"/>
                      <a:pt x="142534" y="370654"/>
                      <a:pt x="124874" y="322371"/>
                    </a:cubicBezTo>
                    <a:cubicBezTo>
                      <a:pt x="149346" y="316617"/>
                      <a:pt x="176200" y="313376"/>
                      <a:pt x="204045" y="312913"/>
                    </a:cubicBezTo>
                    <a:close/>
                    <a:moveTo>
                      <a:pt x="217670" y="407428"/>
                    </a:moveTo>
                    <a:lnTo>
                      <a:pt x="217670" y="312913"/>
                    </a:lnTo>
                    <a:cubicBezTo>
                      <a:pt x="245449" y="313376"/>
                      <a:pt x="272368" y="316617"/>
                      <a:pt x="296841" y="322371"/>
                    </a:cubicBezTo>
                    <a:cubicBezTo>
                      <a:pt x="279247" y="370654"/>
                      <a:pt x="250476" y="403394"/>
                      <a:pt x="217670" y="407428"/>
                    </a:cubicBezTo>
                    <a:close/>
                    <a:moveTo>
                      <a:pt x="217670" y="299288"/>
                    </a:moveTo>
                    <a:lnTo>
                      <a:pt x="217670" y="217604"/>
                    </a:lnTo>
                    <a:lnTo>
                      <a:pt x="315096" y="217604"/>
                    </a:lnTo>
                    <a:cubicBezTo>
                      <a:pt x="314500" y="250939"/>
                      <a:pt x="309473" y="282223"/>
                      <a:pt x="301140" y="309407"/>
                    </a:cubicBezTo>
                    <a:cubicBezTo>
                      <a:pt x="275279" y="303256"/>
                      <a:pt x="246904" y="299751"/>
                      <a:pt x="217670" y="299288"/>
                    </a:cubicBezTo>
                    <a:close/>
                    <a:moveTo>
                      <a:pt x="328787" y="217604"/>
                    </a:moveTo>
                    <a:lnTo>
                      <a:pt x="407825" y="217604"/>
                    </a:lnTo>
                    <a:cubicBezTo>
                      <a:pt x="406304" y="261125"/>
                      <a:pt x="390695" y="301140"/>
                      <a:pt x="365296" y="333086"/>
                    </a:cubicBezTo>
                    <a:cubicBezTo>
                      <a:pt x="350283" y="324951"/>
                      <a:pt x="333019" y="318138"/>
                      <a:pt x="314103" y="312781"/>
                    </a:cubicBezTo>
                    <a:cubicBezTo>
                      <a:pt x="322900" y="284406"/>
                      <a:pt x="328191" y="252063"/>
                      <a:pt x="328787" y="217604"/>
                    </a:cubicBezTo>
                    <a:close/>
                    <a:moveTo>
                      <a:pt x="328787" y="203979"/>
                    </a:moveTo>
                    <a:cubicBezTo>
                      <a:pt x="328191" y="169519"/>
                      <a:pt x="322900" y="137176"/>
                      <a:pt x="314103" y="108802"/>
                    </a:cubicBezTo>
                    <a:cubicBezTo>
                      <a:pt x="333019" y="103444"/>
                      <a:pt x="350283" y="96632"/>
                      <a:pt x="365296" y="88497"/>
                    </a:cubicBezTo>
                    <a:cubicBezTo>
                      <a:pt x="390695" y="120443"/>
                      <a:pt x="406370" y="160458"/>
                      <a:pt x="407825" y="203979"/>
                    </a:cubicBezTo>
                    <a:lnTo>
                      <a:pt x="328787" y="203979"/>
                    </a:lnTo>
                    <a:close/>
                    <a:moveTo>
                      <a:pt x="160590" y="20239"/>
                    </a:moveTo>
                    <a:cubicBezTo>
                      <a:pt x="140748" y="36973"/>
                      <a:pt x="123948" y="63363"/>
                      <a:pt x="112043" y="95904"/>
                    </a:cubicBezTo>
                    <a:cubicBezTo>
                      <a:pt x="94912" y="91142"/>
                      <a:pt x="79171" y="85057"/>
                      <a:pt x="65480" y="77914"/>
                    </a:cubicBezTo>
                    <a:cubicBezTo>
                      <a:pt x="90613" y="50399"/>
                      <a:pt x="123485" y="30094"/>
                      <a:pt x="160590" y="20239"/>
                    </a:cubicBezTo>
                    <a:close/>
                    <a:moveTo>
                      <a:pt x="65480" y="343735"/>
                    </a:moveTo>
                    <a:cubicBezTo>
                      <a:pt x="79171" y="336525"/>
                      <a:pt x="94912" y="330506"/>
                      <a:pt x="112043" y="325744"/>
                    </a:cubicBezTo>
                    <a:cubicBezTo>
                      <a:pt x="123948" y="358286"/>
                      <a:pt x="140748" y="384676"/>
                      <a:pt x="160590" y="401409"/>
                    </a:cubicBezTo>
                    <a:cubicBezTo>
                      <a:pt x="123485" y="391621"/>
                      <a:pt x="90679" y="371249"/>
                      <a:pt x="65480" y="343735"/>
                    </a:cubicBezTo>
                    <a:close/>
                    <a:moveTo>
                      <a:pt x="261191" y="401409"/>
                    </a:moveTo>
                    <a:cubicBezTo>
                      <a:pt x="281033" y="384676"/>
                      <a:pt x="297833" y="358286"/>
                      <a:pt x="309738" y="325744"/>
                    </a:cubicBezTo>
                    <a:cubicBezTo>
                      <a:pt x="326868" y="330506"/>
                      <a:pt x="342610" y="336591"/>
                      <a:pt x="356301" y="343735"/>
                    </a:cubicBezTo>
                    <a:cubicBezTo>
                      <a:pt x="331168" y="371249"/>
                      <a:pt x="298296" y="391555"/>
                      <a:pt x="261191" y="401409"/>
                    </a:cubicBezTo>
                    <a:close/>
                  </a:path>
                </a:pathLst>
              </a:custGeom>
              <a:solidFill>
                <a:schemeClr val="bg1"/>
              </a:solidFill>
              <a:ln w="661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C3EA695C-8765-32DE-99FD-E58E40ADC4B8}"/>
                  </a:ext>
                </a:extLst>
              </p:cNvPr>
              <p:cNvSpPr/>
              <p:nvPr/>
            </p:nvSpPr>
            <p:spPr>
              <a:xfrm>
                <a:off x="12078040" y="818699"/>
                <a:ext cx="261653" cy="254907"/>
              </a:xfrm>
              <a:custGeom>
                <a:avLst/>
                <a:gdLst>
                  <a:gd name="connsiteX0" fmla="*/ 254841 w 261653"/>
                  <a:gd name="connsiteY0" fmla="*/ 13625 h 254907"/>
                  <a:gd name="connsiteX1" fmla="*/ 261654 w 261653"/>
                  <a:gd name="connsiteY1" fmla="*/ 13625 h 254907"/>
                  <a:gd name="connsiteX2" fmla="*/ 261654 w 261653"/>
                  <a:gd name="connsiteY2" fmla="*/ 0 h 254907"/>
                  <a:gd name="connsiteX3" fmla="*/ 248029 w 261653"/>
                  <a:gd name="connsiteY3" fmla="*/ 0 h 254907"/>
                  <a:gd name="connsiteX4" fmla="*/ 248029 w 261653"/>
                  <a:gd name="connsiteY4" fmla="*/ 198 h 254907"/>
                  <a:gd name="connsiteX5" fmla="*/ 0 w 261653"/>
                  <a:gd name="connsiteY5" fmla="*/ 254907 h 254907"/>
                  <a:gd name="connsiteX6" fmla="*/ 13625 w 261653"/>
                  <a:gd name="connsiteY6" fmla="*/ 254907 h 254907"/>
                  <a:gd name="connsiteX7" fmla="*/ 254841 w 261653"/>
                  <a:gd name="connsiteY7" fmla="*/ 13691 h 25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653" h="254907">
                    <a:moveTo>
                      <a:pt x="254841" y="13625"/>
                    </a:moveTo>
                    <a:lnTo>
                      <a:pt x="261654" y="13625"/>
                    </a:lnTo>
                    <a:lnTo>
                      <a:pt x="261654" y="0"/>
                    </a:lnTo>
                    <a:lnTo>
                      <a:pt x="248029" y="0"/>
                    </a:lnTo>
                    <a:lnTo>
                      <a:pt x="248029" y="198"/>
                    </a:lnTo>
                    <a:cubicBezTo>
                      <a:pt x="110654" y="3836"/>
                      <a:pt x="0" y="116673"/>
                      <a:pt x="0" y="254907"/>
                    </a:cubicBezTo>
                    <a:lnTo>
                      <a:pt x="13625" y="254907"/>
                    </a:lnTo>
                    <a:cubicBezTo>
                      <a:pt x="13625" y="121898"/>
                      <a:pt x="121832" y="13691"/>
                      <a:pt x="254841" y="13691"/>
                    </a:cubicBezTo>
                    <a:close/>
                  </a:path>
                </a:pathLst>
              </a:custGeom>
              <a:solidFill>
                <a:srgbClr val="BCBEC0"/>
              </a:solidFill>
              <a:ln w="661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8D8791F-27FE-1240-BF33-08133D4E2CB2}"/>
                  </a:ext>
                </a:extLst>
              </p:cNvPr>
              <p:cNvSpPr/>
              <p:nvPr/>
            </p:nvSpPr>
            <p:spPr>
              <a:xfrm>
                <a:off x="12326134" y="1073607"/>
                <a:ext cx="261653" cy="254840"/>
              </a:xfrm>
              <a:custGeom>
                <a:avLst/>
                <a:gdLst>
                  <a:gd name="connsiteX0" fmla="*/ 261654 w 261653"/>
                  <a:gd name="connsiteY0" fmla="*/ 0 h 254840"/>
                  <a:gd name="connsiteX1" fmla="*/ 248029 w 261653"/>
                  <a:gd name="connsiteY1" fmla="*/ 0 h 254840"/>
                  <a:gd name="connsiteX2" fmla="*/ 7276 w 261653"/>
                  <a:gd name="connsiteY2" fmla="*/ 241216 h 254840"/>
                  <a:gd name="connsiteX3" fmla="*/ 0 w 261653"/>
                  <a:gd name="connsiteY3" fmla="*/ 241216 h 254840"/>
                  <a:gd name="connsiteX4" fmla="*/ 0 w 261653"/>
                  <a:gd name="connsiteY4" fmla="*/ 254841 h 254840"/>
                  <a:gd name="connsiteX5" fmla="*/ 6813 w 261653"/>
                  <a:gd name="connsiteY5" fmla="*/ 254841 h 254840"/>
                  <a:gd name="connsiteX6" fmla="*/ 6813 w 261653"/>
                  <a:gd name="connsiteY6" fmla="*/ 254841 h 254840"/>
                  <a:gd name="connsiteX7" fmla="*/ 7276 w 261653"/>
                  <a:gd name="connsiteY7" fmla="*/ 254841 h 254840"/>
                  <a:gd name="connsiteX8" fmla="*/ 13625 w 261653"/>
                  <a:gd name="connsiteY8" fmla="*/ 254841 h 254840"/>
                  <a:gd name="connsiteX9" fmla="*/ 13625 w 261653"/>
                  <a:gd name="connsiteY9" fmla="*/ 254709 h 254840"/>
                  <a:gd name="connsiteX10" fmla="*/ 261654 w 261653"/>
                  <a:gd name="connsiteY10" fmla="*/ 0 h 25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653" h="254840">
                    <a:moveTo>
                      <a:pt x="261654" y="0"/>
                    </a:moveTo>
                    <a:lnTo>
                      <a:pt x="248029" y="0"/>
                    </a:lnTo>
                    <a:cubicBezTo>
                      <a:pt x="248029" y="132877"/>
                      <a:pt x="140087" y="240952"/>
                      <a:pt x="7276" y="241216"/>
                    </a:cubicBezTo>
                    <a:lnTo>
                      <a:pt x="0" y="241216"/>
                    </a:lnTo>
                    <a:lnTo>
                      <a:pt x="0" y="254841"/>
                    </a:lnTo>
                    <a:cubicBezTo>
                      <a:pt x="6813" y="254841"/>
                      <a:pt x="0" y="254841"/>
                      <a:pt x="6813" y="254841"/>
                    </a:cubicBezTo>
                    <a:lnTo>
                      <a:pt x="6813" y="254841"/>
                    </a:lnTo>
                    <a:cubicBezTo>
                      <a:pt x="6813" y="254841"/>
                      <a:pt x="7143" y="254841"/>
                      <a:pt x="7276" y="254841"/>
                    </a:cubicBezTo>
                    <a:lnTo>
                      <a:pt x="13625" y="254841"/>
                    </a:lnTo>
                    <a:lnTo>
                      <a:pt x="13625" y="254709"/>
                    </a:lnTo>
                    <a:cubicBezTo>
                      <a:pt x="151000" y="251071"/>
                      <a:pt x="261654" y="138235"/>
                      <a:pt x="261654" y="0"/>
                    </a:cubicBezTo>
                    <a:close/>
                  </a:path>
                </a:pathLst>
              </a:custGeom>
              <a:solidFill>
                <a:srgbClr val="BCBEC0"/>
              </a:solidFill>
              <a:ln w="661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A56E398-9D53-2063-5B25-CFD0A4880CB8}"/>
                  </a:ext>
                </a:extLst>
              </p:cNvPr>
              <p:cNvSpPr/>
              <p:nvPr/>
            </p:nvSpPr>
            <p:spPr>
              <a:xfrm>
                <a:off x="12526541" y="921681"/>
                <a:ext cx="19048" cy="19048"/>
              </a:xfrm>
              <a:custGeom>
                <a:avLst/>
                <a:gdLst>
                  <a:gd name="connsiteX0" fmla="*/ 7871 w 19048"/>
                  <a:gd name="connsiteY0" fmla="*/ 19049 h 19048"/>
                  <a:gd name="connsiteX1" fmla="*/ 19049 w 19048"/>
                  <a:gd name="connsiteY1" fmla="*/ 11178 h 19048"/>
                  <a:gd name="connsiteX2" fmla="*/ 11178 w 19048"/>
                  <a:gd name="connsiteY2" fmla="*/ 0 h 19048"/>
                  <a:gd name="connsiteX3" fmla="*/ 0 w 19048"/>
                  <a:gd name="connsiteY3" fmla="*/ 7871 h 19048"/>
                  <a:gd name="connsiteX4" fmla="*/ 3902 w 19048"/>
                  <a:gd name="connsiteY4" fmla="*/ 13493 h 19048"/>
                  <a:gd name="connsiteX5" fmla="*/ 7805 w 19048"/>
                  <a:gd name="connsiteY5" fmla="*/ 19049 h 1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48" h="19048">
                    <a:moveTo>
                      <a:pt x="7871" y="19049"/>
                    </a:moveTo>
                    <a:lnTo>
                      <a:pt x="19049" y="11178"/>
                    </a:lnTo>
                    <a:lnTo>
                      <a:pt x="11178" y="0"/>
                    </a:lnTo>
                    <a:lnTo>
                      <a:pt x="0" y="7871"/>
                    </a:lnTo>
                    <a:lnTo>
                      <a:pt x="3902" y="13493"/>
                    </a:lnTo>
                    <a:lnTo>
                      <a:pt x="7805" y="19049"/>
                    </a:lnTo>
                    <a:close/>
                  </a:path>
                </a:pathLst>
              </a:custGeom>
              <a:solidFill>
                <a:srgbClr val="BCBEC0"/>
              </a:solidFill>
              <a:ln w="661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7263BF27-8039-DD98-BFE3-393772874C19}"/>
                  </a:ext>
                </a:extLst>
              </p:cNvPr>
              <p:cNvSpPr/>
              <p:nvPr/>
            </p:nvSpPr>
            <p:spPr>
              <a:xfrm>
                <a:off x="12546979" y="956273"/>
                <a:ext cx="18254" cy="18254"/>
              </a:xfrm>
              <a:custGeom>
                <a:avLst/>
                <a:gdLst>
                  <a:gd name="connsiteX0" fmla="*/ 6019 w 18254"/>
                  <a:gd name="connsiteY0" fmla="*/ 18255 h 18254"/>
                  <a:gd name="connsiteX1" fmla="*/ 18255 w 18254"/>
                  <a:gd name="connsiteY1" fmla="*/ 12302 h 18254"/>
                  <a:gd name="connsiteX2" fmla="*/ 12302 w 18254"/>
                  <a:gd name="connsiteY2" fmla="*/ 0 h 18254"/>
                  <a:gd name="connsiteX3" fmla="*/ 0 w 18254"/>
                  <a:gd name="connsiteY3" fmla="*/ 5953 h 18254"/>
                  <a:gd name="connsiteX4" fmla="*/ 3043 w 18254"/>
                  <a:gd name="connsiteY4" fmla="*/ 12104 h 18254"/>
                  <a:gd name="connsiteX5" fmla="*/ 6019 w 18254"/>
                  <a:gd name="connsiteY5" fmla="*/ 18255 h 1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54" h="18254">
                    <a:moveTo>
                      <a:pt x="6019" y="18255"/>
                    </a:moveTo>
                    <a:lnTo>
                      <a:pt x="18255" y="12302"/>
                    </a:lnTo>
                    <a:lnTo>
                      <a:pt x="12302" y="0"/>
                    </a:lnTo>
                    <a:lnTo>
                      <a:pt x="0" y="5953"/>
                    </a:lnTo>
                    <a:lnTo>
                      <a:pt x="3043" y="12104"/>
                    </a:lnTo>
                    <a:lnTo>
                      <a:pt x="6019" y="18255"/>
                    </a:lnTo>
                    <a:close/>
                  </a:path>
                </a:pathLst>
              </a:custGeom>
              <a:solidFill>
                <a:srgbClr val="BCBEC0"/>
              </a:solidFill>
              <a:ln w="661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E53A9585-AE8C-6103-D3A9-161CE2901CA6}"/>
                  </a:ext>
                </a:extLst>
              </p:cNvPr>
              <p:cNvSpPr/>
              <p:nvPr/>
            </p:nvSpPr>
            <p:spPr>
              <a:xfrm>
                <a:off x="12501209" y="891058"/>
                <a:ext cx="19246" cy="19313"/>
              </a:xfrm>
              <a:custGeom>
                <a:avLst/>
                <a:gdLst>
                  <a:gd name="connsiteX0" fmla="*/ 9458 w 19246"/>
                  <a:gd name="connsiteY0" fmla="*/ 19313 h 19313"/>
                  <a:gd name="connsiteX1" fmla="*/ 19247 w 19246"/>
                  <a:gd name="connsiteY1" fmla="*/ 9789 h 19313"/>
                  <a:gd name="connsiteX2" fmla="*/ 9789 w 19246"/>
                  <a:gd name="connsiteY2" fmla="*/ 0 h 19313"/>
                  <a:gd name="connsiteX3" fmla="*/ 0 w 19246"/>
                  <a:gd name="connsiteY3" fmla="*/ 9524 h 19313"/>
                  <a:gd name="connsiteX4" fmla="*/ 4762 w 19246"/>
                  <a:gd name="connsiteY4" fmla="*/ 14419 h 19313"/>
                  <a:gd name="connsiteX5" fmla="*/ 9524 w 19246"/>
                  <a:gd name="connsiteY5" fmla="*/ 19313 h 1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6" h="19313">
                    <a:moveTo>
                      <a:pt x="9458" y="19313"/>
                    </a:moveTo>
                    <a:lnTo>
                      <a:pt x="19247" y="9789"/>
                    </a:lnTo>
                    <a:lnTo>
                      <a:pt x="9789" y="0"/>
                    </a:lnTo>
                    <a:lnTo>
                      <a:pt x="0" y="9524"/>
                    </a:lnTo>
                    <a:lnTo>
                      <a:pt x="4762" y="14419"/>
                    </a:lnTo>
                    <a:lnTo>
                      <a:pt x="9524" y="19313"/>
                    </a:lnTo>
                    <a:close/>
                  </a:path>
                </a:pathLst>
              </a:custGeom>
              <a:solidFill>
                <a:srgbClr val="BCBEC0"/>
              </a:solidFill>
              <a:ln w="661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2BAB1A10-4FE1-865A-32D9-E1932587EEC5}"/>
                  </a:ext>
                </a:extLst>
              </p:cNvPr>
              <p:cNvSpPr/>
              <p:nvPr/>
            </p:nvSpPr>
            <p:spPr>
              <a:xfrm>
                <a:off x="12562059" y="993841"/>
                <a:ext cx="16932" cy="16998"/>
              </a:xfrm>
              <a:custGeom>
                <a:avLst/>
                <a:gdLst>
                  <a:gd name="connsiteX0" fmla="*/ 1984 w 16932"/>
                  <a:gd name="connsiteY0" fmla="*/ 10450 h 16998"/>
                  <a:gd name="connsiteX1" fmla="*/ 3902 w 16932"/>
                  <a:gd name="connsiteY1" fmla="*/ 16998 h 16998"/>
                  <a:gd name="connsiteX2" fmla="*/ 16932 w 16932"/>
                  <a:gd name="connsiteY2" fmla="*/ 13096 h 16998"/>
                  <a:gd name="connsiteX3" fmla="*/ 13030 w 16932"/>
                  <a:gd name="connsiteY3" fmla="*/ 0 h 16998"/>
                  <a:gd name="connsiteX4" fmla="*/ 0 w 16932"/>
                  <a:gd name="connsiteY4" fmla="*/ 3902 h 16998"/>
                  <a:gd name="connsiteX5" fmla="*/ 1984 w 16932"/>
                  <a:gd name="connsiteY5" fmla="*/ 10450 h 1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2" h="16998">
                    <a:moveTo>
                      <a:pt x="1984" y="10450"/>
                    </a:moveTo>
                    <a:lnTo>
                      <a:pt x="3902" y="16998"/>
                    </a:lnTo>
                    <a:lnTo>
                      <a:pt x="16932" y="13096"/>
                    </a:lnTo>
                    <a:lnTo>
                      <a:pt x="13030" y="0"/>
                    </a:lnTo>
                    <a:lnTo>
                      <a:pt x="0" y="3902"/>
                    </a:lnTo>
                    <a:lnTo>
                      <a:pt x="1984" y="10450"/>
                    </a:lnTo>
                    <a:close/>
                  </a:path>
                </a:pathLst>
              </a:custGeom>
              <a:solidFill>
                <a:srgbClr val="BCBEC0"/>
              </a:solidFill>
              <a:ln w="661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B3934CBB-0AFA-D471-549D-E46FD242486B}"/>
                  </a:ext>
                </a:extLst>
              </p:cNvPr>
              <p:cNvSpPr/>
              <p:nvPr/>
            </p:nvSpPr>
            <p:spPr>
              <a:xfrm>
                <a:off x="12571120" y="1033459"/>
                <a:ext cx="15278" cy="15278"/>
              </a:xfrm>
              <a:custGeom>
                <a:avLst/>
                <a:gdLst>
                  <a:gd name="connsiteX0" fmla="*/ 926 w 15278"/>
                  <a:gd name="connsiteY0" fmla="*/ 8532 h 15278"/>
                  <a:gd name="connsiteX1" fmla="*/ 1786 w 15278"/>
                  <a:gd name="connsiteY1" fmla="*/ 15279 h 15278"/>
                  <a:gd name="connsiteX2" fmla="*/ 15279 w 15278"/>
                  <a:gd name="connsiteY2" fmla="*/ 13493 h 15278"/>
                  <a:gd name="connsiteX3" fmla="*/ 13559 w 15278"/>
                  <a:gd name="connsiteY3" fmla="*/ 0 h 15278"/>
                  <a:gd name="connsiteX4" fmla="*/ 0 w 15278"/>
                  <a:gd name="connsiteY4" fmla="*/ 1720 h 15278"/>
                  <a:gd name="connsiteX5" fmla="*/ 926 w 15278"/>
                  <a:gd name="connsiteY5" fmla="*/ 8532 h 1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78" h="15278">
                    <a:moveTo>
                      <a:pt x="926" y="8532"/>
                    </a:moveTo>
                    <a:lnTo>
                      <a:pt x="1786" y="15279"/>
                    </a:lnTo>
                    <a:lnTo>
                      <a:pt x="15279" y="13493"/>
                    </a:lnTo>
                    <a:lnTo>
                      <a:pt x="13559" y="0"/>
                    </a:lnTo>
                    <a:lnTo>
                      <a:pt x="0" y="1720"/>
                    </a:lnTo>
                    <a:lnTo>
                      <a:pt x="926" y="8532"/>
                    </a:lnTo>
                    <a:close/>
                  </a:path>
                </a:pathLst>
              </a:custGeom>
              <a:solidFill>
                <a:srgbClr val="BCBEC0"/>
              </a:solidFill>
              <a:ln w="661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3E757F0-9B0C-B0EA-BA4B-EC47575BC7C5}"/>
                  </a:ext>
                </a:extLst>
              </p:cNvPr>
              <p:cNvSpPr/>
              <p:nvPr/>
            </p:nvSpPr>
            <p:spPr>
              <a:xfrm>
                <a:off x="12402262" y="829414"/>
                <a:ext cx="17196" cy="17262"/>
              </a:xfrm>
              <a:custGeom>
                <a:avLst/>
                <a:gdLst>
                  <a:gd name="connsiteX0" fmla="*/ 6482 w 17196"/>
                  <a:gd name="connsiteY0" fmla="*/ 15146 h 17262"/>
                  <a:gd name="connsiteX1" fmla="*/ 12898 w 17196"/>
                  <a:gd name="connsiteY1" fmla="*/ 17263 h 17262"/>
                  <a:gd name="connsiteX2" fmla="*/ 17197 w 17196"/>
                  <a:gd name="connsiteY2" fmla="*/ 4299 h 17262"/>
                  <a:gd name="connsiteX3" fmla="*/ 10715 w 17196"/>
                  <a:gd name="connsiteY3" fmla="*/ 2116 h 17262"/>
                  <a:gd name="connsiteX4" fmla="*/ 4299 w 17196"/>
                  <a:gd name="connsiteY4" fmla="*/ 0 h 17262"/>
                  <a:gd name="connsiteX5" fmla="*/ 0 w 17196"/>
                  <a:gd name="connsiteY5" fmla="*/ 12964 h 17262"/>
                  <a:gd name="connsiteX6" fmla="*/ 6482 w 17196"/>
                  <a:gd name="connsiteY6" fmla="*/ 15080 h 17262"/>
                  <a:gd name="connsiteX7" fmla="*/ 6482 w 17196"/>
                  <a:gd name="connsiteY7" fmla="*/ 15080 h 1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 h="17262">
                    <a:moveTo>
                      <a:pt x="6482" y="15146"/>
                    </a:moveTo>
                    <a:lnTo>
                      <a:pt x="12898" y="17263"/>
                    </a:lnTo>
                    <a:lnTo>
                      <a:pt x="17197" y="4299"/>
                    </a:lnTo>
                    <a:lnTo>
                      <a:pt x="10715" y="2116"/>
                    </a:lnTo>
                    <a:lnTo>
                      <a:pt x="4299" y="0"/>
                    </a:lnTo>
                    <a:lnTo>
                      <a:pt x="0" y="12964"/>
                    </a:lnTo>
                    <a:lnTo>
                      <a:pt x="6482" y="15080"/>
                    </a:lnTo>
                    <a:lnTo>
                      <a:pt x="6482" y="15080"/>
                    </a:lnTo>
                    <a:close/>
                  </a:path>
                </a:pathLst>
              </a:custGeom>
              <a:solidFill>
                <a:srgbClr val="BCBEC0"/>
              </a:solidFill>
              <a:ln w="661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B174F34F-91F5-5576-071C-39088EEC046D}"/>
                  </a:ext>
                </a:extLst>
              </p:cNvPr>
              <p:cNvSpPr/>
              <p:nvPr/>
            </p:nvSpPr>
            <p:spPr>
              <a:xfrm>
                <a:off x="12364562" y="820882"/>
                <a:ext cx="15609" cy="15675"/>
              </a:xfrm>
              <a:custGeom>
                <a:avLst/>
                <a:gdLst>
                  <a:gd name="connsiteX0" fmla="*/ 13493 w 15609"/>
                  <a:gd name="connsiteY0" fmla="*/ 15609 h 15675"/>
                  <a:gd name="connsiteX1" fmla="*/ 15610 w 15609"/>
                  <a:gd name="connsiteY1" fmla="*/ 2183 h 15675"/>
                  <a:gd name="connsiteX2" fmla="*/ 2183 w 15609"/>
                  <a:gd name="connsiteY2" fmla="*/ 0 h 15675"/>
                  <a:gd name="connsiteX3" fmla="*/ 0 w 15609"/>
                  <a:gd name="connsiteY3" fmla="*/ 13493 h 15675"/>
                  <a:gd name="connsiteX4" fmla="*/ 6747 w 15609"/>
                  <a:gd name="connsiteY4" fmla="*/ 14617 h 15675"/>
                  <a:gd name="connsiteX5" fmla="*/ 13493 w 15609"/>
                  <a:gd name="connsiteY5" fmla="*/ 15675 h 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9" h="15675">
                    <a:moveTo>
                      <a:pt x="13493" y="15609"/>
                    </a:moveTo>
                    <a:lnTo>
                      <a:pt x="15610" y="2183"/>
                    </a:lnTo>
                    <a:lnTo>
                      <a:pt x="2183" y="0"/>
                    </a:lnTo>
                    <a:lnTo>
                      <a:pt x="0" y="13493"/>
                    </a:lnTo>
                    <a:lnTo>
                      <a:pt x="6747" y="14617"/>
                    </a:lnTo>
                    <a:lnTo>
                      <a:pt x="13493" y="15675"/>
                    </a:lnTo>
                    <a:close/>
                  </a:path>
                </a:pathLst>
              </a:custGeom>
              <a:solidFill>
                <a:srgbClr val="BCBEC0"/>
              </a:solidFill>
              <a:ln w="661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2F221777-0FC0-2C97-7BCF-F3523FED4F70}"/>
                  </a:ext>
                </a:extLst>
              </p:cNvPr>
              <p:cNvSpPr/>
              <p:nvPr/>
            </p:nvSpPr>
            <p:spPr>
              <a:xfrm>
                <a:off x="12438243" y="844296"/>
                <a:ext cx="18387" cy="18387"/>
              </a:xfrm>
              <a:custGeom>
                <a:avLst/>
                <a:gdLst>
                  <a:gd name="connsiteX0" fmla="*/ 12104 w 18387"/>
                  <a:gd name="connsiteY0" fmla="*/ 18387 h 18387"/>
                  <a:gd name="connsiteX1" fmla="*/ 18387 w 18387"/>
                  <a:gd name="connsiteY1" fmla="*/ 6283 h 18387"/>
                  <a:gd name="connsiteX2" fmla="*/ 6283 w 18387"/>
                  <a:gd name="connsiteY2" fmla="*/ 0 h 18387"/>
                  <a:gd name="connsiteX3" fmla="*/ 0 w 18387"/>
                  <a:gd name="connsiteY3" fmla="*/ 12104 h 18387"/>
                  <a:gd name="connsiteX4" fmla="*/ 6085 w 18387"/>
                  <a:gd name="connsiteY4" fmla="*/ 15212 h 18387"/>
                  <a:gd name="connsiteX5" fmla="*/ 12104 w 18387"/>
                  <a:gd name="connsiteY5" fmla="*/ 18387 h 1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87" h="18387">
                    <a:moveTo>
                      <a:pt x="12104" y="18387"/>
                    </a:moveTo>
                    <a:lnTo>
                      <a:pt x="18387" y="6283"/>
                    </a:lnTo>
                    <a:lnTo>
                      <a:pt x="6283" y="0"/>
                    </a:lnTo>
                    <a:lnTo>
                      <a:pt x="0" y="12104"/>
                    </a:lnTo>
                    <a:lnTo>
                      <a:pt x="6085" y="15212"/>
                    </a:lnTo>
                    <a:lnTo>
                      <a:pt x="12104" y="18387"/>
                    </a:lnTo>
                    <a:close/>
                  </a:path>
                </a:pathLst>
              </a:custGeom>
              <a:solidFill>
                <a:srgbClr val="BCBEC0"/>
              </a:solidFill>
              <a:ln w="661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DB8EFA27-81BD-DD33-75BA-84A982CE51ED}"/>
                  </a:ext>
                </a:extLst>
              </p:cNvPr>
              <p:cNvSpPr/>
              <p:nvPr/>
            </p:nvSpPr>
            <p:spPr>
              <a:xfrm>
                <a:off x="12471446" y="864998"/>
                <a:ext cx="19048" cy="19114"/>
              </a:xfrm>
              <a:custGeom>
                <a:avLst/>
                <a:gdLst>
                  <a:gd name="connsiteX0" fmla="*/ 10913 w 19048"/>
                  <a:gd name="connsiteY0" fmla="*/ 19115 h 19114"/>
                  <a:gd name="connsiteX1" fmla="*/ 19049 w 19048"/>
                  <a:gd name="connsiteY1" fmla="*/ 8202 h 19114"/>
                  <a:gd name="connsiteX2" fmla="*/ 13625 w 19048"/>
                  <a:gd name="connsiteY2" fmla="*/ 4101 h 19114"/>
                  <a:gd name="connsiteX3" fmla="*/ 8135 w 19048"/>
                  <a:gd name="connsiteY3" fmla="*/ 0 h 19114"/>
                  <a:gd name="connsiteX4" fmla="*/ 0 w 19048"/>
                  <a:gd name="connsiteY4" fmla="*/ 10913 h 19114"/>
                  <a:gd name="connsiteX5" fmla="*/ 5424 w 19048"/>
                  <a:gd name="connsiteY5" fmla="*/ 15014 h 19114"/>
                  <a:gd name="connsiteX6" fmla="*/ 10913 w 19048"/>
                  <a:gd name="connsiteY6" fmla="*/ 19049 h 1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8" h="19114">
                    <a:moveTo>
                      <a:pt x="10913" y="19115"/>
                    </a:moveTo>
                    <a:lnTo>
                      <a:pt x="19049" y="8202"/>
                    </a:lnTo>
                    <a:lnTo>
                      <a:pt x="13625" y="4101"/>
                    </a:lnTo>
                    <a:lnTo>
                      <a:pt x="8135" y="0"/>
                    </a:lnTo>
                    <a:lnTo>
                      <a:pt x="0" y="10913"/>
                    </a:lnTo>
                    <a:lnTo>
                      <a:pt x="5424" y="15014"/>
                    </a:lnTo>
                    <a:lnTo>
                      <a:pt x="10913" y="19049"/>
                    </a:lnTo>
                    <a:close/>
                  </a:path>
                </a:pathLst>
              </a:custGeom>
              <a:solidFill>
                <a:srgbClr val="BCBEC0"/>
              </a:solidFill>
              <a:ln w="661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B964FD7-D1E7-8B77-3FBD-9862E309C2AB}"/>
                  </a:ext>
                </a:extLst>
              </p:cNvPr>
              <p:cNvSpPr/>
              <p:nvPr/>
            </p:nvSpPr>
            <p:spPr>
              <a:xfrm>
                <a:off x="12285590" y="1310656"/>
                <a:ext cx="15609" cy="15609"/>
              </a:xfrm>
              <a:custGeom>
                <a:avLst/>
                <a:gdLst>
                  <a:gd name="connsiteX0" fmla="*/ 0 w 15609"/>
                  <a:gd name="connsiteY0" fmla="*/ 13493 h 15609"/>
                  <a:gd name="connsiteX1" fmla="*/ 6747 w 15609"/>
                  <a:gd name="connsiteY1" fmla="*/ 14551 h 15609"/>
                  <a:gd name="connsiteX2" fmla="*/ 13427 w 15609"/>
                  <a:gd name="connsiteY2" fmla="*/ 15609 h 15609"/>
                  <a:gd name="connsiteX3" fmla="*/ 15610 w 15609"/>
                  <a:gd name="connsiteY3" fmla="*/ 2183 h 15609"/>
                  <a:gd name="connsiteX4" fmla="*/ 2117 w 15609"/>
                  <a:gd name="connsiteY4" fmla="*/ 0 h 15609"/>
                  <a:gd name="connsiteX5" fmla="*/ 0 w 15609"/>
                  <a:gd name="connsiteY5" fmla="*/ 13493 h 1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9" h="15609">
                    <a:moveTo>
                      <a:pt x="0" y="13493"/>
                    </a:moveTo>
                    <a:lnTo>
                      <a:pt x="6747" y="14551"/>
                    </a:lnTo>
                    <a:lnTo>
                      <a:pt x="13427" y="15609"/>
                    </a:lnTo>
                    <a:lnTo>
                      <a:pt x="15610" y="2183"/>
                    </a:lnTo>
                    <a:lnTo>
                      <a:pt x="2117" y="0"/>
                    </a:lnTo>
                    <a:lnTo>
                      <a:pt x="0" y="13493"/>
                    </a:lnTo>
                    <a:close/>
                  </a:path>
                </a:pathLst>
              </a:custGeom>
              <a:solidFill>
                <a:srgbClr val="BCBEC0"/>
              </a:solidFill>
              <a:ln w="661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B99B477-89BD-E13F-D2C1-56AA48F09DF0}"/>
                  </a:ext>
                </a:extLst>
              </p:cNvPr>
              <p:cNvSpPr/>
              <p:nvPr/>
            </p:nvSpPr>
            <p:spPr>
              <a:xfrm>
                <a:off x="12246236" y="1300470"/>
                <a:ext cx="17196" cy="17196"/>
              </a:xfrm>
              <a:custGeom>
                <a:avLst/>
                <a:gdLst>
                  <a:gd name="connsiteX0" fmla="*/ 4299 w 17196"/>
                  <a:gd name="connsiteY0" fmla="*/ 0 h 17196"/>
                  <a:gd name="connsiteX1" fmla="*/ 0 w 17196"/>
                  <a:gd name="connsiteY1" fmla="*/ 12964 h 17196"/>
                  <a:gd name="connsiteX2" fmla="*/ 6482 w 17196"/>
                  <a:gd name="connsiteY2" fmla="*/ 15080 h 17196"/>
                  <a:gd name="connsiteX3" fmla="*/ 12897 w 17196"/>
                  <a:gd name="connsiteY3" fmla="*/ 17197 h 17196"/>
                  <a:gd name="connsiteX4" fmla="*/ 17196 w 17196"/>
                  <a:gd name="connsiteY4" fmla="*/ 4233 h 17196"/>
                  <a:gd name="connsiteX5" fmla="*/ 10715 w 17196"/>
                  <a:gd name="connsiteY5" fmla="*/ 2116 h 17196"/>
                  <a:gd name="connsiteX6" fmla="*/ 4233 w 17196"/>
                  <a:gd name="connsiteY6" fmla="*/ 0 h 1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96" h="17196">
                    <a:moveTo>
                      <a:pt x="4299" y="0"/>
                    </a:moveTo>
                    <a:lnTo>
                      <a:pt x="0" y="12964"/>
                    </a:lnTo>
                    <a:lnTo>
                      <a:pt x="6482" y="15080"/>
                    </a:lnTo>
                    <a:lnTo>
                      <a:pt x="12897" y="17197"/>
                    </a:lnTo>
                    <a:lnTo>
                      <a:pt x="17196" y="4233"/>
                    </a:lnTo>
                    <a:lnTo>
                      <a:pt x="10715" y="2116"/>
                    </a:lnTo>
                    <a:lnTo>
                      <a:pt x="4233" y="0"/>
                    </a:lnTo>
                    <a:close/>
                  </a:path>
                </a:pathLst>
              </a:custGeom>
              <a:solidFill>
                <a:srgbClr val="BCBEC0"/>
              </a:solidFill>
              <a:ln w="661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469ED8E0-DDBD-CE0B-974D-875AF97EF1A7}"/>
                  </a:ext>
                </a:extLst>
              </p:cNvPr>
              <p:cNvSpPr/>
              <p:nvPr/>
            </p:nvSpPr>
            <p:spPr>
              <a:xfrm>
                <a:off x="12145371" y="1236776"/>
                <a:ext cx="19313" cy="19313"/>
              </a:xfrm>
              <a:custGeom>
                <a:avLst/>
                <a:gdLst>
                  <a:gd name="connsiteX0" fmla="*/ 0 w 19313"/>
                  <a:gd name="connsiteY0" fmla="*/ 9524 h 19313"/>
                  <a:gd name="connsiteX1" fmla="*/ 4762 w 19313"/>
                  <a:gd name="connsiteY1" fmla="*/ 14419 h 19313"/>
                  <a:gd name="connsiteX2" fmla="*/ 9524 w 19313"/>
                  <a:gd name="connsiteY2" fmla="*/ 19313 h 19313"/>
                  <a:gd name="connsiteX3" fmla="*/ 19313 w 19313"/>
                  <a:gd name="connsiteY3" fmla="*/ 9789 h 19313"/>
                  <a:gd name="connsiteX4" fmla="*/ 9789 w 19313"/>
                  <a:gd name="connsiteY4" fmla="*/ 0 h 19313"/>
                  <a:gd name="connsiteX5" fmla="*/ 0 w 19313"/>
                  <a:gd name="connsiteY5" fmla="*/ 9458 h 1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13" h="19313">
                    <a:moveTo>
                      <a:pt x="0" y="9524"/>
                    </a:moveTo>
                    <a:lnTo>
                      <a:pt x="4762" y="14419"/>
                    </a:lnTo>
                    <a:lnTo>
                      <a:pt x="9524" y="19313"/>
                    </a:lnTo>
                    <a:lnTo>
                      <a:pt x="19313" y="9789"/>
                    </a:lnTo>
                    <a:lnTo>
                      <a:pt x="9789" y="0"/>
                    </a:lnTo>
                    <a:lnTo>
                      <a:pt x="0" y="9458"/>
                    </a:lnTo>
                    <a:close/>
                  </a:path>
                </a:pathLst>
              </a:custGeom>
              <a:solidFill>
                <a:srgbClr val="BCBEC0"/>
              </a:solidFill>
              <a:ln w="661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B88617CC-FEC2-65E4-E2FF-5A439F48DF74}"/>
                  </a:ext>
                </a:extLst>
              </p:cNvPr>
              <p:cNvSpPr/>
              <p:nvPr/>
            </p:nvSpPr>
            <p:spPr>
              <a:xfrm>
                <a:off x="12100527" y="1172686"/>
                <a:ext cx="18254" cy="18188"/>
              </a:xfrm>
              <a:custGeom>
                <a:avLst/>
                <a:gdLst>
                  <a:gd name="connsiteX0" fmla="*/ 0 w 18254"/>
                  <a:gd name="connsiteY0" fmla="*/ 5953 h 18188"/>
                  <a:gd name="connsiteX1" fmla="*/ 2976 w 18254"/>
                  <a:gd name="connsiteY1" fmla="*/ 12104 h 18188"/>
                  <a:gd name="connsiteX2" fmla="*/ 5953 w 18254"/>
                  <a:gd name="connsiteY2" fmla="*/ 18189 h 18188"/>
                  <a:gd name="connsiteX3" fmla="*/ 18255 w 18254"/>
                  <a:gd name="connsiteY3" fmla="*/ 12236 h 18188"/>
                  <a:gd name="connsiteX4" fmla="*/ 12302 w 18254"/>
                  <a:gd name="connsiteY4" fmla="*/ 0 h 18188"/>
                  <a:gd name="connsiteX5" fmla="*/ 0 w 18254"/>
                  <a:gd name="connsiteY5" fmla="*/ 5953 h 1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54" h="18188">
                    <a:moveTo>
                      <a:pt x="0" y="5953"/>
                    </a:moveTo>
                    <a:lnTo>
                      <a:pt x="2976" y="12104"/>
                    </a:lnTo>
                    <a:lnTo>
                      <a:pt x="5953" y="18189"/>
                    </a:lnTo>
                    <a:lnTo>
                      <a:pt x="18255" y="12236"/>
                    </a:lnTo>
                    <a:lnTo>
                      <a:pt x="12302" y="0"/>
                    </a:lnTo>
                    <a:lnTo>
                      <a:pt x="0" y="5953"/>
                    </a:lnTo>
                    <a:close/>
                  </a:path>
                </a:pathLst>
              </a:custGeom>
              <a:solidFill>
                <a:srgbClr val="BCBEC0"/>
              </a:solidFill>
              <a:ln w="661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98B12415-C4D7-8802-CA64-BE328D2D2761}"/>
                  </a:ext>
                </a:extLst>
              </p:cNvPr>
              <p:cNvSpPr/>
              <p:nvPr/>
            </p:nvSpPr>
            <p:spPr>
              <a:xfrm>
                <a:off x="12086770" y="1136374"/>
                <a:ext cx="16932" cy="16932"/>
              </a:xfrm>
              <a:custGeom>
                <a:avLst/>
                <a:gdLst>
                  <a:gd name="connsiteX0" fmla="*/ 13030 w 16932"/>
                  <a:gd name="connsiteY0" fmla="*/ 0 h 16932"/>
                  <a:gd name="connsiteX1" fmla="*/ 0 w 16932"/>
                  <a:gd name="connsiteY1" fmla="*/ 3902 h 16932"/>
                  <a:gd name="connsiteX2" fmla="*/ 1918 w 16932"/>
                  <a:gd name="connsiteY2" fmla="*/ 10450 h 16932"/>
                  <a:gd name="connsiteX3" fmla="*/ 3902 w 16932"/>
                  <a:gd name="connsiteY3" fmla="*/ 16932 h 16932"/>
                  <a:gd name="connsiteX4" fmla="*/ 16932 w 16932"/>
                  <a:gd name="connsiteY4" fmla="*/ 13030 h 16932"/>
                  <a:gd name="connsiteX5" fmla="*/ 13030 w 16932"/>
                  <a:gd name="connsiteY5" fmla="*/ 0 h 1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2" h="16932">
                    <a:moveTo>
                      <a:pt x="13030" y="0"/>
                    </a:moveTo>
                    <a:lnTo>
                      <a:pt x="0" y="3902"/>
                    </a:lnTo>
                    <a:lnTo>
                      <a:pt x="1918" y="10450"/>
                    </a:lnTo>
                    <a:lnTo>
                      <a:pt x="3902" y="16932"/>
                    </a:lnTo>
                    <a:lnTo>
                      <a:pt x="16932" y="13030"/>
                    </a:lnTo>
                    <a:lnTo>
                      <a:pt x="13030" y="0"/>
                    </a:lnTo>
                    <a:close/>
                  </a:path>
                </a:pathLst>
              </a:custGeom>
              <a:solidFill>
                <a:srgbClr val="BCBEC0"/>
              </a:solidFill>
              <a:ln w="661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82FBF182-B1B2-3911-DCC1-3F18156D7181}"/>
                  </a:ext>
                </a:extLst>
              </p:cNvPr>
              <p:cNvSpPr/>
              <p:nvPr/>
            </p:nvSpPr>
            <p:spPr>
              <a:xfrm>
                <a:off x="12209197" y="1284464"/>
                <a:ext cx="18453" cy="18387"/>
              </a:xfrm>
              <a:custGeom>
                <a:avLst/>
                <a:gdLst>
                  <a:gd name="connsiteX0" fmla="*/ 0 w 18453"/>
                  <a:gd name="connsiteY0" fmla="*/ 12038 h 18387"/>
                  <a:gd name="connsiteX1" fmla="*/ 6019 w 18453"/>
                  <a:gd name="connsiteY1" fmla="*/ 15213 h 18387"/>
                  <a:gd name="connsiteX2" fmla="*/ 12104 w 18453"/>
                  <a:gd name="connsiteY2" fmla="*/ 18387 h 18387"/>
                  <a:gd name="connsiteX3" fmla="*/ 18454 w 18453"/>
                  <a:gd name="connsiteY3" fmla="*/ 6283 h 18387"/>
                  <a:gd name="connsiteX4" fmla="*/ 6350 w 18453"/>
                  <a:gd name="connsiteY4" fmla="*/ 0 h 18387"/>
                  <a:gd name="connsiteX5" fmla="*/ 66 w 18453"/>
                  <a:gd name="connsiteY5" fmla="*/ 12038 h 1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53" h="18387">
                    <a:moveTo>
                      <a:pt x="0" y="12038"/>
                    </a:moveTo>
                    <a:lnTo>
                      <a:pt x="6019" y="15213"/>
                    </a:lnTo>
                    <a:lnTo>
                      <a:pt x="12104" y="18387"/>
                    </a:lnTo>
                    <a:lnTo>
                      <a:pt x="18454" y="6283"/>
                    </a:lnTo>
                    <a:lnTo>
                      <a:pt x="6350" y="0"/>
                    </a:lnTo>
                    <a:lnTo>
                      <a:pt x="66" y="12038"/>
                    </a:lnTo>
                    <a:close/>
                  </a:path>
                </a:pathLst>
              </a:custGeom>
              <a:solidFill>
                <a:srgbClr val="BCBEC0"/>
              </a:solidFill>
              <a:ln w="661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A35BE22F-6983-6D42-2BF0-1CE8230F71FD}"/>
                  </a:ext>
                </a:extLst>
              </p:cNvPr>
              <p:cNvSpPr/>
              <p:nvPr/>
            </p:nvSpPr>
            <p:spPr>
              <a:xfrm>
                <a:off x="12079296" y="1098476"/>
                <a:ext cx="15278" cy="15278"/>
              </a:xfrm>
              <a:custGeom>
                <a:avLst/>
                <a:gdLst>
                  <a:gd name="connsiteX0" fmla="*/ 13559 w 15278"/>
                  <a:gd name="connsiteY0" fmla="*/ 0 h 15278"/>
                  <a:gd name="connsiteX1" fmla="*/ 0 w 15278"/>
                  <a:gd name="connsiteY1" fmla="*/ 1720 h 15278"/>
                  <a:gd name="connsiteX2" fmla="*/ 859 w 15278"/>
                  <a:gd name="connsiteY2" fmla="*/ 8532 h 15278"/>
                  <a:gd name="connsiteX3" fmla="*/ 1786 w 15278"/>
                  <a:gd name="connsiteY3" fmla="*/ 15279 h 15278"/>
                  <a:gd name="connsiteX4" fmla="*/ 15279 w 15278"/>
                  <a:gd name="connsiteY4" fmla="*/ 13493 h 15278"/>
                  <a:gd name="connsiteX5" fmla="*/ 13559 w 15278"/>
                  <a:gd name="connsiteY5" fmla="*/ 0 h 1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78" h="15278">
                    <a:moveTo>
                      <a:pt x="13559" y="0"/>
                    </a:moveTo>
                    <a:lnTo>
                      <a:pt x="0" y="1720"/>
                    </a:lnTo>
                    <a:lnTo>
                      <a:pt x="859" y="8532"/>
                    </a:lnTo>
                    <a:lnTo>
                      <a:pt x="1786" y="15279"/>
                    </a:lnTo>
                    <a:lnTo>
                      <a:pt x="15279" y="13493"/>
                    </a:lnTo>
                    <a:lnTo>
                      <a:pt x="13559" y="0"/>
                    </a:lnTo>
                    <a:close/>
                  </a:path>
                </a:pathLst>
              </a:custGeom>
              <a:solidFill>
                <a:srgbClr val="BCBEC0"/>
              </a:solidFill>
              <a:ln w="661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6234F75C-A433-7322-815D-A24DAB473EF1}"/>
                  </a:ext>
                </a:extLst>
              </p:cNvPr>
              <p:cNvSpPr/>
              <p:nvPr/>
            </p:nvSpPr>
            <p:spPr>
              <a:xfrm>
                <a:off x="12120105" y="1206352"/>
                <a:ext cx="19048" cy="19048"/>
              </a:xfrm>
              <a:custGeom>
                <a:avLst/>
                <a:gdLst>
                  <a:gd name="connsiteX0" fmla="*/ 66 w 19048"/>
                  <a:gd name="connsiteY0" fmla="*/ 7871 h 19048"/>
                  <a:gd name="connsiteX1" fmla="*/ 3968 w 19048"/>
                  <a:gd name="connsiteY1" fmla="*/ 13493 h 19048"/>
                  <a:gd name="connsiteX2" fmla="*/ 3968 w 19048"/>
                  <a:gd name="connsiteY2" fmla="*/ 13493 h 19048"/>
                  <a:gd name="connsiteX3" fmla="*/ 7871 w 19048"/>
                  <a:gd name="connsiteY3" fmla="*/ 19049 h 19048"/>
                  <a:gd name="connsiteX4" fmla="*/ 19049 w 19048"/>
                  <a:gd name="connsiteY4" fmla="*/ 11178 h 19048"/>
                  <a:gd name="connsiteX5" fmla="*/ 11178 w 19048"/>
                  <a:gd name="connsiteY5" fmla="*/ 0 h 19048"/>
                  <a:gd name="connsiteX6" fmla="*/ 0 w 19048"/>
                  <a:gd name="connsiteY6" fmla="*/ 7871 h 1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8" h="19048">
                    <a:moveTo>
                      <a:pt x="66" y="7871"/>
                    </a:moveTo>
                    <a:lnTo>
                      <a:pt x="3968" y="13493"/>
                    </a:lnTo>
                    <a:lnTo>
                      <a:pt x="3968" y="13493"/>
                    </a:lnTo>
                    <a:lnTo>
                      <a:pt x="7871" y="19049"/>
                    </a:lnTo>
                    <a:lnTo>
                      <a:pt x="19049" y="11178"/>
                    </a:lnTo>
                    <a:lnTo>
                      <a:pt x="11178" y="0"/>
                    </a:lnTo>
                    <a:lnTo>
                      <a:pt x="0" y="7871"/>
                    </a:lnTo>
                    <a:close/>
                  </a:path>
                </a:pathLst>
              </a:custGeom>
              <a:solidFill>
                <a:srgbClr val="BCBEC0"/>
              </a:solidFill>
              <a:ln w="661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CE058557-1EDB-C91B-632A-924AFC06A7EF}"/>
                  </a:ext>
                </a:extLst>
              </p:cNvPr>
              <p:cNvSpPr/>
              <p:nvPr/>
            </p:nvSpPr>
            <p:spPr>
              <a:xfrm>
                <a:off x="12175267" y="1263034"/>
                <a:ext cx="19114" cy="19048"/>
              </a:xfrm>
              <a:custGeom>
                <a:avLst/>
                <a:gdLst>
                  <a:gd name="connsiteX0" fmla="*/ 0 w 19114"/>
                  <a:gd name="connsiteY0" fmla="*/ 10913 h 19048"/>
                  <a:gd name="connsiteX1" fmla="*/ 5424 w 19114"/>
                  <a:gd name="connsiteY1" fmla="*/ 14948 h 19048"/>
                  <a:gd name="connsiteX2" fmla="*/ 10913 w 19114"/>
                  <a:gd name="connsiteY2" fmla="*/ 19049 h 19048"/>
                  <a:gd name="connsiteX3" fmla="*/ 19115 w 19114"/>
                  <a:gd name="connsiteY3" fmla="*/ 8135 h 19048"/>
                  <a:gd name="connsiteX4" fmla="*/ 8136 w 19114"/>
                  <a:gd name="connsiteY4" fmla="*/ 0 h 19048"/>
                  <a:gd name="connsiteX5" fmla="*/ 0 w 19114"/>
                  <a:gd name="connsiteY5" fmla="*/ 10913 h 1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14" h="19048">
                    <a:moveTo>
                      <a:pt x="0" y="10913"/>
                    </a:moveTo>
                    <a:lnTo>
                      <a:pt x="5424" y="14948"/>
                    </a:lnTo>
                    <a:lnTo>
                      <a:pt x="10913" y="19049"/>
                    </a:lnTo>
                    <a:lnTo>
                      <a:pt x="19115" y="8135"/>
                    </a:lnTo>
                    <a:lnTo>
                      <a:pt x="8136" y="0"/>
                    </a:lnTo>
                    <a:lnTo>
                      <a:pt x="0" y="10913"/>
                    </a:lnTo>
                    <a:close/>
                  </a:path>
                </a:pathLst>
              </a:custGeom>
              <a:solidFill>
                <a:srgbClr val="BCBEC0"/>
              </a:solidFill>
              <a:ln w="6610" cap="flat">
                <a:noFill/>
                <a:prstDash val="solid"/>
                <a:miter/>
              </a:ln>
            </p:spPr>
            <p:txBody>
              <a:bodyPr rtlCol="0" anchor="ctr"/>
              <a:lstStyle/>
              <a:p>
                <a:endParaRPr lang="en-US"/>
              </a:p>
            </p:txBody>
          </p:sp>
        </p:grpSp>
        <p:grpSp>
          <p:nvGrpSpPr>
            <p:cNvPr id="39" name="Graphic 13">
              <a:extLst>
                <a:ext uri="{FF2B5EF4-FFF2-40B4-BE49-F238E27FC236}">
                  <a16:creationId xmlns:a16="http://schemas.microsoft.com/office/drawing/2014/main" id="{DFA7EACE-F003-748B-7155-38D78E2AB3FF}"/>
                </a:ext>
              </a:extLst>
            </p:cNvPr>
            <p:cNvGrpSpPr/>
            <p:nvPr/>
          </p:nvGrpSpPr>
          <p:grpSpPr>
            <a:xfrm>
              <a:off x="2720138" y="7326338"/>
              <a:ext cx="369300" cy="377822"/>
              <a:chOff x="10522537" y="1417804"/>
              <a:chExt cx="332442" cy="340114"/>
            </a:xfrm>
            <a:noFill/>
          </p:grpSpPr>
          <p:sp>
            <p:nvSpPr>
              <p:cNvPr id="53" name="Freeform: Shape 52">
                <a:extLst>
                  <a:ext uri="{FF2B5EF4-FFF2-40B4-BE49-F238E27FC236}">
                    <a16:creationId xmlns:a16="http://schemas.microsoft.com/office/drawing/2014/main" id="{F6972EC0-5DEE-0FB3-F9A6-1E06FE5EB1D9}"/>
                  </a:ext>
                </a:extLst>
              </p:cNvPr>
              <p:cNvSpPr/>
              <p:nvPr/>
            </p:nvSpPr>
            <p:spPr>
              <a:xfrm>
                <a:off x="10607528" y="1510534"/>
                <a:ext cx="247451" cy="247385"/>
              </a:xfrm>
              <a:custGeom>
                <a:avLst/>
                <a:gdLst>
                  <a:gd name="connsiteX0" fmla="*/ 177654 w 247451"/>
                  <a:gd name="connsiteY0" fmla="*/ 177655 h 247385"/>
                  <a:gd name="connsiteX1" fmla="*/ 26522 w 247451"/>
                  <a:gd name="connsiteY1" fmla="*/ 247301 h 247385"/>
                  <a:gd name="connsiteX2" fmla="*/ 0 w 247451"/>
                  <a:gd name="connsiteY2" fmla="*/ 194785 h 247385"/>
                  <a:gd name="connsiteX3" fmla="*/ 65546 w 247451"/>
                  <a:gd name="connsiteY3" fmla="*/ 156424 h 247385"/>
                  <a:gd name="connsiteX4" fmla="*/ 87571 w 247451"/>
                  <a:gd name="connsiteY4" fmla="*/ 179374 h 247385"/>
                  <a:gd name="connsiteX5" fmla="*/ 144981 w 247451"/>
                  <a:gd name="connsiteY5" fmla="*/ 144915 h 247385"/>
                  <a:gd name="connsiteX6" fmla="*/ 178845 w 247451"/>
                  <a:gd name="connsiteY6" fmla="*/ 88100 h 247385"/>
                  <a:gd name="connsiteX7" fmla="*/ 156489 w 247451"/>
                  <a:gd name="connsiteY7" fmla="*/ 65546 h 247385"/>
                  <a:gd name="connsiteX8" fmla="*/ 194851 w 247451"/>
                  <a:gd name="connsiteY8" fmla="*/ 0 h 247385"/>
                  <a:gd name="connsiteX9" fmla="*/ 247367 w 247451"/>
                  <a:gd name="connsiteY9" fmla="*/ 26523 h 247385"/>
                  <a:gd name="connsiteX10" fmla="*/ 177721 w 247451"/>
                  <a:gd name="connsiteY10" fmla="*/ 177655 h 24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451" h="247385">
                    <a:moveTo>
                      <a:pt x="177654" y="177655"/>
                    </a:moveTo>
                    <a:cubicBezTo>
                      <a:pt x="119054" y="236255"/>
                      <a:pt x="49606" y="248558"/>
                      <a:pt x="26522" y="247301"/>
                    </a:cubicBezTo>
                    <a:cubicBezTo>
                      <a:pt x="9392" y="224020"/>
                      <a:pt x="7143" y="211717"/>
                      <a:pt x="0" y="194785"/>
                    </a:cubicBezTo>
                    <a:cubicBezTo>
                      <a:pt x="13294" y="178581"/>
                      <a:pt x="49010" y="160590"/>
                      <a:pt x="65546" y="156424"/>
                    </a:cubicBezTo>
                    <a:lnTo>
                      <a:pt x="87571" y="179374"/>
                    </a:lnTo>
                    <a:cubicBezTo>
                      <a:pt x="97558" y="176398"/>
                      <a:pt x="119715" y="170181"/>
                      <a:pt x="144981" y="144915"/>
                    </a:cubicBezTo>
                    <a:cubicBezTo>
                      <a:pt x="170247" y="119649"/>
                      <a:pt x="175869" y="98087"/>
                      <a:pt x="178845" y="88100"/>
                    </a:cubicBezTo>
                    <a:lnTo>
                      <a:pt x="156489" y="65546"/>
                    </a:lnTo>
                    <a:cubicBezTo>
                      <a:pt x="163434" y="41735"/>
                      <a:pt x="180300" y="15874"/>
                      <a:pt x="194851" y="0"/>
                    </a:cubicBezTo>
                    <a:cubicBezTo>
                      <a:pt x="211717" y="7143"/>
                      <a:pt x="224019" y="9326"/>
                      <a:pt x="247367" y="26523"/>
                    </a:cubicBezTo>
                    <a:cubicBezTo>
                      <a:pt x="248624" y="49540"/>
                      <a:pt x="236321" y="119054"/>
                      <a:pt x="177721" y="177655"/>
                    </a:cubicBezTo>
                    <a:close/>
                  </a:path>
                </a:pathLst>
              </a:custGeom>
              <a:grpFill/>
              <a:ln w="19830" cap="flat">
                <a:solidFill>
                  <a:schemeClr val="bg1"/>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85C506F-6D3E-3AF4-CBBD-27B440CB9AC1}"/>
                  </a:ext>
                </a:extLst>
              </p:cNvPr>
              <p:cNvSpPr/>
              <p:nvPr/>
            </p:nvSpPr>
            <p:spPr>
              <a:xfrm>
                <a:off x="10638482" y="1564703"/>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E2FF94EC-4D5D-5145-43E0-E549C77BE944}"/>
                  </a:ext>
                </a:extLst>
              </p:cNvPr>
              <p:cNvSpPr/>
              <p:nvPr/>
            </p:nvSpPr>
            <p:spPr>
              <a:xfrm>
                <a:off x="10638482" y="1595591"/>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633D797-26CB-2445-7541-5C4A9430A391}"/>
                  </a:ext>
                </a:extLst>
              </p:cNvPr>
              <p:cNvSpPr/>
              <p:nvPr/>
            </p:nvSpPr>
            <p:spPr>
              <a:xfrm>
                <a:off x="10638482" y="1626545"/>
                <a:ext cx="54103" cy="6614"/>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grpFill/>
              <a:ln w="19830" cap="flat">
                <a:solidFill>
                  <a:schemeClr val="bg1"/>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6A8366A-5523-A839-46AE-BCB9EB4493DB}"/>
                  </a:ext>
                </a:extLst>
              </p:cNvPr>
              <p:cNvSpPr/>
              <p:nvPr/>
            </p:nvSpPr>
            <p:spPr>
              <a:xfrm>
                <a:off x="10638482" y="1433281"/>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D275C1D1-0A47-D161-4F8D-60CC82358979}"/>
                  </a:ext>
                </a:extLst>
              </p:cNvPr>
              <p:cNvSpPr/>
              <p:nvPr/>
            </p:nvSpPr>
            <p:spPr>
              <a:xfrm>
                <a:off x="10638482" y="1464169"/>
                <a:ext cx="85057" cy="6614"/>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grpFill/>
              <a:ln w="19830" cap="flat">
                <a:solidFill>
                  <a:schemeClr val="bg1"/>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DD41882-6314-4431-6C59-E4F5E5E91E48}"/>
                  </a:ext>
                </a:extLst>
              </p:cNvPr>
              <p:cNvSpPr/>
              <p:nvPr/>
            </p:nvSpPr>
            <p:spPr>
              <a:xfrm>
                <a:off x="10638482" y="1495123"/>
                <a:ext cx="54103" cy="6614"/>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grpFill/>
              <a:ln w="19830" cap="flat">
                <a:solidFill>
                  <a:schemeClr val="bg1"/>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99CA032-C635-A2EA-1284-96CB823F03A2}"/>
                  </a:ext>
                </a:extLst>
              </p:cNvPr>
              <p:cNvSpPr/>
              <p:nvPr/>
            </p:nvSpPr>
            <p:spPr>
              <a:xfrm>
                <a:off x="10545752" y="1572442"/>
                <a:ext cx="46364" cy="46364"/>
              </a:xfrm>
              <a:custGeom>
                <a:avLst/>
                <a:gdLst>
                  <a:gd name="connsiteX0" fmla="*/ 0 w 46364"/>
                  <a:gd name="connsiteY0" fmla="*/ 0 h 46364"/>
                  <a:gd name="connsiteX1" fmla="*/ 46365 w 46364"/>
                  <a:gd name="connsiteY1" fmla="*/ 46365 h 46364"/>
                </a:gdLst>
                <a:ahLst/>
                <a:cxnLst>
                  <a:cxn ang="0">
                    <a:pos x="connsiteX0" y="connsiteY0"/>
                  </a:cxn>
                  <a:cxn ang="0">
                    <a:pos x="connsiteX1" y="connsiteY1"/>
                  </a:cxn>
                </a:cxnLst>
                <a:rect l="l" t="t" r="r" b="b"/>
                <a:pathLst>
                  <a:path w="46364" h="46364">
                    <a:moveTo>
                      <a:pt x="0" y="0"/>
                    </a:moveTo>
                    <a:lnTo>
                      <a:pt x="46365" y="46365"/>
                    </a:lnTo>
                  </a:path>
                </a:pathLst>
              </a:custGeom>
              <a:grpFill/>
              <a:ln w="19830" cap="flat">
                <a:solidFill>
                  <a:schemeClr val="bg1"/>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4DEA079-8EDA-64FB-F980-6D1BB855CB09}"/>
                  </a:ext>
                </a:extLst>
              </p:cNvPr>
              <p:cNvSpPr/>
              <p:nvPr/>
            </p:nvSpPr>
            <p:spPr>
              <a:xfrm>
                <a:off x="10545752" y="1572442"/>
                <a:ext cx="46364" cy="46364"/>
              </a:xfrm>
              <a:custGeom>
                <a:avLst/>
                <a:gdLst>
                  <a:gd name="connsiteX0" fmla="*/ 46365 w 46364"/>
                  <a:gd name="connsiteY0" fmla="*/ 0 h 46364"/>
                  <a:gd name="connsiteX1" fmla="*/ 0 w 46364"/>
                  <a:gd name="connsiteY1" fmla="*/ 46365 h 46364"/>
                </a:gdLst>
                <a:ahLst/>
                <a:cxnLst>
                  <a:cxn ang="0">
                    <a:pos x="connsiteX0" y="connsiteY0"/>
                  </a:cxn>
                  <a:cxn ang="0">
                    <a:pos x="connsiteX1" y="connsiteY1"/>
                  </a:cxn>
                </a:cxnLst>
                <a:rect l="l" t="t" r="r" b="b"/>
                <a:pathLst>
                  <a:path w="46364" h="46364">
                    <a:moveTo>
                      <a:pt x="46365" y="0"/>
                    </a:moveTo>
                    <a:lnTo>
                      <a:pt x="0" y="46365"/>
                    </a:lnTo>
                  </a:path>
                </a:pathLst>
              </a:custGeom>
              <a:grpFill/>
              <a:ln w="19830" cap="flat">
                <a:solidFill>
                  <a:schemeClr val="bg1"/>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812982B-1C05-20B6-2E01-2003AD6D6439}"/>
                  </a:ext>
                </a:extLst>
              </p:cNvPr>
              <p:cNvSpPr/>
              <p:nvPr/>
            </p:nvSpPr>
            <p:spPr>
              <a:xfrm>
                <a:off x="10522537" y="1549226"/>
                <a:ext cx="92795" cy="92795"/>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grpFill/>
              <a:ln w="19830" cap="flat">
                <a:solidFill>
                  <a:schemeClr val="bg1"/>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74900E5-5D09-792D-9474-6BFE020FD6AC}"/>
                  </a:ext>
                </a:extLst>
              </p:cNvPr>
              <p:cNvSpPr/>
              <p:nvPr/>
            </p:nvSpPr>
            <p:spPr>
              <a:xfrm>
                <a:off x="10545752" y="1441020"/>
                <a:ext cx="46364" cy="46364"/>
              </a:xfrm>
              <a:custGeom>
                <a:avLst/>
                <a:gdLst>
                  <a:gd name="connsiteX0" fmla="*/ 46365 w 46364"/>
                  <a:gd name="connsiteY0" fmla="*/ 0 h 46364"/>
                  <a:gd name="connsiteX1" fmla="*/ 15411 w 46364"/>
                  <a:gd name="connsiteY1" fmla="*/ 46365 h 46364"/>
                  <a:gd name="connsiteX2" fmla="*/ 0 w 46364"/>
                  <a:gd name="connsiteY2" fmla="*/ 23149 h 46364"/>
                </a:gdLst>
                <a:ahLst/>
                <a:cxnLst>
                  <a:cxn ang="0">
                    <a:pos x="connsiteX0" y="connsiteY0"/>
                  </a:cxn>
                  <a:cxn ang="0">
                    <a:pos x="connsiteX1" y="connsiteY1"/>
                  </a:cxn>
                  <a:cxn ang="0">
                    <a:pos x="connsiteX2" y="connsiteY2"/>
                  </a:cxn>
                </a:cxnLst>
                <a:rect l="l" t="t" r="r" b="b"/>
                <a:pathLst>
                  <a:path w="46364" h="46364">
                    <a:moveTo>
                      <a:pt x="46365" y="0"/>
                    </a:moveTo>
                    <a:lnTo>
                      <a:pt x="15411" y="46365"/>
                    </a:lnTo>
                    <a:lnTo>
                      <a:pt x="0" y="23149"/>
                    </a:lnTo>
                  </a:path>
                </a:pathLst>
              </a:custGeom>
              <a:grpFill/>
              <a:ln w="19830" cap="flat">
                <a:solidFill>
                  <a:schemeClr val="bg1"/>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39FA63FC-AE2A-0966-CEA5-6CC949751984}"/>
                  </a:ext>
                </a:extLst>
              </p:cNvPr>
              <p:cNvSpPr/>
              <p:nvPr/>
            </p:nvSpPr>
            <p:spPr>
              <a:xfrm>
                <a:off x="10522537" y="1417804"/>
                <a:ext cx="92795" cy="92795"/>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grpFill/>
              <a:ln w="19830" cap="flat">
                <a:solidFill>
                  <a:schemeClr val="bg1"/>
                </a:solidFill>
                <a:prstDash val="solid"/>
                <a:miter/>
              </a:ln>
            </p:spPr>
            <p:txBody>
              <a:bodyPr rtlCol="0" anchor="ctr"/>
              <a:lstStyle/>
              <a:p>
                <a:endParaRPr lang="en-US"/>
              </a:p>
            </p:txBody>
          </p:sp>
        </p:grpSp>
        <p:grpSp>
          <p:nvGrpSpPr>
            <p:cNvPr id="40" name="Graphic 13">
              <a:extLst>
                <a:ext uri="{FF2B5EF4-FFF2-40B4-BE49-F238E27FC236}">
                  <a16:creationId xmlns:a16="http://schemas.microsoft.com/office/drawing/2014/main" id="{2CA74995-C530-7715-E565-E2AC4807CD7A}"/>
                </a:ext>
              </a:extLst>
            </p:cNvPr>
            <p:cNvGrpSpPr/>
            <p:nvPr/>
          </p:nvGrpSpPr>
          <p:grpSpPr>
            <a:xfrm>
              <a:off x="4003786" y="7302134"/>
              <a:ext cx="241435" cy="241435"/>
              <a:chOff x="14071726" y="-371109"/>
              <a:chExt cx="217339" cy="217339"/>
            </a:xfrm>
            <a:noFill/>
          </p:grpSpPr>
          <p:sp>
            <p:nvSpPr>
              <p:cNvPr id="51" name="Freeform: Shape 50">
                <a:extLst>
                  <a:ext uri="{FF2B5EF4-FFF2-40B4-BE49-F238E27FC236}">
                    <a16:creationId xmlns:a16="http://schemas.microsoft.com/office/drawing/2014/main" id="{D224955E-783E-D2E6-9471-BDEF8196B913}"/>
                  </a:ext>
                </a:extLst>
              </p:cNvPr>
              <p:cNvSpPr/>
              <p:nvPr/>
            </p:nvSpPr>
            <p:spPr>
              <a:xfrm>
                <a:off x="14109889" y="-329573"/>
                <a:ext cx="141078" cy="141078"/>
              </a:xfrm>
              <a:custGeom>
                <a:avLst/>
                <a:gdLst>
                  <a:gd name="connsiteX0" fmla="*/ 136317 w 141078"/>
                  <a:gd name="connsiteY0" fmla="*/ 44513 h 141078"/>
                  <a:gd name="connsiteX1" fmla="*/ 96566 w 141078"/>
                  <a:gd name="connsiteY1" fmla="*/ 44513 h 141078"/>
                  <a:gd name="connsiteX2" fmla="*/ 96566 w 141078"/>
                  <a:gd name="connsiteY2" fmla="*/ 4762 h 141078"/>
                  <a:gd name="connsiteX3" fmla="*/ 91804 w 141078"/>
                  <a:gd name="connsiteY3" fmla="*/ 0 h 141078"/>
                  <a:gd name="connsiteX4" fmla="*/ 49275 w 141078"/>
                  <a:gd name="connsiteY4" fmla="*/ 0 h 141078"/>
                  <a:gd name="connsiteX5" fmla="*/ 44513 w 141078"/>
                  <a:gd name="connsiteY5" fmla="*/ 4762 h 141078"/>
                  <a:gd name="connsiteX6" fmla="*/ 44513 w 141078"/>
                  <a:gd name="connsiteY6" fmla="*/ 44513 h 141078"/>
                  <a:gd name="connsiteX7" fmla="*/ 4762 w 141078"/>
                  <a:gd name="connsiteY7" fmla="*/ 44513 h 141078"/>
                  <a:gd name="connsiteX8" fmla="*/ 0 w 141078"/>
                  <a:gd name="connsiteY8" fmla="*/ 49275 h 141078"/>
                  <a:gd name="connsiteX9" fmla="*/ 0 w 141078"/>
                  <a:gd name="connsiteY9" fmla="*/ 91804 h 141078"/>
                  <a:gd name="connsiteX10" fmla="*/ 4762 w 141078"/>
                  <a:gd name="connsiteY10" fmla="*/ 96566 h 141078"/>
                  <a:gd name="connsiteX11" fmla="*/ 44513 w 141078"/>
                  <a:gd name="connsiteY11" fmla="*/ 96566 h 141078"/>
                  <a:gd name="connsiteX12" fmla="*/ 44513 w 141078"/>
                  <a:gd name="connsiteY12" fmla="*/ 136317 h 141078"/>
                  <a:gd name="connsiteX13" fmla="*/ 49275 w 141078"/>
                  <a:gd name="connsiteY13" fmla="*/ 141079 h 141078"/>
                  <a:gd name="connsiteX14" fmla="*/ 91804 w 141078"/>
                  <a:gd name="connsiteY14" fmla="*/ 141079 h 141078"/>
                  <a:gd name="connsiteX15" fmla="*/ 96566 w 141078"/>
                  <a:gd name="connsiteY15" fmla="*/ 136317 h 141078"/>
                  <a:gd name="connsiteX16" fmla="*/ 96566 w 141078"/>
                  <a:gd name="connsiteY16" fmla="*/ 96566 h 141078"/>
                  <a:gd name="connsiteX17" fmla="*/ 136317 w 141078"/>
                  <a:gd name="connsiteY17" fmla="*/ 96566 h 141078"/>
                  <a:gd name="connsiteX18" fmla="*/ 141079 w 141078"/>
                  <a:gd name="connsiteY18" fmla="*/ 91804 h 141078"/>
                  <a:gd name="connsiteX19" fmla="*/ 141079 w 141078"/>
                  <a:gd name="connsiteY19" fmla="*/ 49275 h 141078"/>
                  <a:gd name="connsiteX20" fmla="*/ 136317 w 141078"/>
                  <a:gd name="connsiteY20" fmla="*/ 44513 h 14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078" h="141078">
                    <a:moveTo>
                      <a:pt x="136317" y="44513"/>
                    </a:moveTo>
                    <a:lnTo>
                      <a:pt x="96566" y="44513"/>
                    </a:lnTo>
                    <a:lnTo>
                      <a:pt x="96566" y="4762"/>
                    </a:lnTo>
                    <a:cubicBezTo>
                      <a:pt x="96566" y="2117"/>
                      <a:pt x="94449" y="0"/>
                      <a:pt x="91804" y="0"/>
                    </a:cubicBezTo>
                    <a:lnTo>
                      <a:pt x="49275" y="0"/>
                    </a:lnTo>
                    <a:cubicBezTo>
                      <a:pt x="46630" y="0"/>
                      <a:pt x="44513" y="2117"/>
                      <a:pt x="44513" y="4762"/>
                    </a:cubicBezTo>
                    <a:lnTo>
                      <a:pt x="44513" y="44513"/>
                    </a:lnTo>
                    <a:lnTo>
                      <a:pt x="4762" y="44513"/>
                    </a:lnTo>
                    <a:cubicBezTo>
                      <a:pt x="2117" y="44513"/>
                      <a:pt x="0" y="46629"/>
                      <a:pt x="0" y="49275"/>
                    </a:cubicBezTo>
                    <a:lnTo>
                      <a:pt x="0" y="91804"/>
                    </a:lnTo>
                    <a:cubicBezTo>
                      <a:pt x="0" y="94449"/>
                      <a:pt x="2117" y="96566"/>
                      <a:pt x="4762" y="96566"/>
                    </a:cubicBezTo>
                    <a:lnTo>
                      <a:pt x="44513" y="96566"/>
                    </a:lnTo>
                    <a:lnTo>
                      <a:pt x="44513" y="136317"/>
                    </a:lnTo>
                    <a:cubicBezTo>
                      <a:pt x="44513" y="138962"/>
                      <a:pt x="46630" y="141079"/>
                      <a:pt x="49275" y="141079"/>
                    </a:cubicBezTo>
                    <a:lnTo>
                      <a:pt x="91804" y="141079"/>
                    </a:lnTo>
                    <a:cubicBezTo>
                      <a:pt x="94449" y="141079"/>
                      <a:pt x="96566" y="138962"/>
                      <a:pt x="96566" y="136317"/>
                    </a:cubicBezTo>
                    <a:lnTo>
                      <a:pt x="96566" y="96566"/>
                    </a:lnTo>
                    <a:lnTo>
                      <a:pt x="136317" y="96566"/>
                    </a:lnTo>
                    <a:cubicBezTo>
                      <a:pt x="138962" y="96566"/>
                      <a:pt x="141079" y="94449"/>
                      <a:pt x="141079" y="91804"/>
                    </a:cubicBezTo>
                    <a:lnTo>
                      <a:pt x="141079" y="49275"/>
                    </a:lnTo>
                    <a:cubicBezTo>
                      <a:pt x="141079" y="46629"/>
                      <a:pt x="138962" y="44513"/>
                      <a:pt x="136317" y="44513"/>
                    </a:cubicBezTo>
                    <a:close/>
                  </a:path>
                </a:pathLst>
              </a:custGeom>
              <a:noFill/>
              <a:ln w="19830" cap="flat">
                <a:solidFill>
                  <a:schemeClr val="bg1"/>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5BD5C6D8-66E8-2251-1F74-5FBBB7B62EFC}"/>
                  </a:ext>
                </a:extLst>
              </p:cNvPr>
              <p:cNvSpPr/>
              <p:nvPr/>
            </p:nvSpPr>
            <p:spPr>
              <a:xfrm>
                <a:off x="14071726" y="-371109"/>
                <a:ext cx="217339" cy="217339"/>
              </a:xfrm>
              <a:custGeom>
                <a:avLst/>
                <a:gdLst>
                  <a:gd name="connsiteX0" fmla="*/ 108670 w 217339"/>
                  <a:gd name="connsiteY0" fmla="*/ 0 h 217339"/>
                  <a:gd name="connsiteX1" fmla="*/ 0 w 217339"/>
                  <a:gd name="connsiteY1" fmla="*/ 108670 h 217339"/>
                  <a:gd name="connsiteX2" fmla="*/ 108670 w 217339"/>
                  <a:gd name="connsiteY2" fmla="*/ 217339 h 217339"/>
                  <a:gd name="connsiteX3" fmla="*/ 217339 w 217339"/>
                  <a:gd name="connsiteY3" fmla="*/ 108670 h 217339"/>
                  <a:gd name="connsiteX4" fmla="*/ 108670 w 217339"/>
                  <a:gd name="connsiteY4" fmla="*/ 0 h 21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39" h="217339">
                    <a:moveTo>
                      <a:pt x="108670" y="0"/>
                    </a:moveTo>
                    <a:cubicBezTo>
                      <a:pt x="48746" y="0"/>
                      <a:pt x="0" y="48746"/>
                      <a:pt x="0" y="108670"/>
                    </a:cubicBezTo>
                    <a:cubicBezTo>
                      <a:pt x="0" y="168593"/>
                      <a:pt x="48746" y="217339"/>
                      <a:pt x="108670" y="217339"/>
                    </a:cubicBezTo>
                    <a:cubicBezTo>
                      <a:pt x="168593" y="217339"/>
                      <a:pt x="217339" y="168593"/>
                      <a:pt x="217339" y="108670"/>
                    </a:cubicBezTo>
                    <a:cubicBezTo>
                      <a:pt x="217339" y="48746"/>
                      <a:pt x="168593" y="0"/>
                      <a:pt x="108670" y="0"/>
                    </a:cubicBezTo>
                    <a:close/>
                  </a:path>
                </a:pathLst>
              </a:custGeom>
              <a:noFill/>
              <a:ln w="19830" cap="flat">
                <a:solidFill>
                  <a:schemeClr val="bg1"/>
                </a:solidFill>
                <a:prstDash val="solid"/>
                <a:miter/>
              </a:ln>
            </p:spPr>
            <p:txBody>
              <a:bodyPr rtlCol="0" anchor="ctr"/>
              <a:lstStyle/>
              <a:p>
                <a:endParaRPr lang="en-US"/>
              </a:p>
            </p:txBody>
          </p:sp>
        </p:grpSp>
        <p:grpSp>
          <p:nvGrpSpPr>
            <p:cNvPr id="41" name="Graphic 13">
              <a:extLst>
                <a:ext uri="{FF2B5EF4-FFF2-40B4-BE49-F238E27FC236}">
                  <a16:creationId xmlns:a16="http://schemas.microsoft.com/office/drawing/2014/main" id="{FB26AC17-AEE7-9DC8-09AE-9C6CED28BCD3}"/>
                </a:ext>
              </a:extLst>
            </p:cNvPr>
            <p:cNvGrpSpPr/>
            <p:nvPr/>
          </p:nvGrpSpPr>
          <p:grpSpPr>
            <a:xfrm>
              <a:off x="441398" y="6693313"/>
              <a:ext cx="416082" cy="396097"/>
              <a:chOff x="8577795" y="842642"/>
              <a:chExt cx="374556" cy="356565"/>
            </a:xfrm>
            <a:solidFill>
              <a:schemeClr val="bg1"/>
            </a:solidFill>
          </p:grpSpPr>
          <p:sp>
            <p:nvSpPr>
              <p:cNvPr id="42" name="Freeform: Shape 41">
                <a:extLst>
                  <a:ext uri="{FF2B5EF4-FFF2-40B4-BE49-F238E27FC236}">
                    <a16:creationId xmlns:a16="http://schemas.microsoft.com/office/drawing/2014/main" id="{7182ECB1-062C-9A5E-37BD-12229F9F5909}"/>
                  </a:ext>
                </a:extLst>
              </p:cNvPr>
              <p:cNvSpPr/>
              <p:nvPr/>
            </p:nvSpPr>
            <p:spPr>
              <a:xfrm>
                <a:off x="8701239" y="842642"/>
                <a:ext cx="127999" cy="178977"/>
              </a:xfrm>
              <a:custGeom>
                <a:avLst/>
                <a:gdLst>
                  <a:gd name="connsiteX0" fmla="*/ 372 w 127999"/>
                  <a:gd name="connsiteY0" fmla="*/ 93193 h 178977"/>
                  <a:gd name="connsiteX1" fmla="*/ 372 w 127999"/>
                  <a:gd name="connsiteY1" fmla="*/ 93920 h 178977"/>
                  <a:gd name="connsiteX2" fmla="*/ 20016 w 127999"/>
                  <a:gd name="connsiteY2" fmla="*/ 151661 h 178977"/>
                  <a:gd name="connsiteX3" fmla="*/ 64000 w 127999"/>
                  <a:gd name="connsiteY3" fmla="*/ 178977 h 178977"/>
                  <a:gd name="connsiteX4" fmla="*/ 107983 w 127999"/>
                  <a:gd name="connsiteY4" fmla="*/ 151661 h 178977"/>
                  <a:gd name="connsiteX5" fmla="*/ 127693 w 127999"/>
                  <a:gd name="connsiteY5" fmla="*/ 93920 h 178977"/>
                  <a:gd name="connsiteX6" fmla="*/ 127693 w 127999"/>
                  <a:gd name="connsiteY6" fmla="*/ 93193 h 178977"/>
                  <a:gd name="connsiteX7" fmla="*/ 127693 w 127999"/>
                  <a:gd name="connsiteY7" fmla="*/ 89092 h 178977"/>
                  <a:gd name="connsiteX8" fmla="*/ 64000 w 127999"/>
                  <a:gd name="connsiteY8" fmla="*/ 0 h 178977"/>
                  <a:gd name="connsiteX9" fmla="*/ 306 w 127999"/>
                  <a:gd name="connsiteY9" fmla="*/ 89092 h 178977"/>
                  <a:gd name="connsiteX10" fmla="*/ 372 w 127999"/>
                  <a:gd name="connsiteY10" fmla="*/ 93193 h 178977"/>
                  <a:gd name="connsiteX11" fmla="*/ 12939 w 127999"/>
                  <a:gd name="connsiteY11" fmla="*/ 79766 h 178977"/>
                  <a:gd name="connsiteX12" fmla="*/ 14460 w 127999"/>
                  <a:gd name="connsiteY12" fmla="*/ 64950 h 178977"/>
                  <a:gd name="connsiteX13" fmla="*/ 18032 w 127999"/>
                  <a:gd name="connsiteY13" fmla="*/ 48614 h 178977"/>
                  <a:gd name="connsiteX14" fmla="*/ 41842 w 127999"/>
                  <a:gd name="connsiteY14" fmla="*/ 46431 h 178977"/>
                  <a:gd name="connsiteX15" fmla="*/ 41842 w 127999"/>
                  <a:gd name="connsiteY15" fmla="*/ 46431 h 178977"/>
                  <a:gd name="connsiteX16" fmla="*/ 64000 w 127999"/>
                  <a:gd name="connsiteY16" fmla="*/ 50465 h 178977"/>
                  <a:gd name="connsiteX17" fmla="*/ 86157 w 127999"/>
                  <a:gd name="connsiteY17" fmla="*/ 46431 h 178977"/>
                  <a:gd name="connsiteX18" fmla="*/ 109967 w 127999"/>
                  <a:gd name="connsiteY18" fmla="*/ 48614 h 178977"/>
                  <a:gd name="connsiteX19" fmla="*/ 113539 w 127999"/>
                  <a:gd name="connsiteY19" fmla="*/ 64950 h 178977"/>
                  <a:gd name="connsiteX20" fmla="*/ 115060 w 127999"/>
                  <a:gd name="connsiteY20" fmla="*/ 79766 h 178977"/>
                  <a:gd name="connsiteX21" fmla="*/ 118698 w 127999"/>
                  <a:gd name="connsiteY21" fmla="*/ 94383 h 178977"/>
                  <a:gd name="connsiteX22" fmla="*/ 100774 w 127999"/>
                  <a:gd name="connsiteY22" fmla="*/ 146370 h 178977"/>
                  <a:gd name="connsiteX23" fmla="*/ 64000 w 127999"/>
                  <a:gd name="connsiteY23" fmla="*/ 170048 h 178977"/>
                  <a:gd name="connsiteX24" fmla="*/ 27225 w 127999"/>
                  <a:gd name="connsiteY24" fmla="*/ 146370 h 178977"/>
                  <a:gd name="connsiteX25" fmla="*/ 9301 w 127999"/>
                  <a:gd name="connsiteY25" fmla="*/ 94383 h 178977"/>
                  <a:gd name="connsiteX26" fmla="*/ 12939 w 127999"/>
                  <a:gd name="connsiteY26" fmla="*/ 79766 h 17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7999" h="178977">
                    <a:moveTo>
                      <a:pt x="372" y="93193"/>
                    </a:moveTo>
                    <a:lnTo>
                      <a:pt x="372" y="93920"/>
                    </a:lnTo>
                    <a:cubicBezTo>
                      <a:pt x="372" y="114424"/>
                      <a:pt x="8243" y="135655"/>
                      <a:pt x="20016" y="151661"/>
                    </a:cubicBezTo>
                    <a:cubicBezTo>
                      <a:pt x="31987" y="167932"/>
                      <a:pt x="47993" y="178977"/>
                      <a:pt x="64000" y="178977"/>
                    </a:cubicBezTo>
                    <a:cubicBezTo>
                      <a:pt x="80006" y="178977"/>
                      <a:pt x="96012" y="167932"/>
                      <a:pt x="107983" y="151661"/>
                    </a:cubicBezTo>
                    <a:cubicBezTo>
                      <a:pt x="119756" y="135655"/>
                      <a:pt x="127693" y="114424"/>
                      <a:pt x="127693" y="93920"/>
                    </a:cubicBezTo>
                    <a:lnTo>
                      <a:pt x="127693" y="93193"/>
                    </a:lnTo>
                    <a:cubicBezTo>
                      <a:pt x="127693" y="91804"/>
                      <a:pt x="127693" y="90481"/>
                      <a:pt x="127693" y="89092"/>
                    </a:cubicBezTo>
                    <a:cubicBezTo>
                      <a:pt x="127693" y="39883"/>
                      <a:pt x="136159" y="0"/>
                      <a:pt x="64000" y="0"/>
                    </a:cubicBezTo>
                    <a:cubicBezTo>
                      <a:pt x="-8160" y="0"/>
                      <a:pt x="306" y="39883"/>
                      <a:pt x="306" y="89092"/>
                    </a:cubicBezTo>
                    <a:cubicBezTo>
                      <a:pt x="306" y="90481"/>
                      <a:pt x="306" y="91870"/>
                      <a:pt x="372" y="93193"/>
                    </a:cubicBezTo>
                    <a:close/>
                    <a:moveTo>
                      <a:pt x="12939" y="79766"/>
                    </a:moveTo>
                    <a:cubicBezTo>
                      <a:pt x="14262" y="74541"/>
                      <a:pt x="14328" y="69646"/>
                      <a:pt x="14460" y="64950"/>
                    </a:cubicBezTo>
                    <a:cubicBezTo>
                      <a:pt x="14592" y="58865"/>
                      <a:pt x="14725" y="53243"/>
                      <a:pt x="18032" y="48614"/>
                    </a:cubicBezTo>
                    <a:cubicBezTo>
                      <a:pt x="23455" y="41206"/>
                      <a:pt x="31921" y="43587"/>
                      <a:pt x="41842" y="46431"/>
                    </a:cubicBezTo>
                    <a:lnTo>
                      <a:pt x="41842" y="46431"/>
                    </a:lnTo>
                    <a:cubicBezTo>
                      <a:pt x="48655" y="48349"/>
                      <a:pt x="55996" y="50465"/>
                      <a:pt x="64000" y="50465"/>
                    </a:cubicBezTo>
                    <a:cubicBezTo>
                      <a:pt x="72003" y="50465"/>
                      <a:pt x="79410" y="48349"/>
                      <a:pt x="86157" y="46431"/>
                    </a:cubicBezTo>
                    <a:cubicBezTo>
                      <a:pt x="96078" y="43587"/>
                      <a:pt x="104610" y="41206"/>
                      <a:pt x="109967" y="48614"/>
                    </a:cubicBezTo>
                    <a:cubicBezTo>
                      <a:pt x="113275" y="53243"/>
                      <a:pt x="113407" y="58865"/>
                      <a:pt x="113539" y="64950"/>
                    </a:cubicBezTo>
                    <a:cubicBezTo>
                      <a:pt x="113671" y="69580"/>
                      <a:pt x="113737" y="74475"/>
                      <a:pt x="115060" y="79766"/>
                    </a:cubicBezTo>
                    <a:lnTo>
                      <a:pt x="118698" y="94383"/>
                    </a:lnTo>
                    <a:cubicBezTo>
                      <a:pt x="118566" y="112836"/>
                      <a:pt x="111356" y="131885"/>
                      <a:pt x="100774" y="146370"/>
                    </a:cubicBezTo>
                    <a:cubicBezTo>
                      <a:pt x="90456" y="160458"/>
                      <a:pt x="76963" y="170048"/>
                      <a:pt x="64000" y="170048"/>
                    </a:cubicBezTo>
                    <a:cubicBezTo>
                      <a:pt x="51036" y="170048"/>
                      <a:pt x="37609" y="160458"/>
                      <a:pt x="27225" y="146370"/>
                    </a:cubicBezTo>
                    <a:cubicBezTo>
                      <a:pt x="16643" y="131885"/>
                      <a:pt x="9367" y="112836"/>
                      <a:pt x="9301" y="94383"/>
                    </a:cubicBezTo>
                    <a:lnTo>
                      <a:pt x="12939" y="79766"/>
                    </a:lnTo>
                    <a:close/>
                  </a:path>
                </a:pathLst>
              </a:custGeom>
              <a:grpFill/>
              <a:ln w="661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68018CB-93BE-68C8-1F1D-B32897855E1D}"/>
                  </a:ext>
                </a:extLst>
              </p:cNvPr>
              <p:cNvSpPr/>
              <p:nvPr/>
            </p:nvSpPr>
            <p:spPr>
              <a:xfrm>
                <a:off x="8846195" y="1037820"/>
                <a:ext cx="106156" cy="100605"/>
              </a:xfrm>
              <a:custGeom>
                <a:avLst/>
                <a:gdLst>
                  <a:gd name="connsiteX0" fmla="*/ 0 w 106156"/>
                  <a:gd name="connsiteY0" fmla="*/ 2783 h 100605"/>
                  <a:gd name="connsiteX1" fmla="*/ 46497 w 106156"/>
                  <a:gd name="connsiteY1" fmla="*/ 42798 h 100605"/>
                  <a:gd name="connsiteX2" fmla="*/ 49473 w 106156"/>
                  <a:gd name="connsiteY2" fmla="*/ 59399 h 100605"/>
                  <a:gd name="connsiteX3" fmla="*/ 49473 w 106156"/>
                  <a:gd name="connsiteY3" fmla="*/ 100605 h 100605"/>
                  <a:gd name="connsiteX4" fmla="*/ 93457 w 106156"/>
                  <a:gd name="connsiteY4" fmla="*/ 100605 h 100605"/>
                  <a:gd name="connsiteX5" fmla="*/ 106156 w 106156"/>
                  <a:gd name="connsiteY5" fmla="*/ 87906 h 100605"/>
                  <a:gd name="connsiteX6" fmla="*/ 106156 w 106156"/>
                  <a:gd name="connsiteY6" fmla="*/ 37441 h 100605"/>
                  <a:gd name="connsiteX7" fmla="*/ 0 w 106156"/>
                  <a:gd name="connsiteY7" fmla="*/ 2783 h 10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56" h="100605">
                    <a:moveTo>
                      <a:pt x="0" y="2783"/>
                    </a:moveTo>
                    <a:cubicBezTo>
                      <a:pt x="19247" y="10257"/>
                      <a:pt x="39089" y="22691"/>
                      <a:pt x="46497" y="42798"/>
                    </a:cubicBezTo>
                    <a:cubicBezTo>
                      <a:pt x="48481" y="48155"/>
                      <a:pt x="49473" y="53711"/>
                      <a:pt x="49473" y="59399"/>
                    </a:cubicBezTo>
                    <a:lnTo>
                      <a:pt x="49473" y="100605"/>
                    </a:lnTo>
                    <a:lnTo>
                      <a:pt x="93457" y="100605"/>
                    </a:lnTo>
                    <a:cubicBezTo>
                      <a:pt x="100468" y="100605"/>
                      <a:pt x="106156" y="94917"/>
                      <a:pt x="106156" y="87906"/>
                    </a:cubicBezTo>
                    <a:lnTo>
                      <a:pt x="106156" y="37441"/>
                    </a:lnTo>
                    <a:cubicBezTo>
                      <a:pt x="106156" y="5693"/>
                      <a:pt x="44711" y="-5882"/>
                      <a:pt x="0" y="2783"/>
                    </a:cubicBezTo>
                    <a:close/>
                  </a:path>
                </a:pathLst>
              </a:custGeom>
              <a:grpFill/>
              <a:ln w="661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BBEEB154-1D04-9DBC-4DCD-A2063EF70643}"/>
                  </a:ext>
                </a:extLst>
              </p:cNvPr>
              <p:cNvSpPr/>
              <p:nvPr/>
            </p:nvSpPr>
            <p:spPr>
              <a:xfrm>
                <a:off x="8645391" y="1043645"/>
                <a:ext cx="239099" cy="155563"/>
              </a:xfrm>
              <a:custGeom>
                <a:avLst/>
                <a:gdLst>
                  <a:gd name="connsiteX0" fmla="*/ 172562 w 239099"/>
                  <a:gd name="connsiteY0" fmla="*/ 0 h 155563"/>
                  <a:gd name="connsiteX1" fmla="*/ 131025 w 239099"/>
                  <a:gd name="connsiteY1" fmla="*/ 112969 h 155563"/>
                  <a:gd name="connsiteX2" fmla="*/ 124742 w 239099"/>
                  <a:gd name="connsiteY2" fmla="*/ 37833 h 155563"/>
                  <a:gd name="connsiteX3" fmla="*/ 125602 w 239099"/>
                  <a:gd name="connsiteY3" fmla="*/ 34063 h 155563"/>
                  <a:gd name="connsiteX4" fmla="*/ 132745 w 239099"/>
                  <a:gd name="connsiteY4" fmla="*/ 20768 h 155563"/>
                  <a:gd name="connsiteX5" fmla="*/ 132811 w 239099"/>
                  <a:gd name="connsiteY5" fmla="*/ 18321 h 155563"/>
                  <a:gd name="connsiteX6" fmla="*/ 130695 w 239099"/>
                  <a:gd name="connsiteY6" fmla="*/ 17064 h 155563"/>
                  <a:gd name="connsiteX7" fmla="*/ 109331 w 239099"/>
                  <a:gd name="connsiteY7" fmla="*/ 17064 h 155563"/>
                  <a:gd name="connsiteX8" fmla="*/ 107214 w 239099"/>
                  <a:gd name="connsiteY8" fmla="*/ 18321 h 155563"/>
                  <a:gd name="connsiteX9" fmla="*/ 107214 w 239099"/>
                  <a:gd name="connsiteY9" fmla="*/ 20768 h 155563"/>
                  <a:gd name="connsiteX10" fmla="*/ 114358 w 239099"/>
                  <a:gd name="connsiteY10" fmla="*/ 34063 h 155563"/>
                  <a:gd name="connsiteX11" fmla="*/ 115218 w 239099"/>
                  <a:gd name="connsiteY11" fmla="*/ 37833 h 155563"/>
                  <a:gd name="connsiteX12" fmla="*/ 108802 w 239099"/>
                  <a:gd name="connsiteY12" fmla="*/ 114291 h 155563"/>
                  <a:gd name="connsiteX13" fmla="*/ 66670 w 239099"/>
                  <a:gd name="connsiteY13" fmla="*/ 0 h 155563"/>
                  <a:gd name="connsiteX14" fmla="*/ 0 w 239099"/>
                  <a:gd name="connsiteY14" fmla="*/ 53508 h 155563"/>
                  <a:gd name="connsiteX15" fmla="*/ 0 w 239099"/>
                  <a:gd name="connsiteY15" fmla="*/ 132017 h 155563"/>
                  <a:gd name="connsiteX16" fmla="*/ 23546 w 239099"/>
                  <a:gd name="connsiteY16" fmla="*/ 155564 h 155563"/>
                  <a:gd name="connsiteX17" fmla="*/ 215553 w 239099"/>
                  <a:gd name="connsiteY17" fmla="*/ 155564 h 155563"/>
                  <a:gd name="connsiteX18" fmla="*/ 239100 w 239099"/>
                  <a:gd name="connsiteY18" fmla="*/ 132017 h 155563"/>
                  <a:gd name="connsiteX19" fmla="*/ 239100 w 239099"/>
                  <a:gd name="connsiteY19" fmla="*/ 53508 h 155563"/>
                  <a:gd name="connsiteX20" fmla="*/ 172429 w 239099"/>
                  <a:gd name="connsiteY20" fmla="*/ 0 h 15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099" h="155563">
                    <a:moveTo>
                      <a:pt x="172562" y="0"/>
                    </a:moveTo>
                    <a:cubicBezTo>
                      <a:pt x="160789" y="47754"/>
                      <a:pt x="149875" y="73350"/>
                      <a:pt x="131025" y="112969"/>
                    </a:cubicBezTo>
                    <a:lnTo>
                      <a:pt x="124742" y="37833"/>
                    </a:lnTo>
                    <a:cubicBezTo>
                      <a:pt x="124610" y="36510"/>
                      <a:pt x="124940" y="35319"/>
                      <a:pt x="125602" y="34063"/>
                    </a:cubicBezTo>
                    <a:lnTo>
                      <a:pt x="132745" y="20768"/>
                    </a:lnTo>
                    <a:cubicBezTo>
                      <a:pt x="133142" y="19974"/>
                      <a:pt x="133274" y="19115"/>
                      <a:pt x="132811" y="18321"/>
                    </a:cubicBezTo>
                    <a:cubicBezTo>
                      <a:pt x="132348" y="17527"/>
                      <a:pt x="131620" y="17064"/>
                      <a:pt x="130695" y="17064"/>
                    </a:cubicBezTo>
                    <a:lnTo>
                      <a:pt x="109331" y="17064"/>
                    </a:lnTo>
                    <a:cubicBezTo>
                      <a:pt x="108405" y="17064"/>
                      <a:pt x="107677" y="17527"/>
                      <a:pt x="107214" y="18321"/>
                    </a:cubicBezTo>
                    <a:cubicBezTo>
                      <a:pt x="106752" y="19115"/>
                      <a:pt x="106818" y="19974"/>
                      <a:pt x="107214" y="20768"/>
                    </a:cubicBezTo>
                    <a:lnTo>
                      <a:pt x="114358" y="34063"/>
                    </a:lnTo>
                    <a:cubicBezTo>
                      <a:pt x="115019" y="35319"/>
                      <a:pt x="115350" y="36444"/>
                      <a:pt x="115218" y="37833"/>
                    </a:cubicBezTo>
                    <a:lnTo>
                      <a:pt x="108802" y="114291"/>
                    </a:lnTo>
                    <a:cubicBezTo>
                      <a:pt x="89621" y="73946"/>
                      <a:pt x="78575" y="48283"/>
                      <a:pt x="66670" y="0"/>
                    </a:cubicBezTo>
                    <a:cubicBezTo>
                      <a:pt x="28904" y="8334"/>
                      <a:pt x="0" y="26192"/>
                      <a:pt x="0" y="53508"/>
                    </a:cubicBezTo>
                    <a:lnTo>
                      <a:pt x="0" y="132017"/>
                    </a:lnTo>
                    <a:cubicBezTo>
                      <a:pt x="0" y="144981"/>
                      <a:pt x="10583" y="155564"/>
                      <a:pt x="23546" y="155564"/>
                    </a:cubicBezTo>
                    <a:lnTo>
                      <a:pt x="215553" y="155564"/>
                    </a:lnTo>
                    <a:cubicBezTo>
                      <a:pt x="228517" y="155564"/>
                      <a:pt x="239100" y="144981"/>
                      <a:pt x="239100" y="132017"/>
                    </a:cubicBezTo>
                    <a:lnTo>
                      <a:pt x="239100" y="53508"/>
                    </a:lnTo>
                    <a:cubicBezTo>
                      <a:pt x="239100" y="26126"/>
                      <a:pt x="210130" y="8334"/>
                      <a:pt x="172429" y="0"/>
                    </a:cubicBezTo>
                    <a:close/>
                  </a:path>
                </a:pathLst>
              </a:custGeom>
              <a:grpFill/>
              <a:ln w="661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542A198-DAF7-9E6F-640F-2ED384397369}"/>
                  </a:ext>
                </a:extLst>
              </p:cNvPr>
              <p:cNvSpPr/>
              <p:nvPr/>
            </p:nvSpPr>
            <p:spPr>
              <a:xfrm>
                <a:off x="8577795" y="1037813"/>
                <a:ext cx="106222" cy="100612"/>
              </a:xfrm>
              <a:custGeom>
                <a:avLst/>
                <a:gdLst>
                  <a:gd name="connsiteX0" fmla="*/ 106222 w 106222"/>
                  <a:gd name="connsiteY0" fmla="*/ 2790 h 100612"/>
                  <a:gd name="connsiteX1" fmla="*/ 0 w 106222"/>
                  <a:gd name="connsiteY1" fmla="*/ 37448 h 100612"/>
                  <a:gd name="connsiteX2" fmla="*/ 0 w 106222"/>
                  <a:gd name="connsiteY2" fmla="*/ 87913 h 100612"/>
                  <a:gd name="connsiteX3" fmla="*/ 12699 w 106222"/>
                  <a:gd name="connsiteY3" fmla="*/ 100612 h 100612"/>
                  <a:gd name="connsiteX4" fmla="*/ 56683 w 106222"/>
                  <a:gd name="connsiteY4" fmla="*/ 100612 h 100612"/>
                  <a:gd name="connsiteX5" fmla="*/ 56683 w 106222"/>
                  <a:gd name="connsiteY5" fmla="*/ 59406 h 100612"/>
                  <a:gd name="connsiteX6" fmla="*/ 59659 w 106222"/>
                  <a:gd name="connsiteY6" fmla="*/ 42871 h 100612"/>
                  <a:gd name="connsiteX7" fmla="*/ 106222 w 106222"/>
                  <a:gd name="connsiteY7" fmla="*/ 2856 h 1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22" h="100612">
                    <a:moveTo>
                      <a:pt x="106222" y="2790"/>
                    </a:moveTo>
                    <a:cubicBezTo>
                      <a:pt x="61511" y="-5875"/>
                      <a:pt x="0" y="5634"/>
                      <a:pt x="0" y="37448"/>
                    </a:cubicBezTo>
                    <a:lnTo>
                      <a:pt x="0" y="87913"/>
                    </a:lnTo>
                    <a:cubicBezTo>
                      <a:pt x="0" y="94924"/>
                      <a:pt x="5688" y="100612"/>
                      <a:pt x="12699" y="100612"/>
                    </a:cubicBezTo>
                    <a:lnTo>
                      <a:pt x="56683" y="100612"/>
                    </a:lnTo>
                    <a:lnTo>
                      <a:pt x="56683" y="59406"/>
                    </a:lnTo>
                    <a:cubicBezTo>
                      <a:pt x="56683" y="53718"/>
                      <a:pt x="57675" y="48162"/>
                      <a:pt x="59659" y="42871"/>
                    </a:cubicBezTo>
                    <a:cubicBezTo>
                      <a:pt x="67133" y="22764"/>
                      <a:pt x="86975" y="10330"/>
                      <a:pt x="106222" y="2856"/>
                    </a:cubicBezTo>
                    <a:close/>
                  </a:path>
                </a:pathLst>
              </a:custGeom>
              <a:grpFill/>
              <a:ln w="661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655289C-2840-DC0F-1BEF-BF5C36263C36}"/>
                  </a:ext>
                </a:extLst>
              </p:cNvPr>
              <p:cNvSpPr/>
              <p:nvPr/>
            </p:nvSpPr>
            <p:spPr>
              <a:xfrm>
                <a:off x="8612591" y="912686"/>
                <a:ext cx="82863" cy="116275"/>
              </a:xfrm>
              <a:custGeom>
                <a:avLst/>
                <a:gdLst>
                  <a:gd name="connsiteX0" fmla="*/ 324 w 82863"/>
                  <a:gd name="connsiteY0" fmla="*/ 60717 h 116275"/>
                  <a:gd name="connsiteX1" fmla="*/ 324 w 82863"/>
                  <a:gd name="connsiteY1" fmla="*/ 61180 h 116275"/>
                  <a:gd name="connsiteX2" fmla="*/ 13023 w 82863"/>
                  <a:gd name="connsiteY2" fmla="*/ 98550 h 116275"/>
                  <a:gd name="connsiteX3" fmla="*/ 41464 w 82863"/>
                  <a:gd name="connsiteY3" fmla="*/ 116276 h 116275"/>
                  <a:gd name="connsiteX4" fmla="*/ 69905 w 82863"/>
                  <a:gd name="connsiteY4" fmla="*/ 98550 h 116275"/>
                  <a:gd name="connsiteX5" fmla="*/ 82670 w 82863"/>
                  <a:gd name="connsiteY5" fmla="*/ 61180 h 116275"/>
                  <a:gd name="connsiteX6" fmla="*/ 82670 w 82863"/>
                  <a:gd name="connsiteY6" fmla="*/ 60717 h 116275"/>
                  <a:gd name="connsiteX7" fmla="*/ 82670 w 82863"/>
                  <a:gd name="connsiteY7" fmla="*/ 58072 h 116275"/>
                  <a:gd name="connsiteX8" fmla="*/ 52774 w 82863"/>
                  <a:gd name="connsiteY8" fmla="*/ 992 h 116275"/>
                  <a:gd name="connsiteX9" fmla="*/ 41067 w 82863"/>
                  <a:gd name="connsiteY9" fmla="*/ 0 h 116275"/>
                  <a:gd name="connsiteX10" fmla="*/ 27971 w 82863"/>
                  <a:gd name="connsiteY10" fmla="*/ 1257 h 116275"/>
                  <a:gd name="connsiteX11" fmla="*/ 192 w 82863"/>
                  <a:gd name="connsiteY11" fmla="*/ 58072 h 116275"/>
                  <a:gd name="connsiteX12" fmla="*/ 192 w 82863"/>
                  <a:gd name="connsiteY12" fmla="*/ 60717 h 116275"/>
                  <a:gd name="connsiteX13" fmla="*/ 8460 w 82863"/>
                  <a:gd name="connsiteY13" fmla="*/ 51987 h 116275"/>
                  <a:gd name="connsiteX14" fmla="*/ 9386 w 82863"/>
                  <a:gd name="connsiteY14" fmla="*/ 42396 h 116275"/>
                  <a:gd name="connsiteX15" fmla="*/ 11701 w 82863"/>
                  <a:gd name="connsiteY15" fmla="*/ 31814 h 116275"/>
                  <a:gd name="connsiteX16" fmla="*/ 24929 w 82863"/>
                  <a:gd name="connsiteY16" fmla="*/ 28573 h 116275"/>
                  <a:gd name="connsiteX17" fmla="*/ 41464 w 82863"/>
                  <a:gd name="connsiteY17" fmla="*/ 36708 h 116275"/>
                  <a:gd name="connsiteX18" fmla="*/ 58396 w 82863"/>
                  <a:gd name="connsiteY18" fmla="*/ 28507 h 116275"/>
                  <a:gd name="connsiteX19" fmla="*/ 71227 w 82863"/>
                  <a:gd name="connsiteY19" fmla="*/ 31814 h 116275"/>
                  <a:gd name="connsiteX20" fmla="*/ 73542 w 82863"/>
                  <a:gd name="connsiteY20" fmla="*/ 42396 h 116275"/>
                  <a:gd name="connsiteX21" fmla="*/ 74535 w 82863"/>
                  <a:gd name="connsiteY21" fmla="*/ 51987 h 116275"/>
                  <a:gd name="connsiteX22" fmla="*/ 76849 w 82863"/>
                  <a:gd name="connsiteY22" fmla="*/ 61445 h 116275"/>
                  <a:gd name="connsiteX23" fmla="*/ 65209 w 82863"/>
                  <a:gd name="connsiteY23" fmla="*/ 95111 h 116275"/>
                  <a:gd name="connsiteX24" fmla="*/ 41398 w 82863"/>
                  <a:gd name="connsiteY24" fmla="*/ 110455 h 116275"/>
                  <a:gd name="connsiteX25" fmla="*/ 17587 w 82863"/>
                  <a:gd name="connsiteY25" fmla="*/ 95111 h 116275"/>
                  <a:gd name="connsiteX26" fmla="*/ 5946 w 82863"/>
                  <a:gd name="connsiteY26" fmla="*/ 61445 h 116275"/>
                  <a:gd name="connsiteX27" fmla="*/ 8327 w 82863"/>
                  <a:gd name="connsiteY27" fmla="*/ 51987 h 11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863" h="116275">
                    <a:moveTo>
                      <a:pt x="324" y="60717"/>
                    </a:moveTo>
                    <a:lnTo>
                      <a:pt x="324" y="61180"/>
                    </a:lnTo>
                    <a:cubicBezTo>
                      <a:pt x="324" y="74475"/>
                      <a:pt x="5417" y="88166"/>
                      <a:pt x="13023" y="98550"/>
                    </a:cubicBezTo>
                    <a:cubicBezTo>
                      <a:pt x="20762" y="109066"/>
                      <a:pt x="31146" y="116276"/>
                      <a:pt x="41464" y="116276"/>
                    </a:cubicBezTo>
                    <a:cubicBezTo>
                      <a:pt x="51782" y="116276"/>
                      <a:pt x="62232" y="109133"/>
                      <a:pt x="69905" y="98550"/>
                    </a:cubicBezTo>
                    <a:cubicBezTo>
                      <a:pt x="77511" y="88166"/>
                      <a:pt x="82670" y="74475"/>
                      <a:pt x="82670" y="61180"/>
                    </a:cubicBezTo>
                    <a:lnTo>
                      <a:pt x="82670" y="60717"/>
                    </a:lnTo>
                    <a:cubicBezTo>
                      <a:pt x="82670" y="59858"/>
                      <a:pt x="82670" y="58998"/>
                      <a:pt x="82670" y="58072"/>
                    </a:cubicBezTo>
                    <a:cubicBezTo>
                      <a:pt x="82670" y="29036"/>
                      <a:pt x="87167" y="5093"/>
                      <a:pt x="52774" y="992"/>
                    </a:cubicBezTo>
                    <a:cubicBezTo>
                      <a:pt x="49335" y="331"/>
                      <a:pt x="45433" y="0"/>
                      <a:pt x="41067" y="0"/>
                    </a:cubicBezTo>
                    <a:cubicBezTo>
                      <a:pt x="36107" y="0"/>
                      <a:pt x="31807" y="463"/>
                      <a:pt x="27971" y="1257"/>
                    </a:cubicBezTo>
                    <a:cubicBezTo>
                      <a:pt x="-4107" y="6085"/>
                      <a:pt x="192" y="29631"/>
                      <a:pt x="192" y="58072"/>
                    </a:cubicBezTo>
                    <a:cubicBezTo>
                      <a:pt x="192" y="58998"/>
                      <a:pt x="192" y="59858"/>
                      <a:pt x="192" y="60717"/>
                    </a:cubicBezTo>
                    <a:close/>
                    <a:moveTo>
                      <a:pt x="8460" y="51987"/>
                    </a:moveTo>
                    <a:cubicBezTo>
                      <a:pt x="9320" y="48547"/>
                      <a:pt x="9386" y="45439"/>
                      <a:pt x="9386" y="42396"/>
                    </a:cubicBezTo>
                    <a:cubicBezTo>
                      <a:pt x="9452" y="38428"/>
                      <a:pt x="9518" y="34790"/>
                      <a:pt x="11701" y="31814"/>
                    </a:cubicBezTo>
                    <a:cubicBezTo>
                      <a:pt x="12164" y="30293"/>
                      <a:pt x="17587" y="29234"/>
                      <a:pt x="24929" y="28573"/>
                    </a:cubicBezTo>
                    <a:lnTo>
                      <a:pt x="41464" y="36708"/>
                    </a:lnTo>
                    <a:lnTo>
                      <a:pt x="58396" y="28507"/>
                    </a:lnTo>
                    <a:cubicBezTo>
                      <a:pt x="65738" y="29102"/>
                      <a:pt x="71095" y="30226"/>
                      <a:pt x="71227" y="31814"/>
                    </a:cubicBezTo>
                    <a:cubicBezTo>
                      <a:pt x="73410" y="34790"/>
                      <a:pt x="73476" y="38428"/>
                      <a:pt x="73542" y="42396"/>
                    </a:cubicBezTo>
                    <a:cubicBezTo>
                      <a:pt x="73609" y="45373"/>
                      <a:pt x="73675" y="48547"/>
                      <a:pt x="74535" y="51987"/>
                    </a:cubicBezTo>
                    <a:lnTo>
                      <a:pt x="76849" y="61445"/>
                    </a:lnTo>
                    <a:cubicBezTo>
                      <a:pt x="76783" y="73416"/>
                      <a:pt x="72153" y="85719"/>
                      <a:pt x="65209" y="95111"/>
                    </a:cubicBezTo>
                    <a:cubicBezTo>
                      <a:pt x="58528" y="104238"/>
                      <a:pt x="49798" y="110455"/>
                      <a:pt x="41398" y="110455"/>
                    </a:cubicBezTo>
                    <a:cubicBezTo>
                      <a:pt x="32998" y="110455"/>
                      <a:pt x="24267" y="104238"/>
                      <a:pt x="17587" y="95111"/>
                    </a:cubicBezTo>
                    <a:cubicBezTo>
                      <a:pt x="10709" y="85719"/>
                      <a:pt x="6079" y="73416"/>
                      <a:pt x="5946" y="61445"/>
                    </a:cubicBezTo>
                    <a:lnTo>
                      <a:pt x="8327" y="51987"/>
                    </a:lnTo>
                    <a:close/>
                  </a:path>
                </a:pathLst>
              </a:custGeom>
              <a:grpFill/>
              <a:ln w="661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B8020D3-ABB6-D07D-6770-9CC5BA028C20}"/>
                  </a:ext>
                </a:extLst>
              </p:cNvPr>
              <p:cNvSpPr/>
              <p:nvPr/>
            </p:nvSpPr>
            <p:spPr>
              <a:xfrm>
                <a:off x="8820003" y="912620"/>
                <a:ext cx="112439" cy="116342"/>
              </a:xfrm>
              <a:custGeom>
                <a:avLst/>
                <a:gdLst>
                  <a:gd name="connsiteX0" fmla="*/ 9260 w 112439"/>
                  <a:gd name="connsiteY0" fmla="*/ 85653 h 116342"/>
                  <a:gd name="connsiteX1" fmla="*/ 0 w 112439"/>
                  <a:gd name="connsiteY1" fmla="*/ 110522 h 116342"/>
                  <a:gd name="connsiteX2" fmla="*/ 40015 w 112439"/>
                  <a:gd name="connsiteY2" fmla="*/ 110522 h 116342"/>
                  <a:gd name="connsiteX3" fmla="*/ 56484 w 112439"/>
                  <a:gd name="connsiteY3" fmla="*/ 116342 h 116342"/>
                  <a:gd name="connsiteX4" fmla="*/ 72953 w 112439"/>
                  <a:gd name="connsiteY4" fmla="*/ 110522 h 116342"/>
                  <a:gd name="connsiteX5" fmla="*/ 112440 w 112439"/>
                  <a:gd name="connsiteY5" fmla="*/ 110522 h 116342"/>
                  <a:gd name="connsiteX6" fmla="*/ 103180 w 112439"/>
                  <a:gd name="connsiteY6" fmla="*/ 85653 h 116342"/>
                  <a:gd name="connsiteX7" fmla="*/ 97426 w 112439"/>
                  <a:gd name="connsiteY7" fmla="*/ 28705 h 116342"/>
                  <a:gd name="connsiteX8" fmla="*/ 68985 w 112439"/>
                  <a:gd name="connsiteY8" fmla="*/ 1124 h 116342"/>
                  <a:gd name="connsiteX9" fmla="*/ 56551 w 112439"/>
                  <a:gd name="connsiteY9" fmla="*/ 0 h 116342"/>
                  <a:gd name="connsiteX10" fmla="*/ 44248 w 112439"/>
                  <a:gd name="connsiteY10" fmla="*/ 1124 h 116342"/>
                  <a:gd name="connsiteX11" fmla="*/ 16866 w 112439"/>
                  <a:gd name="connsiteY11" fmla="*/ 22223 h 116342"/>
                  <a:gd name="connsiteX12" fmla="*/ 16866 w 112439"/>
                  <a:gd name="connsiteY12" fmla="*/ 22091 h 116342"/>
                  <a:gd name="connsiteX13" fmla="*/ 9392 w 112439"/>
                  <a:gd name="connsiteY13" fmla="*/ 85586 h 116342"/>
                  <a:gd name="connsiteX14" fmla="*/ 21893 w 112439"/>
                  <a:gd name="connsiteY14" fmla="*/ 58204 h 116342"/>
                  <a:gd name="connsiteX15" fmla="*/ 68985 w 112439"/>
                  <a:gd name="connsiteY15" fmla="*/ 28375 h 116342"/>
                  <a:gd name="connsiteX16" fmla="*/ 86248 w 112439"/>
                  <a:gd name="connsiteY16" fmla="*/ 31946 h 116342"/>
                  <a:gd name="connsiteX17" fmla="*/ 88563 w 112439"/>
                  <a:gd name="connsiteY17" fmla="*/ 42529 h 116342"/>
                  <a:gd name="connsiteX18" fmla="*/ 89555 w 112439"/>
                  <a:gd name="connsiteY18" fmla="*/ 52119 h 116342"/>
                  <a:gd name="connsiteX19" fmla="*/ 91870 w 112439"/>
                  <a:gd name="connsiteY19" fmla="*/ 61577 h 116342"/>
                  <a:gd name="connsiteX20" fmla="*/ 80229 w 112439"/>
                  <a:gd name="connsiteY20" fmla="*/ 95243 h 116342"/>
                  <a:gd name="connsiteX21" fmla="*/ 56418 w 112439"/>
                  <a:gd name="connsiteY21" fmla="*/ 110588 h 116342"/>
                  <a:gd name="connsiteX22" fmla="*/ 32607 w 112439"/>
                  <a:gd name="connsiteY22" fmla="*/ 95243 h 116342"/>
                  <a:gd name="connsiteX23" fmla="*/ 20967 w 112439"/>
                  <a:gd name="connsiteY23" fmla="*/ 61577 h 116342"/>
                  <a:gd name="connsiteX24" fmla="*/ 21827 w 112439"/>
                  <a:gd name="connsiteY24" fmla="*/ 58204 h 1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439" h="116342">
                    <a:moveTo>
                      <a:pt x="9260" y="85653"/>
                    </a:moveTo>
                    <a:cubicBezTo>
                      <a:pt x="13030" y="110059"/>
                      <a:pt x="0" y="110522"/>
                      <a:pt x="0" y="110522"/>
                    </a:cubicBezTo>
                    <a:lnTo>
                      <a:pt x="40015" y="110522"/>
                    </a:lnTo>
                    <a:cubicBezTo>
                      <a:pt x="45240" y="114159"/>
                      <a:pt x="50862" y="116342"/>
                      <a:pt x="56484" y="116342"/>
                    </a:cubicBezTo>
                    <a:cubicBezTo>
                      <a:pt x="62106" y="116342"/>
                      <a:pt x="67728" y="114159"/>
                      <a:pt x="72953" y="110522"/>
                    </a:cubicBezTo>
                    <a:lnTo>
                      <a:pt x="112440" y="110522"/>
                    </a:lnTo>
                    <a:cubicBezTo>
                      <a:pt x="112440" y="110522"/>
                      <a:pt x="99344" y="110059"/>
                      <a:pt x="103180" y="85653"/>
                    </a:cubicBezTo>
                    <a:cubicBezTo>
                      <a:pt x="106024" y="67398"/>
                      <a:pt x="100402" y="40941"/>
                      <a:pt x="97426" y="28705"/>
                    </a:cubicBezTo>
                    <a:cubicBezTo>
                      <a:pt x="95838" y="14286"/>
                      <a:pt x="89753" y="3968"/>
                      <a:pt x="68985" y="1124"/>
                    </a:cubicBezTo>
                    <a:cubicBezTo>
                      <a:pt x="65347" y="397"/>
                      <a:pt x="61180" y="0"/>
                      <a:pt x="56551" y="0"/>
                    </a:cubicBezTo>
                    <a:cubicBezTo>
                      <a:pt x="51921" y="0"/>
                      <a:pt x="47886" y="397"/>
                      <a:pt x="44248" y="1124"/>
                    </a:cubicBezTo>
                    <a:cubicBezTo>
                      <a:pt x="26655" y="3439"/>
                      <a:pt x="19578" y="11244"/>
                      <a:pt x="16866" y="22223"/>
                    </a:cubicBezTo>
                    <a:lnTo>
                      <a:pt x="16866" y="22091"/>
                    </a:lnTo>
                    <a:cubicBezTo>
                      <a:pt x="16866" y="22091"/>
                      <a:pt x="5556" y="61180"/>
                      <a:pt x="9392" y="85586"/>
                    </a:cubicBezTo>
                    <a:close/>
                    <a:moveTo>
                      <a:pt x="21893" y="58204"/>
                    </a:moveTo>
                    <a:cubicBezTo>
                      <a:pt x="66141" y="43455"/>
                      <a:pt x="68853" y="30425"/>
                      <a:pt x="68985" y="28375"/>
                    </a:cubicBezTo>
                    <a:cubicBezTo>
                      <a:pt x="78575" y="28904"/>
                      <a:pt x="86049" y="30094"/>
                      <a:pt x="86248" y="31946"/>
                    </a:cubicBezTo>
                    <a:cubicBezTo>
                      <a:pt x="88430" y="34922"/>
                      <a:pt x="88497" y="38560"/>
                      <a:pt x="88563" y="42529"/>
                    </a:cubicBezTo>
                    <a:cubicBezTo>
                      <a:pt x="88563" y="45505"/>
                      <a:pt x="88695" y="48680"/>
                      <a:pt x="89555" y="52119"/>
                    </a:cubicBezTo>
                    <a:lnTo>
                      <a:pt x="91870" y="61577"/>
                    </a:lnTo>
                    <a:cubicBezTo>
                      <a:pt x="91804" y="73549"/>
                      <a:pt x="87108" y="85851"/>
                      <a:pt x="80229" y="95243"/>
                    </a:cubicBezTo>
                    <a:cubicBezTo>
                      <a:pt x="73549" y="104370"/>
                      <a:pt x="64818" y="110588"/>
                      <a:pt x="56418" y="110588"/>
                    </a:cubicBezTo>
                    <a:cubicBezTo>
                      <a:pt x="48018" y="110588"/>
                      <a:pt x="39288" y="104370"/>
                      <a:pt x="32607" y="95243"/>
                    </a:cubicBezTo>
                    <a:cubicBezTo>
                      <a:pt x="25729" y="85851"/>
                      <a:pt x="21033" y="73549"/>
                      <a:pt x="20967" y="61577"/>
                    </a:cubicBezTo>
                    <a:lnTo>
                      <a:pt x="21827" y="58204"/>
                    </a:lnTo>
                    <a:close/>
                  </a:path>
                </a:pathLst>
              </a:custGeom>
              <a:grpFill/>
              <a:ln w="6610" cap="flat">
                <a:noFill/>
                <a:prstDash val="solid"/>
                <a:miter/>
              </a:ln>
            </p:spPr>
            <p:txBody>
              <a:bodyPr rtlCol="0" anchor="ctr"/>
              <a:lstStyle/>
              <a:p>
                <a:endParaRPr lang="en-US"/>
              </a:p>
            </p:txBody>
          </p:sp>
        </p:grpSp>
      </p:grpSp>
      <p:sp>
        <p:nvSpPr>
          <p:cNvPr id="2" name="TextBox 1">
            <a:extLst>
              <a:ext uri="{FF2B5EF4-FFF2-40B4-BE49-F238E27FC236}">
                <a16:creationId xmlns:a16="http://schemas.microsoft.com/office/drawing/2014/main" id="{D7D246C3-0B4A-F77A-67D1-2E981BCD7B4A}"/>
              </a:ext>
            </a:extLst>
          </p:cNvPr>
          <p:cNvSpPr txBox="1"/>
          <p:nvPr/>
        </p:nvSpPr>
        <p:spPr>
          <a:xfrm>
            <a:off x="6275257" y="1776991"/>
            <a:ext cx="5644679" cy="3701013"/>
          </a:xfrm>
          <a:prstGeom prst="rect">
            <a:avLst/>
          </a:prstGeom>
          <a:noFill/>
        </p:spPr>
        <p:txBody>
          <a:bodyPr wrap="square" lIns="45720" tIns="22860" rIns="45720" bIns="22860" rtlCol="0">
            <a:spAutoFit/>
          </a:bodyPr>
          <a:lstStyle/>
          <a:p>
            <a:pPr marL="285750" indent="-285750">
              <a:lnSpc>
                <a:spcPts val="1920"/>
              </a:lnSpc>
              <a:buClr>
                <a:srgbClr val="E05106"/>
              </a:buClr>
              <a:buSzPct val="150000"/>
              <a:buFont typeface="Arial" panose="020B0604020202020204" pitchFamily="34" charset="0"/>
              <a:buChar char="•"/>
            </a:pPr>
            <a:r>
              <a:rPr kumimoji="0" lang="en-US" b="1" i="0" u="none" strike="noStrike" kern="1200" cap="none" spc="0" normalizeH="0" baseline="0" noProof="0" dirty="0">
                <a:ln>
                  <a:noFill/>
                </a:ln>
                <a:solidFill>
                  <a:srgbClr val="E05106"/>
                </a:solidFill>
                <a:effectLst/>
                <a:uLnTx/>
                <a:uFillTx/>
                <a:latin typeface="Arial" panose="020B0604020202020204"/>
                <a:ea typeface="+mn-ea"/>
                <a:cs typeface="+mn-cs"/>
              </a:rPr>
              <a:t>Pre Gross Margin report: </a:t>
            </a:r>
            <a:r>
              <a:rPr lang="en-US" sz="1600" dirty="0">
                <a:solidFill>
                  <a:schemeClr val="tx1">
                    <a:lumMod val="65000"/>
                    <a:lumOff val="35000"/>
                  </a:schemeClr>
                </a:solidFill>
              </a:rPr>
              <a:t>This report is inside every ATS and allows you to look at the information that has been entered before payroll and billing is processed. </a:t>
            </a:r>
          </a:p>
          <a:p>
            <a:pPr marL="285750" indent="-285750">
              <a:lnSpc>
                <a:spcPts val="1920"/>
              </a:lnSpc>
              <a:buClr>
                <a:srgbClr val="E05106"/>
              </a:buClr>
              <a:buSzPct val="150000"/>
              <a:buFont typeface="Arial" panose="020B0604020202020204" pitchFamily="34" charset="0"/>
              <a:buChar char="•"/>
            </a:pPr>
            <a:endParaRPr lang="en-US" sz="1600" kern="0" dirty="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nSpc>
                <a:spcPts val="1920"/>
              </a:lnSpc>
              <a:buClr>
                <a:srgbClr val="00A8BF"/>
              </a:buClr>
              <a:buSzPct val="150000"/>
              <a:buFont typeface="Arial" panose="020B0604020202020204" pitchFamily="34" charset="0"/>
              <a:buChar char="•"/>
            </a:pPr>
            <a:r>
              <a:rPr lang="en-US" sz="1600" kern="0" dirty="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In Avionte – it is called the grid. You can export the grid. </a:t>
            </a:r>
          </a:p>
          <a:p>
            <a:pPr marL="742950" lvl="1" indent="-285750">
              <a:lnSpc>
                <a:spcPts val="1920"/>
              </a:lnSpc>
              <a:buClr>
                <a:srgbClr val="00A8BF"/>
              </a:buClr>
              <a:buSzPct val="150000"/>
              <a:buFont typeface="Arial" panose="020B0604020202020204" pitchFamily="34" charset="0"/>
              <a:buChar char="•"/>
            </a:pPr>
            <a:r>
              <a:rPr lang="en-US" sz="1600" kern="0" dirty="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In ABD. It is a pre gross margin report with burden </a:t>
            </a:r>
          </a:p>
          <a:p>
            <a:pPr marL="742950" lvl="1" indent="-285750">
              <a:lnSpc>
                <a:spcPts val="1920"/>
              </a:lnSpc>
              <a:buClr>
                <a:srgbClr val="00A8BF"/>
              </a:buClr>
              <a:buSzPct val="150000"/>
              <a:buFont typeface="Arial" panose="020B0604020202020204" pitchFamily="34" charset="0"/>
              <a:buChar char="•"/>
            </a:pPr>
            <a:r>
              <a:rPr lang="en-US" sz="1600" kern="0" dirty="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In </a:t>
            </a:r>
            <a:r>
              <a:rPr lang="en-US" sz="1600" kern="0" dirty="0" err="1">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Aqore</a:t>
            </a:r>
            <a:r>
              <a:rPr lang="en-US" sz="1600" kern="0" dirty="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 it is also a grid. </a:t>
            </a:r>
          </a:p>
          <a:p>
            <a:pPr marL="285750" indent="-285750">
              <a:lnSpc>
                <a:spcPts val="1920"/>
              </a:lnSpc>
              <a:buClr>
                <a:srgbClr val="E05106"/>
              </a:buClr>
              <a:buSzPct val="150000"/>
              <a:buFont typeface="Arial" panose="020B0604020202020204" pitchFamily="34" charset="0"/>
              <a:buChar char="•"/>
            </a:pPr>
            <a:endParaRPr lang="en-US" sz="1600" kern="0" dirty="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ts val="1920"/>
              </a:lnSpc>
              <a:buClr>
                <a:srgbClr val="E05106"/>
              </a:buClr>
              <a:buSzPct val="150000"/>
              <a:buFont typeface="Arial" panose="020B0604020202020204" pitchFamily="34" charset="0"/>
              <a:buChar char="•"/>
            </a:pPr>
            <a:r>
              <a:rPr lang="en-US" b="1" kern="0" dirty="0">
                <a:solidFill>
                  <a:srgbClr val="E05106"/>
                </a:solidFill>
                <a:effectLst/>
                <a:latin typeface="Arial" panose="020B0604020202020204" pitchFamily="34" charset="0"/>
                <a:ea typeface="Times New Roman" panose="02020603050405020304" pitchFamily="18" charset="0"/>
                <a:cs typeface="Times New Roman" panose="02020603050405020304" pitchFamily="18" charset="0"/>
              </a:rPr>
              <a:t>Tax advantages: </a:t>
            </a:r>
            <a:r>
              <a:rPr lang="en-US" sz="1600" kern="0" dirty="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Anyone that qualifies for these programs are more profitable than a regular employee. </a:t>
            </a:r>
          </a:p>
          <a:p>
            <a:pPr>
              <a:lnSpc>
                <a:spcPts val="1920"/>
              </a:lnSpc>
              <a:buClr>
                <a:srgbClr val="E05106"/>
              </a:buClr>
              <a:buSzPct val="150000"/>
            </a:pPr>
            <a:endParaRPr lang="en-US" sz="1600" kern="0" dirty="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nSpc>
                <a:spcPts val="1920"/>
              </a:lnSpc>
              <a:buClr>
                <a:srgbClr val="00A8BF"/>
              </a:buClr>
              <a:buSzPct val="150000"/>
              <a:buFont typeface="Arial" panose="020B0604020202020204" pitchFamily="34" charset="0"/>
              <a:buChar char="•"/>
            </a:pPr>
            <a:r>
              <a:rPr lang="en-US" sz="1600" kern="0" dirty="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WOTC</a:t>
            </a:r>
          </a:p>
          <a:p>
            <a:pPr marL="742950" lvl="1" indent="-285750">
              <a:lnSpc>
                <a:spcPts val="1920"/>
              </a:lnSpc>
              <a:buClr>
                <a:srgbClr val="00A8BF"/>
              </a:buClr>
              <a:buSzPct val="150000"/>
              <a:buFont typeface="Arial" panose="020B0604020202020204" pitchFamily="34" charset="0"/>
              <a:buChar char="•"/>
            </a:pPr>
            <a:r>
              <a:rPr lang="en-US" sz="1600" kern="0" dirty="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NY Youth Credit -other states have other programs</a:t>
            </a:r>
          </a:p>
          <a:p>
            <a:pPr marL="742950" lvl="1" indent="-285750">
              <a:lnSpc>
                <a:spcPts val="1920"/>
              </a:lnSpc>
              <a:buClr>
                <a:srgbClr val="00A8BF"/>
              </a:buClr>
              <a:buSzPct val="150000"/>
              <a:buFont typeface="Arial" panose="020B0604020202020204" pitchFamily="34" charset="0"/>
              <a:buChar char="•"/>
            </a:pPr>
            <a:r>
              <a:rPr lang="en-US" sz="1600" kern="0" dirty="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Empowerment Zones </a:t>
            </a:r>
          </a:p>
        </p:txBody>
      </p:sp>
    </p:spTree>
    <p:extLst>
      <p:ext uri="{BB962C8B-B14F-4D97-AF65-F5344CB8AC3E}">
        <p14:creationId xmlns:p14="http://schemas.microsoft.com/office/powerpoint/2010/main" val="3515635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90728-D13F-80E6-F013-F5C4C926E1E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B5BBEE1-52A6-3982-4D50-D66A32234C88}"/>
              </a:ext>
            </a:extLst>
          </p:cNvPr>
          <p:cNvSpPr>
            <a:spLocks noGrp="1"/>
          </p:cNvSpPr>
          <p:nvPr>
            <p:ph type="body" sz="quarter" idx="11"/>
          </p:nvPr>
        </p:nvSpPr>
        <p:spPr>
          <a:xfrm>
            <a:off x="5120161" y="1959185"/>
            <a:ext cx="4038600" cy="409365"/>
          </a:xfrm>
        </p:spPr>
        <p:txBody>
          <a:bodyPr>
            <a:normAutofit fontScale="70000" lnSpcReduction="20000"/>
          </a:bodyPr>
          <a:lstStyle/>
          <a:p>
            <a:r>
              <a:rPr lang="en-US"/>
              <a:t>Scott Black</a:t>
            </a:r>
          </a:p>
        </p:txBody>
      </p:sp>
      <p:sp>
        <p:nvSpPr>
          <p:cNvPr id="4" name="Text Placeholder 3">
            <a:extLst>
              <a:ext uri="{FF2B5EF4-FFF2-40B4-BE49-F238E27FC236}">
                <a16:creationId xmlns:a16="http://schemas.microsoft.com/office/drawing/2014/main" id="{377DAD3C-9AB3-0E48-78A2-2E9AA42D2930}"/>
              </a:ext>
            </a:extLst>
          </p:cNvPr>
          <p:cNvSpPr>
            <a:spLocks noGrp="1"/>
          </p:cNvSpPr>
          <p:nvPr>
            <p:ph type="body" sz="quarter" idx="12"/>
          </p:nvPr>
        </p:nvSpPr>
        <p:spPr>
          <a:xfrm>
            <a:off x="5120161" y="2292350"/>
            <a:ext cx="4231272" cy="288179"/>
          </a:xfrm>
        </p:spPr>
        <p:txBody>
          <a:bodyPr>
            <a:normAutofit fontScale="92500" lnSpcReduction="20000"/>
          </a:bodyPr>
          <a:lstStyle/>
          <a:p>
            <a:r>
              <a:rPr lang="en-US" b="0" i="0">
                <a:effectLst/>
                <a:latin typeface="Segoe UI" panose="020B0502040204020203" pitchFamily="34" charset="0"/>
              </a:rPr>
              <a:t>Sr. Vice President of Loss Control</a:t>
            </a:r>
            <a:endParaRPr lang="en-US"/>
          </a:p>
        </p:txBody>
      </p:sp>
      <p:sp>
        <p:nvSpPr>
          <p:cNvPr id="5" name="Text Placeholder 4">
            <a:extLst>
              <a:ext uri="{FF2B5EF4-FFF2-40B4-BE49-F238E27FC236}">
                <a16:creationId xmlns:a16="http://schemas.microsoft.com/office/drawing/2014/main" id="{FA0F3B6A-A25F-1A6E-AFA9-378440662CB7}"/>
              </a:ext>
            </a:extLst>
          </p:cNvPr>
          <p:cNvSpPr>
            <a:spLocks noGrp="1"/>
          </p:cNvSpPr>
          <p:nvPr>
            <p:ph type="body" sz="quarter" idx="13"/>
          </p:nvPr>
        </p:nvSpPr>
        <p:spPr>
          <a:xfrm>
            <a:off x="5120161" y="2829198"/>
            <a:ext cx="4739272" cy="2568302"/>
          </a:xfrm>
        </p:spPr>
        <p:txBody>
          <a:bodyPr>
            <a:noAutofit/>
          </a:bodyPr>
          <a:lstStyle/>
          <a:p>
            <a:pPr>
              <a:lnSpc>
                <a:spcPct val="150000"/>
              </a:lnSpc>
            </a:pPr>
            <a:r>
              <a:rPr lang="en-US" dirty="0"/>
              <a:t>Loss control - staffing</a:t>
            </a:r>
          </a:p>
          <a:p>
            <a:pPr>
              <a:lnSpc>
                <a:spcPct val="150000"/>
              </a:lnSpc>
            </a:pPr>
            <a:r>
              <a:rPr lang="en-US" dirty="0"/>
              <a:t>Maximizing net profits</a:t>
            </a:r>
          </a:p>
          <a:p>
            <a:pPr>
              <a:lnSpc>
                <a:spcPct val="150000"/>
              </a:lnSpc>
            </a:pPr>
            <a:r>
              <a:rPr lang="en-US" dirty="0"/>
              <a:t>Establish the partnership</a:t>
            </a:r>
          </a:p>
          <a:p>
            <a:pPr>
              <a:lnSpc>
                <a:spcPct val="150000"/>
              </a:lnSpc>
            </a:pPr>
            <a:r>
              <a:rPr lang="en-US" dirty="0"/>
              <a:t>Strategies for success</a:t>
            </a:r>
          </a:p>
          <a:p>
            <a:pPr>
              <a:lnSpc>
                <a:spcPct val="150000"/>
              </a:lnSpc>
            </a:pPr>
            <a:r>
              <a:rPr lang="en-US" dirty="0"/>
              <a:t>Managing workplace injuries</a:t>
            </a:r>
          </a:p>
          <a:p>
            <a:endParaRPr kumimoji="0" lang="en-US" sz="1400" i="0" u="none" strike="noStrike" kern="1200" cap="none" spc="0" normalizeH="0" baseline="0" noProof="0" dirty="0">
              <a:ln>
                <a:noFill/>
              </a:ln>
              <a:solidFill>
                <a:schemeClr val="tx1">
                  <a:lumMod val="65000"/>
                  <a:lumOff val="35000"/>
                </a:schemeClr>
              </a:solidFill>
              <a:effectLst/>
              <a:uLnTx/>
              <a:uFillTx/>
              <a:latin typeface="Arial" panose="020B0604020202020204"/>
              <a:ea typeface="+mn-ea"/>
              <a:cs typeface="+mn-cs"/>
            </a:endParaRPr>
          </a:p>
        </p:txBody>
      </p:sp>
      <p:grpSp>
        <p:nvGrpSpPr>
          <p:cNvPr id="50" name="Group 5">
            <a:extLst>
              <a:ext uri="{FF2B5EF4-FFF2-40B4-BE49-F238E27FC236}">
                <a16:creationId xmlns:a16="http://schemas.microsoft.com/office/drawing/2014/main" id="{4F9F1AE7-A65A-60B1-4F85-20D71A58C75B}"/>
              </a:ext>
            </a:extLst>
          </p:cNvPr>
          <p:cNvGrpSpPr/>
          <p:nvPr/>
        </p:nvGrpSpPr>
        <p:grpSpPr>
          <a:xfrm>
            <a:off x="-515398" y="-422519"/>
            <a:ext cx="3150722" cy="1774894"/>
            <a:chOff x="1804767" y="-114622"/>
            <a:chExt cx="4200963" cy="2366525"/>
          </a:xfrm>
        </p:grpSpPr>
        <p:sp>
          <p:nvSpPr>
            <p:cNvPr id="51" name="Freeform: Shape 56">
              <a:extLst>
                <a:ext uri="{FF2B5EF4-FFF2-40B4-BE49-F238E27FC236}">
                  <a16:creationId xmlns:a16="http://schemas.microsoft.com/office/drawing/2014/main" id="{D7D521C5-3B75-D3E0-DE47-9EE24967DE26}"/>
                </a:ext>
              </a:extLst>
            </p:cNvPr>
            <p:cNvSpPr/>
            <p:nvPr/>
          </p:nvSpPr>
          <p:spPr>
            <a:xfrm>
              <a:off x="3703216" y="907121"/>
              <a:ext cx="1034978" cy="1034911"/>
            </a:xfrm>
            <a:custGeom>
              <a:avLst/>
              <a:gdLst>
                <a:gd name="connsiteX0" fmla="*/ 619278 w 1005408"/>
                <a:gd name="connsiteY0" fmla="*/ 12501 h 1005342"/>
                <a:gd name="connsiteX1" fmla="*/ 636607 w 1005408"/>
                <a:gd name="connsiteY1" fmla="*/ 74938 h 1005342"/>
                <a:gd name="connsiteX2" fmla="*/ 724971 w 1005408"/>
                <a:gd name="connsiteY2" fmla="*/ 113432 h 1005342"/>
                <a:gd name="connsiteX3" fmla="*/ 782447 w 1005408"/>
                <a:gd name="connsiteY3" fmla="*/ 83668 h 1005342"/>
                <a:gd name="connsiteX4" fmla="*/ 848721 w 1005408"/>
                <a:gd name="connsiteY4" fmla="*/ 136515 h 1005342"/>
                <a:gd name="connsiteX5" fmla="*/ 832516 w 1005408"/>
                <a:gd name="connsiteY5" fmla="*/ 199349 h 1005342"/>
                <a:gd name="connsiteX6" fmla="*/ 889662 w 1005408"/>
                <a:gd name="connsiteY6" fmla="*/ 276734 h 1005342"/>
                <a:gd name="connsiteX7" fmla="*/ 954480 w 1005408"/>
                <a:gd name="connsiteY7" fmla="*/ 279710 h 1005342"/>
                <a:gd name="connsiteX8" fmla="*/ 985434 w 1005408"/>
                <a:gd name="connsiteY8" fmla="*/ 358616 h 1005342"/>
                <a:gd name="connsiteX9" fmla="*/ 940061 w 1005408"/>
                <a:gd name="connsiteY9" fmla="*/ 404783 h 1005342"/>
                <a:gd name="connsiteX10" fmla="*/ 950842 w 1005408"/>
                <a:gd name="connsiteY10" fmla="*/ 500555 h 1005342"/>
                <a:gd name="connsiteX11" fmla="*/ 1005409 w 1005408"/>
                <a:gd name="connsiteY11" fmla="*/ 535477 h 1005342"/>
                <a:gd name="connsiteX12" fmla="*/ 992776 w 1005408"/>
                <a:gd name="connsiteY12" fmla="*/ 619278 h 1005342"/>
                <a:gd name="connsiteX13" fmla="*/ 930339 w 1005408"/>
                <a:gd name="connsiteY13" fmla="*/ 636607 h 1005342"/>
                <a:gd name="connsiteX14" fmla="*/ 891844 w 1005408"/>
                <a:gd name="connsiteY14" fmla="*/ 724905 h 1005342"/>
                <a:gd name="connsiteX15" fmla="*/ 921608 w 1005408"/>
                <a:gd name="connsiteY15" fmla="*/ 782381 h 1005342"/>
                <a:gd name="connsiteX16" fmla="*/ 868761 w 1005408"/>
                <a:gd name="connsiteY16" fmla="*/ 848655 h 1005342"/>
                <a:gd name="connsiteX17" fmla="*/ 805927 w 1005408"/>
                <a:gd name="connsiteY17" fmla="*/ 832450 h 1005342"/>
                <a:gd name="connsiteX18" fmla="*/ 728542 w 1005408"/>
                <a:gd name="connsiteY18" fmla="*/ 889596 h 1005342"/>
                <a:gd name="connsiteX19" fmla="*/ 725566 w 1005408"/>
                <a:gd name="connsiteY19" fmla="*/ 954414 h 1005342"/>
                <a:gd name="connsiteX20" fmla="*/ 646660 w 1005408"/>
                <a:gd name="connsiteY20" fmla="*/ 985368 h 1005342"/>
                <a:gd name="connsiteX21" fmla="*/ 600494 w 1005408"/>
                <a:gd name="connsiteY21" fmla="*/ 939995 h 1005342"/>
                <a:gd name="connsiteX22" fmla="*/ 504722 w 1005408"/>
                <a:gd name="connsiteY22" fmla="*/ 950776 h 1005342"/>
                <a:gd name="connsiteX23" fmla="*/ 469799 w 1005408"/>
                <a:gd name="connsiteY23" fmla="*/ 1005342 h 1005342"/>
                <a:gd name="connsiteX24" fmla="*/ 385998 w 1005408"/>
                <a:gd name="connsiteY24" fmla="*/ 992710 h 1005342"/>
                <a:gd name="connsiteX25" fmla="*/ 368670 w 1005408"/>
                <a:gd name="connsiteY25" fmla="*/ 930272 h 1005342"/>
                <a:gd name="connsiteX26" fmla="*/ 280371 w 1005408"/>
                <a:gd name="connsiteY26" fmla="*/ 891779 h 1005342"/>
                <a:gd name="connsiteX27" fmla="*/ 222895 w 1005408"/>
                <a:gd name="connsiteY27" fmla="*/ 921542 h 1005342"/>
                <a:gd name="connsiteX28" fmla="*/ 156622 w 1005408"/>
                <a:gd name="connsiteY28" fmla="*/ 868695 h 1005342"/>
                <a:gd name="connsiteX29" fmla="*/ 172826 w 1005408"/>
                <a:gd name="connsiteY29" fmla="*/ 805861 h 1005342"/>
                <a:gd name="connsiteX30" fmla="*/ 115680 w 1005408"/>
                <a:gd name="connsiteY30" fmla="*/ 728476 h 1005342"/>
                <a:gd name="connsiteX31" fmla="*/ 50862 w 1005408"/>
                <a:gd name="connsiteY31" fmla="*/ 725500 h 1005342"/>
                <a:gd name="connsiteX32" fmla="*/ 19908 w 1005408"/>
                <a:gd name="connsiteY32" fmla="*/ 646660 h 1005342"/>
                <a:gd name="connsiteX33" fmla="*/ 65281 w 1005408"/>
                <a:gd name="connsiteY33" fmla="*/ 600494 h 1005342"/>
                <a:gd name="connsiteX34" fmla="*/ 54566 w 1005408"/>
                <a:gd name="connsiteY34" fmla="*/ 504722 h 1005342"/>
                <a:gd name="connsiteX35" fmla="*/ 0 w 1005408"/>
                <a:gd name="connsiteY35" fmla="*/ 469799 h 1005342"/>
                <a:gd name="connsiteX36" fmla="*/ 12633 w 1005408"/>
                <a:gd name="connsiteY36" fmla="*/ 385999 h 1005342"/>
                <a:gd name="connsiteX37" fmla="*/ 75070 w 1005408"/>
                <a:gd name="connsiteY37" fmla="*/ 368670 h 1005342"/>
                <a:gd name="connsiteX38" fmla="*/ 113564 w 1005408"/>
                <a:gd name="connsiteY38" fmla="*/ 280371 h 1005342"/>
                <a:gd name="connsiteX39" fmla="*/ 83801 w 1005408"/>
                <a:gd name="connsiteY39" fmla="*/ 222829 h 1005342"/>
                <a:gd name="connsiteX40" fmla="*/ 136647 w 1005408"/>
                <a:gd name="connsiteY40" fmla="*/ 156556 h 1005342"/>
                <a:gd name="connsiteX41" fmla="*/ 199481 w 1005408"/>
                <a:gd name="connsiteY41" fmla="*/ 172826 h 1005342"/>
                <a:gd name="connsiteX42" fmla="*/ 276866 w 1005408"/>
                <a:gd name="connsiteY42" fmla="*/ 115681 h 1005342"/>
                <a:gd name="connsiteX43" fmla="*/ 279842 w 1005408"/>
                <a:gd name="connsiteY43" fmla="*/ 50862 h 1005342"/>
                <a:gd name="connsiteX44" fmla="*/ 358748 w 1005408"/>
                <a:gd name="connsiteY44" fmla="*/ 19908 h 1005342"/>
                <a:gd name="connsiteX45" fmla="*/ 404915 w 1005408"/>
                <a:gd name="connsiteY45" fmla="*/ 65281 h 1005342"/>
                <a:gd name="connsiteX46" fmla="*/ 500687 w 1005408"/>
                <a:gd name="connsiteY46" fmla="*/ 54566 h 1005342"/>
                <a:gd name="connsiteX47" fmla="*/ 535609 w 1005408"/>
                <a:gd name="connsiteY47" fmla="*/ 0 h 1005342"/>
                <a:gd name="connsiteX48" fmla="*/ 619410 w 1005408"/>
                <a:gd name="connsiteY48" fmla="*/ 12633 h 1005342"/>
                <a:gd name="connsiteX49" fmla="*/ 619410 w 1005408"/>
                <a:gd name="connsiteY49" fmla="*/ 12633 h 1005342"/>
                <a:gd name="connsiteX50" fmla="*/ 449097 w 1005408"/>
                <a:gd name="connsiteY50" fmla="*/ 857253 h 1005342"/>
                <a:gd name="connsiteX51" fmla="*/ 857253 w 1005408"/>
                <a:gd name="connsiteY51" fmla="*/ 556047 h 1005342"/>
                <a:gd name="connsiteX52" fmla="*/ 555981 w 1005408"/>
                <a:gd name="connsiteY52" fmla="*/ 147891 h 1005342"/>
                <a:gd name="connsiteX53" fmla="*/ 147825 w 1005408"/>
                <a:gd name="connsiteY53" fmla="*/ 449163 h 1005342"/>
                <a:gd name="connsiteX54" fmla="*/ 449031 w 1005408"/>
                <a:gd name="connsiteY54" fmla="*/ 857319 h 100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5408" h="1005342">
                  <a:moveTo>
                    <a:pt x="619278" y="12501"/>
                  </a:moveTo>
                  <a:lnTo>
                    <a:pt x="636607" y="74938"/>
                  </a:lnTo>
                  <a:cubicBezTo>
                    <a:pt x="667825" y="84660"/>
                    <a:pt x="697324" y="97624"/>
                    <a:pt x="724971" y="113432"/>
                  </a:cubicBezTo>
                  <a:lnTo>
                    <a:pt x="782447" y="83668"/>
                  </a:lnTo>
                  <a:lnTo>
                    <a:pt x="848721" y="136515"/>
                  </a:lnTo>
                  <a:lnTo>
                    <a:pt x="832516" y="199349"/>
                  </a:lnTo>
                  <a:cubicBezTo>
                    <a:pt x="854276" y="223027"/>
                    <a:pt x="873391" y="249021"/>
                    <a:pt x="889662" y="276734"/>
                  </a:cubicBezTo>
                  <a:lnTo>
                    <a:pt x="954480" y="279710"/>
                  </a:lnTo>
                  <a:lnTo>
                    <a:pt x="985434" y="358616"/>
                  </a:lnTo>
                  <a:lnTo>
                    <a:pt x="940061" y="404783"/>
                  </a:lnTo>
                  <a:cubicBezTo>
                    <a:pt x="947006" y="435803"/>
                    <a:pt x="950710" y="467815"/>
                    <a:pt x="950842" y="500555"/>
                  </a:cubicBezTo>
                  <a:lnTo>
                    <a:pt x="1005409" y="535477"/>
                  </a:lnTo>
                  <a:lnTo>
                    <a:pt x="992776" y="619278"/>
                  </a:lnTo>
                  <a:lnTo>
                    <a:pt x="930339" y="636607"/>
                  </a:lnTo>
                  <a:cubicBezTo>
                    <a:pt x="920616" y="667825"/>
                    <a:pt x="907586" y="697324"/>
                    <a:pt x="891844" y="724905"/>
                  </a:cubicBezTo>
                  <a:lnTo>
                    <a:pt x="921608" y="782381"/>
                  </a:lnTo>
                  <a:lnTo>
                    <a:pt x="868761" y="848655"/>
                  </a:lnTo>
                  <a:lnTo>
                    <a:pt x="805927" y="832450"/>
                  </a:lnTo>
                  <a:cubicBezTo>
                    <a:pt x="782249" y="854210"/>
                    <a:pt x="756256" y="873325"/>
                    <a:pt x="728542" y="889596"/>
                  </a:cubicBezTo>
                  <a:lnTo>
                    <a:pt x="725566" y="954414"/>
                  </a:lnTo>
                  <a:lnTo>
                    <a:pt x="646660" y="985368"/>
                  </a:lnTo>
                  <a:lnTo>
                    <a:pt x="600494" y="939995"/>
                  </a:lnTo>
                  <a:cubicBezTo>
                    <a:pt x="569474" y="946940"/>
                    <a:pt x="537461" y="950644"/>
                    <a:pt x="504722" y="950776"/>
                  </a:cubicBezTo>
                  <a:lnTo>
                    <a:pt x="469799" y="1005342"/>
                  </a:lnTo>
                  <a:lnTo>
                    <a:pt x="385998" y="992710"/>
                  </a:lnTo>
                  <a:lnTo>
                    <a:pt x="368670" y="930272"/>
                  </a:lnTo>
                  <a:cubicBezTo>
                    <a:pt x="337451" y="920550"/>
                    <a:pt x="307952" y="907586"/>
                    <a:pt x="280371" y="891779"/>
                  </a:cubicBezTo>
                  <a:lnTo>
                    <a:pt x="222895" y="921542"/>
                  </a:lnTo>
                  <a:lnTo>
                    <a:pt x="156622" y="868695"/>
                  </a:lnTo>
                  <a:lnTo>
                    <a:pt x="172826" y="805861"/>
                  </a:lnTo>
                  <a:cubicBezTo>
                    <a:pt x="151066" y="782183"/>
                    <a:pt x="131951" y="756190"/>
                    <a:pt x="115680" y="728476"/>
                  </a:cubicBezTo>
                  <a:lnTo>
                    <a:pt x="50862" y="725500"/>
                  </a:lnTo>
                  <a:lnTo>
                    <a:pt x="19908" y="646660"/>
                  </a:lnTo>
                  <a:lnTo>
                    <a:pt x="65281" y="600494"/>
                  </a:lnTo>
                  <a:cubicBezTo>
                    <a:pt x="58336" y="569474"/>
                    <a:pt x="54632" y="537461"/>
                    <a:pt x="54566" y="504722"/>
                  </a:cubicBezTo>
                  <a:lnTo>
                    <a:pt x="0" y="469799"/>
                  </a:lnTo>
                  <a:lnTo>
                    <a:pt x="12633" y="385999"/>
                  </a:lnTo>
                  <a:lnTo>
                    <a:pt x="75070" y="368670"/>
                  </a:lnTo>
                  <a:cubicBezTo>
                    <a:pt x="84793" y="337451"/>
                    <a:pt x="97822" y="307952"/>
                    <a:pt x="113564" y="280371"/>
                  </a:cubicBezTo>
                  <a:lnTo>
                    <a:pt x="83801" y="222829"/>
                  </a:lnTo>
                  <a:lnTo>
                    <a:pt x="136647" y="156556"/>
                  </a:lnTo>
                  <a:lnTo>
                    <a:pt x="199481" y="172826"/>
                  </a:lnTo>
                  <a:cubicBezTo>
                    <a:pt x="223159" y="151066"/>
                    <a:pt x="249153" y="131951"/>
                    <a:pt x="276866" y="115681"/>
                  </a:cubicBezTo>
                  <a:lnTo>
                    <a:pt x="279842" y="50862"/>
                  </a:lnTo>
                  <a:lnTo>
                    <a:pt x="358748" y="19908"/>
                  </a:lnTo>
                  <a:lnTo>
                    <a:pt x="404915" y="65281"/>
                  </a:lnTo>
                  <a:cubicBezTo>
                    <a:pt x="435935" y="58336"/>
                    <a:pt x="467947" y="54632"/>
                    <a:pt x="500687" y="54566"/>
                  </a:cubicBezTo>
                  <a:lnTo>
                    <a:pt x="535609" y="0"/>
                  </a:lnTo>
                  <a:lnTo>
                    <a:pt x="619410" y="12633"/>
                  </a:lnTo>
                  <a:lnTo>
                    <a:pt x="619410" y="12633"/>
                  </a:lnTo>
                  <a:close/>
                  <a:moveTo>
                    <a:pt x="449097" y="857253"/>
                  </a:moveTo>
                  <a:cubicBezTo>
                    <a:pt x="645006" y="886818"/>
                    <a:pt x="827754" y="751890"/>
                    <a:pt x="857253" y="556047"/>
                  </a:cubicBezTo>
                  <a:cubicBezTo>
                    <a:pt x="886752" y="360137"/>
                    <a:pt x="751890" y="177390"/>
                    <a:pt x="555981" y="147891"/>
                  </a:cubicBezTo>
                  <a:cubicBezTo>
                    <a:pt x="360071" y="118392"/>
                    <a:pt x="177324" y="253254"/>
                    <a:pt x="147825" y="449163"/>
                  </a:cubicBezTo>
                  <a:cubicBezTo>
                    <a:pt x="118326" y="645073"/>
                    <a:pt x="253188" y="827820"/>
                    <a:pt x="449031" y="857319"/>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52" name="Freeform: Shape 58">
              <a:extLst>
                <a:ext uri="{FF2B5EF4-FFF2-40B4-BE49-F238E27FC236}">
                  <a16:creationId xmlns:a16="http://schemas.microsoft.com/office/drawing/2014/main" id="{65C03F47-F9BD-8EBD-79CA-1BD3DCEB6B5F}"/>
                </a:ext>
              </a:extLst>
            </p:cNvPr>
            <p:cNvSpPr/>
            <p:nvPr/>
          </p:nvSpPr>
          <p:spPr>
            <a:xfrm>
              <a:off x="3645608" y="-114622"/>
              <a:ext cx="530731" cy="542647"/>
            </a:xfrm>
            <a:custGeom>
              <a:avLst/>
              <a:gdLst>
                <a:gd name="connsiteX0" fmla="*/ 349886 w 515568"/>
                <a:gd name="connsiteY0" fmla="*/ 13294 h 527143"/>
                <a:gd name="connsiteX1" fmla="*/ 360997 w 515568"/>
                <a:gd name="connsiteY1" fmla="*/ 69713 h 527143"/>
                <a:gd name="connsiteX2" fmla="*/ 425551 w 515568"/>
                <a:gd name="connsiteY2" fmla="*/ 120840 h 527143"/>
                <a:gd name="connsiteX3" fmla="*/ 484284 w 515568"/>
                <a:gd name="connsiteY3" fmla="*/ 117400 h 527143"/>
                <a:gd name="connsiteX4" fmla="*/ 513188 w 515568"/>
                <a:gd name="connsiteY4" fmla="*/ 175274 h 527143"/>
                <a:gd name="connsiteX5" fmla="*/ 473106 w 515568"/>
                <a:gd name="connsiteY5" fmla="*/ 222564 h 527143"/>
                <a:gd name="connsiteX6" fmla="*/ 472379 w 515568"/>
                <a:gd name="connsiteY6" fmla="*/ 297171 h 527143"/>
                <a:gd name="connsiteX7" fmla="*/ 515569 w 515568"/>
                <a:gd name="connsiteY7" fmla="*/ 345322 h 527143"/>
                <a:gd name="connsiteX8" fmla="*/ 488385 w 515568"/>
                <a:gd name="connsiteY8" fmla="*/ 403989 h 527143"/>
                <a:gd name="connsiteX9" fmla="*/ 419598 w 515568"/>
                <a:gd name="connsiteY9" fmla="*/ 401939 h 527143"/>
                <a:gd name="connsiteX10" fmla="*/ 368736 w 515568"/>
                <a:gd name="connsiteY10" fmla="*/ 442086 h 527143"/>
                <a:gd name="connsiteX11" fmla="*/ 357029 w 515568"/>
                <a:gd name="connsiteY11" fmla="*/ 511865 h 527143"/>
                <a:gd name="connsiteX12" fmla="*/ 294195 w 515568"/>
                <a:gd name="connsiteY12" fmla="*/ 527143 h 527143"/>
                <a:gd name="connsiteX13" fmla="*/ 250608 w 515568"/>
                <a:gd name="connsiteY13" fmla="*/ 469005 h 527143"/>
                <a:gd name="connsiteX14" fmla="*/ 220580 w 515568"/>
                <a:gd name="connsiteY14" fmla="*/ 464839 h 527143"/>
                <a:gd name="connsiteX15" fmla="*/ 191478 w 515568"/>
                <a:gd name="connsiteY15" fmla="*/ 456439 h 527143"/>
                <a:gd name="connsiteX16" fmla="*/ 127983 w 515568"/>
                <a:gd name="connsiteY16" fmla="*/ 491758 h 527143"/>
                <a:gd name="connsiteX17" fmla="*/ 76856 w 515568"/>
                <a:gd name="connsiteY17" fmla="*/ 452140 h 527143"/>
                <a:gd name="connsiteX18" fmla="*/ 94648 w 515568"/>
                <a:gd name="connsiteY18" fmla="*/ 383684 h 527143"/>
                <a:gd name="connsiteX19" fmla="*/ 64554 w 515568"/>
                <a:gd name="connsiteY19" fmla="*/ 326273 h 527143"/>
                <a:gd name="connsiteX20" fmla="*/ 926 w 515568"/>
                <a:gd name="connsiteY20" fmla="*/ 300082 h 527143"/>
                <a:gd name="connsiteX21" fmla="*/ 0 w 515568"/>
                <a:gd name="connsiteY21" fmla="*/ 235396 h 527143"/>
                <a:gd name="connsiteX22" fmla="*/ 59064 w 515568"/>
                <a:gd name="connsiteY22" fmla="*/ 209072 h 527143"/>
                <a:gd name="connsiteX23" fmla="*/ 88827 w 515568"/>
                <a:gd name="connsiteY23" fmla="*/ 140682 h 527143"/>
                <a:gd name="connsiteX24" fmla="*/ 71565 w 515568"/>
                <a:gd name="connsiteY24" fmla="*/ 81221 h 527143"/>
                <a:gd name="connsiteX25" fmla="*/ 121567 w 515568"/>
                <a:gd name="connsiteY25" fmla="*/ 40148 h 527143"/>
                <a:gd name="connsiteX26" fmla="*/ 173818 w 515568"/>
                <a:gd name="connsiteY26" fmla="*/ 67265 h 527143"/>
                <a:gd name="connsiteX27" fmla="*/ 253584 w 515568"/>
                <a:gd name="connsiteY27" fmla="*/ 46960 h 527143"/>
                <a:gd name="connsiteX28" fmla="*/ 286721 w 515568"/>
                <a:gd name="connsiteY28" fmla="*/ 0 h 527143"/>
                <a:gd name="connsiteX29" fmla="*/ 349952 w 515568"/>
                <a:gd name="connsiteY29" fmla="*/ 13493 h 527143"/>
                <a:gd name="connsiteX30" fmla="*/ 349952 w 515568"/>
                <a:gd name="connsiteY30" fmla="*/ 13493 h 527143"/>
                <a:gd name="connsiteX31" fmla="*/ 231295 w 515568"/>
                <a:gd name="connsiteY31" fmla="*/ 414373 h 527143"/>
                <a:gd name="connsiteX32" fmla="*/ 421119 w 515568"/>
                <a:gd name="connsiteY32" fmla="*/ 291285 h 527143"/>
                <a:gd name="connsiteX33" fmla="*/ 298031 w 515568"/>
                <a:gd name="connsiteY33" fmla="*/ 101460 h 527143"/>
                <a:gd name="connsiteX34" fmla="*/ 108207 w 515568"/>
                <a:gd name="connsiteY34" fmla="*/ 224549 h 527143"/>
                <a:gd name="connsiteX35" fmla="*/ 231295 w 515568"/>
                <a:gd name="connsiteY35" fmla="*/ 414373 h 52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5568" h="527143">
                  <a:moveTo>
                    <a:pt x="349886" y="13294"/>
                  </a:moveTo>
                  <a:lnTo>
                    <a:pt x="360997" y="69713"/>
                  </a:lnTo>
                  <a:cubicBezTo>
                    <a:pt x="385999" y="82478"/>
                    <a:pt x="407825" y="100005"/>
                    <a:pt x="425551" y="120840"/>
                  </a:cubicBezTo>
                  <a:lnTo>
                    <a:pt x="484284" y="117400"/>
                  </a:lnTo>
                  <a:lnTo>
                    <a:pt x="513188" y="175274"/>
                  </a:lnTo>
                  <a:lnTo>
                    <a:pt x="473106" y="222564"/>
                  </a:lnTo>
                  <a:cubicBezTo>
                    <a:pt x="477207" y="246640"/>
                    <a:pt x="477207" y="271839"/>
                    <a:pt x="472379" y="297171"/>
                  </a:cubicBezTo>
                  <a:lnTo>
                    <a:pt x="515569" y="345322"/>
                  </a:lnTo>
                  <a:lnTo>
                    <a:pt x="488385" y="403989"/>
                  </a:lnTo>
                  <a:lnTo>
                    <a:pt x="419598" y="401939"/>
                  </a:lnTo>
                  <a:cubicBezTo>
                    <a:pt x="404783" y="417879"/>
                    <a:pt x="387586" y="431371"/>
                    <a:pt x="368736" y="442086"/>
                  </a:cubicBezTo>
                  <a:lnTo>
                    <a:pt x="357029" y="511865"/>
                  </a:lnTo>
                  <a:lnTo>
                    <a:pt x="294195" y="527143"/>
                  </a:lnTo>
                  <a:lnTo>
                    <a:pt x="250608" y="469005"/>
                  </a:lnTo>
                  <a:cubicBezTo>
                    <a:pt x="240687" y="468344"/>
                    <a:pt x="230634" y="466955"/>
                    <a:pt x="220580" y="464839"/>
                  </a:cubicBezTo>
                  <a:cubicBezTo>
                    <a:pt x="210527" y="462722"/>
                    <a:pt x="200870" y="459878"/>
                    <a:pt x="191478" y="456439"/>
                  </a:cubicBezTo>
                  <a:lnTo>
                    <a:pt x="127983" y="491758"/>
                  </a:lnTo>
                  <a:lnTo>
                    <a:pt x="76856" y="452140"/>
                  </a:lnTo>
                  <a:lnTo>
                    <a:pt x="94648" y="383684"/>
                  </a:lnTo>
                  <a:cubicBezTo>
                    <a:pt x="81750" y="366223"/>
                    <a:pt x="71631" y="346909"/>
                    <a:pt x="64554" y="326273"/>
                  </a:cubicBezTo>
                  <a:lnTo>
                    <a:pt x="926" y="300082"/>
                  </a:lnTo>
                  <a:lnTo>
                    <a:pt x="0" y="235396"/>
                  </a:lnTo>
                  <a:lnTo>
                    <a:pt x="59064" y="209072"/>
                  </a:lnTo>
                  <a:cubicBezTo>
                    <a:pt x="65017" y="184004"/>
                    <a:pt x="75268" y="160987"/>
                    <a:pt x="88827" y="140682"/>
                  </a:cubicBezTo>
                  <a:lnTo>
                    <a:pt x="71565" y="81221"/>
                  </a:lnTo>
                  <a:lnTo>
                    <a:pt x="121567" y="40148"/>
                  </a:lnTo>
                  <a:lnTo>
                    <a:pt x="173818" y="67265"/>
                  </a:lnTo>
                  <a:cubicBezTo>
                    <a:pt x="198489" y="55492"/>
                    <a:pt x="225541" y="48415"/>
                    <a:pt x="253584" y="46960"/>
                  </a:cubicBezTo>
                  <a:lnTo>
                    <a:pt x="286721" y="0"/>
                  </a:lnTo>
                  <a:lnTo>
                    <a:pt x="349952" y="13493"/>
                  </a:lnTo>
                  <a:lnTo>
                    <a:pt x="349952" y="13493"/>
                  </a:lnTo>
                  <a:close/>
                  <a:moveTo>
                    <a:pt x="231295" y="414373"/>
                  </a:moveTo>
                  <a:cubicBezTo>
                    <a:pt x="317675" y="432826"/>
                    <a:pt x="402666" y="377665"/>
                    <a:pt x="421119" y="291285"/>
                  </a:cubicBezTo>
                  <a:cubicBezTo>
                    <a:pt x="439507" y="204838"/>
                    <a:pt x="384411" y="119914"/>
                    <a:pt x="298031" y="101460"/>
                  </a:cubicBezTo>
                  <a:cubicBezTo>
                    <a:pt x="211651" y="83073"/>
                    <a:pt x="126660" y="138168"/>
                    <a:pt x="108207" y="224549"/>
                  </a:cubicBezTo>
                  <a:cubicBezTo>
                    <a:pt x="89819" y="310995"/>
                    <a:pt x="144915" y="395920"/>
                    <a:pt x="231295" y="414373"/>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53" name="Freeform: Shape 59">
              <a:extLst>
                <a:ext uri="{FF2B5EF4-FFF2-40B4-BE49-F238E27FC236}">
                  <a16:creationId xmlns:a16="http://schemas.microsoft.com/office/drawing/2014/main" id="{787FE948-B8C9-2590-C4FB-357BBC7553C8}"/>
                </a:ext>
              </a:extLst>
            </p:cNvPr>
            <p:cNvSpPr/>
            <p:nvPr/>
          </p:nvSpPr>
          <p:spPr>
            <a:xfrm>
              <a:off x="4116118" y="147670"/>
              <a:ext cx="812063" cy="807024"/>
            </a:xfrm>
            <a:custGeom>
              <a:avLst/>
              <a:gdLst>
                <a:gd name="connsiteX0" fmla="*/ 513849 w 788862"/>
                <a:gd name="connsiteY0" fmla="*/ 16006 h 783968"/>
                <a:gd name="connsiteX1" fmla="*/ 526680 w 788862"/>
                <a:gd name="connsiteY1" fmla="*/ 85256 h 783968"/>
                <a:gd name="connsiteX2" fmla="*/ 594078 w 788862"/>
                <a:gd name="connsiteY2" fmla="*/ 124213 h 783968"/>
                <a:gd name="connsiteX3" fmla="*/ 660483 w 788862"/>
                <a:gd name="connsiteY3" fmla="*/ 100799 h 783968"/>
                <a:gd name="connsiteX4" fmla="*/ 712007 w 788862"/>
                <a:gd name="connsiteY4" fmla="*/ 158077 h 783968"/>
                <a:gd name="connsiteX5" fmla="*/ 681649 w 788862"/>
                <a:gd name="connsiteY5" fmla="*/ 221704 h 783968"/>
                <a:gd name="connsiteX6" fmla="*/ 713330 w 788862"/>
                <a:gd name="connsiteY6" fmla="*/ 292740 h 783968"/>
                <a:gd name="connsiteX7" fmla="*/ 780860 w 788862"/>
                <a:gd name="connsiteY7" fmla="*/ 312847 h 783968"/>
                <a:gd name="connsiteX8" fmla="*/ 788863 w 788862"/>
                <a:gd name="connsiteY8" fmla="*/ 389438 h 783968"/>
                <a:gd name="connsiteX9" fmla="*/ 726889 w 788862"/>
                <a:gd name="connsiteY9" fmla="*/ 423104 h 783968"/>
                <a:gd name="connsiteX10" fmla="*/ 721002 w 788862"/>
                <a:gd name="connsiteY10" fmla="*/ 461598 h 783968"/>
                <a:gd name="connsiteX11" fmla="*/ 710684 w 788862"/>
                <a:gd name="connsiteY11" fmla="*/ 499166 h 783968"/>
                <a:gd name="connsiteX12" fmla="*/ 753544 w 788862"/>
                <a:gd name="connsiteY12" fmla="*/ 555121 h 783968"/>
                <a:gd name="connsiteX13" fmla="*/ 714983 w 788862"/>
                <a:gd name="connsiteY13" fmla="*/ 621791 h 783968"/>
                <a:gd name="connsiteX14" fmla="*/ 645139 w 788862"/>
                <a:gd name="connsiteY14" fmla="*/ 612597 h 783968"/>
                <a:gd name="connsiteX15" fmla="*/ 587265 w 788862"/>
                <a:gd name="connsiteY15" fmla="*/ 664584 h 783968"/>
                <a:gd name="connsiteX16" fmla="*/ 589051 w 788862"/>
                <a:gd name="connsiteY16" fmla="*/ 735091 h 783968"/>
                <a:gd name="connsiteX17" fmla="*/ 518677 w 788862"/>
                <a:gd name="connsiteY17" fmla="*/ 766375 h 783968"/>
                <a:gd name="connsiteX18" fmla="*/ 467616 w 788862"/>
                <a:gd name="connsiteY18" fmla="*/ 717894 h 783968"/>
                <a:gd name="connsiteX19" fmla="*/ 390165 w 788862"/>
                <a:gd name="connsiteY19" fmla="*/ 725963 h 783968"/>
                <a:gd name="connsiteX20" fmla="*/ 350216 w 788862"/>
                <a:gd name="connsiteY20" fmla="*/ 783969 h 783968"/>
                <a:gd name="connsiteX21" fmla="*/ 274948 w 788862"/>
                <a:gd name="connsiteY21" fmla="*/ 767963 h 783968"/>
                <a:gd name="connsiteX22" fmla="*/ 262116 w 788862"/>
                <a:gd name="connsiteY22" fmla="*/ 698713 h 783968"/>
                <a:gd name="connsiteX23" fmla="*/ 194719 w 788862"/>
                <a:gd name="connsiteY23" fmla="*/ 659756 h 783968"/>
                <a:gd name="connsiteX24" fmla="*/ 128313 w 788862"/>
                <a:gd name="connsiteY24" fmla="*/ 683170 h 783968"/>
                <a:gd name="connsiteX25" fmla="*/ 76790 w 788862"/>
                <a:gd name="connsiteY25" fmla="*/ 625892 h 783968"/>
                <a:gd name="connsiteX26" fmla="*/ 107148 w 788862"/>
                <a:gd name="connsiteY26" fmla="*/ 562264 h 783968"/>
                <a:gd name="connsiteX27" fmla="*/ 75533 w 788862"/>
                <a:gd name="connsiteY27" fmla="*/ 491229 h 783968"/>
                <a:gd name="connsiteX28" fmla="*/ 8003 w 788862"/>
                <a:gd name="connsiteY28" fmla="*/ 471122 h 783968"/>
                <a:gd name="connsiteX29" fmla="*/ 0 w 788862"/>
                <a:gd name="connsiteY29" fmla="*/ 394531 h 783968"/>
                <a:gd name="connsiteX30" fmla="*/ 61974 w 788862"/>
                <a:gd name="connsiteY30" fmla="*/ 360865 h 783968"/>
                <a:gd name="connsiteX31" fmla="*/ 67860 w 788862"/>
                <a:gd name="connsiteY31" fmla="*/ 322371 h 783968"/>
                <a:gd name="connsiteX32" fmla="*/ 78178 w 788862"/>
                <a:gd name="connsiteY32" fmla="*/ 284803 h 783968"/>
                <a:gd name="connsiteX33" fmla="*/ 35319 w 788862"/>
                <a:gd name="connsiteY33" fmla="*/ 228848 h 783968"/>
                <a:gd name="connsiteX34" fmla="*/ 73879 w 788862"/>
                <a:gd name="connsiteY34" fmla="*/ 162178 h 783968"/>
                <a:gd name="connsiteX35" fmla="*/ 143724 w 788862"/>
                <a:gd name="connsiteY35" fmla="*/ 171371 h 783968"/>
                <a:gd name="connsiteX36" fmla="*/ 201597 w 788862"/>
                <a:gd name="connsiteY36" fmla="*/ 119384 h 783968"/>
                <a:gd name="connsiteX37" fmla="*/ 199812 w 788862"/>
                <a:gd name="connsiteY37" fmla="*/ 48878 h 783968"/>
                <a:gd name="connsiteX38" fmla="*/ 270186 w 788862"/>
                <a:gd name="connsiteY38" fmla="*/ 17593 h 783968"/>
                <a:gd name="connsiteX39" fmla="*/ 321313 w 788862"/>
                <a:gd name="connsiteY39" fmla="*/ 66075 h 783968"/>
                <a:gd name="connsiteX40" fmla="*/ 398764 w 788862"/>
                <a:gd name="connsiteY40" fmla="*/ 58006 h 783968"/>
                <a:gd name="connsiteX41" fmla="*/ 438713 w 788862"/>
                <a:gd name="connsiteY41" fmla="*/ 0 h 783968"/>
                <a:gd name="connsiteX42" fmla="*/ 514047 w 788862"/>
                <a:gd name="connsiteY42" fmla="*/ 16072 h 783968"/>
                <a:gd name="connsiteX43" fmla="*/ 514047 w 788862"/>
                <a:gd name="connsiteY43" fmla="*/ 16072 h 783968"/>
                <a:gd name="connsiteX44" fmla="*/ 338708 w 788862"/>
                <a:gd name="connsiteY44" fmla="*/ 653208 h 783968"/>
                <a:gd name="connsiteX45" fmla="*/ 655589 w 788862"/>
                <a:gd name="connsiteY45" fmla="*/ 447642 h 783968"/>
                <a:gd name="connsiteX46" fmla="*/ 450023 w 788862"/>
                <a:gd name="connsiteY46" fmla="*/ 130761 h 783968"/>
                <a:gd name="connsiteX47" fmla="*/ 133142 w 788862"/>
                <a:gd name="connsiteY47" fmla="*/ 336327 h 783968"/>
                <a:gd name="connsiteX48" fmla="*/ 338708 w 788862"/>
                <a:gd name="connsiteY48" fmla="*/ 653208 h 7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8862" h="783968">
                  <a:moveTo>
                    <a:pt x="513849" y="16006"/>
                  </a:moveTo>
                  <a:lnTo>
                    <a:pt x="526680" y="85256"/>
                  </a:lnTo>
                  <a:cubicBezTo>
                    <a:pt x="550954" y="95706"/>
                    <a:pt x="573508" y="108802"/>
                    <a:pt x="594078" y="124213"/>
                  </a:cubicBezTo>
                  <a:lnTo>
                    <a:pt x="660483" y="100799"/>
                  </a:lnTo>
                  <a:lnTo>
                    <a:pt x="712007" y="158077"/>
                  </a:lnTo>
                  <a:lnTo>
                    <a:pt x="681649" y="221704"/>
                  </a:lnTo>
                  <a:cubicBezTo>
                    <a:pt x="694877" y="243994"/>
                    <a:pt x="705525" y="267871"/>
                    <a:pt x="713330" y="292740"/>
                  </a:cubicBezTo>
                  <a:lnTo>
                    <a:pt x="780860" y="312847"/>
                  </a:lnTo>
                  <a:lnTo>
                    <a:pt x="788863" y="389438"/>
                  </a:lnTo>
                  <a:lnTo>
                    <a:pt x="726889" y="423104"/>
                  </a:lnTo>
                  <a:cubicBezTo>
                    <a:pt x="725698" y="435869"/>
                    <a:pt x="723714" y="448766"/>
                    <a:pt x="721002" y="461598"/>
                  </a:cubicBezTo>
                  <a:cubicBezTo>
                    <a:pt x="718290" y="474495"/>
                    <a:pt x="714785" y="486996"/>
                    <a:pt x="710684" y="499166"/>
                  </a:cubicBezTo>
                  <a:lnTo>
                    <a:pt x="753544" y="555121"/>
                  </a:lnTo>
                  <a:lnTo>
                    <a:pt x="714983" y="621791"/>
                  </a:lnTo>
                  <a:lnTo>
                    <a:pt x="645139" y="612597"/>
                  </a:lnTo>
                  <a:cubicBezTo>
                    <a:pt x="627876" y="632175"/>
                    <a:pt x="608430" y="649636"/>
                    <a:pt x="587265" y="664584"/>
                  </a:cubicBezTo>
                  <a:lnTo>
                    <a:pt x="589051" y="735091"/>
                  </a:lnTo>
                  <a:lnTo>
                    <a:pt x="518677" y="766375"/>
                  </a:lnTo>
                  <a:lnTo>
                    <a:pt x="467616" y="717894"/>
                  </a:lnTo>
                  <a:cubicBezTo>
                    <a:pt x="442549" y="723516"/>
                    <a:pt x="416556" y="726360"/>
                    <a:pt x="390165" y="725963"/>
                  </a:cubicBezTo>
                  <a:lnTo>
                    <a:pt x="350216" y="783969"/>
                  </a:lnTo>
                  <a:lnTo>
                    <a:pt x="274948" y="767963"/>
                  </a:lnTo>
                  <a:lnTo>
                    <a:pt x="262116" y="698713"/>
                  </a:lnTo>
                  <a:cubicBezTo>
                    <a:pt x="237843" y="688263"/>
                    <a:pt x="215289" y="675167"/>
                    <a:pt x="194719" y="659756"/>
                  </a:cubicBezTo>
                  <a:lnTo>
                    <a:pt x="128313" y="683170"/>
                  </a:lnTo>
                  <a:lnTo>
                    <a:pt x="76790" y="625892"/>
                  </a:lnTo>
                  <a:lnTo>
                    <a:pt x="107148" y="562264"/>
                  </a:lnTo>
                  <a:cubicBezTo>
                    <a:pt x="93920" y="539975"/>
                    <a:pt x="83271" y="516098"/>
                    <a:pt x="75533" y="491229"/>
                  </a:cubicBezTo>
                  <a:lnTo>
                    <a:pt x="8003" y="471122"/>
                  </a:lnTo>
                  <a:lnTo>
                    <a:pt x="0" y="394531"/>
                  </a:lnTo>
                  <a:lnTo>
                    <a:pt x="61974" y="360865"/>
                  </a:lnTo>
                  <a:cubicBezTo>
                    <a:pt x="63231" y="348100"/>
                    <a:pt x="65149" y="335202"/>
                    <a:pt x="67860" y="322371"/>
                  </a:cubicBezTo>
                  <a:cubicBezTo>
                    <a:pt x="70572" y="309474"/>
                    <a:pt x="74078" y="296973"/>
                    <a:pt x="78178" y="284803"/>
                  </a:cubicBezTo>
                  <a:lnTo>
                    <a:pt x="35319" y="228848"/>
                  </a:lnTo>
                  <a:lnTo>
                    <a:pt x="73879" y="162178"/>
                  </a:lnTo>
                  <a:lnTo>
                    <a:pt x="143724" y="171371"/>
                  </a:lnTo>
                  <a:cubicBezTo>
                    <a:pt x="160987" y="151793"/>
                    <a:pt x="180432" y="134332"/>
                    <a:pt x="201597" y="119384"/>
                  </a:cubicBezTo>
                  <a:lnTo>
                    <a:pt x="199812" y="48878"/>
                  </a:lnTo>
                  <a:lnTo>
                    <a:pt x="270186" y="17593"/>
                  </a:lnTo>
                  <a:lnTo>
                    <a:pt x="321313" y="66075"/>
                  </a:lnTo>
                  <a:cubicBezTo>
                    <a:pt x="346380" y="60453"/>
                    <a:pt x="372373" y="57609"/>
                    <a:pt x="398764" y="58006"/>
                  </a:cubicBezTo>
                  <a:lnTo>
                    <a:pt x="438713" y="0"/>
                  </a:lnTo>
                  <a:lnTo>
                    <a:pt x="514047" y="16072"/>
                  </a:lnTo>
                  <a:lnTo>
                    <a:pt x="514047" y="16072"/>
                  </a:lnTo>
                  <a:close/>
                  <a:moveTo>
                    <a:pt x="338708" y="653208"/>
                  </a:moveTo>
                  <a:cubicBezTo>
                    <a:pt x="482961" y="683964"/>
                    <a:pt x="624834" y="591962"/>
                    <a:pt x="655589" y="447642"/>
                  </a:cubicBezTo>
                  <a:cubicBezTo>
                    <a:pt x="686345" y="303389"/>
                    <a:pt x="594342" y="161516"/>
                    <a:pt x="450023" y="130761"/>
                  </a:cubicBezTo>
                  <a:cubicBezTo>
                    <a:pt x="305769" y="100005"/>
                    <a:pt x="163897" y="192007"/>
                    <a:pt x="133142" y="336327"/>
                  </a:cubicBezTo>
                  <a:cubicBezTo>
                    <a:pt x="102386" y="480580"/>
                    <a:pt x="194388" y="622453"/>
                    <a:pt x="338708" y="653208"/>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54" name="Freeform: Shape 60">
              <a:extLst>
                <a:ext uri="{FF2B5EF4-FFF2-40B4-BE49-F238E27FC236}">
                  <a16:creationId xmlns:a16="http://schemas.microsoft.com/office/drawing/2014/main" id="{95EC1AB1-56E5-0F3A-B4F7-55BF2862070B}"/>
                </a:ext>
              </a:extLst>
            </p:cNvPr>
            <p:cNvSpPr/>
            <p:nvPr/>
          </p:nvSpPr>
          <p:spPr>
            <a:xfrm>
              <a:off x="2603218" y="159294"/>
              <a:ext cx="1276412" cy="1269195"/>
            </a:xfrm>
            <a:custGeom>
              <a:avLst/>
              <a:gdLst>
                <a:gd name="connsiteX0" fmla="*/ 790847 w 1239944"/>
                <a:gd name="connsiteY0" fmla="*/ 17726 h 1232933"/>
                <a:gd name="connsiteX1" fmla="*/ 806920 w 1239944"/>
                <a:gd name="connsiteY1" fmla="*/ 98153 h 1232933"/>
                <a:gd name="connsiteX2" fmla="*/ 879013 w 1239944"/>
                <a:gd name="connsiteY2" fmla="*/ 130298 h 1232933"/>
                <a:gd name="connsiteX3" fmla="*/ 949519 w 1239944"/>
                <a:gd name="connsiteY3" fmla="*/ 88497 h 1232933"/>
                <a:gd name="connsiteX4" fmla="*/ 1018637 w 1239944"/>
                <a:gd name="connsiteY4" fmla="*/ 138764 h 1232933"/>
                <a:gd name="connsiteX5" fmla="*/ 1000514 w 1239944"/>
                <a:gd name="connsiteY5" fmla="*/ 219125 h 1232933"/>
                <a:gd name="connsiteX6" fmla="*/ 1052699 w 1239944"/>
                <a:gd name="connsiteY6" fmla="*/ 277527 h 1232933"/>
                <a:gd name="connsiteX7" fmla="*/ 1134846 w 1239944"/>
                <a:gd name="connsiteY7" fmla="*/ 267937 h 1232933"/>
                <a:gd name="connsiteX8" fmla="*/ 1177507 w 1239944"/>
                <a:gd name="connsiteY8" fmla="*/ 341949 h 1232933"/>
                <a:gd name="connsiteX9" fmla="*/ 1127769 w 1239944"/>
                <a:gd name="connsiteY9" fmla="*/ 408619 h 1232933"/>
                <a:gd name="connsiteX10" fmla="*/ 1151448 w 1239944"/>
                <a:gd name="connsiteY10" fmla="*/ 482366 h 1232933"/>
                <a:gd name="connsiteX11" fmla="*/ 1231081 w 1239944"/>
                <a:gd name="connsiteY11" fmla="*/ 507235 h 1232933"/>
                <a:gd name="connsiteX12" fmla="*/ 1239944 w 1239944"/>
                <a:gd name="connsiteY12" fmla="*/ 592226 h 1232933"/>
                <a:gd name="connsiteX13" fmla="*/ 1166528 w 1239944"/>
                <a:gd name="connsiteY13" fmla="*/ 633432 h 1232933"/>
                <a:gd name="connsiteX14" fmla="*/ 1158128 w 1239944"/>
                <a:gd name="connsiteY14" fmla="*/ 709097 h 1232933"/>
                <a:gd name="connsiteX15" fmla="*/ 1221689 w 1239944"/>
                <a:gd name="connsiteY15" fmla="*/ 765052 h 1232933"/>
                <a:gd name="connsiteX16" fmla="*/ 1195233 w 1239944"/>
                <a:gd name="connsiteY16" fmla="*/ 846273 h 1232933"/>
                <a:gd name="connsiteX17" fmla="*/ 1110308 w 1239944"/>
                <a:gd name="connsiteY17" fmla="*/ 854144 h 1232933"/>
                <a:gd name="connsiteX18" fmla="*/ 1072542 w 1239944"/>
                <a:gd name="connsiteY18" fmla="*/ 918896 h 1232933"/>
                <a:gd name="connsiteX19" fmla="*/ 1108258 w 1239944"/>
                <a:gd name="connsiteY19" fmla="*/ 996744 h 1232933"/>
                <a:gd name="connsiteX20" fmla="*/ 1051046 w 1239944"/>
                <a:gd name="connsiteY20" fmla="*/ 1060173 h 1232933"/>
                <a:gd name="connsiteX21" fmla="*/ 969229 w 1239944"/>
                <a:gd name="connsiteY21" fmla="*/ 1032460 h 1232933"/>
                <a:gd name="connsiteX22" fmla="*/ 909438 w 1239944"/>
                <a:gd name="connsiteY22" fmla="*/ 1075518 h 1232933"/>
                <a:gd name="connsiteX23" fmla="*/ 910430 w 1239944"/>
                <a:gd name="connsiteY23" fmla="*/ 1162229 h 1232933"/>
                <a:gd name="connsiteX24" fmla="*/ 832384 w 1239944"/>
                <a:gd name="connsiteY24" fmla="*/ 1196953 h 1232933"/>
                <a:gd name="connsiteX25" fmla="*/ 768426 w 1239944"/>
                <a:gd name="connsiteY25" fmla="*/ 1137889 h 1232933"/>
                <a:gd name="connsiteX26" fmla="*/ 696927 w 1239944"/>
                <a:gd name="connsiteY26" fmla="*/ 1152969 h 1232933"/>
                <a:gd name="connsiteX27" fmla="*/ 662402 w 1239944"/>
                <a:gd name="connsiteY27" fmla="*/ 1232934 h 1232933"/>
                <a:gd name="connsiteX28" fmla="*/ 576947 w 1239944"/>
                <a:gd name="connsiteY28" fmla="*/ 1232934 h 1232933"/>
                <a:gd name="connsiteX29" fmla="*/ 542356 w 1239944"/>
                <a:gd name="connsiteY29" fmla="*/ 1152572 h 1232933"/>
                <a:gd name="connsiteX30" fmla="*/ 506574 w 1239944"/>
                <a:gd name="connsiteY30" fmla="*/ 1146223 h 1232933"/>
                <a:gd name="connsiteX31" fmla="*/ 471320 w 1239944"/>
                <a:gd name="connsiteY31" fmla="*/ 1137426 h 1232933"/>
                <a:gd name="connsiteX32" fmla="*/ 406965 w 1239944"/>
                <a:gd name="connsiteY32" fmla="*/ 1196688 h 1232933"/>
                <a:gd name="connsiteX33" fmla="*/ 328919 w 1239944"/>
                <a:gd name="connsiteY33" fmla="*/ 1161898 h 1232933"/>
                <a:gd name="connsiteX34" fmla="*/ 330043 w 1239944"/>
                <a:gd name="connsiteY34" fmla="*/ 1074790 h 1232933"/>
                <a:gd name="connsiteX35" fmla="*/ 270913 w 1239944"/>
                <a:gd name="connsiteY35" fmla="*/ 1031865 h 1232933"/>
                <a:gd name="connsiteX36" fmla="*/ 188436 w 1239944"/>
                <a:gd name="connsiteY36" fmla="*/ 1059710 h 1232933"/>
                <a:gd name="connsiteX37" fmla="*/ 131290 w 1239944"/>
                <a:gd name="connsiteY37" fmla="*/ 996215 h 1232933"/>
                <a:gd name="connsiteX38" fmla="*/ 167535 w 1239944"/>
                <a:gd name="connsiteY38" fmla="*/ 917441 h 1232933"/>
                <a:gd name="connsiteX39" fmla="*/ 130496 w 1239944"/>
                <a:gd name="connsiteY39" fmla="*/ 853747 h 1232933"/>
                <a:gd name="connsiteX40" fmla="*/ 44447 w 1239944"/>
                <a:gd name="connsiteY40" fmla="*/ 845678 h 1232933"/>
                <a:gd name="connsiteX41" fmla="*/ 18056 w 1239944"/>
                <a:gd name="connsiteY41" fmla="*/ 764391 h 1232933"/>
                <a:gd name="connsiteX42" fmla="*/ 82412 w 1239944"/>
                <a:gd name="connsiteY42" fmla="*/ 707907 h 1232933"/>
                <a:gd name="connsiteX43" fmla="*/ 74342 w 1239944"/>
                <a:gd name="connsiteY43" fmla="*/ 633366 h 1232933"/>
                <a:gd name="connsiteX44" fmla="*/ 0 w 1239944"/>
                <a:gd name="connsiteY44" fmla="*/ 591565 h 1232933"/>
                <a:gd name="connsiteX45" fmla="*/ 8995 w 1239944"/>
                <a:gd name="connsiteY45" fmla="*/ 506640 h 1232933"/>
                <a:gd name="connsiteX46" fmla="*/ 89819 w 1239944"/>
                <a:gd name="connsiteY46" fmla="*/ 481440 h 1232933"/>
                <a:gd name="connsiteX47" fmla="*/ 113035 w 1239944"/>
                <a:gd name="connsiteY47" fmla="*/ 408949 h 1232933"/>
                <a:gd name="connsiteX48" fmla="*/ 62768 w 1239944"/>
                <a:gd name="connsiteY48" fmla="*/ 341420 h 1232933"/>
                <a:gd name="connsiteX49" fmla="*/ 105561 w 1239944"/>
                <a:gd name="connsiteY49" fmla="*/ 267474 h 1232933"/>
                <a:gd name="connsiteX50" fmla="*/ 188369 w 1239944"/>
                <a:gd name="connsiteY50" fmla="*/ 277263 h 1232933"/>
                <a:gd name="connsiteX51" fmla="*/ 240092 w 1239944"/>
                <a:gd name="connsiteY51" fmla="*/ 219588 h 1232933"/>
                <a:gd name="connsiteX52" fmla="*/ 221903 w 1239944"/>
                <a:gd name="connsiteY52" fmla="*/ 138433 h 1232933"/>
                <a:gd name="connsiteX53" fmla="*/ 291020 w 1239944"/>
                <a:gd name="connsiteY53" fmla="*/ 88232 h 1232933"/>
                <a:gd name="connsiteX54" fmla="*/ 362122 w 1239944"/>
                <a:gd name="connsiteY54" fmla="*/ 130496 h 1232933"/>
                <a:gd name="connsiteX55" fmla="*/ 433554 w 1239944"/>
                <a:gd name="connsiteY55" fmla="*/ 98484 h 1232933"/>
                <a:gd name="connsiteX56" fmla="*/ 449758 w 1239944"/>
                <a:gd name="connsiteY56" fmla="*/ 17726 h 1232933"/>
                <a:gd name="connsiteX57" fmla="*/ 533361 w 1239944"/>
                <a:gd name="connsiteY57" fmla="*/ 0 h 1232933"/>
                <a:gd name="connsiteX58" fmla="*/ 580718 w 1239944"/>
                <a:gd name="connsiteY58" fmla="*/ 66935 h 1232933"/>
                <a:gd name="connsiteX59" fmla="*/ 659624 w 1239944"/>
                <a:gd name="connsiteY59" fmla="*/ 66935 h 1232933"/>
                <a:gd name="connsiteX60" fmla="*/ 707113 w 1239944"/>
                <a:gd name="connsiteY60" fmla="*/ 0 h 1232933"/>
                <a:gd name="connsiteX61" fmla="*/ 790649 w 1239944"/>
                <a:gd name="connsiteY61" fmla="*/ 17858 h 1232933"/>
                <a:gd name="connsiteX62" fmla="*/ 790649 w 1239944"/>
                <a:gd name="connsiteY62" fmla="*/ 17858 h 1232933"/>
                <a:gd name="connsiteX63" fmla="*/ 530649 w 1239944"/>
                <a:gd name="connsiteY63" fmla="*/ 1033519 h 1232933"/>
                <a:gd name="connsiteX64" fmla="*/ 1042381 w 1239944"/>
                <a:gd name="connsiteY64" fmla="*/ 701623 h 1232933"/>
                <a:gd name="connsiteX65" fmla="*/ 710486 w 1239944"/>
                <a:gd name="connsiteY65" fmla="*/ 189891 h 1232933"/>
                <a:gd name="connsiteX66" fmla="*/ 198754 w 1239944"/>
                <a:gd name="connsiteY66" fmla="*/ 521786 h 1232933"/>
                <a:gd name="connsiteX67" fmla="*/ 530649 w 1239944"/>
                <a:gd name="connsiteY67" fmla="*/ 1033519 h 12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944" h="1232933">
                  <a:moveTo>
                    <a:pt x="790847" y="17726"/>
                  </a:moveTo>
                  <a:lnTo>
                    <a:pt x="806920" y="98153"/>
                  </a:lnTo>
                  <a:cubicBezTo>
                    <a:pt x="831987" y="107214"/>
                    <a:pt x="856062" y="117995"/>
                    <a:pt x="879013" y="130298"/>
                  </a:cubicBezTo>
                  <a:lnTo>
                    <a:pt x="949519" y="88497"/>
                  </a:lnTo>
                  <a:lnTo>
                    <a:pt x="1018637" y="138764"/>
                  </a:lnTo>
                  <a:lnTo>
                    <a:pt x="1000514" y="219125"/>
                  </a:lnTo>
                  <a:cubicBezTo>
                    <a:pt x="1019298" y="237380"/>
                    <a:pt x="1036759" y="256891"/>
                    <a:pt x="1052699" y="277527"/>
                  </a:cubicBezTo>
                  <a:lnTo>
                    <a:pt x="1134846" y="267937"/>
                  </a:lnTo>
                  <a:lnTo>
                    <a:pt x="1177507" y="341949"/>
                  </a:lnTo>
                  <a:lnTo>
                    <a:pt x="1127769" y="408619"/>
                  </a:lnTo>
                  <a:cubicBezTo>
                    <a:pt x="1137360" y="432496"/>
                    <a:pt x="1145297" y="457166"/>
                    <a:pt x="1151448" y="482366"/>
                  </a:cubicBezTo>
                  <a:lnTo>
                    <a:pt x="1231081" y="507235"/>
                  </a:lnTo>
                  <a:lnTo>
                    <a:pt x="1239944" y="592226"/>
                  </a:lnTo>
                  <a:lnTo>
                    <a:pt x="1166528" y="633432"/>
                  </a:lnTo>
                  <a:cubicBezTo>
                    <a:pt x="1165536" y="658499"/>
                    <a:pt x="1162758" y="683765"/>
                    <a:pt x="1158128" y="709097"/>
                  </a:cubicBezTo>
                  <a:lnTo>
                    <a:pt x="1221689" y="765052"/>
                  </a:lnTo>
                  <a:lnTo>
                    <a:pt x="1195233" y="846273"/>
                  </a:lnTo>
                  <a:lnTo>
                    <a:pt x="1110308" y="854144"/>
                  </a:lnTo>
                  <a:cubicBezTo>
                    <a:pt x="1099130" y="876764"/>
                    <a:pt x="1086497" y="898326"/>
                    <a:pt x="1072542" y="918896"/>
                  </a:cubicBezTo>
                  <a:lnTo>
                    <a:pt x="1108258" y="996744"/>
                  </a:lnTo>
                  <a:lnTo>
                    <a:pt x="1051046" y="1060173"/>
                  </a:lnTo>
                  <a:lnTo>
                    <a:pt x="969229" y="1032460"/>
                  </a:lnTo>
                  <a:cubicBezTo>
                    <a:pt x="950313" y="1048136"/>
                    <a:pt x="930339" y="1062554"/>
                    <a:pt x="909438" y="1075518"/>
                  </a:cubicBezTo>
                  <a:lnTo>
                    <a:pt x="910430" y="1162229"/>
                  </a:lnTo>
                  <a:lnTo>
                    <a:pt x="832384" y="1196953"/>
                  </a:lnTo>
                  <a:lnTo>
                    <a:pt x="768426" y="1137889"/>
                  </a:lnTo>
                  <a:cubicBezTo>
                    <a:pt x="745078" y="1144503"/>
                    <a:pt x="721201" y="1149530"/>
                    <a:pt x="696927" y="1152969"/>
                  </a:cubicBezTo>
                  <a:lnTo>
                    <a:pt x="662402" y="1232934"/>
                  </a:lnTo>
                  <a:lnTo>
                    <a:pt x="576947" y="1232934"/>
                  </a:lnTo>
                  <a:lnTo>
                    <a:pt x="542356" y="1152572"/>
                  </a:lnTo>
                  <a:cubicBezTo>
                    <a:pt x="530450" y="1150853"/>
                    <a:pt x="518545" y="1148736"/>
                    <a:pt x="506574" y="1146223"/>
                  </a:cubicBezTo>
                  <a:cubicBezTo>
                    <a:pt x="494668" y="1143709"/>
                    <a:pt x="482895" y="1140733"/>
                    <a:pt x="471320" y="1137426"/>
                  </a:cubicBezTo>
                  <a:lnTo>
                    <a:pt x="406965" y="1196688"/>
                  </a:lnTo>
                  <a:lnTo>
                    <a:pt x="328919" y="1161898"/>
                  </a:lnTo>
                  <a:lnTo>
                    <a:pt x="330043" y="1074790"/>
                  </a:lnTo>
                  <a:cubicBezTo>
                    <a:pt x="309275" y="1061761"/>
                    <a:pt x="289565" y="1047408"/>
                    <a:pt x="270913" y="1031865"/>
                  </a:cubicBezTo>
                  <a:lnTo>
                    <a:pt x="188436" y="1059710"/>
                  </a:lnTo>
                  <a:lnTo>
                    <a:pt x="131290" y="996215"/>
                  </a:lnTo>
                  <a:lnTo>
                    <a:pt x="167535" y="917441"/>
                  </a:lnTo>
                  <a:cubicBezTo>
                    <a:pt x="153778" y="897070"/>
                    <a:pt x="141409" y="875838"/>
                    <a:pt x="130496" y="853747"/>
                  </a:cubicBezTo>
                  <a:lnTo>
                    <a:pt x="44447" y="845678"/>
                  </a:lnTo>
                  <a:lnTo>
                    <a:pt x="18056" y="764391"/>
                  </a:lnTo>
                  <a:lnTo>
                    <a:pt x="82412" y="707907"/>
                  </a:lnTo>
                  <a:cubicBezTo>
                    <a:pt x="78046" y="683501"/>
                    <a:pt x="75335" y="658565"/>
                    <a:pt x="74342" y="633366"/>
                  </a:cubicBezTo>
                  <a:lnTo>
                    <a:pt x="0" y="591565"/>
                  </a:lnTo>
                  <a:lnTo>
                    <a:pt x="8995" y="506640"/>
                  </a:lnTo>
                  <a:lnTo>
                    <a:pt x="89819" y="481440"/>
                  </a:lnTo>
                  <a:cubicBezTo>
                    <a:pt x="95971" y="456439"/>
                    <a:pt x="103709" y="432231"/>
                    <a:pt x="113035" y="408949"/>
                  </a:cubicBezTo>
                  <a:lnTo>
                    <a:pt x="62768" y="341420"/>
                  </a:lnTo>
                  <a:lnTo>
                    <a:pt x="105561" y="267474"/>
                  </a:lnTo>
                  <a:lnTo>
                    <a:pt x="188369" y="277263"/>
                  </a:lnTo>
                  <a:cubicBezTo>
                    <a:pt x="204243" y="256759"/>
                    <a:pt x="221572" y="237512"/>
                    <a:pt x="240092" y="219588"/>
                  </a:cubicBezTo>
                  <a:lnTo>
                    <a:pt x="221903" y="138433"/>
                  </a:lnTo>
                  <a:lnTo>
                    <a:pt x="291020" y="88232"/>
                  </a:lnTo>
                  <a:lnTo>
                    <a:pt x="362122" y="130496"/>
                  </a:lnTo>
                  <a:cubicBezTo>
                    <a:pt x="385073" y="118128"/>
                    <a:pt x="408949" y="107479"/>
                    <a:pt x="433554" y="98484"/>
                  </a:cubicBezTo>
                  <a:lnTo>
                    <a:pt x="449758" y="17726"/>
                  </a:lnTo>
                  <a:lnTo>
                    <a:pt x="533361" y="0"/>
                  </a:lnTo>
                  <a:lnTo>
                    <a:pt x="580718" y="66935"/>
                  </a:lnTo>
                  <a:cubicBezTo>
                    <a:pt x="606711" y="65083"/>
                    <a:pt x="633101" y="65083"/>
                    <a:pt x="659624" y="66935"/>
                  </a:cubicBezTo>
                  <a:lnTo>
                    <a:pt x="707113" y="0"/>
                  </a:lnTo>
                  <a:lnTo>
                    <a:pt x="790649" y="17858"/>
                  </a:lnTo>
                  <a:lnTo>
                    <a:pt x="790649" y="17858"/>
                  </a:lnTo>
                  <a:close/>
                  <a:moveTo>
                    <a:pt x="530649" y="1033519"/>
                  </a:moveTo>
                  <a:cubicBezTo>
                    <a:pt x="763597" y="1083190"/>
                    <a:pt x="992709" y="934572"/>
                    <a:pt x="1042381" y="701623"/>
                  </a:cubicBezTo>
                  <a:cubicBezTo>
                    <a:pt x="1092053" y="468675"/>
                    <a:pt x="943434" y="239563"/>
                    <a:pt x="710486" y="189891"/>
                  </a:cubicBezTo>
                  <a:cubicBezTo>
                    <a:pt x="477538" y="140219"/>
                    <a:pt x="248425" y="288838"/>
                    <a:pt x="198754" y="521786"/>
                  </a:cubicBezTo>
                  <a:cubicBezTo>
                    <a:pt x="149082" y="754734"/>
                    <a:pt x="297700" y="983847"/>
                    <a:pt x="530649" y="1033519"/>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55" name="Freeform: Shape 63">
              <a:extLst>
                <a:ext uri="{FF2B5EF4-FFF2-40B4-BE49-F238E27FC236}">
                  <a16:creationId xmlns:a16="http://schemas.microsoft.com/office/drawing/2014/main" id="{2E058BE8-B282-C5B5-ABB2-306AB3CA5AAE}"/>
                </a:ext>
              </a:extLst>
            </p:cNvPr>
            <p:cNvSpPr/>
            <p:nvPr/>
          </p:nvSpPr>
          <p:spPr>
            <a:xfrm rot="21243256">
              <a:off x="2969377" y="1441542"/>
              <a:ext cx="811041" cy="810361"/>
            </a:xfrm>
            <a:custGeom>
              <a:avLst/>
              <a:gdLst>
                <a:gd name="connsiteX0" fmla="*/ 494800 w 787870"/>
                <a:gd name="connsiteY0" fmla="*/ 12236 h 787209"/>
                <a:gd name="connsiteX1" fmla="*/ 511005 w 787870"/>
                <a:gd name="connsiteY1" fmla="*/ 80758 h 787209"/>
                <a:gd name="connsiteX2" fmla="*/ 580255 w 787870"/>
                <a:gd name="connsiteY2" fmla="*/ 116342 h 787209"/>
                <a:gd name="connsiteX3" fmla="*/ 645469 w 787870"/>
                <a:gd name="connsiteY3" fmla="*/ 89687 h 787209"/>
                <a:gd name="connsiteX4" fmla="*/ 699705 w 787870"/>
                <a:gd name="connsiteY4" fmla="*/ 144320 h 787209"/>
                <a:gd name="connsiteX5" fmla="*/ 672521 w 787870"/>
                <a:gd name="connsiteY5" fmla="*/ 209402 h 787209"/>
                <a:gd name="connsiteX6" fmla="*/ 707642 w 787870"/>
                <a:gd name="connsiteY6" fmla="*/ 278850 h 787209"/>
                <a:gd name="connsiteX7" fmla="*/ 776098 w 787870"/>
                <a:gd name="connsiteY7" fmla="*/ 295584 h 787209"/>
                <a:gd name="connsiteX8" fmla="*/ 787871 w 787870"/>
                <a:gd name="connsiteY8" fmla="*/ 371712 h 787209"/>
                <a:gd name="connsiteX9" fmla="*/ 727617 w 787870"/>
                <a:gd name="connsiteY9" fmla="*/ 408354 h 787209"/>
                <a:gd name="connsiteX10" fmla="*/ 723582 w 787870"/>
                <a:gd name="connsiteY10" fmla="*/ 447113 h 787209"/>
                <a:gd name="connsiteX11" fmla="*/ 715116 w 787870"/>
                <a:gd name="connsiteY11" fmla="*/ 485144 h 787209"/>
                <a:gd name="connsiteX12" fmla="*/ 760687 w 787870"/>
                <a:gd name="connsiteY12" fmla="*/ 538917 h 787209"/>
                <a:gd name="connsiteX13" fmla="*/ 725434 w 787870"/>
                <a:gd name="connsiteY13" fmla="*/ 607372 h 787209"/>
                <a:gd name="connsiteX14" fmla="*/ 655192 w 787870"/>
                <a:gd name="connsiteY14" fmla="*/ 601618 h 787209"/>
                <a:gd name="connsiteX15" fmla="*/ 599964 w 787870"/>
                <a:gd name="connsiteY15" fmla="*/ 656383 h 787209"/>
                <a:gd name="connsiteX16" fmla="*/ 605190 w 787870"/>
                <a:gd name="connsiteY16" fmla="*/ 726691 h 787209"/>
                <a:gd name="connsiteX17" fmla="*/ 536469 w 787870"/>
                <a:gd name="connsiteY17" fmla="*/ 761348 h 787209"/>
                <a:gd name="connsiteX18" fmla="*/ 483027 w 787870"/>
                <a:gd name="connsiteY18" fmla="*/ 715447 h 787209"/>
                <a:gd name="connsiteX19" fmla="*/ 406039 w 787870"/>
                <a:gd name="connsiteY19" fmla="*/ 727286 h 787209"/>
                <a:gd name="connsiteX20" fmla="*/ 369000 w 787870"/>
                <a:gd name="connsiteY20" fmla="*/ 787210 h 787209"/>
                <a:gd name="connsiteX21" fmla="*/ 293005 w 787870"/>
                <a:gd name="connsiteY21" fmla="*/ 774907 h 787209"/>
                <a:gd name="connsiteX22" fmla="*/ 276800 w 787870"/>
                <a:gd name="connsiteY22" fmla="*/ 706385 h 787209"/>
                <a:gd name="connsiteX23" fmla="*/ 207550 w 787870"/>
                <a:gd name="connsiteY23" fmla="*/ 670801 h 787209"/>
                <a:gd name="connsiteX24" fmla="*/ 142335 w 787870"/>
                <a:gd name="connsiteY24" fmla="*/ 697456 h 787209"/>
                <a:gd name="connsiteX25" fmla="*/ 88100 w 787870"/>
                <a:gd name="connsiteY25" fmla="*/ 642824 h 787209"/>
                <a:gd name="connsiteX26" fmla="*/ 115284 w 787870"/>
                <a:gd name="connsiteY26" fmla="*/ 577741 h 787209"/>
                <a:gd name="connsiteX27" fmla="*/ 80229 w 787870"/>
                <a:gd name="connsiteY27" fmla="*/ 508359 h 787209"/>
                <a:gd name="connsiteX28" fmla="*/ 11773 w 787870"/>
                <a:gd name="connsiteY28" fmla="*/ 491626 h 787209"/>
                <a:gd name="connsiteX29" fmla="*/ 0 w 787870"/>
                <a:gd name="connsiteY29" fmla="*/ 415564 h 787209"/>
                <a:gd name="connsiteX30" fmla="*/ 60255 w 787870"/>
                <a:gd name="connsiteY30" fmla="*/ 378922 h 787209"/>
                <a:gd name="connsiteX31" fmla="*/ 64223 w 787870"/>
                <a:gd name="connsiteY31" fmla="*/ 340163 h 787209"/>
                <a:gd name="connsiteX32" fmla="*/ 72689 w 787870"/>
                <a:gd name="connsiteY32" fmla="*/ 302132 h 787209"/>
                <a:gd name="connsiteX33" fmla="*/ 27118 w 787870"/>
                <a:gd name="connsiteY33" fmla="*/ 248293 h 787209"/>
                <a:gd name="connsiteX34" fmla="*/ 62371 w 787870"/>
                <a:gd name="connsiteY34" fmla="*/ 179837 h 787209"/>
                <a:gd name="connsiteX35" fmla="*/ 132613 w 787870"/>
                <a:gd name="connsiteY35" fmla="*/ 185591 h 787209"/>
                <a:gd name="connsiteX36" fmla="*/ 187840 w 787870"/>
                <a:gd name="connsiteY36" fmla="*/ 130827 h 787209"/>
                <a:gd name="connsiteX37" fmla="*/ 182615 w 787870"/>
                <a:gd name="connsiteY37" fmla="*/ 60519 h 787209"/>
                <a:gd name="connsiteX38" fmla="*/ 251336 w 787870"/>
                <a:gd name="connsiteY38" fmla="*/ 25861 h 787209"/>
                <a:gd name="connsiteX39" fmla="*/ 304711 w 787870"/>
                <a:gd name="connsiteY39" fmla="*/ 71763 h 787209"/>
                <a:gd name="connsiteX40" fmla="*/ 381699 w 787870"/>
                <a:gd name="connsiteY40" fmla="*/ 59857 h 787209"/>
                <a:gd name="connsiteX41" fmla="*/ 418805 w 787870"/>
                <a:gd name="connsiteY41" fmla="*/ 0 h 787209"/>
                <a:gd name="connsiteX42" fmla="*/ 494800 w 787870"/>
                <a:gd name="connsiteY42" fmla="*/ 12302 h 787209"/>
                <a:gd name="connsiteX43" fmla="*/ 494800 w 787870"/>
                <a:gd name="connsiteY43" fmla="*/ 12302 h 787209"/>
                <a:gd name="connsiteX44" fmla="*/ 351076 w 787870"/>
                <a:gd name="connsiteY44" fmla="*/ 657243 h 787209"/>
                <a:gd name="connsiteX45" fmla="*/ 657507 w 787870"/>
                <a:gd name="connsiteY45" fmla="*/ 436398 h 787209"/>
                <a:gd name="connsiteX46" fmla="*/ 436663 w 787870"/>
                <a:gd name="connsiteY46" fmla="*/ 129967 h 787209"/>
                <a:gd name="connsiteX47" fmla="*/ 130232 w 787870"/>
                <a:gd name="connsiteY47" fmla="*/ 350812 h 787209"/>
                <a:gd name="connsiteX48" fmla="*/ 351076 w 787870"/>
                <a:gd name="connsiteY48" fmla="*/ 657243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7870" h="787209">
                  <a:moveTo>
                    <a:pt x="494800" y="12236"/>
                  </a:moveTo>
                  <a:lnTo>
                    <a:pt x="511005" y="80758"/>
                  </a:lnTo>
                  <a:cubicBezTo>
                    <a:pt x="535742" y="90018"/>
                    <a:pt x="558891" y="101989"/>
                    <a:pt x="580255" y="116342"/>
                  </a:cubicBezTo>
                  <a:lnTo>
                    <a:pt x="645469" y="89687"/>
                  </a:lnTo>
                  <a:lnTo>
                    <a:pt x="699705" y="144320"/>
                  </a:lnTo>
                  <a:lnTo>
                    <a:pt x="672521" y="209402"/>
                  </a:lnTo>
                  <a:cubicBezTo>
                    <a:pt x="686808" y="231030"/>
                    <a:pt x="698647" y="254312"/>
                    <a:pt x="707642" y="278850"/>
                  </a:cubicBezTo>
                  <a:lnTo>
                    <a:pt x="776098" y="295584"/>
                  </a:lnTo>
                  <a:lnTo>
                    <a:pt x="787871" y="371712"/>
                  </a:lnTo>
                  <a:lnTo>
                    <a:pt x="727617" y="408354"/>
                  </a:lnTo>
                  <a:cubicBezTo>
                    <a:pt x="727021" y="421186"/>
                    <a:pt x="725698" y="434149"/>
                    <a:pt x="723582" y="447113"/>
                  </a:cubicBezTo>
                  <a:cubicBezTo>
                    <a:pt x="721466" y="460076"/>
                    <a:pt x="718621" y="472776"/>
                    <a:pt x="715116" y="485144"/>
                  </a:cubicBezTo>
                  <a:lnTo>
                    <a:pt x="760687" y="538917"/>
                  </a:lnTo>
                  <a:lnTo>
                    <a:pt x="725434" y="607372"/>
                  </a:lnTo>
                  <a:lnTo>
                    <a:pt x="655192" y="601618"/>
                  </a:lnTo>
                  <a:cubicBezTo>
                    <a:pt x="638922" y="622056"/>
                    <a:pt x="620336" y="640377"/>
                    <a:pt x="599964" y="656383"/>
                  </a:cubicBezTo>
                  <a:lnTo>
                    <a:pt x="605190" y="726691"/>
                  </a:lnTo>
                  <a:lnTo>
                    <a:pt x="536469" y="761348"/>
                  </a:lnTo>
                  <a:lnTo>
                    <a:pt x="483027" y="715447"/>
                  </a:lnTo>
                  <a:cubicBezTo>
                    <a:pt x="458224" y="722325"/>
                    <a:pt x="432430" y="726360"/>
                    <a:pt x="406039" y="727286"/>
                  </a:cubicBezTo>
                  <a:lnTo>
                    <a:pt x="369000" y="787210"/>
                  </a:lnTo>
                  <a:lnTo>
                    <a:pt x="293005" y="774907"/>
                  </a:lnTo>
                  <a:lnTo>
                    <a:pt x="276800" y="706385"/>
                  </a:lnTo>
                  <a:cubicBezTo>
                    <a:pt x="252063" y="697126"/>
                    <a:pt x="228914" y="685154"/>
                    <a:pt x="207550" y="670801"/>
                  </a:cubicBezTo>
                  <a:lnTo>
                    <a:pt x="142335" y="697456"/>
                  </a:lnTo>
                  <a:lnTo>
                    <a:pt x="88100" y="642824"/>
                  </a:lnTo>
                  <a:lnTo>
                    <a:pt x="115284" y="577741"/>
                  </a:lnTo>
                  <a:cubicBezTo>
                    <a:pt x="100997" y="556113"/>
                    <a:pt x="89224" y="532832"/>
                    <a:pt x="80229" y="508359"/>
                  </a:cubicBezTo>
                  <a:lnTo>
                    <a:pt x="11773" y="491626"/>
                  </a:lnTo>
                  <a:lnTo>
                    <a:pt x="0" y="415564"/>
                  </a:lnTo>
                  <a:lnTo>
                    <a:pt x="60255" y="378922"/>
                  </a:lnTo>
                  <a:cubicBezTo>
                    <a:pt x="60850" y="366090"/>
                    <a:pt x="62106" y="353126"/>
                    <a:pt x="64223" y="340163"/>
                  </a:cubicBezTo>
                  <a:cubicBezTo>
                    <a:pt x="66339" y="327199"/>
                    <a:pt x="69183" y="314500"/>
                    <a:pt x="72689" y="302132"/>
                  </a:cubicBezTo>
                  <a:lnTo>
                    <a:pt x="27118" y="248293"/>
                  </a:lnTo>
                  <a:lnTo>
                    <a:pt x="62371" y="179837"/>
                  </a:lnTo>
                  <a:lnTo>
                    <a:pt x="132613" y="185591"/>
                  </a:lnTo>
                  <a:cubicBezTo>
                    <a:pt x="148883" y="165154"/>
                    <a:pt x="167469" y="146833"/>
                    <a:pt x="187840" y="130827"/>
                  </a:cubicBezTo>
                  <a:lnTo>
                    <a:pt x="182615" y="60519"/>
                  </a:lnTo>
                  <a:lnTo>
                    <a:pt x="251336" y="25861"/>
                  </a:lnTo>
                  <a:lnTo>
                    <a:pt x="304711" y="71763"/>
                  </a:lnTo>
                  <a:cubicBezTo>
                    <a:pt x="329514" y="64884"/>
                    <a:pt x="355309" y="60850"/>
                    <a:pt x="381699" y="59857"/>
                  </a:cubicBezTo>
                  <a:lnTo>
                    <a:pt x="418805" y="0"/>
                  </a:lnTo>
                  <a:lnTo>
                    <a:pt x="494800" y="12302"/>
                  </a:lnTo>
                  <a:lnTo>
                    <a:pt x="494800" y="12302"/>
                  </a:lnTo>
                  <a:close/>
                  <a:moveTo>
                    <a:pt x="351076" y="657243"/>
                  </a:moveTo>
                  <a:cubicBezTo>
                    <a:pt x="496652" y="680855"/>
                    <a:pt x="633895" y="581974"/>
                    <a:pt x="657507" y="436398"/>
                  </a:cubicBezTo>
                  <a:cubicBezTo>
                    <a:pt x="681120" y="290822"/>
                    <a:pt x="582305" y="153579"/>
                    <a:pt x="436663" y="129967"/>
                  </a:cubicBezTo>
                  <a:cubicBezTo>
                    <a:pt x="291086" y="106355"/>
                    <a:pt x="153844" y="205235"/>
                    <a:pt x="130232" y="350812"/>
                  </a:cubicBezTo>
                  <a:cubicBezTo>
                    <a:pt x="106619" y="496388"/>
                    <a:pt x="205434" y="633564"/>
                    <a:pt x="351076" y="657243"/>
                  </a:cubicBezTo>
                  <a:close/>
                </a:path>
              </a:pathLst>
            </a:custGeom>
            <a:solidFill>
              <a:schemeClr val="bg1">
                <a:lumMod val="85000"/>
              </a:schemeClr>
            </a:solidFill>
            <a:ln w="6610" cap="flat">
              <a:solidFill>
                <a:schemeClr val="bg1">
                  <a:lumMod val="85000"/>
                </a:schemeClr>
              </a:solidFill>
              <a:prstDash val="solid"/>
              <a:miter/>
            </a:ln>
          </p:spPr>
          <p:txBody>
            <a:bodyPr rtlCol="0" anchor="ctr"/>
            <a:lstStyle/>
            <a:p>
              <a:endParaRPr lang="en-US" sz="1013"/>
            </a:p>
          </p:txBody>
        </p:sp>
        <p:sp>
          <p:nvSpPr>
            <p:cNvPr id="56" name="Freeform: Shape 64">
              <a:extLst>
                <a:ext uri="{FF2B5EF4-FFF2-40B4-BE49-F238E27FC236}">
                  <a16:creationId xmlns:a16="http://schemas.microsoft.com/office/drawing/2014/main" id="{594EF837-4EB2-7312-8625-33BDA25BA2B0}"/>
                </a:ext>
              </a:extLst>
            </p:cNvPr>
            <p:cNvSpPr/>
            <p:nvPr/>
          </p:nvSpPr>
          <p:spPr>
            <a:xfrm>
              <a:off x="1804767" y="610385"/>
              <a:ext cx="806003" cy="812267"/>
            </a:xfrm>
            <a:custGeom>
              <a:avLst/>
              <a:gdLst>
                <a:gd name="connsiteX0" fmla="*/ 392877 w 782976"/>
                <a:gd name="connsiteY0" fmla="*/ 66 h 789061"/>
                <a:gd name="connsiteX1" fmla="*/ 425882 w 782976"/>
                <a:gd name="connsiteY1" fmla="*/ 62305 h 789061"/>
                <a:gd name="connsiteX2" fmla="*/ 501877 w 782976"/>
                <a:gd name="connsiteY2" fmla="*/ 79303 h 789061"/>
                <a:gd name="connsiteX3" fmla="*/ 558230 w 782976"/>
                <a:gd name="connsiteY3" fmla="*/ 37039 h 789061"/>
                <a:gd name="connsiteX4" fmla="*/ 624503 w 782976"/>
                <a:gd name="connsiteY4" fmla="*/ 76261 h 789061"/>
                <a:gd name="connsiteX5" fmla="*/ 614582 w 782976"/>
                <a:gd name="connsiteY5" fmla="*/ 146105 h 789061"/>
                <a:gd name="connsiteX6" fmla="*/ 666039 w 782976"/>
                <a:gd name="connsiteY6" fmla="*/ 204442 h 789061"/>
                <a:gd name="connsiteX7" fmla="*/ 736479 w 782976"/>
                <a:gd name="connsiteY7" fmla="*/ 203383 h 789061"/>
                <a:gd name="connsiteX8" fmla="*/ 767037 w 782976"/>
                <a:gd name="connsiteY8" fmla="*/ 274022 h 789061"/>
                <a:gd name="connsiteX9" fmla="*/ 718026 w 782976"/>
                <a:gd name="connsiteY9" fmla="*/ 324686 h 789061"/>
                <a:gd name="connsiteX10" fmla="*/ 723913 w 782976"/>
                <a:gd name="connsiteY10" fmla="*/ 363180 h 789061"/>
                <a:gd name="connsiteX11" fmla="*/ 725302 w 782976"/>
                <a:gd name="connsiteY11" fmla="*/ 402137 h 789061"/>
                <a:gd name="connsiteX12" fmla="*/ 782976 w 782976"/>
                <a:gd name="connsiteY12" fmla="*/ 442681 h 789061"/>
                <a:gd name="connsiteX13" fmla="*/ 766177 w 782976"/>
                <a:gd name="connsiteY13" fmla="*/ 517818 h 789061"/>
                <a:gd name="connsiteX14" fmla="*/ 696795 w 782976"/>
                <a:gd name="connsiteY14" fmla="*/ 529987 h 789061"/>
                <a:gd name="connsiteX15" fmla="*/ 657176 w 782976"/>
                <a:gd name="connsiteY15" fmla="*/ 596922 h 789061"/>
                <a:gd name="connsiteX16" fmla="*/ 679995 w 782976"/>
                <a:gd name="connsiteY16" fmla="*/ 663658 h 789061"/>
                <a:gd name="connsiteX17" fmla="*/ 622254 w 782976"/>
                <a:gd name="connsiteY17" fmla="*/ 714587 h 789061"/>
                <a:gd name="connsiteX18" fmla="*/ 558957 w 782976"/>
                <a:gd name="connsiteY18" fmla="*/ 683633 h 789061"/>
                <a:gd name="connsiteX19" fmla="*/ 487525 w 782976"/>
                <a:gd name="connsiteY19" fmla="*/ 714521 h 789061"/>
                <a:gd name="connsiteX20" fmla="*/ 466757 w 782976"/>
                <a:gd name="connsiteY20" fmla="*/ 781852 h 789061"/>
                <a:gd name="connsiteX21" fmla="*/ 390099 w 782976"/>
                <a:gd name="connsiteY21" fmla="*/ 789062 h 789061"/>
                <a:gd name="connsiteX22" fmla="*/ 357095 w 782976"/>
                <a:gd name="connsiteY22" fmla="*/ 726823 h 789061"/>
                <a:gd name="connsiteX23" fmla="*/ 281099 w 782976"/>
                <a:gd name="connsiteY23" fmla="*/ 709825 h 789061"/>
                <a:gd name="connsiteX24" fmla="*/ 224747 w 782976"/>
                <a:gd name="connsiteY24" fmla="*/ 752089 h 789061"/>
                <a:gd name="connsiteX25" fmla="*/ 158474 w 782976"/>
                <a:gd name="connsiteY25" fmla="*/ 712867 h 789061"/>
                <a:gd name="connsiteX26" fmla="*/ 168395 w 782976"/>
                <a:gd name="connsiteY26" fmla="*/ 643022 h 789061"/>
                <a:gd name="connsiteX27" fmla="*/ 116937 w 782976"/>
                <a:gd name="connsiteY27" fmla="*/ 584686 h 789061"/>
                <a:gd name="connsiteX28" fmla="*/ 46497 w 782976"/>
                <a:gd name="connsiteY28" fmla="*/ 585744 h 789061"/>
                <a:gd name="connsiteX29" fmla="*/ 15940 w 782976"/>
                <a:gd name="connsiteY29" fmla="*/ 515106 h 789061"/>
                <a:gd name="connsiteX30" fmla="*/ 64950 w 782976"/>
                <a:gd name="connsiteY30" fmla="*/ 464442 h 789061"/>
                <a:gd name="connsiteX31" fmla="*/ 59064 w 782976"/>
                <a:gd name="connsiteY31" fmla="*/ 425948 h 789061"/>
                <a:gd name="connsiteX32" fmla="*/ 57675 w 782976"/>
                <a:gd name="connsiteY32" fmla="*/ 386991 h 789061"/>
                <a:gd name="connsiteX33" fmla="*/ 0 w 782976"/>
                <a:gd name="connsiteY33" fmla="*/ 346446 h 789061"/>
                <a:gd name="connsiteX34" fmla="*/ 16800 w 782976"/>
                <a:gd name="connsiteY34" fmla="*/ 271310 h 789061"/>
                <a:gd name="connsiteX35" fmla="*/ 86182 w 782976"/>
                <a:gd name="connsiteY35" fmla="*/ 259140 h 789061"/>
                <a:gd name="connsiteX36" fmla="*/ 125800 w 782976"/>
                <a:gd name="connsiteY36" fmla="*/ 192206 h 789061"/>
                <a:gd name="connsiteX37" fmla="*/ 102981 w 782976"/>
                <a:gd name="connsiteY37" fmla="*/ 125469 h 789061"/>
                <a:gd name="connsiteX38" fmla="*/ 160722 w 782976"/>
                <a:gd name="connsiteY38" fmla="*/ 74541 h 789061"/>
                <a:gd name="connsiteX39" fmla="*/ 223953 w 782976"/>
                <a:gd name="connsiteY39" fmla="*/ 105495 h 789061"/>
                <a:gd name="connsiteX40" fmla="*/ 295452 w 782976"/>
                <a:gd name="connsiteY40" fmla="*/ 74607 h 789061"/>
                <a:gd name="connsiteX41" fmla="*/ 316220 w 782976"/>
                <a:gd name="connsiteY41" fmla="*/ 7276 h 789061"/>
                <a:gd name="connsiteX42" fmla="*/ 392877 w 782976"/>
                <a:gd name="connsiteY42" fmla="*/ 0 h 789061"/>
                <a:gd name="connsiteX43" fmla="*/ 392877 w 782976"/>
                <a:gd name="connsiteY43" fmla="*/ 0 h 789061"/>
                <a:gd name="connsiteX44" fmla="*/ 416622 w 782976"/>
                <a:gd name="connsiteY44" fmla="*/ 660484 h 789061"/>
                <a:gd name="connsiteX45" fmla="*/ 657375 w 782976"/>
                <a:gd name="connsiteY45" fmla="*/ 369463 h 789061"/>
                <a:gd name="connsiteX46" fmla="*/ 366355 w 782976"/>
                <a:gd name="connsiteY46" fmla="*/ 128710 h 789061"/>
                <a:gd name="connsiteX47" fmla="*/ 125602 w 782976"/>
                <a:gd name="connsiteY47" fmla="*/ 419731 h 789061"/>
                <a:gd name="connsiteX48" fmla="*/ 416622 w 782976"/>
                <a:gd name="connsiteY48" fmla="*/ 660484 h 78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2976" h="789061">
                  <a:moveTo>
                    <a:pt x="392877" y="66"/>
                  </a:moveTo>
                  <a:lnTo>
                    <a:pt x="425882" y="62305"/>
                  </a:lnTo>
                  <a:cubicBezTo>
                    <a:pt x="452140" y="65017"/>
                    <a:pt x="477604" y="70771"/>
                    <a:pt x="501877" y="79303"/>
                  </a:cubicBezTo>
                  <a:lnTo>
                    <a:pt x="558230" y="37039"/>
                  </a:lnTo>
                  <a:lnTo>
                    <a:pt x="624503" y="76261"/>
                  </a:lnTo>
                  <a:lnTo>
                    <a:pt x="614582" y="146105"/>
                  </a:lnTo>
                  <a:cubicBezTo>
                    <a:pt x="633895" y="163434"/>
                    <a:pt x="651158" y="183012"/>
                    <a:pt x="666039" y="204442"/>
                  </a:cubicBezTo>
                  <a:lnTo>
                    <a:pt x="736479" y="203383"/>
                  </a:lnTo>
                  <a:lnTo>
                    <a:pt x="767037" y="274022"/>
                  </a:lnTo>
                  <a:lnTo>
                    <a:pt x="718026" y="324686"/>
                  </a:lnTo>
                  <a:cubicBezTo>
                    <a:pt x="720672" y="337253"/>
                    <a:pt x="722722" y="350084"/>
                    <a:pt x="723913" y="363180"/>
                  </a:cubicBezTo>
                  <a:cubicBezTo>
                    <a:pt x="725169" y="376276"/>
                    <a:pt x="725566" y="389240"/>
                    <a:pt x="725302" y="402137"/>
                  </a:cubicBezTo>
                  <a:lnTo>
                    <a:pt x="782976" y="442681"/>
                  </a:lnTo>
                  <a:lnTo>
                    <a:pt x="766177" y="517818"/>
                  </a:lnTo>
                  <a:lnTo>
                    <a:pt x="696795" y="529987"/>
                  </a:lnTo>
                  <a:cubicBezTo>
                    <a:pt x="686212" y="553864"/>
                    <a:pt x="672852" y="576286"/>
                    <a:pt x="657176" y="596922"/>
                  </a:cubicBezTo>
                  <a:lnTo>
                    <a:pt x="679995" y="663658"/>
                  </a:lnTo>
                  <a:lnTo>
                    <a:pt x="622254" y="714587"/>
                  </a:lnTo>
                  <a:lnTo>
                    <a:pt x="558957" y="683633"/>
                  </a:lnTo>
                  <a:cubicBezTo>
                    <a:pt x="536734" y="696530"/>
                    <a:pt x="512791" y="706981"/>
                    <a:pt x="487525" y="714521"/>
                  </a:cubicBezTo>
                  <a:lnTo>
                    <a:pt x="466757" y="781852"/>
                  </a:lnTo>
                  <a:lnTo>
                    <a:pt x="390099" y="789062"/>
                  </a:lnTo>
                  <a:lnTo>
                    <a:pt x="357095" y="726823"/>
                  </a:lnTo>
                  <a:cubicBezTo>
                    <a:pt x="330837" y="724111"/>
                    <a:pt x="305373" y="718357"/>
                    <a:pt x="281099" y="709825"/>
                  </a:cubicBezTo>
                  <a:lnTo>
                    <a:pt x="224747" y="752089"/>
                  </a:lnTo>
                  <a:lnTo>
                    <a:pt x="158474" y="712867"/>
                  </a:lnTo>
                  <a:lnTo>
                    <a:pt x="168395" y="643022"/>
                  </a:lnTo>
                  <a:cubicBezTo>
                    <a:pt x="149082" y="625693"/>
                    <a:pt x="131819" y="606182"/>
                    <a:pt x="116937" y="584686"/>
                  </a:cubicBezTo>
                  <a:lnTo>
                    <a:pt x="46497" y="585744"/>
                  </a:lnTo>
                  <a:lnTo>
                    <a:pt x="15940" y="515106"/>
                  </a:lnTo>
                  <a:lnTo>
                    <a:pt x="64950" y="464442"/>
                  </a:lnTo>
                  <a:cubicBezTo>
                    <a:pt x="62305" y="451875"/>
                    <a:pt x="60254" y="439044"/>
                    <a:pt x="59064" y="425948"/>
                  </a:cubicBezTo>
                  <a:cubicBezTo>
                    <a:pt x="57807" y="412852"/>
                    <a:pt x="57410" y="399888"/>
                    <a:pt x="57675" y="386991"/>
                  </a:cubicBezTo>
                  <a:lnTo>
                    <a:pt x="0" y="346446"/>
                  </a:lnTo>
                  <a:lnTo>
                    <a:pt x="16800" y="271310"/>
                  </a:lnTo>
                  <a:lnTo>
                    <a:pt x="86182" y="259140"/>
                  </a:lnTo>
                  <a:cubicBezTo>
                    <a:pt x="96764" y="235263"/>
                    <a:pt x="110125" y="212842"/>
                    <a:pt x="125800" y="192206"/>
                  </a:cubicBezTo>
                  <a:lnTo>
                    <a:pt x="102981" y="125469"/>
                  </a:lnTo>
                  <a:lnTo>
                    <a:pt x="160722" y="74541"/>
                  </a:lnTo>
                  <a:lnTo>
                    <a:pt x="223953" y="105495"/>
                  </a:lnTo>
                  <a:cubicBezTo>
                    <a:pt x="246177" y="92597"/>
                    <a:pt x="270120" y="82147"/>
                    <a:pt x="295452" y="74607"/>
                  </a:cubicBezTo>
                  <a:lnTo>
                    <a:pt x="316220" y="7276"/>
                  </a:lnTo>
                  <a:lnTo>
                    <a:pt x="392877" y="0"/>
                  </a:lnTo>
                  <a:lnTo>
                    <a:pt x="392877" y="0"/>
                  </a:lnTo>
                  <a:close/>
                  <a:moveTo>
                    <a:pt x="416622" y="660484"/>
                  </a:moveTo>
                  <a:cubicBezTo>
                    <a:pt x="563455" y="646594"/>
                    <a:pt x="671264" y="516296"/>
                    <a:pt x="657375" y="369463"/>
                  </a:cubicBezTo>
                  <a:cubicBezTo>
                    <a:pt x="643485" y="222630"/>
                    <a:pt x="513188" y="114821"/>
                    <a:pt x="366355" y="128710"/>
                  </a:cubicBezTo>
                  <a:cubicBezTo>
                    <a:pt x="219522" y="142600"/>
                    <a:pt x="111712" y="272898"/>
                    <a:pt x="125602" y="419731"/>
                  </a:cubicBezTo>
                  <a:cubicBezTo>
                    <a:pt x="139491" y="566563"/>
                    <a:pt x="269789" y="674373"/>
                    <a:pt x="416622" y="660484"/>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57" name="Freeform: Shape 65">
              <a:extLst>
                <a:ext uri="{FF2B5EF4-FFF2-40B4-BE49-F238E27FC236}">
                  <a16:creationId xmlns:a16="http://schemas.microsoft.com/office/drawing/2014/main" id="{2BDBB53F-BFD4-3BBE-36E2-5E3BF0CF6BEC}"/>
                </a:ext>
              </a:extLst>
            </p:cNvPr>
            <p:cNvSpPr/>
            <p:nvPr/>
          </p:nvSpPr>
          <p:spPr>
            <a:xfrm rot="2004859">
              <a:off x="2131920" y="65146"/>
              <a:ext cx="544150" cy="540564"/>
            </a:xfrm>
            <a:custGeom>
              <a:avLst/>
              <a:gdLst>
                <a:gd name="connsiteX0" fmla="*/ 385536 w 568084"/>
                <a:gd name="connsiteY0" fmla="*/ 14816 h 580717"/>
                <a:gd name="connsiteX1" fmla="*/ 397772 w 568084"/>
                <a:gd name="connsiteY1" fmla="*/ 76922 h 580717"/>
                <a:gd name="connsiteX2" fmla="*/ 468873 w 568084"/>
                <a:gd name="connsiteY2" fmla="*/ 133208 h 580717"/>
                <a:gd name="connsiteX3" fmla="*/ 533559 w 568084"/>
                <a:gd name="connsiteY3" fmla="*/ 129438 h 580717"/>
                <a:gd name="connsiteX4" fmla="*/ 565373 w 568084"/>
                <a:gd name="connsiteY4" fmla="*/ 193198 h 580717"/>
                <a:gd name="connsiteX5" fmla="*/ 521257 w 568084"/>
                <a:gd name="connsiteY5" fmla="*/ 245251 h 580717"/>
                <a:gd name="connsiteX6" fmla="*/ 520463 w 568084"/>
                <a:gd name="connsiteY6" fmla="*/ 327398 h 580717"/>
                <a:gd name="connsiteX7" fmla="*/ 568085 w 568084"/>
                <a:gd name="connsiteY7" fmla="*/ 380377 h 580717"/>
                <a:gd name="connsiteX8" fmla="*/ 538123 w 568084"/>
                <a:gd name="connsiteY8" fmla="*/ 444996 h 580717"/>
                <a:gd name="connsiteX9" fmla="*/ 462325 w 568084"/>
                <a:gd name="connsiteY9" fmla="*/ 442748 h 580717"/>
                <a:gd name="connsiteX10" fmla="*/ 406304 w 568084"/>
                <a:gd name="connsiteY10" fmla="*/ 486996 h 580717"/>
                <a:gd name="connsiteX11" fmla="*/ 393407 w 568084"/>
                <a:gd name="connsiteY11" fmla="*/ 563852 h 580717"/>
                <a:gd name="connsiteX12" fmla="*/ 324223 w 568084"/>
                <a:gd name="connsiteY12" fmla="*/ 580718 h 580717"/>
                <a:gd name="connsiteX13" fmla="*/ 276205 w 568084"/>
                <a:gd name="connsiteY13" fmla="*/ 516693 h 580717"/>
                <a:gd name="connsiteX14" fmla="*/ 243134 w 568084"/>
                <a:gd name="connsiteY14" fmla="*/ 512063 h 580717"/>
                <a:gd name="connsiteX15" fmla="*/ 211056 w 568084"/>
                <a:gd name="connsiteY15" fmla="*/ 502803 h 580717"/>
                <a:gd name="connsiteX16" fmla="*/ 141079 w 568084"/>
                <a:gd name="connsiteY16" fmla="*/ 541694 h 580717"/>
                <a:gd name="connsiteX17" fmla="*/ 84727 w 568084"/>
                <a:gd name="connsiteY17" fmla="*/ 498107 h 580717"/>
                <a:gd name="connsiteX18" fmla="*/ 104304 w 568084"/>
                <a:gd name="connsiteY18" fmla="*/ 422641 h 580717"/>
                <a:gd name="connsiteX19" fmla="*/ 71168 w 568084"/>
                <a:gd name="connsiteY19" fmla="*/ 359410 h 580717"/>
                <a:gd name="connsiteX20" fmla="*/ 1058 w 568084"/>
                <a:gd name="connsiteY20" fmla="*/ 330572 h 580717"/>
                <a:gd name="connsiteX21" fmla="*/ 0 w 568084"/>
                <a:gd name="connsiteY21" fmla="*/ 259339 h 580717"/>
                <a:gd name="connsiteX22" fmla="*/ 65017 w 568084"/>
                <a:gd name="connsiteY22" fmla="*/ 230369 h 580717"/>
                <a:gd name="connsiteX23" fmla="*/ 97823 w 568084"/>
                <a:gd name="connsiteY23" fmla="*/ 155034 h 580717"/>
                <a:gd name="connsiteX24" fmla="*/ 78774 w 568084"/>
                <a:gd name="connsiteY24" fmla="*/ 89489 h 580717"/>
                <a:gd name="connsiteX25" fmla="*/ 133870 w 568084"/>
                <a:gd name="connsiteY25" fmla="*/ 44314 h 580717"/>
                <a:gd name="connsiteX26" fmla="*/ 191346 w 568084"/>
                <a:gd name="connsiteY26" fmla="*/ 74144 h 580717"/>
                <a:gd name="connsiteX27" fmla="*/ 279247 w 568084"/>
                <a:gd name="connsiteY27" fmla="*/ 51722 h 580717"/>
                <a:gd name="connsiteX28" fmla="*/ 315757 w 568084"/>
                <a:gd name="connsiteY28" fmla="*/ 0 h 580717"/>
                <a:gd name="connsiteX29" fmla="*/ 385470 w 568084"/>
                <a:gd name="connsiteY29" fmla="*/ 14816 h 580717"/>
                <a:gd name="connsiteX30" fmla="*/ 385470 w 568084"/>
                <a:gd name="connsiteY30" fmla="*/ 14816 h 580717"/>
                <a:gd name="connsiteX31" fmla="*/ 254974 w 568084"/>
                <a:gd name="connsiteY31" fmla="*/ 456637 h 580717"/>
                <a:gd name="connsiteX32" fmla="*/ 464045 w 568084"/>
                <a:gd name="connsiteY32" fmla="*/ 321048 h 580717"/>
                <a:gd name="connsiteX33" fmla="*/ 328456 w 568084"/>
                <a:gd name="connsiteY33" fmla="*/ 111977 h 580717"/>
                <a:gd name="connsiteX34" fmla="*/ 119385 w 568084"/>
                <a:gd name="connsiteY34" fmla="*/ 247566 h 580717"/>
                <a:gd name="connsiteX35" fmla="*/ 254974 w 568084"/>
                <a:gd name="connsiteY35" fmla="*/ 456637 h 58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084" h="580717">
                  <a:moveTo>
                    <a:pt x="385536" y="14816"/>
                  </a:moveTo>
                  <a:lnTo>
                    <a:pt x="397772" y="76922"/>
                  </a:lnTo>
                  <a:cubicBezTo>
                    <a:pt x="425352" y="91010"/>
                    <a:pt x="449362" y="110257"/>
                    <a:pt x="468873" y="133208"/>
                  </a:cubicBezTo>
                  <a:lnTo>
                    <a:pt x="533559" y="129438"/>
                  </a:lnTo>
                  <a:lnTo>
                    <a:pt x="565373" y="193198"/>
                  </a:lnTo>
                  <a:lnTo>
                    <a:pt x="521257" y="245251"/>
                  </a:lnTo>
                  <a:cubicBezTo>
                    <a:pt x="525755" y="271773"/>
                    <a:pt x="525755" y="299486"/>
                    <a:pt x="520463" y="327398"/>
                  </a:cubicBezTo>
                  <a:lnTo>
                    <a:pt x="568085" y="380377"/>
                  </a:lnTo>
                  <a:lnTo>
                    <a:pt x="538123" y="444996"/>
                  </a:lnTo>
                  <a:lnTo>
                    <a:pt x="462325" y="442748"/>
                  </a:lnTo>
                  <a:cubicBezTo>
                    <a:pt x="445989" y="460275"/>
                    <a:pt x="427072" y="475223"/>
                    <a:pt x="406304" y="486996"/>
                  </a:cubicBezTo>
                  <a:lnTo>
                    <a:pt x="393407" y="563852"/>
                  </a:lnTo>
                  <a:lnTo>
                    <a:pt x="324223" y="580718"/>
                  </a:lnTo>
                  <a:lnTo>
                    <a:pt x="276205" y="516693"/>
                  </a:lnTo>
                  <a:cubicBezTo>
                    <a:pt x="265225" y="515966"/>
                    <a:pt x="254180" y="514444"/>
                    <a:pt x="243134" y="512063"/>
                  </a:cubicBezTo>
                  <a:cubicBezTo>
                    <a:pt x="232089" y="509682"/>
                    <a:pt x="221374" y="506574"/>
                    <a:pt x="211056" y="502803"/>
                  </a:cubicBezTo>
                  <a:lnTo>
                    <a:pt x="141079" y="541694"/>
                  </a:lnTo>
                  <a:lnTo>
                    <a:pt x="84727" y="498107"/>
                  </a:lnTo>
                  <a:lnTo>
                    <a:pt x="104304" y="422641"/>
                  </a:lnTo>
                  <a:cubicBezTo>
                    <a:pt x="90150" y="403460"/>
                    <a:pt x="78907" y="382096"/>
                    <a:pt x="71168" y="359410"/>
                  </a:cubicBezTo>
                  <a:lnTo>
                    <a:pt x="1058" y="330572"/>
                  </a:lnTo>
                  <a:lnTo>
                    <a:pt x="0" y="259339"/>
                  </a:lnTo>
                  <a:lnTo>
                    <a:pt x="65017" y="230369"/>
                  </a:lnTo>
                  <a:cubicBezTo>
                    <a:pt x="71631" y="202722"/>
                    <a:pt x="82875" y="177390"/>
                    <a:pt x="97823" y="155034"/>
                  </a:cubicBezTo>
                  <a:lnTo>
                    <a:pt x="78774" y="89489"/>
                  </a:lnTo>
                  <a:lnTo>
                    <a:pt x="133870" y="44314"/>
                  </a:lnTo>
                  <a:lnTo>
                    <a:pt x="191346" y="74144"/>
                  </a:lnTo>
                  <a:cubicBezTo>
                    <a:pt x="218530" y="61180"/>
                    <a:pt x="248360" y="53376"/>
                    <a:pt x="279247" y="51722"/>
                  </a:cubicBezTo>
                  <a:lnTo>
                    <a:pt x="315757" y="0"/>
                  </a:lnTo>
                  <a:lnTo>
                    <a:pt x="385470" y="14816"/>
                  </a:lnTo>
                  <a:lnTo>
                    <a:pt x="385470" y="14816"/>
                  </a:lnTo>
                  <a:close/>
                  <a:moveTo>
                    <a:pt x="254974" y="456637"/>
                  </a:moveTo>
                  <a:cubicBezTo>
                    <a:pt x="350150" y="476942"/>
                    <a:pt x="443740" y="416225"/>
                    <a:pt x="464045" y="321048"/>
                  </a:cubicBezTo>
                  <a:cubicBezTo>
                    <a:pt x="484350" y="225871"/>
                    <a:pt x="423633" y="132282"/>
                    <a:pt x="328456" y="111977"/>
                  </a:cubicBezTo>
                  <a:cubicBezTo>
                    <a:pt x="233279" y="91671"/>
                    <a:pt x="139690" y="152389"/>
                    <a:pt x="119385" y="247566"/>
                  </a:cubicBezTo>
                  <a:cubicBezTo>
                    <a:pt x="99079" y="342742"/>
                    <a:pt x="159797" y="436332"/>
                    <a:pt x="254974" y="456637"/>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58" name="Freeform: Shape 67">
              <a:extLst>
                <a:ext uri="{FF2B5EF4-FFF2-40B4-BE49-F238E27FC236}">
                  <a16:creationId xmlns:a16="http://schemas.microsoft.com/office/drawing/2014/main" id="{36F81146-A0E2-BA64-CA67-D9311855AD81}"/>
                </a:ext>
              </a:extLst>
            </p:cNvPr>
            <p:cNvSpPr/>
            <p:nvPr/>
          </p:nvSpPr>
          <p:spPr>
            <a:xfrm>
              <a:off x="5119486" y="1161706"/>
              <a:ext cx="662939" cy="544200"/>
            </a:xfrm>
            <a:custGeom>
              <a:avLst/>
              <a:gdLst>
                <a:gd name="connsiteX0" fmla="*/ 496189 w 643998"/>
                <a:gd name="connsiteY0" fmla="*/ 118855 h 528652"/>
                <a:gd name="connsiteX1" fmla="*/ 515899 w 643998"/>
                <a:gd name="connsiteY1" fmla="*/ 89092 h 528652"/>
                <a:gd name="connsiteX2" fmla="*/ 518347 w 643998"/>
                <a:gd name="connsiteY2" fmla="*/ 86975 h 528652"/>
                <a:gd name="connsiteX3" fmla="*/ 606116 w 643998"/>
                <a:gd name="connsiteY3" fmla="*/ 46762 h 528652"/>
                <a:gd name="connsiteX4" fmla="*/ 612994 w 643998"/>
                <a:gd name="connsiteY4" fmla="*/ 48283 h 528652"/>
                <a:gd name="connsiteX5" fmla="*/ 613457 w 643998"/>
                <a:gd name="connsiteY5" fmla="*/ 55360 h 528652"/>
                <a:gd name="connsiteX6" fmla="*/ 585149 w 643998"/>
                <a:gd name="connsiteY6" fmla="*/ 97690 h 528652"/>
                <a:gd name="connsiteX7" fmla="*/ 639120 w 643998"/>
                <a:gd name="connsiteY7" fmla="*/ 106950 h 528652"/>
                <a:gd name="connsiteX8" fmla="*/ 643948 w 643998"/>
                <a:gd name="connsiteY8" fmla="*/ 111977 h 528652"/>
                <a:gd name="connsiteX9" fmla="*/ 640575 w 643998"/>
                <a:gd name="connsiteY9" fmla="*/ 118062 h 528652"/>
                <a:gd name="connsiteX10" fmla="*/ 551417 w 643998"/>
                <a:gd name="connsiteY10" fmla="*/ 158871 h 528652"/>
                <a:gd name="connsiteX11" fmla="*/ 547978 w 643998"/>
                <a:gd name="connsiteY11" fmla="*/ 159334 h 528652"/>
                <a:gd name="connsiteX12" fmla="*/ 508558 w 643998"/>
                <a:gd name="connsiteY12" fmla="*/ 152389 h 528652"/>
                <a:gd name="connsiteX13" fmla="*/ 383022 w 643998"/>
                <a:gd name="connsiteY13" fmla="*/ 209865 h 528652"/>
                <a:gd name="connsiteX14" fmla="*/ 393406 w 643998"/>
                <a:gd name="connsiteY14" fmla="*/ 232552 h 528652"/>
                <a:gd name="connsiteX15" fmla="*/ 393208 w 643998"/>
                <a:gd name="connsiteY15" fmla="*/ 237049 h 528652"/>
                <a:gd name="connsiteX16" fmla="*/ 389504 w 643998"/>
                <a:gd name="connsiteY16" fmla="*/ 239496 h 528652"/>
                <a:gd name="connsiteX17" fmla="*/ 256495 w 643998"/>
                <a:gd name="connsiteY17" fmla="*/ 254378 h 528652"/>
                <a:gd name="connsiteX18" fmla="*/ 250476 w 643998"/>
                <a:gd name="connsiteY18" fmla="*/ 250939 h 528652"/>
                <a:gd name="connsiteX19" fmla="*/ 251799 w 643998"/>
                <a:gd name="connsiteY19" fmla="*/ 244192 h 528652"/>
                <a:gd name="connsiteX20" fmla="*/ 349026 w 643998"/>
                <a:gd name="connsiteY20" fmla="*/ 154175 h 528652"/>
                <a:gd name="connsiteX21" fmla="*/ 354185 w 643998"/>
                <a:gd name="connsiteY21" fmla="*/ 152720 h 528652"/>
                <a:gd name="connsiteX22" fmla="*/ 358352 w 643998"/>
                <a:gd name="connsiteY22" fmla="*/ 156027 h 528652"/>
                <a:gd name="connsiteX23" fmla="*/ 368141 w 643998"/>
                <a:gd name="connsiteY23" fmla="*/ 177456 h 528652"/>
                <a:gd name="connsiteX24" fmla="*/ 496189 w 643998"/>
                <a:gd name="connsiteY24" fmla="*/ 118855 h 528652"/>
                <a:gd name="connsiteX25" fmla="*/ 496189 w 643998"/>
                <a:gd name="connsiteY25" fmla="*/ 118855 h 528652"/>
                <a:gd name="connsiteX26" fmla="*/ 247566 w 643998"/>
                <a:gd name="connsiteY26" fmla="*/ 135391 h 528652"/>
                <a:gd name="connsiteX27" fmla="*/ 136383 w 643998"/>
                <a:gd name="connsiteY27" fmla="*/ 246573 h 528652"/>
                <a:gd name="connsiteX28" fmla="*/ 247566 w 643998"/>
                <a:gd name="connsiteY28" fmla="*/ 357756 h 528652"/>
                <a:gd name="connsiteX29" fmla="*/ 356566 w 643998"/>
                <a:gd name="connsiteY29" fmla="*/ 268863 h 528652"/>
                <a:gd name="connsiteX30" fmla="*/ 296576 w 643998"/>
                <a:gd name="connsiteY30" fmla="*/ 275543 h 528652"/>
                <a:gd name="connsiteX31" fmla="*/ 247698 w 643998"/>
                <a:gd name="connsiteY31" fmla="*/ 303322 h 528652"/>
                <a:gd name="connsiteX32" fmla="*/ 190751 w 643998"/>
                <a:gd name="connsiteY32" fmla="*/ 246375 h 528652"/>
                <a:gd name="connsiteX33" fmla="*/ 247698 w 643998"/>
                <a:gd name="connsiteY33" fmla="*/ 189428 h 528652"/>
                <a:gd name="connsiteX34" fmla="*/ 268863 w 643998"/>
                <a:gd name="connsiteY34" fmla="*/ 193462 h 528652"/>
                <a:gd name="connsiteX35" fmla="*/ 310598 w 643998"/>
                <a:gd name="connsiteY35" fmla="*/ 154770 h 528652"/>
                <a:gd name="connsiteX36" fmla="*/ 247632 w 643998"/>
                <a:gd name="connsiteY36" fmla="*/ 135258 h 528652"/>
                <a:gd name="connsiteX37" fmla="*/ 247632 w 643998"/>
                <a:gd name="connsiteY37" fmla="*/ 135258 h 528652"/>
                <a:gd name="connsiteX38" fmla="*/ 352465 w 643998"/>
                <a:gd name="connsiteY38" fmla="*/ 472048 h 528652"/>
                <a:gd name="connsiteX39" fmla="*/ 395523 w 643998"/>
                <a:gd name="connsiteY39" fmla="*/ 517090 h 528652"/>
                <a:gd name="connsiteX40" fmla="*/ 447973 w 643998"/>
                <a:gd name="connsiteY40" fmla="*/ 464640 h 528652"/>
                <a:gd name="connsiteX41" fmla="*/ 414241 w 643998"/>
                <a:gd name="connsiteY41" fmla="*/ 430908 h 528652"/>
                <a:gd name="connsiteX42" fmla="*/ 495330 w 643998"/>
                <a:gd name="connsiteY42" fmla="*/ 247632 h 528652"/>
                <a:gd name="connsiteX43" fmla="*/ 488517 w 643998"/>
                <a:gd name="connsiteY43" fmla="*/ 189758 h 528652"/>
                <a:gd name="connsiteX44" fmla="*/ 434149 w 643998"/>
                <a:gd name="connsiteY44" fmla="*/ 214627 h 528652"/>
                <a:gd name="connsiteX45" fmla="*/ 436993 w 643998"/>
                <a:gd name="connsiteY45" fmla="*/ 247301 h 528652"/>
                <a:gd name="connsiteX46" fmla="*/ 247698 w 643998"/>
                <a:gd name="connsiteY46" fmla="*/ 436596 h 528652"/>
                <a:gd name="connsiteX47" fmla="*/ 58403 w 643998"/>
                <a:gd name="connsiteY47" fmla="*/ 247301 h 528652"/>
                <a:gd name="connsiteX48" fmla="*/ 247698 w 643998"/>
                <a:gd name="connsiteY48" fmla="*/ 58006 h 528652"/>
                <a:gd name="connsiteX49" fmla="*/ 399888 w 643998"/>
                <a:gd name="connsiteY49" fmla="*/ 134795 h 528652"/>
                <a:gd name="connsiteX50" fmla="*/ 453727 w 643998"/>
                <a:gd name="connsiteY50" fmla="*/ 110191 h 528652"/>
                <a:gd name="connsiteX51" fmla="*/ 291483 w 643998"/>
                <a:gd name="connsiteY51" fmla="*/ 3836 h 528652"/>
                <a:gd name="connsiteX52" fmla="*/ 247698 w 643998"/>
                <a:gd name="connsiteY52" fmla="*/ 0 h 528652"/>
                <a:gd name="connsiteX53" fmla="*/ 0 w 643998"/>
                <a:gd name="connsiteY53" fmla="*/ 247632 h 528652"/>
                <a:gd name="connsiteX54" fmla="*/ 81486 w 643998"/>
                <a:gd name="connsiteY54" fmla="*/ 431305 h 528652"/>
                <a:gd name="connsiteX55" fmla="*/ 48151 w 643998"/>
                <a:gd name="connsiteY55" fmla="*/ 464640 h 528652"/>
                <a:gd name="connsiteX56" fmla="*/ 100601 w 643998"/>
                <a:gd name="connsiteY56" fmla="*/ 517090 h 528652"/>
                <a:gd name="connsiteX57" fmla="*/ 143460 w 643998"/>
                <a:gd name="connsiteY57" fmla="*/ 472379 h 528652"/>
                <a:gd name="connsiteX58" fmla="*/ 247632 w 643998"/>
                <a:gd name="connsiteY58" fmla="*/ 495330 h 528652"/>
                <a:gd name="connsiteX59" fmla="*/ 352465 w 643998"/>
                <a:gd name="connsiteY59" fmla="*/ 472048 h 52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3998" h="528652">
                  <a:moveTo>
                    <a:pt x="496189" y="118855"/>
                  </a:moveTo>
                  <a:lnTo>
                    <a:pt x="515899" y="89092"/>
                  </a:lnTo>
                  <a:cubicBezTo>
                    <a:pt x="516561" y="88100"/>
                    <a:pt x="517288" y="87505"/>
                    <a:pt x="518347" y="86975"/>
                  </a:cubicBezTo>
                  <a:lnTo>
                    <a:pt x="606116" y="46762"/>
                  </a:lnTo>
                  <a:cubicBezTo>
                    <a:pt x="608497" y="45637"/>
                    <a:pt x="611275" y="46299"/>
                    <a:pt x="612994" y="48283"/>
                  </a:cubicBezTo>
                  <a:cubicBezTo>
                    <a:pt x="614714" y="50333"/>
                    <a:pt x="614912" y="53111"/>
                    <a:pt x="613457" y="55360"/>
                  </a:cubicBezTo>
                  <a:lnTo>
                    <a:pt x="585149" y="97690"/>
                  </a:lnTo>
                  <a:lnTo>
                    <a:pt x="639120" y="106950"/>
                  </a:lnTo>
                  <a:cubicBezTo>
                    <a:pt x="641700" y="107413"/>
                    <a:pt x="643618" y="109397"/>
                    <a:pt x="643948" y="111977"/>
                  </a:cubicBezTo>
                  <a:cubicBezTo>
                    <a:pt x="644279" y="114556"/>
                    <a:pt x="642956" y="117003"/>
                    <a:pt x="640575" y="118062"/>
                  </a:cubicBezTo>
                  <a:lnTo>
                    <a:pt x="551417" y="158871"/>
                  </a:lnTo>
                  <a:cubicBezTo>
                    <a:pt x="550293" y="159400"/>
                    <a:pt x="549168" y="159532"/>
                    <a:pt x="547978" y="159334"/>
                  </a:cubicBezTo>
                  <a:lnTo>
                    <a:pt x="508558" y="152389"/>
                  </a:lnTo>
                  <a:lnTo>
                    <a:pt x="383022" y="209865"/>
                  </a:lnTo>
                  <a:lnTo>
                    <a:pt x="393406" y="232552"/>
                  </a:lnTo>
                  <a:cubicBezTo>
                    <a:pt x="394068" y="234007"/>
                    <a:pt x="394002" y="235594"/>
                    <a:pt x="393208" y="237049"/>
                  </a:cubicBezTo>
                  <a:cubicBezTo>
                    <a:pt x="392414" y="238438"/>
                    <a:pt x="391091" y="239298"/>
                    <a:pt x="389504" y="239496"/>
                  </a:cubicBezTo>
                  <a:cubicBezTo>
                    <a:pt x="345190" y="244457"/>
                    <a:pt x="300875" y="249418"/>
                    <a:pt x="256495" y="254378"/>
                  </a:cubicBezTo>
                  <a:cubicBezTo>
                    <a:pt x="253915" y="254643"/>
                    <a:pt x="251600" y="253320"/>
                    <a:pt x="250476" y="250939"/>
                  </a:cubicBezTo>
                  <a:cubicBezTo>
                    <a:pt x="249418" y="248624"/>
                    <a:pt x="249947" y="245978"/>
                    <a:pt x="251799" y="244192"/>
                  </a:cubicBezTo>
                  <a:cubicBezTo>
                    <a:pt x="284208" y="214231"/>
                    <a:pt x="316617" y="184203"/>
                    <a:pt x="349026" y="154175"/>
                  </a:cubicBezTo>
                  <a:cubicBezTo>
                    <a:pt x="350415" y="152852"/>
                    <a:pt x="352267" y="152389"/>
                    <a:pt x="354185" y="152720"/>
                  </a:cubicBezTo>
                  <a:cubicBezTo>
                    <a:pt x="356103" y="153116"/>
                    <a:pt x="357558" y="154241"/>
                    <a:pt x="358352" y="156027"/>
                  </a:cubicBezTo>
                  <a:lnTo>
                    <a:pt x="368141" y="177456"/>
                  </a:lnTo>
                  <a:lnTo>
                    <a:pt x="496189" y="118855"/>
                  </a:lnTo>
                  <a:lnTo>
                    <a:pt x="496189" y="118855"/>
                  </a:lnTo>
                  <a:close/>
                  <a:moveTo>
                    <a:pt x="247566" y="135391"/>
                  </a:moveTo>
                  <a:cubicBezTo>
                    <a:pt x="186187" y="135391"/>
                    <a:pt x="136383" y="185195"/>
                    <a:pt x="136383" y="246573"/>
                  </a:cubicBezTo>
                  <a:cubicBezTo>
                    <a:pt x="136383" y="307952"/>
                    <a:pt x="186187" y="357756"/>
                    <a:pt x="247566" y="357756"/>
                  </a:cubicBezTo>
                  <a:cubicBezTo>
                    <a:pt x="301338" y="357756"/>
                    <a:pt x="346182" y="319593"/>
                    <a:pt x="356566" y="268863"/>
                  </a:cubicBezTo>
                  <a:lnTo>
                    <a:pt x="296576" y="275543"/>
                  </a:lnTo>
                  <a:cubicBezTo>
                    <a:pt x="286655" y="292211"/>
                    <a:pt x="268466" y="303322"/>
                    <a:pt x="247698" y="303322"/>
                  </a:cubicBezTo>
                  <a:cubicBezTo>
                    <a:pt x="216215" y="303322"/>
                    <a:pt x="190751" y="277858"/>
                    <a:pt x="190751" y="246375"/>
                  </a:cubicBezTo>
                  <a:cubicBezTo>
                    <a:pt x="190751" y="214892"/>
                    <a:pt x="216215" y="189428"/>
                    <a:pt x="247698" y="189428"/>
                  </a:cubicBezTo>
                  <a:cubicBezTo>
                    <a:pt x="255172" y="189428"/>
                    <a:pt x="262315" y="190883"/>
                    <a:pt x="268863" y="193462"/>
                  </a:cubicBezTo>
                  <a:lnTo>
                    <a:pt x="310598" y="154770"/>
                  </a:lnTo>
                  <a:cubicBezTo>
                    <a:pt x="292674" y="142468"/>
                    <a:pt x="270979" y="135258"/>
                    <a:pt x="247632" y="135258"/>
                  </a:cubicBezTo>
                  <a:lnTo>
                    <a:pt x="247632" y="135258"/>
                  </a:lnTo>
                  <a:close/>
                  <a:moveTo>
                    <a:pt x="352465" y="472048"/>
                  </a:moveTo>
                  <a:cubicBezTo>
                    <a:pt x="358881" y="483490"/>
                    <a:pt x="385073" y="506706"/>
                    <a:pt x="395523" y="517090"/>
                  </a:cubicBezTo>
                  <a:cubicBezTo>
                    <a:pt x="429255" y="550888"/>
                    <a:pt x="482498" y="499166"/>
                    <a:pt x="447973" y="464640"/>
                  </a:cubicBezTo>
                  <a:lnTo>
                    <a:pt x="414241" y="430908"/>
                  </a:lnTo>
                  <a:cubicBezTo>
                    <a:pt x="464045" y="385602"/>
                    <a:pt x="495330" y="320254"/>
                    <a:pt x="495330" y="247632"/>
                  </a:cubicBezTo>
                  <a:cubicBezTo>
                    <a:pt x="495330" y="227723"/>
                    <a:pt x="492949" y="208344"/>
                    <a:pt x="488517" y="189758"/>
                  </a:cubicBezTo>
                  <a:lnTo>
                    <a:pt x="434149" y="214627"/>
                  </a:lnTo>
                  <a:cubicBezTo>
                    <a:pt x="436001" y="225276"/>
                    <a:pt x="436993" y="236189"/>
                    <a:pt x="436993" y="247301"/>
                  </a:cubicBezTo>
                  <a:cubicBezTo>
                    <a:pt x="436993" y="351870"/>
                    <a:pt x="352267" y="436596"/>
                    <a:pt x="247698" y="436596"/>
                  </a:cubicBezTo>
                  <a:cubicBezTo>
                    <a:pt x="143129" y="436596"/>
                    <a:pt x="58403" y="351870"/>
                    <a:pt x="58403" y="247301"/>
                  </a:cubicBezTo>
                  <a:cubicBezTo>
                    <a:pt x="58403" y="142732"/>
                    <a:pt x="143129" y="58006"/>
                    <a:pt x="247698" y="58006"/>
                  </a:cubicBezTo>
                  <a:cubicBezTo>
                    <a:pt x="310069" y="58006"/>
                    <a:pt x="365429" y="88232"/>
                    <a:pt x="399888" y="134795"/>
                  </a:cubicBezTo>
                  <a:lnTo>
                    <a:pt x="453727" y="110191"/>
                  </a:lnTo>
                  <a:cubicBezTo>
                    <a:pt x="417019" y="55294"/>
                    <a:pt x="359013" y="15874"/>
                    <a:pt x="291483" y="3836"/>
                  </a:cubicBezTo>
                  <a:cubicBezTo>
                    <a:pt x="276998" y="1257"/>
                    <a:pt x="262381" y="0"/>
                    <a:pt x="247698" y="0"/>
                  </a:cubicBezTo>
                  <a:cubicBezTo>
                    <a:pt x="114622" y="0"/>
                    <a:pt x="0" y="107215"/>
                    <a:pt x="0" y="247632"/>
                  </a:cubicBezTo>
                  <a:cubicBezTo>
                    <a:pt x="0" y="320453"/>
                    <a:pt x="31483" y="385999"/>
                    <a:pt x="81486" y="431305"/>
                  </a:cubicBezTo>
                  <a:lnTo>
                    <a:pt x="48151" y="464640"/>
                  </a:lnTo>
                  <a:cubicBezTo>
                    <a:pt x="13228" y="499563"/>
                    <a:pt x="65612" y="552145"/>
                    <a:pt x="100601" y="517090"/>
                  </a:cubicBezTo>
                  <a:cubicBezTo>
                    <a:pt x="111051" y="506640"/>
                    <a:pt x="136978" y="483821"/>
                    <a:pt x="143460" y="472379"/>
                  </a:cubicBezTo>
                  <a:cubicBezTo>
                    <a:pt x="175141" y="487062"/>
                    <a:pt x="210395" y="495330"/>
                    <a:pt x="247632" y="495330"/>
                  </a:cubicBezTo>
                  <a:cubicBezTo>
                    <a:pt x="284869" y="495330"/>
                    <a:pt x="320651" y="486996"/>
                    <a:pt x="352465" y="472048"/>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59" name="Freeform: Shape 68">
              <a:extLst>
                <a:ext uri="{FF2B5EF4-FFF2-40B4-BE49-F238E27FC236}">
                  <a16:creationId xmlns:a16="http://schemas.microsoft.com/office/drawing/2014/main" id="{FC5E288B-5DED-B377-8EE0-789D8F2B305E}"/>
                </a:ext>
              </a:extLst>
            </p:cNvPr>
            <p:cNvSpPr/>
            <p:nvPr/>
          </p:nvSpPr>
          <p:spPr>
            <a:xfrm>
              <a:off x="4729387" y="781627"/>
              <a:ext cx="1276343" cy="1269331"/>
            </a:xfrm>
            <a:custGeom>
              <a:avLst/>
              <a:gdLst>
                <a:gd name="connsiteX0" fmla="*/ 790715 w 1239877"/>
                <a:gd name="connsiteY0" fmla="*/ 17858 h 1233065"/>
                <a:gd name="connsiteX1" fmla="*/ 806787 w 1239877"/>
                <a:gd name="connsiteY1" fmla="*/ 98285 h 1233065"/>
                <a:gd name="connsiteX2" fmla="*/ 878881 w 1239877"/>
                <a:gd name="connsiteY2" fmla="*/ 130430 h 1233065"/>
                <a:gd name="connsiteX3" fmla="*/ 949387 w 1239877"/>
                <a:gd name="connsiteY3" fmla="*/ 88629 h 1233065"/>
                <a:gd name="connsiteX4" fmla="*/ 1018504 w 1239877"/>
                <a:gd name="connsiteY4" fmla="*/ 138896 h 1233065"/>
                <a:gd name="connsiteX5" fmla="*/ 1000382 w 1239877"/>
                <a:gd name="connsiteY5" fmla="*/ 219257 h 1233065"/>
                <a:gd name="connsiteX6" fmla="*/ 1052567 w 1239877"/>
                <a:gd name="connsiteY6" fmla="*/ 277660 h 1233065"/>
                <a:gd name="connsiteX7" fmla="*/ 1134714 w 1239877"/>
                <a:gd name="connsiteY7" fmla="*/ 268069 h 1233065"/>
                <a:gd name="connsiteX8" fmla="*/ 1177441 w 1239877"/>
                <a:gd name="connsiteY8" fmla="*/ 342081 h 1233065"/>
                <a:gd name="connsiteX9" fmla="*/ 1127703 w 1239877"/>
                <a:gd name="connsiteY9" fmla="*/ 408751 h 1233065"/>
                <a:gd name="connsiteX10" fmla="*/ 1151381 w 1239877"/>
                <a:gd name="connsiteY10" fmla="*/ 482498 h 1233065"/>
                <a:gd name="connsiteX11" fmla="*/ 1231015 w 1239877"/>
                <a:gd name="connsiteY11" fmla="*/ 507367 h 1233065"/>
                <a:gd name="connsiteX12" fmla="*/ 1239878 w 1239877"/>
                <a:gd name="connsiteY12" fmla="*/ 592358 h 1233065"/>
                <a:gd name="connsiteX13" fmla="*/ 1166462 w 1239877"/>
                <a:gd name="connsiteY13" fmla="*/ 633564 h 1233065"/>
                <a:gd name="connsiteX14" fmla="*/ 1158062 w 1239877"/>
                <a:gd name="connsiteY14" fmla="*/ 709229 h 1233065"/>
                <a:gd name="connsiteX15" fmla="*/ 1221623 w 1239877"/>
                <a:gd name="connsiteY15" fmla="*/ 765185 h 1233065"/>
                <a:gd name="connsiteX16" fmla="*/ 1195167 w 1239877"/>
                <a:gd name="connsiteY16" fmla="*/ 846406 h 1233065"/>
                <a:gd name="connsiteX17" fmla="*/ 1110242 w 1239877"/>
                <a:gd name="connsiteY17" fmla="*/ 854277 h 1233065"/>
                <a:gd name="connsiteX18" fmla="*/ 1072475 w 1239877"/>
                <a:gd name="connsiteY18" fmla="*/ 919029 h 1233065"/>
                <a:gd name="connsiteX19" fmla="*/ 1108191 w 1239877"/>
                <a:gd name="connsiteY19" fmla="*/ 996876 h 1233065"/>
                <a:gd name="connsiteX20" fmla="*/ 1050980 w 1239877"/>
                <a:gd name="connsiteY20" fmla="*/ 1060306 h 1233065"/>
                <a:gd name="connsiteX21" fmla="*/ 969163 w 1239877"/>
                <a:gd name="connsiteY21" fmla="*/ 1032593 h 1233065"/>
                <a:gd name="connsiteX22" fmla="*/ 909372 w 1239877"/>
                <a:gd name="connsiteY22" fmla="*/ 1075650 h 1233065"/>
                <a:gd name="connsiteX23" fmla="*/ 910364 w 1239877"/>
                <a:gd name="connsiteY23" fmla="*/ 1162361 h 1233065"/>
                <a:gd name="connsiteX24" fmla="*/ 832318 w 1239877"/>
                <a:gd name="connsiteY24" fmla="*/ 1197085 h 1233065"/>
                <a:gd name="connsiteX25" fmla="*/ 768359 w 1239877"/>
                <a:gd name="connsiteY25" fmla="*/ 1138021 h 1233065"/>
                <a:gd name="connsiteX26" fmla="*/ 696861 w 1239877"/>
                <a:gd name="connsiteY26" fmla="*/ 1153101 h 1233065"/>
                <a:gd name="connsiteX27" fmla="*/ 662335 w 1239877"/>
                <a:gd name="connsiteY27" fmla="*/ 1233066 h 1233065"/>
                <a:gd name="connsiteX28" fmla="*/ 576881 w 1239877"/>
                <a:gd name="connsiteY28" fmla="*/ 1233066 h 1233065"/>
                <a:gd name="connsiteX29" fmla="*/ 542290 w 1239877"/>
                <a:gd name="connsiteY29" fmla="*/ 1152705 h 1233065"/>
                <a:gd name="connsiteX30" fmla="*/ 506507 w 1239877"/>
                <a:gd name="connsiteY30" fmla="*/ 1146355 h 1233065"/>
                <a:gd name="connsiteX31" fmla="*/ 471254 w 1239877"/>
                <a:gd name="connsiteY31" fmla="*/ 1137558 h 1233065"/>
                <a:gd name="connsiteX32" fmla="*/ 406899 w 1239877"/>
                <a:gd name="connsiteY32" fmla="*/ 1196820 h 1233065"/>
                <a:gd name="connsiteX33" fmla="*/ 328853 w 1239877"/>
                <a:gd name="connsiteY33" fmla="*/ 1162030 h 1233065"/>
                <a:gd name="connsiteX34" fmla="*/ 329977 w 1239877"/>
                <a:gd name="connsiteY34" fmla="*/ 1074923 h 1233065"/>
                <a:gd name="connsiteX35" fmla="*/ 270847 w 1239877"/>
                <a:gd name="connsiteY35" fmla="*/ 1031997 h 1233065"/>
                <a:gd name="connsiteX36" fmla="*/ 188369 w 1239877"/>
                <a:gd name="connsiteY36" fmla="*/ 1059843 h 1233065"/>
                <a:gd name="connsiteX37" fmla="*/ 131224 w 1239877"/>
                <a:gd name="connsiteY37" fmla="*/ 996347 h 1233065"/>
                <a:gd name="connsiteX38" fmla="*/ 167469 w 1239877"/>
                <a:gd name="connsiteY38" fmla="*/ 917573 h 1233065"/>
                <a:gd name="connsiteX39" fmla="*/ 130496 w 1239877"/>
                <a:gd name="connsiteY39" fmla="*/ 853880 h 1233065"/>
                <a:gd name="connsiteX40" fmla="*/ 44447 w 1239877"/>
                <a:gd name="connsiteY40" fmla="*/ 845810 h 1233065"/>
                <a:gd name="connsiteX41" fmla="*/ 18056 w 1239877"/>
                <a:gd name="connsiteY41" fmla="*/ 764523 h 1233065"/>
                <a:gd name="connsiteX42" fmla="*/ 82412 w 1239877"/>
                <a:gd name="connsiteY42" fmla="*/ 708039 h 1233065"/>
                <a:gd name="connsiteX43" fmla="*/ 74342 w 1239877"/>
                <a:gd name="connsiteY43" fmla="*/ 633564 h 1233065"/>
                <a:gd name="connsiteX44" fmla="*/ 0 w 1239877"/>
                <a:gd name="connsiteY44" fmla="*/ 591763 h 1233065"/>
                <a:gd name="connsiteX45" fmla="*/ 8995 w 1239877"/>
                <a:gd name="connsiteY45" fmla="*/ 506838 h 1233065"/>
                <a:gd name="connsiteX46" fmla="*/ 89819 w 1239877"/>
                <a:gd name="connsiteY46" fmla="*/ 481638 h 1233065"/>
                <a:gd name="connsiteX47" fmla="*/ 113035 w 1239877"/>
                <a:gd name="connsiteY47" fmla="*/ 409148 h 1233065"/>
                <a:gd name="connsiteX48" fmla="*/ 62768 w 1239877"/>
                <a:gd name="connsiteY48" fmla="*/ 341552 h 1233065"/>
                <a:gd name="connsiteX49" fmla="*/ 105561 w 1239877"/>
                <a:gd name="connsiteY49" fmla="*/ 267606 h 1233065"/>
                <a:gd name="connsiteX50" fmla="*/ 188369 w 1239877"/>
                <a:gd name="connsiteY50" fmla="*/ 277329 h 1233065"/>
                <a:gd name="connsiteX51" fmla="*/ 240092 w 1239877"/>
                <a:gd name="connsiteY51" fmla="*/ 219654 h 1233065"/>
                <a:gd name="connsiteX52" fmla="*/ 221903 w 1239877"/>
                <a:gd name="connsiteY52" fmla="*/ 138499 h 1233065"/>
                <a:gd name="connsiteX53" fmla="*/ 291020 w 1239877"/>
                <a:gd name="connsiteY53" fmla="*/ 88298 h 1233065"/>
                <a:gd name="connsiteX54" fmla="*/ 362122 w 1239877"/>
                <a:gd name="connsiteY54" fmla="*/ 130496 h 1233065"/>
                <a:gd name="connsiteX55" fmla="*/ 433620 w 1239877"/>
                <a:gd name="connsiteY55" fmla="*/ 98484 h 1233065"/>
                <a:gd name="connsiteX56" fmla="*/ 449824 w 1239877"/>
                <a:gd name="connsiteY56" fmla="*/ 17726 h 1233065"/>
                <a:gd name="connsiteX57" fmla="*/ 533427 w 1239877"/>
                <a:gd name="connsiteY57" fmla="*/ 0 h 1233065"/>
                <a:gd name="connsiteX58" fmla="*/ 580784 w 1239877"/>
                <a:gd name="connsiteY58" fmla="*/ 66935 h 1233065"/>
                <a:gd name="connsiteX59" fmla="*/ 659756 w 1239877"/>
                <a:gd name="connsiteY59" fmla="*/ 66935 h 1233065"/>
                <a:gd name="connsiteX60" fmla="*/ 707179 w 1239877"/>
                <a:gd name="connsiteY60" fmla="*/ 66 h 1233065"/>
                <a:gd name="connsiteX61" fmla="*/ 790715 w 1239877"/>
                <a:gd name="connsiteY61" fmla="*/ 17858 h 1233065"/>
                <a:gd name="connsiteX62" fmla="*/ 790715 w 1239877"/>
                <a:gd name="connsiteY62" fmla="*/ 17858 h 1233065"/>
                <a:gd name="connsiteX63" fmla="*/ 530516 w 1239877"/>
                <a:gd name="connsiteY63" fmla="*/ 1033717 h 1233065"/>
                <a:gd name="connsiteX64" fmla="*/ 1042249 w 1239877"/>
                <a:gd name="connsiteY64" fmla="*/ 701822 h 1233065"/>
                <a:gd name="connsiteX65" fmla="*/ 710354 w 1239877"/>
                <a:gd name="connsiteY65" fmla="*/ 190089 h 1233065"/>
                <a:gd name="connsiteX66" fmla="*/ 198687 w 1239877"/>
                <a:gd name="connsiteY66" fmla="*/ 521984 h 1233065"/>
                <a:gd name="connsiteX67" fmla="*/ 530582 w 1239877"/>
                <a:gd name="connsiteY67" fmla="*/ 1033717 h 123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877" h="1233065">
                  <a:moveTo>
                    <a:pt x="790715" y="17858"/>
                  </a:moveTo>
                  <a:lnTo>
                    <a:pt x="806787" y="98285"/>
                  </a:lnTo>
                  <a:cubicBezTo>
                    <a:pt x="831855" y="107347"/>
                    <a:pt x="855930" y="118128"/>
                    <a:pt x="878881" y="130430"/>
                  </a:cubicBezTo>
                  <a:lnTo>
                    <a:pt x="949387" y="88629"/>
                  </a:lnTo>
                  <a:lnTo>
                    <a:pt x="1018504" y="138896"/>
                  </a:lnTo>
                  <a:lnTo>
                    <a:pt x="1000382" y="219257"/>
                  </a:lnTo>
                  <a:cubicBezTo>
                    <a:pt x="1019166" y="237446"/>
                    <a:pt x="1036627" y="257024"/>
                    <a:pt x="1052567" y="277660"/>
                  </a:cubicBezTo>
                  <a:lnTo>
                    <a:pt x="1134714" y="268069"/>
                  </a:lnTo>
                  <a:lnTo>
                    <a:pt x="1177441" y="342081"/>
                  </a:lnTo>
                  <a:lnTo>
                    <a:pt x="1127703" y="408751"/>
                  </a:lnTo>
                  <a:cubicBezTo>
                    <a:pt x="1137294" y="432628"/>
                    <a:pt x="1145230" y="457299"/>
                    <a:pt x="1151381" y="482498"/>
                  </a:cubicBezTo>
                  <a:lnTo>
                    <a:pt x="1231015" y="507367"/>
                  </a:lnTo>
                  <a:lnTo>
                    <a:pt x="1239878" y="592358"/>
                  </a:lnTo>
                  <a:lnTo>
                    <a:pt x="1166462" y="633564"/>
                  </a:lnTo>
                  <a:cubicBezTo>
                    <a:pt x="1165404" y="658632"/>
                    <a:pt x="1162692" y="683897"/>
                    <a:pt x="1158062" y="709229"/>
                  </a:cubicBezTo>
                  <a:lnTo>
                    <a:pt x="1221623" y="765185"/>
                  </a:lnTo>
                  <a:lnTo>
                    <a:pt x="1195167" y="846406"/>
                  </a:lnTo>
                  <a:lnTo>
                    <a:pt x="1110242" y="854277"/>
                  </a:lnTo>
                  <a:cubicBezTo>
                    <a:pt x="1099130" y="876897"/>
                    <a:pt x="1086431" y="898459"/>
                    <a:pt x="1072475" y="919029"/>
                  </a:cubicBezTo>
                  <a:lnTo>
                    <a:pt x="1108191" y="996876"/>
                  </a:lnTo>
                  <a:lnTo>
                    <a:pt x="1050980" y="1060306"/>
                  </a:lnTo>
                  <a:lnTo>
                    <a:pt x="969163" y="1032593"/>
                  </a:lnTo>
                  <a:cubicBezTo>
                    <a:pt x="950247" y="1048268"/>
                    <a:pt x="930272" y="1062621"/>
                    <a:pt x="909372" y="1075650"/>
                  </a:cubicBezTo>
                  <a:lnTo>
                    <a:pt x="910364" y="1162361"/>
                  </a:lnTo>
                  <a:lnTo>
                    <a:pt x="832318" y="1197085"/>
                  </a:lnTo>
                  <a:lnTo>
                    <a:pt x="768359" y="1138021"/>
                  </a:lnTo>
                  <a:cubicBezTo>
                    <a:pt x="745011" y="1144635"/>
                    <a:pt x="721135" y="1149662"/>
                    <a:pt x="696861" y="1153101"/>
                  </a:cubicBezTo>
                  <a:lnTo>
                    <a:pt x="662335" y="1233066"/>
                  </a:lnTo>
                  <a:lnTo>
                    <a:pt x="576881" y="1233066"/>
                  </a:lnTo>
                  <a:lnTo>
                    <a:pt x="542290" y="1152705"/>
                  </a:lnTo>
                  <a:cubicBezTo>
                    <a:pt x="530384" y="1150985"/>
                    <a:pt x="518479" y="1148868"/>
                    <a:pt x="506507" y="1146355"/>
                  </a:cubicBezTo>
                  <a:cubicBezTo>
                    <a:pt x="494536" y="1143776"/>
                    <a:pt x="482829" y="1140865"/>
                    <a:pt x="471254" y="1137558"/>
                  </a:cubicBezTo>
                  <a:lnTo>
                    <a:pt x="406899" y="1196820"/>
                  </a:lnTo>
                  <a:lnTo>
                    <a:pt x="328853" y="1162030"/>
                  </a:lnTo>
                  <a:lnTo>
                    <a:pt x="329977" y="1074923"/>
                  </a:lnTo>
                  <a:cubicBezTo>
                    <a:pt x="309209" y="1061893"/>
                    <a:pt x="289499" y="1047540"/>
                    <a:pt x="270847" y="1031997"/>
                  </a:cubicBezTo>
                  <a:lnTo>
                    <a:pt x="188369" y="1059843"/>
                  </a:lnTo>
                  <a:lnTo>
                    <a:pt x="131224" y="996347"/>
                  </a:lnTo>
                  <a:lnTo>
                    <a:pt x="167469" y="917573"/>
                  </a:lnTo>
                  <a:cubicBezTo>
                    <a:pt x="153778" y="897202"/>
                    <a:pt x="141343" y="875905"/>
                    <a:pt x="130496" y="853880"/>
                  </a:cubicBezTo>
                  <a:lnTo>
                    <a:pt x="44447" y="845810"/>
                  </a:lnTo>
                  <a:lnTo>
                    <a:pt x="18056" y="764523"/>
                  </a:lnTo>
                  <a:lnTo>
                    <a:pt x="82412" y="708039"/>
                  </a:lnTo>
                  <a:cubicBezTo>
                    <a:pt x="78046" y="683633"/>
                    <a:pt x="75334" y="658698"/>
                    <a:pt x="74342" y="633564"/>
                  </a:cubicBezTo>
                  <a:lnTo>
                    <a:pt x="0" y="591763"/>
                  </a:lnTo>
                  <a:lnTo>
                    <a:pt x="8995" y="506838"/>
                  </a:lnTo>
                  <a:lnTo>
                    <a:pt x="89819" y="481638"/>
                  </a:lnTo>
                  <a:cubicBezTo>
                    <a:pt x="95970" y="456637"/>
                    <a:pt x="103709" y="432430"/>
                    <a:pt x="113035" y="409148"/>
                  </a:cubicBezTo>
                  <a:lnTo>
                    <a:pt x="62768" y="341552"/>
                  </a:lnTo>
                  <a:lnTo>
                    <a:pt x="105561" y="267606"/>
                  </a:lnTo>
                  <a:lnTo>
                    <a:pt x="188369" y="277329"/>
                  </a:lnTo>
                  <a:cubicBezTo>
                    <a:pt x="204309" y="256825"/>
                    <a:pt x="221572" y="237578"/>
                    <a:pt x="240092" y="219654"/>
                  </a:cubicBezTo>
                  <a:lnTo>
                    <a:pt x="221903" y="138499"/>
                  </a:lnTo>
                  <a:lnTo>
                    <a:pt x="291020" y="88298"/>
                  </a:lnTo>
                  <a:lnTo>
                    <a:pt x="362122" y="130496"/>
                  </a:lnTo>
                  <a:cubicBezTo>
                    <a:pt x="385139" y="118194"/>
                    <a:pt x="409016" y="107479"/>
                    <a:pt x="433620" y="98484"/>
                  </a:cubicBezTo>
                  <a:lnTo>
                    <a:pt x="449824" y="17726"/>
                  </a:lnTo>
                  <a:lnTo>
                    <a:pt x="533427" y="0"/>
                  </a:lnTo>
                  <a:lnTo>
                    <a:pt x="580784" y="66935"/>
                  </a:lnTo>
                  <a:cubicBezTo>
                    <a:pt x="606777" y="65083"/>
                    <a:pt x="633167" y="65083"/>
                    <a:pt x="659756" y="66935"/>
                  </a:cubicBezTo>
                  <a:lnTo>
                    <a:pt x="707179" y="66"/>
                  </a:lnTo>
                  <a:lnTo>
                    <a:pt x="790715" y="17858"/>
                  </a:lnTo>
                  <a:lnTo>
                    <a:pt x="790715" y="17858"/>
                  </a:lnTo>
                  <a:close/>
                  <a:moveTo>
                    <a:pt x="530516" y="1033717"/>
                  </a:moveTo>
                  <a:cubicBezTo>
                    <a:pt x="763465" y="1083389"/>
                    <a:pt x="992577" y="934770"/>
                    <a:pt x="1042249" y="701822"/>
                  </a:cubicBezTo>
                  <a:cubicBezTo>
                    <a:pt x="1091921" y="468873"/>
                    <a:pt x="943302" y="239761"/>
                    <a:pt x="710354" y="190089"/>
                  </a:cubicBezTo>
                  <a:cubicBezTo>
                    <a:pt x="477405" y="140417"/>
                    <a:pt x="248293" y="289036"/>
                    <a:pt x="198687" y="521984"/>
                  </a:cubicBezTo>
                  <a:cubicBezTo>
                    <a:pt x="149016" y="754933"/>
                    <a:pt x="297634" y="984045"/>
                    <a:pt x="530582" y="1033717"/>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60" name="Freeform: Shape 69">
              <a:extLst>
                <a:ext uri="{FF2B5EF4-FFF2-40B4-BE49-F238E27FC236}">
                  <a16:creationId xmlns:a16="http://schemas.microsoft.com/office/drawing/2014/main" id="{DEEC3A67-D3D2-E813-5775-76D0CAFB95A2}"/>
                </a:ext>
              </a:extLst>
            </p:cNvPr>
            <p:cNvSpPr/>
            <p:nvPr/>
          </p:nvSpPr>
          <p:spPr>
            <a:xfrm>
              <a:off x="4064754" y="1215892"/>
              <a:ext cx="311631" cy="417231"/>
            </a:xfrm>
            <a:custGeom>
              <a:avLst/>
              <a:gdLst>
                <a:gd name="connsiteX0" fmla="*/ 19842 w 302727"/>
                <a:gd name="connsiteY0" fmla="*/ 405312 h 405311"/>
                <a:gd name="connsiteX1" fmla="*/ 282819 w 302727"/>
                <a:gd name="connsiteY1" fmla="*/ 405312 h 405311"/>
                <a:gd name="connsiteX2" fmla="*/ 302727 w 302727"/>
                <a:gd name="connsiteY2" fmla="*/ 385403 h 405311"/>
                <a:gd name="connsiteX3" fmla="*/ 302727 w 302727"/>
                <a:gd name="connsiteY3" fmla="*/ 35981 h 405311"/>
                <a:gd name="connsiteX4" fmla="*/ 282819 w 302727"/>
                <a:gd name="connsiteY4" fmla="*/ 16138 h 405311"/>
                <a:gd name="connsiteX5" fmla="*/ 214892 w 302727"/>
                <a:gd name="connsiteY5" fmla="*/ 16138 h 405311"/>
                <a:gd name="connsiteX6" fmla="*/ 214892 w 302727"/>
                <a:gd name="connsiteY6" fmla="*/ 51854 h 405311"/>
                <a:gd name="connsiteX7" fmla="*/ 265622 w 302727"/>
                <a:gd name="connsiteY7" fmla="*/ 51854 h 405311"/>
                <a:gd name="connsiteX8" fmla="*/ 265622 w 302727"/>
                <a:gd name="connsiteY8" fmla="*/ 369596 h 405311"/>
                <a:gd name="connsiteX9" fmla="*/ 37105 w 302727"/>
                <a:gd name="connsiteY9" fmla="*/ 369596 h 405311"/>
                <a:gd name="connsiteX10" fmla="*/ 37105 w 302727"/>
                <a:gd name="connsiteY10" fmla="*/ 51854 h 405311"/>
                <a:gd name="connsiteX11" fmla="*/ 87835 w 302727"/>
                <a:gd name="connsiteY11" fmla="*/ 51854 h 405311"/>
                <a:gd name="connsiteX12" fmla="*/ 87835 w 302727"/>
                <a:gd name="connsiteY12" fmla="*/ 16138 h 405311"/>
                <a:gd name="connsiteX13" fmla="*/ 19908 w 302727"/>
                <a:gd name="connsiteY13" fmla="*/ 16138 h 405311"/>
                <a:gd name="connsiteX14" fmla="*/ 0 w 302727"/>
                <a:gd name="connsiteY14" fmla="*/ 35981 h 405311"/>
                <a:gd name="connsiteX15" fmla="*/ 0 w 302727"/>
                <a:gd name="connsiteY15" fmla="*/ 385403 h 405311"/>
                <a:gd name="connsiteX16" fmla="*/ 19908 w 302727"/>
                <a:gd name="connsiteY16" fmla="*/ 405312 h 405311"/>
                <a:gd name="connsiteX17" fmla="*/ 19908 w 302727"/>
                <a:gd name="connsiteY17" fmla="*/ 405312 h 405311"/>
                <a:gd name="connsiteX18" fmla="*/ 192007 w 302727"/>
                <a:gd name="connsiteY18" fmla="*/ 0 h 405311"/>
                <a:gd name="connsiteX19" fmla="*/ 203780 w 302727"/>
                <a:gd name="connsiteY19" fmla="*/ 3968 h 405311"/>
                <a:gd name="connsiteX20" fmla="*/ 208344 w 302727"/>
                <a:gd name="connsiteY20" fmla="*/ 12831 h 405311"/>
                <a:gd name="connsiteX21" fmla="*/ 208344 w 302727"/>
                <a:gd name="connsiteY21" fmla="*/ 63165 h 405311"/>
                <a:gd name="connsiteX22" fmla="*/ 203780 w 302727"/>
                <a:gd name="connsiteY22" fmla="*/ 72027 h 405311"/>
                <a:gd name="connsiteX23" fmla="*/ 192007 w 302727"/>
                <a:gd name="connsiteY23" fmla="*/ 76062 h 405311"/>
                <a:gd name="connsiteX24" fmla="*/ 110720 w 302727"/>
                <a:gd name="connsiteY24" fmla="*/ 76062 h 405311"/>
                <a:gd name="connsiteX25" fmla="*/ 99013 w 302727"/>
                <a:gd name="connsiteY25" fmla="*/ 72027 h 405311"/>
                <a:gd name="connsiteX26" fmla="*/ 94449 w 302727"/>
                <a:gd name="connsiteY26" fmla="*/ 63165 h 405311"/>
                <a:gd name="connsiteX27" fmla="*/ 94449 w 302727"/>
                <a:gd name="connsiteY27" fmla="*/ 12831 h 405311"/>
                <a:gd name="connsiteX28" fmla="*/ 99013 w 302727"/>
                <a:gd name="connsiteY28" fmla="*/ 3968 h 405311"/>
                <a:gd name="connsiteX29" fmla="*/ 110720 w 302727"/>
                <a:gd name="connsiteY29" fmla="*/ 0 h 405311"/>
                <a:gd name="connsiteX30" fmla="*/ 192007 w 302727"/>
                <a:gd name="connsiteY30" fmla="*/ 0 h 405311"/>
                <a:gd name="connsiteX31" fmla="*/ 121633 w 302727"/>
                <a:gd name="connsiteY31" fmla="*/ 16469 h 405311"/>
                <a:gd name="connsiteX32" fmla="*/ 181094 w 302727"/>
                <a:gd name="connsiteY32" fmla="*/ 16469 h 405311"/>
                <a:gd name="connsiteX33" fmla="*/ 190883 w 302727"/>
                <a:gd name="connsiteY33" fmla="*/ 19842 h 405311"/>
                <a:gd name="connsiteX34" fmla="*/ 190883 w 302727"/>
                <a:gd name="connsiteY34" fmla="*/ 19842 h 405311"/>
                <a:gd name="connsiteX35" fmla="*/ 195314 w 302727"/>
                <a:gd name="connsiteY35" fmla="*/ 28771 h 405311"/>
                <a:gd name="connsiteX36" fmla="*/ 195314 w 302727"/>
                <a:gd name="connsiteY36" fmla="*/ 44777 h 405311"/>
                <a:gd name="connsiteX37" fmla="*/ 190883 w 302727"/>
                <a:gd name="connsiteY37" fmla="*/ 53706 h 405311"/>
                <a:gd name="connsiteX38" fmla="*/ 190883 w 302727"/>
                <a:gd name="connsiteY38" fmla="*/ 53706 h 405311"/>
                <a:gd name="connsiteX39" fmla="*/ 181094 w 302727"/>
                <a:gd name="connsiteY39" fmla="*/ 57080 h 405311"/>
                <a:gd name="connsiteX40" fmla="*/ 121633 w 302727"/>
                <a:gd name="connsiteY40" fmla="*/ 57080 h 405311"/>
                <a:gd name="connsiteX41" fmla="*/ 111844 w 302727"/>
                <a:gd name="connsiteY41" fmla="*/ 53706 h 405311"/>
                <a:gd name="connsiteX42" fmla="*/ 111844 w 302727"/>
                <a:gd name="connsiteY42" fmla="*/ 53706 h 405311"/>
                <a:gd name="connsiteX43" fmla="*/ 107413 w 302727"/>
                <a:gd name="connsiteY43" fmla="*/ 44777 h 405311"/>
                <a:gd name="connsiteX44" fmla="*/ 107413 w 302727"/>
                <a:gd name="connsiteY44" fmla="*/ 28771 h 405311"/>
                <a:gd name="connsiteX45" fmla="*/ 111844 w 302727"/>
                <a:gd name="connsiteY45" fmla="*/ 19842 h 405311"/>
                <a:gd name="connsiteX46" fmla="*/ 111844 w 302727"/>
                <a:gd name="connsiteY46" fmla="*/ 19842 h 405311"/>
                <a:gd name="connsiteX47" fmla="*/ 121633 w 302727"/>
                <a:gd name="connsiteY47" fmla="*/ 16403 h 405311"/>
                <a:gd name="connsiteX48" fmla="*/ 121633 w 302727"/>
                <a:gd name="connsiteY48" fmla="*/ 16403 h 405311"/>
                <a:gd name="connsiteX49" fmla="*/ 75930 w 302727"/>
                <a:gd name="connsiteY49" fmla="*/ 285795 h 405311"/>
                <a:gd name="connsiteX50" fmla="*/ 226731 w 302727"/>
                <a:gd name="connsiteY50" fmla="*/ 285795 h 405311"/>
                <a:gd name="connsiteX51" fmla="*/ 234866 w 302727"/>
                <a:gd name="connsiteY51" fmla="*/ 293997 h 405311"/>
                <a:gd name="connsiteX52" fmla="*/ 234866 w 302727"/>
                <a:gd name="connsiteY52" fmla="*/ 293997 h 405311"/>
                <a:gd name="connsiteX53" fmla="*/ 226731 w 302727"/>
                <a:gd name="connsiteY53" fmla="*/ 302132 h 405311"/>
                <a:gd name="connsiteX54" fmla="*/ 75930 w 302727"/>
                <a:gd name="connsiteY54" fmla="*/ 302132 h 405311"/>
                <a:gd name="connsiteX55" fmla="*/ 67795 w 302727"/>
                <a:gd name="connsiteY55" fmla="*/ 293997 h 405311"/>
                <a:gd name="connsiteX56" fmla="*/ 67795 w 302727"/>
                <a:gd name="connsiteY56" fmla="*/ 293997 h 405311"/>
                <a:gd name="connsiteX57" fmla="*/ 75930 w 302727"/>
                <a:gd name="connsiteY57" fmla="*/ 285795 h 405311"/>
                <a:gd name="connsiteX58" fmla="*/ 75930 w 302727"/>
                <a:gd name="connsiteY58" fmla="*/ 285795 h 405311"/>
                <a:gd name="connsiteX59" fmla="*/ 226930 w 302727"/>
                <a:gd name="connsiteY59" fmla="*/ 255436 h 405311"/>
                <a:gd name="connsiteX60" fmla="*/ 74673 w 302727"/>
                <a:gd name="connsiteY60" fmla="*/ 255436 h 405311"/>
                <a:gd name="connsiteX61" fmla="*/ 74475 w 302727"/>
                <a:gd name="connsiteY61" fmla="*/ 255304 h 405311"/>
                <a:gd name="connsiteX62" fmla="*/ 74078 w 302727"/>
                <a:gd name="connsiteY62" fmla="*/ 255304 h 405311"/>
                <a:gd name="connsiteX63" fmla="*/ 73879 w 302727"/>
                <a:gd name="connsiteY63" fmla="*/ 255172 h 405311"/>
                <a:gd name="connsiteX64" fmla="*/ 73681 w 302727"/>
                <a:gd name="connsiteY64" fmla="*/ 255172 h 405311"/>
                <a:gd name="connsiteX65" fmla="*/ 73483 w 302727"/>
                <a:gd name="connsiteY65" fmla="*/ 255039 h 405311"/>
                <a:gd name="connsiteX66" fmla="*/ 73284 w 302727"/>
                <a:gd name="connsiteY66" fmla="*/ 255039 h 405311"/>
                <a:gd name="connsiteX67" fmla="*/ 73086 w 302727"/>
                <a:gd name="connsiteY67" fmla="*/ 254907 h 405311"/>
                <a:gd name="connsiteX68" fmla="*/ 72887 w 302727"/>
                <a:gd name="connsiteY68" fmla="*/ 254907 h 405311"/>
                <a:gd name="connsiteX69" fmla="*/ 72689 w 302727"/>
                <a:gd name="connsiteY69" fmla="*/ 254775 h 405311"/>
                <a:gd name="connsiteX70" fmla="*/ 72491 w 302727"/>
                <a:gd name="connsiteY70" fmla="*/ 254775 h 405311"/>
                <a:gd name="connsiteX71" fmla="*/ 72491 w 302727"/>
                <a:gd name="connsiteY71" fmla="*/ 254643 h 405311"/>
                <a:gd name="connsiteX72" fmla="*/ 72292 w 302727"/>
                <a:gd name="connsiteY72" fmla="*/ 254643 h 405311"/>
                <a:gd name="connsiteX73" fmla="*/ 72160 w 302727"/>
                <a:gd name="connsiteY73" fmla="*/ 254510 h 405311"/>
                <a:gd name="connsiteX74" fmla="*/ 71961 w 302727"/>
                <a:gd name="connsiteY74" fmla="*/ 254510 h 405311"/>
                <a:gd name="connsiteX75" fmla="*/ 71763 w 302727"/>
                <a:gd name="connsiteY75" fmla="*/ 254312 h 405311"/>
                <a:gd name="connsiteX76" fmla="*/ 71631 w 302727"/>
                <a:gd name="connsiteY76" fmla="*/ 254312 h 405311"/>
                <a:gd name="connsiteX77" fmla="*/ 71631 w 302727"/>
                <a:gd name="connsiteY77" fmla="*/ 254180 h 405311"/>
                <a:gd name="connsiteX78" fmla="*/ 71432 w 302727"/>
                <a:gd name="connsiteY78" fmla="*/ 254180 h 405311"/>
                <a:gd name="connsiteX79" fmla="*/ 71432 w 302727"/>
                <a:gd name="connsiteY79" fmla="*/ 254047 h 405311"/>
                <a:gd name="connsiteX80" fmla="*/ 71300 w 302727"/>
                <a:gd name="connsiteY80" fmla="*/ 254047 h 405311"/>
                <a:gd name="connsiteX81" fmla="*/ 71300 w 302727"/>
                <a:gd name="connsiteY81" fmla="*/ 253915 h 405311"/>
                <a:gd name="connsiteX82" fmla="*/ 71168 w 302727"/>
                <a:gd name="connsiteY82" fmla="*/ 253915 h 405311"/>
                <a:gd name="connsiteX83" fmla="*/ 71168 w 302727"/>
                <a:gd name="connsiteY83" fmla="*/ 253783 h 405311"/>
                <a:gd name="connsiteX84" fmla="*/ 71035 w 302727"/>
                <a:gd name="connsiteY84" fmla="*/ 253650 h 405311"/>
                <a:gd name="connsiteX85" fmla="*/ 71035 w 302727"/>
                <a:gd name="connsiteY85" fmla="*/ 253650 h 405311"/>
                <a:gd name="connsiteX86" fmla="*/ 70903 w 302727"/>
                <a:gd name="connsiteY86" fmla="*/ 253518 h 405311"/>
                <a:gd name="connsiteX87" fmla="*/ 70771 w 302727"/>
                <a:gd name="connsiteY87" fmla="*/ 253386 h 405311"/>
                <a:gd name="connsiteX88" fmla="*/ 70771 w 302727"/>
                <a:gd name="connsiteY88" fmla="*/ 253386 h 405311"/>
                <a:gd name="connsiteX89" fmla="*/ 70639 w 302727"/>
                <a:gd name="connsiteY89" fmla="*/ 253254 h 405311"/>
                <a:gd name="connsiteX90" fmla="*/ 70639 w 302727"/>
                <a:gd name="connsiteY90" fmla="*/ 253254 h 405311"/>
                <a:gd name="connsiteX91" fmla="*/ 70506 w 302727"/>
                <a:gd name="connsiteY91" fmla="*/ 253121 h 405311"/>
                <a:gd name="connsiteX92" fmla="*/ 70506 w 302727"/>
                <a:gd name="connsiteY92" fmla="*/ 253121 h 405311"/>
                <a:gd name="connsiteX93" fmla="*/ 70374 w 302727"/>
                <a:gd name="connsiteY93" fmla="*/ 252989 h 405311"/>
                <a:gd name="connsiteX94" fmla="*/ 70374 w 302727"/>
                <a:gd name="connsiteY94" fmla="*/ 252989 h 405311"/>
                <a:gd name="connsiteX95" fmla="*/ 70242 w 302727"/>
                <a:gd name="connsiteY95" fmla="*/ 252857 h 405311"/>
                <a:gd name="connsiteX96" fmla="*/ 70110 w 302727"/>
                <a:gd name="connsiteY96" fmla="*/ 252725 h 405311"/>
                <a:gd name="connsiteX97" fmla="*/ 69977 w 302727"/>
                <a:gd name="connsiteY97" fmla="*/ 252592 h 405311"/>
                <a:gd name="connsiteX98" fmla="*/ 69977 w 302727"/>
                <a:gd name="connsiteY98" fmla="*/ 252592 h 405311"/>
                <a:gd name="connsiteX99" fmla="*/ 69845 w 302727"/>
                <a:gd name="connsiteY99" fmla="*/ 252460 h 405311"/>
                <a:gd name="connsiteX100" fmla="*/ 69845 w 302727"/>
                <a:gd name="connsiteY100" fmla="*/ 252460 h 405311"/>
                <a:gd name="connsiteX101" fmla="*/ 69713 w 302727"/>
                <a:gd name="connsiteY101" fmla="*/ 252328 h 405311"/>
                <a:gd name="connsiteX102" fmla="*/ 69713 w 302727"/>
                <a:gd name="connsiteY102" fmla="*/ 252328 h 405311"/>
                <a:gd name="connsiteX103" fmla="*/ 69580 w 302727"/>
                <a:gd name="connsiteY103" fmla="*/ 252195 h 405311"/>
                <a:gd name="connsiteX104" fmla="*/ 69448 w 302727"/>
                <a:gd name="connsiteY104" fmla="*/ 252063 h 405311"/>
                <a:gd name="connsiteX105" fmla="*/ 69448 w 302727"/>
                <a:gd name="connsiteY105" fmla="*/ 252063 h 405311"/>
                <a:gd name="connsiteX106" fmla="*/ 69316 w 302727"/>
                <a:gd name="connsiteY106" fmla="*/ 251865 h 405311"/>
                <a:gd name="connsiteX107" fmla="*/ 69183 w 302727"/>
                <a:gd name="connsiteY107" fmla="*/ 251732 h 405311"/>
                <a:gd name="connsiteX108" fmla="*/ 69051 w 302727"/>
                <a:gd name="connsiteY108" fmla="*/ 251600 h 405311"/>
                <a:gd name="connsiteX109" fmla="*/ 69051 w 302727"/>
                <a:gd name="connsiteY109" fmla="*/ 251600 h 405311"/>
                <a:gd name="connsiteX110" fmla="*/ 68919 w 302727"/>
                <a:gd name="connsiteY110" fmla="*/ 251402 h 405311"/>
                <a:gd name="connsiteX111" fmla="*/ 68919 w 302727"/>
                <a:gd name="connsiteY111" fmla="*/ 251269 h 405311"/>
                <a:gd name="connsiteX112" fmla="*/ 68853 w 302727"/>
                <a:gd name="connsiteY112" fmla="*/ 251269 h 405311"/>
                <a:gd name="connsiteX113" fmla="*/ 68720 w 302727"/>
                <a:gd name="connsiteY113" fmla="*/ 251071 h 405311"/>
                <a:gd name="connsiteX114" fmla="*/ 68720 w 302727"/>
                <a:gd name="connsiteY114" fmla="*/ 250873 h 405311"/>
                <a:gd name="connsiteX115" fmla="*/ 68522 w 302727"/>
                <a:gd name="connsiteY115" fmla="*/ 250740 h 405311"/>
                <a:gd name="connsiteX116" fmla="*/ 68522 w 302727"/>
                <a:gd name="connsiteY116" fmla="*/ 250740 h 405311"/>
                <a:gd name="connsiteX117" fmla="*/ 68522 w 302727"/>
                <a:gd name="connsiteY117" fmla="*/ 250542 h 405311"/>
                <a:gd name="connsiteX118" fmla="*/ 68390 w 302727"/>
                <a:gd name="connsiteY118" fmla="*/ 250343 h 405311"/>
                <a:gd name="connsiteX119" fmla="*/ 68390 w 302727"/>
                <a:gd name="connsiteY119" fmla="*/ 250145 h 405311"/>
                <a:gd name="connsiteX120" fmla="*/ 68257 w 302727"/>
                <a:gd name="connsiteY120" fmla="*/ 249947 h 405311"/>
                <a:gd name="connsiteX121" fmla="*/ 68257 w 302727"/>
                <a:gd name="connsiteY121" fmla="*/ 249748 h 405311"/>
                <a:gd name="connsiteX122" fmla="*/ 68125 w 302727"/>
                <a:gd name="connsiteY122" fmla="*/ 249550 h 405311"/>
                <a:gd name="connsiteX123" fmla="*/ 68125 w 302727"/>
                <a:gd name="connsiteY123" fmla="*/ 249351 h 405311"/>
                <a:gd name="connsiteX124" fmla="*/ 67993 w 302727"/>
                <a:gd name="connsiteY124" fmla="*/ 249153 h 405311"/>
                <a:gd name="connsiteX125" fmla="*/ 67993 w 302727"/>
                <a:gd name="connsiteY125" fmla="*/ 248756 h 405311"/>
                <a:gd name="connsiteX126" fmla="*/ 67861 w 302727"/>
                <a:gd name="connsiteY126" fmla="*/ 248558 h 405311"/>
                <a:gd name="connsiteX127" fmla="*/ 67861 w 302727"/>
                <a:gd name="connsiteY127" fmla="*/ 248161 h 405311"/>
                <a:gd name="connsiteX128" fmla="*/ 67728 w 302727"/>
                <a:gd name="connsiteY128" fmla="*/ 247962 h 405311"/>
                <a:gd name="connsiteX129" fmla="*/ 67728 w 302727"/>
                <a:gd name="connsiteY129" fmla="*/ 247103 h 405311"/>
                <a:gd name="connsiteX130" fmla="*/ 75864 w 302727"/>
                <a:gd name="connsiteY130" fmla="*/ 238967 h 405311"/>
                <a:gd name="connsiteX131" fmla="*/ 226665 w 302727"/>
                <a:gd name="connsiteY131" fmla="*/ 238967 h 405311"/>
                <a:gd name="connsiteX132" fmla="*/ 234800 w 302727"/>
                <a:gd name="connsiteY132" fmla="*/ 247103 h 405311"/>
                <a:gd name="connsiteX133" fmla="*/ 234800 w 302727"/>
                <a:gd name="connsiteY133" fmla="*/ 248359 h 405311"/>
                <a:gd name="connsiteX134" fmla="*/ 234668 w 302727"/>
                <a:gd name="connsiteY134" fmla="*/ 248558 h 405311"/>
                <a:gd name="connsiteX135" fmla="*/ 234668 w 302727"/>
                <a:gd name="connsiteY135" fmla="*/ 248955 h 405311"/>
                <a:gd name="connsiteX136" fmla="*/ 234536 w 302727"/>
                <a:gd name="connsiteY136" fmla="*/ 249153 h 405311"/>
                <a:gd name="connsiteX137" fmla="*/ 234536 w 302727"/>
                <a:gd name="connsiteY137" fmla="*/ 249351 h 405311"/>
                <a:gd name="connsiteX138" fmla="*/ 234404 w 302727"/>
                <a:gd name="connsiteY138" fmla="*/ 249550 h 405311"/>
                <a:gd name="connsiteX139" fmla="*/ 234404 w 302727"/>
                <a:gd name="connsiteY139" fmla="*/ 249748 h 405311"/>
                <a:gd name="connsiteX140" fmla="*/ 234271 w 302727"/>
                <a:gd name="connsiteY140" fmla="*/ 249947 h 405311"/>
                <a:gd name="connsiteX141" fmla="*/ 234271 w 302727"/>
                <a:gd name="connsiteY141" fmla="*/ 250145 h 405311"/>
                <a:gd name="connsiteX142" fmla="*/ 234139 w 302727"/>
                <a:gd name="connsiteY142" fmla="*/ 250343 h 405311"/>
                <a:gd name="connsiteX143" fmla="*/ 234139 w 302727"/>
                <a:gd name="connsiteY143" fmla="*/ 250542 h 405311"/>
                <a:gd name="connsiteX144" fmla="*/ 233941 w 302727"/>
                <a:gd name="connsiteY144" fmla="*/ 250740 h 405311"/>
                <a:gd name="connsiteX145" fmla="*/ 233941 w 302727"/>
                <a:gd name="connsiteY145" fmla="*/ 250740 h 405311"/>
                <a:gd name="connsiteX146" fmla="*/ 233941 w 302727"/>
                <a:gd name="connsiteY146" fmla="*/ 250939 h 405311"/>
                <a:gd name="connsiteX147" fmla="*/ 233742 w 302727"/>
                <a:gd name="connsiteY147" fmla="*/ 251137 h 405311"/>
                <a:gd name="connsiteX148" fmla="*/ 233610 w 302727"/>
                <a:gd name="connsiteY148" fmla="*/ 251269 h 405311"/>
                <a:gd name="connsiteX149" fmla="*/ 233610 w 302727"/>
                <a:gd name="connsiteY149" fmla="*/ 251269 h 405311"/>
                <a:gd name="connsiteX150" fmla="*/ 233610 w 302727"/>
                <a:gd name="connsiteY150" fmla="*/ 251468 h 405311"/>
                <a:gd name="connsiteX151" fmla="*/ 233411 w 302727"/>
                <a:gd name="connsiteY151" fmla="*/ 251600 h 405311"/>
                <a:gd name="connsiteX152" fmla="*/ 233411 w 302727"/>
                <a:gd name="connsiteY152" fmla="*/ 251600 h 405311"/>
                <a:gd name="connsiteX153" fmla="*/ 233279 w 302727"/>
                <a:gd name="connsiteY153" fmla="*/ 251732 h 405311"/>
                <a:gd name="connsiteX154" fmla="*/ 233147 w 302727"/>
                <a:gd name="connsiteY154" fmla="*/ 251865 h 405311"/>
                <a:gd name="connsiteX155" fmla="*/ 233015 w 302727"/>
                <a:gd name="connsiteY155" fmla="*/ 251997 h 405311"/>
                <a:gd name="connsiteX156" fmla="*/ 233015 w 302727"/>
                <a:gd name="connsiteY156" fmla="*/ 251997 h 405311"/>
                <a:gd name="connsiteX157" fmla="*/ 232882 w 302727"/>
                <a:gd name="connsiteY157" fmla="*/ 252129 h 405311"/>
                <a:gd name="connsiteX158" fmla="*/ 232750 w 302727"/>
                <a:gd name="connsiteY158" fmla="*/ 252262 h 405311"/>
                <a:gd name="connsiteX159" fmla="*/ 232750 w 302727"/>
                <a:gd name="connsiteY159" fmla="*/ 252262 h 405311"/>
                <a:gd name="connsiteX160" fmla="*/ 232618 w 302727"/>
                <a:gd name="connsiteY160" fmla="*/ 252394 h 405311"/>
                <a:gd name="connsiteX161" fmla="*/ 232618 w 302727"/>
                <a:gd name="connsiteY161" fmla="*/ 252394 h 405311"/>
                <a:gd name="connsiteX162" fmla="*/ 232485 w 302727"/>
                <a:gd name="connsiteY162" fmla="*/ 252526 h 405311"/>
                <a:gd name="connsiteX163" fmla="*/ 232485 w 302727"/>
                <a:gd name="connsiteY163" fmla="*/ 252526 h 405311"/>
                <a:gd name="connsiteX164" fmla="*/ 232353 w 302727"/>
                <a:gd name="connsiteY164" fmla="*/ 252658 h 405311"/>
                <a:gd name="connsiteX165" fmla="*/ 232221 w 302727"/>
                <a:gd name="connsiteY165" fmla="*/ 252791 h 405311"/>
                <a:gd name="connsiteX166" fmla="*/ 232089 w 302727"/>
                <a:gd name="connsiteY166" fmla="*/ 252923 h 405311"/>
                <a:gd name="connsiteX167" fmla="*/ 232089 w 302727"/>
                <a:gd name="connsiteY167" fmla="*/ 252923 h 405311"/>
                <a:gd name="connsiteX168" fmla="*/ 231956 w 302727"/>
                <a:gd name="connsiteY168" fmla="*/ 253055 h 405311"/>
                <a:gd name="connsiteX169" fmla="*/ 231956 w 302727"/>
                <a:gd name="connsiteY169" fmla="*/ 253055 h 405311"/>
                <a:gd name="connsiteX170" fmla="*/ 231824 w 302727"/>
                <a:gd name="connsiteY170" fmla="*/ 253188 h 405311"/>
                <a:gd name="connsiteX171" fmla="*/ 231824 w 302727"/>
                <a:gd name="connsiteY171" fmla="*/ 253188 h 405311"/>
                <a:gd name="connsiteX172" fmla="*/ 231692 w 302727"/>
                <a:gd name="connsiteY172" fmla="*/ 253320 h 405311"/>
                <a:gd name="connsiteX173" fmla="*/ 231692 w 302727"/>
                <a:gd name="connsiteY173" fmla="*/ 253320 h 405311"/>
                <a:gd name="connsiteX174" fmla="*/ 231559 w 302727"/>
                <a:gd name="connsiteY174" fmla="*/ 253452 h 405311"/>
                <a:gd name="connsiteX175" fmla="*/ 231427 w 302727"/>
                <a:gd name="connsiteY175" fmla="*/ 253584 h 405311"/>
                <a:gd name="connsiteX176" fmla="*/ 231427 w 302727"/>
                <a:gd name="connsiteY176" fmla="*/ 253584 h 405311"/>
                <a:gd name="connsiteX177" fmla="*/ 231295 w 302727"/>
                <a:gd name="connsiteY177" fmla="*/ 253717 h 405311"/>
                <a:gd name="connsiteX178" fmla="*/ 231295 w 302727"/>
                <a:gd name="connsiteY178" fmla="*/ 253717 h 405311"/>
                <a:gd name="connsiteX179" fmla="*/ 231163 w 302727"/>
                <a:gd name="connsiteY179" fmla="*/ 253849 h 405311"/>
                <a:gd name="connsiteX180" fmla="*/ 231163 w 302727"/>
                <a:gd name="connsiteY180" fmla="*/ 253849 h 405311"/>
                <a:gd name="connsiteX181" fmla="*/ 231030 w 302727"/>
                <a:gd name="connsiteY181" fmla="*/ 253981 h 405311"/>
                <a:gd name="connsiteX182" fmla="*/ 231030 w 302727"/>
                <a:gd name="connsiteY182" fmla="*/ 253981 h 405311"/>
                <a:gd name="connsiteX183" fmla="*/ 230832 w 302727"/>
                <a:gd name="connsiteY183" fmla="*/ 254114 h 405311"/>
                <a:gd name="connsiteX184" fmla="*/ 230832 w 302727"/>
                <a:gd name="connsiteY184" fmla="*/ 254114 h 405311"/>
                <a:gd name="connsiteX185" fmla="*/ 230700 w 302727"/>
                <a:gd name="connsiteY185" fmla="*/ 254246 h 405311"/>
                <a:gd name="connsiteX186" fmla="*/ 230567 w 302727"/>
                <a:gd name="connsiteY186" fmla="*/ 254378 h 405311"/>
                <a:gd name="connsiteX187" fmla="*/ 230369 w 302727"/>
                <a:gd name="connsiteY187" fmla="*/ 254378 h 405311"/>
                <a:gd name="connsiteX188" fmla="*/ 230171 w 302727"/>
                <a:gd name="connsiteY188" fmla="*/ 254576 h 405311"/>
                <a:gd name="connsiteX189" fmla="*/ 229972 w 302727"/>
                <a:gd name="connsiteY189" fmla="*/ 254576 h 405311"/>
                <a:gd name="connsiteX190" fmla="*/ 229774 w 302727"/>
                <a:gd name="connsiteY190" fmla="*/ 254709 h 405311"/>
                <a:gd name="connsiteX191" fmla="*/ 229575 w 302727"/>
                <a:gd name="connsiteY191" fmla="*/ 254709 h 405311"/>
                <a:gd name="connsiteX192" fmla="*/ 229377 w 302727"/>
                <a:gd name="connsiteY192" fmla="*/ 254841 h 405311"/>
                <a:gd name="connsiteX193" fmla="*/ 229178 w 302727"/>
                <a:gd name="connsiteY193" fmla="*/ 254841 h 405311"/>
                <a:gd name="connsiteX194" fmla="*/ 228980 w 302727"/>
                <a:gd name="connsiteY194" fmla="*/ 254973 h 405311"/>
                <a:gd name="connsiteX195" fmla="*/ 228782 w 302727"/>
                <a:gd name="connsiteY195" fmla="*/ 254973 h 405311"/>
                <a:gd name="connsiteX196" fmla="*/ 228583 w 302727"/>
                <a:gd name="connsiteY196" fmla="*/ 255106 h 405311"/>
                <a:gd name="connsiteX197" fmla="*/ 228385 w 302727"/>
                <a:gd name="connsiteY197" fmla="*/ 255106 h 405311"/>
                <a:gd name="connsiteX198" fmla="*/ 228186 w 302727"/>
                <a:gd name="connsiteY198" fmla="*/ 255238 h 405311"/>
                <a:gd name="connsiteX199" fmla="*/ 227591 w 302727"/>
                <a:gd name="connsiteY199" fmla="*/ 255238 h 405311"/>
                <a:gd name="connsiteX200" fmla="*/ 227591 w 302727"/>
                <a:gd name="connsiteY200" fmla="*/ 255370 h 405311"/>
                <a:gd name="connsiteX201" fmla="*/ 226797 w 302727"/>
                <a:gd name="connsiteY201" fmla="*/ 255370 h 405311"/>
                <a:gd name="connsiteX202" fmla="*/ 234866 w 302727"/>
                <a:gd name="connsiteY202" fmla="*/ 247301 h 405311"/>
                <a:gd name="connsiteX203" fmla="*/ 234866 w 302727"/>
                <a:gd name="connsiteY203" fmla="*/ 247301 h 405311"/>
                <a:gd name="connsiteX204" fmla="*/ 67728 w 302727"/>
                <a:gd name="connsiteY204" fmla="*/ 247301 h 405311"/>
                <a:gd name="connsiteX205" fmla="*/ 67728 w 302727"/>
                <a:gd name="connsiteY205" fmla="*/ 247301 h 405311"/>
                <a:gd name="connsiteX206" fmla="*/ 75864 w 302727"/>
                <a:gd name="connsiteY206" fmla="*/ 192470 h 405311"/>
                <a:gd name="connsiteX207" fmla="*/ 226665 w 302727"/>
                <a:gd name="connsiteY207" fmla="*/ 192470 h 405311"/>
                <a:gd name="connsiteX208" fmla="*/ 234800 w 302727"/>
                <a:gd name="connsiteY208" fmla="*/ 200606 h 405311"/>
                <a:gd name="connsiteX209" fmla="*/ 234800 w 302727"/>
                <a:gd name="connsiteY209" fmla="*/ 200606 h 405311"/>
                <a:gd name="connsiteX210" fmla="*/ 226665 w 302727"/>
                <a:gd name="connsiteY210" fmla="*/ 208807 h 405311"/>
                <a:gd name="connsiteX211" fmla="*/ 75864 w 302727"/>
                <a:gd name="connsiteY211" fmla="*/ 208807 h 405311"/>
                <a:gd name="connsiteX212" fmla="*/ 67728 w 302727"/>
                <a:gd name="connsiteY212" fmla="*/ 200606 h 405311"/>
                <a:gd name="connsiteX213" fmla="*/ 67728 w 302727"/>
                <a:gd name="connsiteY213" fmla="*/ 200606 h 405311"/>
                <a:gd name="connsiteX214" fmla="*/ 75864 w 302727"/>
                <a:gd name="connsiteY214" fmla="*/ 192470 h 405311"/>
                <a:gd name="connsiteX215" fmla="*/ 75864 w 302727"/>
                <a:gd name="connsiteY215" fmla="*/ 192470 h 405311"/>
                <a:gd name="connsiteX216" fmla="*/ 75864 w 302727"/>
                <a:gd name="connsiteY216" fmla="*/ 145841 h 405311"/>
                <a:gd name="connsiteX217" fmla="*/ 226665 w 302727"/>
                <a:gd name="connsiteY217" fmla="*/ 145841 h 405311"/>
                <a:gd name="connsiteX218" fmla="*/ 234800 w 302727"/>
                <a:gd name="connsiteY218" fmla="*/ 153976 h 405311"/>
                <a:gd name="connsiteX219" fmla="*/ 234800 w 302727"/>
                <a:gd name="connsiteY219" fmla="*/ 153976 h 405311"/>
                <a:gd name="connsiteX220" fmla="*/ 226665 w 302727"/>
                <a:gd name="connsiteY220" fmla="*/ 162178 h 405311"/>
                <a:gd name="connsiteX221" fmla="*/ 75864 w 302727"/>
                <a:gd name="connsiteY221" fmla="*/ 162178 h 405311"/>
                <a:gd name="connsiteX222" fmla="*/ 67728 w 302727"/>
                <a:gd name="connsiteY222" fmla="*/ 153976 h 405311"/>
                <a:gd name="connsiteX223" fmla="*/ 67728 w 302727"/>
                <a:gd name="connsiteY223" fmla="*/ 153976 h 405311"/>
                <a:gd name="connsiteX224" fmla="*/ 75864 w 302727"/>
                <a:gd name="connsiteY224" fmla="*/ 145841 h 405311"/>
                <a:gd name="connsiteX225" fmla="*/ 75864 w 302727"/>
                <a:gd name="connsiteY225" fmla="*/ 145841 h 405311"/>
                <a:gd name="connsiteX226" fmla="*/ 75864 w 302727"/>
                <a:gd name="connsiteY226" fmla="*/ 101923 h 405311"/>
                <a:gd name="connsiteX227" fmla="*/ 226665 w 302727"/>
                <a:gd name="connsiteY227" fmla="*/ 101923 h 405311"/>
                <a:gd name="connsiteX228" fmla="*/ 234800 w 302727"/>
                <a:gd name="connsiteY228" fmla="*/ 110125 h 405311"/>
                <a:gd name="connsiteX229" fmla="*/ 234800 w 302727"/>
                <a:gd name="connsiteY229" fmla="*/ 110125 h 405311"/>
                <a:gd name="connsiteX230" fmla="*/ 226665 w 302727"/>
                <a:gd name="connsiteY230" fmla="*/ 118260 h 405311"/>
                <a:gd name="connsiteX231" fmla="*/ 75864 w 302727"/>
                <a:gd name="connsiteY231" fmla="*/ 118260 h 405311"/>
                <a:gd name="connsiteX232" fmla="*/ 67728 w 302727"/>
                <a:gd name="connsiteY232" fmla="*/ 110125 h 405311"/>
                <a:gd name="connsiteX233" fmla="*/ 67728 w 302727"/>
                <a:gd name="connsiteY233" fmla="*/ 110125 h 405311"/>
                <a:gd name="connsiteX234" fmla="*/ 75864 w 302727"/>
                <a:gd name="connsiteY234" fmla="*/ 101923 h 405311"/>
                <a:gd name="connsiteX235" fmla="*/ 75864 w 302727"/>
                <a:gd name="connsiteY235" fmla="*/ 101923 h 405311"/>
                <a:gd name="connsiteX236" fmla="*/ 113895 w 302727"/>
                <a:gd name="connsiteY236" fmla="*/ 51854 h 405311"/>
                <a:gd name="connsiteX237" fmla="*/ 113895 w 302727"/>
                <a:gd name="connsiteY237" fmla="*/ 28837 h 405311"/>
                <a:gd name="connsiteX238" fmla="*/ 115879 w 302727"/>
                <a:gd name="connsiteY238" fmla="*/ 25001 h 405311"/>
                <a:gd name="connsiteX239" fmla="*/ 115879 w 302727"/>
                <a:gd name="connsiteY239" fmla="*/ 25001 h 405311"/>
                <a:gd name="connsiteX240" fmla="*/ 121501 w 302727"/>
                <a:gd name="connsiteY240" fmla="*/ 23149 h 405311"/>
                <a:gd name="connsiteX241" fmla="*/ 180962 w 302727"/>
                <a:gd name="connsiteY241" fmla="*/ 23149 h 405311"/>
                <a:gd name="connsiteX242" fmla="*/ 186584 w 302727"/>
                <a:gd name="connsiteY242" fmla="*/ 25001 h 405311"/>
                <a:gd name="connsiteX243" fmla="*/ 186584 w 302727"/>
                <a:gd name="connsiteY243" fmla="*/ 25001 h 405311"/>
                <a:gd name="connsiteX244" fmla="*/ 188568 w 302727"/>
                <a:gd name="connsiteY244" fmla="*/ 28837 h 405311"/>
                <a:gd name="connsiteX245" fmla="*/ 188568 w 302727"/>
                <a:gd name="connsiteY245" fmla="*/ 51854 h 405311"/>
                <a:gd name="connsiteX246" fmla="*/ 113829 w 302727"/>
                <a:gd name="connsiteY246" fmla="*/ 51854 h 40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02727" h="405311">
                  <a:moveTo>
                    <a:pt x="19842" y="405312"/>
                  </a:moveTo>
                  <a:lnTo>
                    <a:pt x="282819" y="405312"/>
                  </a:lnTo>
                  <a:cubicBezTo>
                    <a:pt x="293732" y="405312"/>
                    <a:pt x="302727" y="396383"/>
                    <a:pt x="302727" y="385403"/>
                  </a:cubicBezTo>
                  <a:lnTo>
                    <a:pt x="302727" y="35981"/>
                  </a:lnTo>
                  <a:cubicBezTo>
                    <a:pt x="302727" y="25067"/>
                    <a:pt x="293798" y="16138"/>
                    <a:pt x="282819" y="16138"/>
                  </a:cubicBezTo>
                  <a:lnTo>
                    <a:pt x="214892" y="16138"/>
                  </a:lnTo>
                  <a:lnTo>
                    <a:pt x="214892" y="51854"/>
                  </a:lnTo>
                  <a:lnTo>
                    <a:pt x="265622" y="51854"/>
                  </a:lnTo>
                  <a:lnTo>
                    <a:pt x="265622" y="369596"/>
                  </a:lnTo>
                  <a:lnTo>
                    <a:pt x="37105" y="369596"/>
                  </a:lnTo>
                  <a:lnTo>
                    <a:pt x="37105" y="51854"/>
                  </a:lnTo>
                  <a:lnTo>
                    <a:pt x="87835" y="51854"/>
                  </a:lnTo>
                  <a:lnTo>
                    <a:pt x="87835" y="16138"/>
                  </a:lnTo>
                  <a:lnTo>
                    <a:pt x="19908" y="16138"/>
                  </a:lnTo>
                  <a:cubicBezTo>
                    <a:pt x="8995" y="16138"/>
                    <a:pt x="0" y="25067"/>
                    <a:pt x="0" y="35981"/>
                  </a:cubicBezTo>
                  <a:lnTo>
                    <a:pt x="0" y="385403"/>
                  </a:lnTo>
                  <a:cubicBezTo>
                    <a:pt x="0" y="396317"/>
                    <a:pt x="8929" y="405312"/>
                    <a:pt x="19908" y="405312"/>
                  </a:cubicBezTo>
                  <a:lnTo>
                    <a:pt x="19908" y="405312"/>
                  </a:lnTo>
                  <a:close/>
                  <a:moveTo>
                    <a:pt x="192007" y="0"/>
                  </a:moveTo>
                  <a:cubicBezTo>
                    <a:pt x="196637" y="0"/>
                    <a:pt x="200738" y="1521"/>
                    <a:pt x="203780" y="3968"/>
                  </a:cubicBezTo>
                  <a:cubicBezTo>
                    <a:pt x="206558" y="6283"/>
                    <a:pt x="208344" y="9458"/>
                    <a:pt x="208344" y="12831"/>
                  </a:cubicBezTo>
                  <a:lnTo>
                    <a:pt x="208344" y="63165"/>
                  </a:lnTo>
                  <a:cubicBezTo>
                    <a:pt x="208344" y="66604"/>
                    <a:pt x="206624" y="69713"/>
                    <a:pt x="203780" y="72027"/>
                  </a:cubicBezTo>
                  <a:cubicBezTo>
                    <a:pt x="200804" y="74475"/>
                    <a:pt x="196637" y="76062"/>
                    <a:pt x="192007" y="76062"/>
                  </a:cubicBezTo>
                  <a:lnTo>
                    <a:pt x="110720" y="76062"/>
                  </a:lnTo>
                  <a:cubicBezTo>
                    <a:pt x="106090" y="76062"/>
                    <a:pt x="101989" y="74541"/>
                    <a:pt x="99013" y="72027"/>
                  </a:cubicBezTo>
                  <a:cubicBezTo>
                    <a:pt x="96169" y="69713"/>
                    <a:pt x="94449" y="66538"/>
                    <a:pt x="94449" y="63165"/>
                  </a:cubicBezTo>
                  <a:lnTo>
                    <a:pt x="94449" y="12831"/>
                  </a:lnTo>
                  <a:cubicBezTo>
                    <a:pt x="94449" y="9392"/>
                    <a:pt x="96169" y="6283"/>
                    <a:pt x="99013" y="3968"/>
                  </a:cubicBezTo>
                  <a:cubicBezTo>
                    <a:pt x="101989" y="1521"/>
                    <a:pt x="106156" y="0"/>
                    <a:pt x="110720" y="0"/>
                  </a:cubicBezTo>
                  <a:lnTo>
                    <a:pt x="192007" y="0"/>
                  </a:lnTo>
                  <a:close/>
                  <a:moveTo>
                    <a:pt x="121633" y="16469"/>
                  </a:moveTo>
                  <a:lnTo>
                    <a:pt x="181094" y="16469"/>
                  </a:lnTo>
                  <a:cubicBezTo>
                    <a:pt x="184864" y="16469"/>
                    <a:pt x="188369" y="17792"/>
                    <a:pt x="190883" y="19842"/>
                  </a:cubicBezTo>
                  <a:lnTo>
                    <a:pt x="190883" y="19842"/>
                  </a:lnTo>
                  <a:cubicBezTo>
                    <a:pt x="193595" y="22091"/>
                    <a:pt x="195314" y="25266"/>
                    <a:pt x="195314" y="28771"/>
                  </a:cubicBezTo>
                  <a:lnTo>
                    <a:pt x="195314" y="44777"/>
                  </a:lnTo>
                  <a:cubicBezTo>
                    <a:pt x="195314" y="48283"/>
                    <a:pt x="193595" y="51458"/>
                    <a:pt x="190883" y="53706"/>
                  </a:cubicBezTo>
                  <a:lnTo>
                    <a:pt x="190883" y="53706"/>
                  </a:lnTo>
                  <a:cubicBezTo>
                    <a:pt x="188369" y="55823"/>
                    <a:pt x="184864" y="57080"/>
                    <a:pt x="181094" y="57080"/>
                  </a:cubicBezTo>
                  <a:lnTo>
                    <a:pt x="121633" y="57080"/>
                  </a:lnTo>
                  <a:cubicBezTo>
                    <a:pt x="117797" y="57080"/>
                    <a:pt x="114358" y="55757"/>
                    <a:pt x="111844" y="53706"/>
                  </a:cubicBezTo>
                  <a:lnTo>
                    <a:pt x="111844" y="53706"/>
                  </a:lnTo>
                  <a:cubicBezTo>
                    <a:pt x="109133" y="51458"/>
                    <a:pt x="107413" y="48283"/>
                    <a:pt x="107413" y="44777"/>
                  </a:cubicBezTo>
                  <a:lnTo>
                    <a:pt x="107413" y="28771"/>
                  </a:lnTo>
                  <a:cubicBezTo>
                    <a:pt x="107413" y="25266"/>
                    <a:pt x="109133" y="22091"/>
                    <a:pt x="111844" y="19842"/>
                  </a:cubicBezTo>
                  <a:lnTo>
                    <a:pt x="111844" y="19842"/>
                  </a:lnTo>
                  <a:cubicBezTo>
                    <a:pt x="114358" y="17726"/>
                    <a:pt x="117863" y="16403"/>
                    <a:pt x="121633" y="16403"/>
                  </a:cubicBezTo>
                  <a:lnTo>
                    <a:pt x="121633" y="16403"/>
                  </a:lnTo>
                  <a:close/>
                  <a:moveTo>
                    <a:pt x="75930" y="285795"/>
                  </a:moveTo>
                  <a:lnTo>
                    <a:pt x="226731" y="285795"/>
                  </a:lnTo>
                  <a:cubicBezTo>
                    <a:pt x="231229" y="285795"/>
                    <a:pt x="234866" y="289499"/>
                    <a:pt x="234866" y="293997"/>
                  </a:cubicBezTo>
                  <a:lnTo>
                    <a:pt x="234866" y="293997"/>
                  </a:lnTo>
                  <a:cubicBezTo>
                    <a:pt x="234866" y="298494"/>
                    <a:pt x="231163" y="302132"/>
                    <a:pt x="226731" y="302132"/>
                  </a:cubicBezTo>
                  <a:lnTo>
                    <a:pt x="75930" y="302132"/>
                  </a:lnTo>
                  <a:cubicBezTo>
                    <a:pt x="71432" y="302132"/>
                    <a:pt x="67795" y="298494"/>
                    <a:pt x="67795" y="293997"/>
                  </a:cubicBezTo>
                  <a:lnTo>
                    <a:pt x="67795" y="293997"/>
                  </a:lnTo>
                  <a:cubicBezTo>
                    <a:pt x="67795" y="289499"/>
                    <a:pt x="71498" y="285795"/>
                    <a:pt x="75930" y="285795"/>
                  </a:cubicBezTo>
                  <a:lnTo>
                    <a:pt x="75930" y="285795"/>
                  </a:lnTo>
                  <a:close/>
                  <a:moveTo>
                    <a:pt x="226930" y="255436"/>
                  </a:moveTo>
                  <a:lnTo>
                    <a:pt x="74673" y="255436"/>
                  </a:lnTo>
                  <a:lnTo>
                    <a:pt x="74475" y="255304"/>
                  </a:lnTo>
                  <a:lnTo>
                    <a:pt x="74078" y="255304"/>
                  </a:lnTo>
                  <a:lnTo>
                    <a:pt x="73879" y="255172"/>
                  </a:lnTo>
                  <a:lnTo>
                    <a:pt x="73681" y="255172"/>
                  </a:lnTo>
                  <a:lnTo>
                    <a:pt x="73483" y="255039"/>
                  </a:lnTo>
                  <a:lnTo>
                    <a:pt x="73284" y="255039"/>
                  </a:lnTo>
                  <a:lnTo>
                    <a:pt x="73086" y="254907"/>
                  </a:lnTo>
                  <a:lnTo>
                    <a:pt x="72887" y="254907"/>
                  </a:lnTo>
                  <a:lnTo>
                    <a:pt x="72689" y="254775"/>
                  </a:lnTo>
                  <a:lnTo>
                    <a:pt x="72491" y="254775"/>
                  </a:lnTo>
                  <a:lnTo>
                    <a:pt x="72491" y="254643"/>
                  </a:lnTo>
                  <a:lnTo>
                    <a:pt x="72292" y="254643"/>
                  </a:lnTo>
                  <a:lnTo>
                    <a:pt x="72160" y="254510"/>
                  </a:lnTo>
                  <a:lnTo>
                    <a:pt x="71961" y="254510"/>
                  </a:lnTo>
                  <a:lnTo>
                    <a:pt x="71763" y="254312"/>
                  </a:lnTo>
                  <a:lnTo>
                    <a:pt x="71631" y="254312"/>
                  </a:lnTo>
                  <a:lnTo>
                    <a:pt x="71631" y="254180"/>
                  </a:lnTo>
                  <a:lnTo>
                    <a:pt x="71432" y="254180"/>
                  </a:lnTo>
                  <a:lnTo>
                    <a:pt x="71432" y="254047"/>
                  </a:lnTo>
                  <a:lnTo>
                    <a:pt x="71300" y="254047"/>
                  </a:lnTo>
                  <a:lnTo>
                    <a:pt x="71300" y="253915"/>
                  </a:lnTo>
                  <a:lnTo>
                    <a:pt x="71168" y="253915"/>
                  </a:lnTo>
                  <a:lnTo>
                    <a:pt x="71168" y="253783"/>
                  </a:lnTo>
                  <a:lnTo>
                    <a:pt x="71035" y="253650"/>
                  </a:lnTo>
                  <a:lnTo>
                    <a:pt x="71035" y="253650"/>
                  </a:lnTo>
                  <a:lnTo>
                    <a:pt x="70903" y="253518"/>
                  </a:lnTo>
                  <a:lnTo>
                    <a:pt x="70771" y="253386"/>
                  </a:lnTo>
                  <a:lnTo>
                    <a:pt x="70771" y="253386"/>
                  </a:lnTo>
                  <a:lnTo>
                    <a:pt x="70639" y="253254"/>
                  </a:lnTo>
                  <a:lnTo>
                    <a:pt x="70639" y="253254"/>
                  </a:lnTo>
                  <a:lnTo>
                    <a:pt x="70506" y="253121"/>
                  </a:lnTo>
                  <a:lnTo>
                    <a:pt x="70506" y="253121"/>
                  </a:lnTo>
                  <a:lnTo>
                    <a:pt x="70374" y="252989"/>
                  </a:lnTo>
                  <a:lnTo>
                    <a:pt x="70374" y="252989"/>
                  </a:lnTo>
                  <a:lnTo>
                    <a:pt x="70242" y="252857"/>
                  </a:lnTo>
                  <a:lnTo>
                    <a:pt x="70110" y="252725"/>
                  </a:lnTo>
                  <a:lnTo>
                    <a:pt x="69977" y="252592"/>
                  </a:lnTo>
                  <a:lnTo>
                    <a:pt x="69977" y="252592"/>
                  </a:lnTo>
                  <a:lnTo>
                    <a:pt x="69845" y="252460"/>
                  </a:lnTo>
                  <a:lnTo>
                    <a:pt x="69845" y="252460"/>
                  </a:lnTo>
                  <a:lnTo>
                    <a:pt x="69713" y="252328"/>
                  </a:lnTo>
                  <a:lnTo>
                    <a:pt x="69713" y="252328"/>
                  </a:lnTo>
                  <a:lnTo>
                    <a:pt x="69580" y="252195"/>
                  </a:lnTo>
                  <a:lnTo>
                    <a:pt x="69448" y="252063"/>
                  </a:lnTo>
                  <a:lnTo>
                    <a:pt x="69448" y="252063"/>
                  </a:lnTo>
                  <a:lnTo>
                    <a:pt x="69316" y="251865"/>
                  </a:lnTo>
                  <a:lnTo>
                    <a:pt x="69183" y="251732"/>
                  </a:lnTo>
                  <a:lnTo>
                    <a:pt x="69051" y="251600"/>
                  </a:lnTo>
                  <a:lnTo>
                    <a:pt x="69051" y="251600"/>
                  </a:lnTo>
                  <a:lnTo>
                    <a:pt x="68919" y="251402"/>
                  </a:lnTo>
                  <a:lnTo>
                    <a:pt x="68919" y="251269"/>
                  </a:lnTo>
                  <a:lnTo>
                    <a:pt x="68853" y="251269"/>
                  </a:lnTo>
                  <a:lnTo>
                    <a:pt x="68720" y="251071"/>
                  </a:lnTo>
                  <a:lnTo>
                    <a:pt x="68720" y="250873"/>
                  </a:lnTo>
                  <a:lnTo>
                    <a:pt x="68522" y="250740"/>
                  </a:lnTo>
                  <a:lnTo>
                    <a:pt x="68522" y="250740"/>
                  </a:lnTo>
                  <a:lnTo>
                    <a:pt x="68522" y="250542"/>
                  </a:lnTo>
                  <a:lnTo>
                    <a:pt x="68390" y="250343"/>
                  </a:lnTo>
                  <a:lnTo>
                    <a:pt x="68390" y="250145"/>
                  </a:lnTo>
                  <a:lnTo>
                    <a:pt x="68257" y="249947"/>
                  </a:lnTo>
                  <a:lnTo>
                    <a:pt x="68257" y="249748"/>
                  </a:lnTo>
                  <a:lnTo>
                    <a:pt x="68125" y="249550"/>
                  </a:lnTo>
                  <a:lnTo>
                    <a:pt x="68125" y="249351"/>
                  </a:lnTo>
                  <a:lnTo>
                    <a:pt x="67993" y="249153"/>
                  </a:lnTo>
                  <a:lnTo>
                    <a:pt x="67993" y="248756"/>
                  </a:lnTo>
                  <a:lnTo>
                    <a:pt x="67861" y="248558"/>
                  </a:lnTo>
                  <a:lnTo>
                    <a:pt x="67861" y="248161"/>
                  </a:lnTo>
                  <a:lnTo>
                    <a:pt x="67728" y="247962"/>
                  </a:lnTo>
                  <a:lnTo>
                    <a:pt x="67728" y="247103"/>
                  </a:lnTo>
                  <a:cubicBezTo>
                    <a:pt x="67728" y="242605"/>
                    <a:pt x="71366" y="238967"/>
                    <a:pt x="75864" y="238967"/>
                  </a:cubicBezTo>
                  <a:lnTo>
                    <a:pt x="226665" y="238967"/>
                  </a:lnTo>
                  <a:cubicBezTo>
                    <a:pt x="231163" y="238967"/>
                    <a:pt x="234800" y="242671"/>
                    <a:pt x="234800" y="247103"/>
                  </a:cubicBezTo>
                  <a:lnTo>
                    <a:pt x="234800" y="248359"/>
                  </a:lnTo>
                  <a:lnTo>
                    <a:pt x="234668" y="248558"/>
                  </a:lnTo>
                  <a:lnTo>
                    <a:pt x="234668" y="248955"/>
                  </a:lnTo>
                  <a:lnTo>
                    <a:pt x="234536" y="249153"/>
                  </a:lnTo>
                  <a:lnTo>
                    <a:pt x="234536" y="249351"/>
                  </a:lnTo>
                  <a:lnTo>
                    <a:pt x="234404" y="249550"/>
                  </a:lnTo>
                  <a:lnTo>
                    <a:pt x="234404" y="249748"/>
                  </a:lnTo>
                  <a:lnTo>
                    <a:pt x="234271" y="249947"/>
                  </a:lnTo>
                  <a:lnTo>
                    <a:pt x="234271" y="250145"/>
                  </a:lnTo>
                  <a:lnTo>
                    <a:pt x="234139" y="250343"/>
                  </a:lnTo>
                  <a:lnTo>
                    <a:pt x="234139" y="250542"/>
                  </a:lnTo>
                  <a:lnTo>
                    <a:pt x="233941" y="250740"/>
                  </a:lnTo>
                  <a:lnTo>
                    <a:pt x="233941" y="250740"/>
                  </a:lnTo>
                  <a:lnTo>
                    <a:pt x="233941" y="250939"/>
                  </a:lnTo>
                  <a:lnTo>
                    <a:pt x="233742" y="251137"/>
                  </a:lnTo>
                  <a:lnTo>
                    <a:pt x="233610" y="251269"/>
                  </a:lnTo>
                  <a:lnTo>
                    <a:pt x="233610" y="251269"/>
                  </a:lnTo>
                  <a:lnTo>
                    <a:pt x="233610" y="251468"/>
                  </a:lnTo>
                  <a:lnTo>
                    <a:pt x="233411" y="251600"/>
                  </a:lnTo>
                  <a:lnTo>
                    <a:pt x="233411" y="251600"/>
                  </a:lnTo>
                  <a:lnTo>
                    <a:pt x="233279" y="251732"/>
                  </a:lnTo>
                  <a:lnTo>
                    <a:pt x="233147" y="251865"/>
                  </a:lnTo>
                  <a:lnTo>
                    <a:pt x="233015" y="251997"/>
                  </a:lnTo>
                  <a:lnTo>
                    <a:pt x="233015" y="251997"/>
                  </a:lnTo>
                  <a:lnTo>
                    <a:pt x="232882" y="252129"/>
                  </a:lnTo>
                  <a:lnTo>
                    <a:pt x="232750" y="252262"/>
                  </a:lnTo>
                  <a:lnTo>
                    <a:pt x="232750" y="252262"/>
                  </a:lnTo>
                  <a:lnTo>
                    <a:pt x="232618" y="252394"/>
                  </a:lnTo>
                  <a:lnTo>
                    <a:pt x="232618" y="252394"/>
                  </a:lnTo>
                  <a:lnTo>
                    <a:pt x="232485" y="252526"/>
                  </a:lnTo>
                  <a:lnTo>
                    <a:pt x="232485" y="252526"/>
                  </a:lnTo>
                  <a:lnTo>
                    <a:pt x="232353" y="252658"/>
                  </a:lnTo>
                  <a:lnTo>
                    <a:pt x="232221" y="252791"/>
                  </a:lnTo>
                  <a:lnTo>
                    <a:pt x="232089" y="252923"/>
                  </a:lnTo>
                  <a:lnTo>
                    <a:pt x="232089" y="252923"/>
                  </a:lnTo>
                  <a:lnTo>
                    <a:pt x="231956" y="253055"/>
                  </a:lnTo>
                  <a:lnTo>
                    <a:pt x="231956" y="253055"/>
                  </a:lnTo>
                  <a:lnTo>
                    <a:pt x="231824" y="253188"/>
                  </a:lnTo>
                  <a:lnTo>
                    <a:pt x="231824" y="253188"/>
                  </a:lnTo>
                  <a:lnTo>
                    <a:pt x="231692" y="253320"/>
                  </a:lnTo>
                  <a:lnTo>
                    <a:pt x="231692" y="253320"/>
                  </a:lnTo>
                  <a:lnTo>
                    <a:pt x="231559" y="253452"/>
                  </a:lnTo>
                  <a:lnTo>
                    <a:pt x="231427" y="253584"/>
                  </a:lnTo>
                  <a:lnTo>
                    <a:pt x="231427" y="253584"/>
                  </a:lnTo>
                  <a:lnTo>
                    <a:pt x="231295" y="253717"/>
                  </a:lnTo>
                  <a:lnTo>
                    <a:pt x="231295" y="253717"/>
                  </a:lnTo>
                  <a:lnTo>
                    <a:pt x="231163" y="253849"/>
                  </a:lnTo>
                  <a:lnTo>
                    <a:pt x="231163" y="253849"/>
                  </a:lnTo>
                  <a:lnTo>
                    <a:pt x="231030" y="253981"/>
                  </a:lnTo>
                  <a:lnTo>
                    <a:pt x="231030" y="253981"/>
                  </a:lnTo>
                  <a:lnTo>
                    <a:pt x="230832" y="254114"/>
                  </a:lnTo>
                  <a:lnTo>
                    <a:pt x="230832" y="254114"/>
                  </a:lnTo>
                  <a:lnTo>
                    <a:pt x="230700" y="254246"/>
                  </a:lnTo>
                  <a:lnTo>
                    <a:pt x="230567" y="254378"/>
                  </a:lnTo>
                  <a:lnTo>
                    <a:pt x="230369" y="254378"/>
                  </a:lnTo>
                  <a:lnTo>
                    <a:pt x="230171" y="254576"/>
                  </a:lnTo>
                  <a:lnTo>
                    <a:pt x="229972" y="254576"/>
                  </a:lnTo>
                  <a:lnTo>
                    <a:pt x="229774" y="254709"/>
                  </a:lnTo>
                  <a:lnTo>
                    <a:pt x="229575" y="254709"/>
                  </a:lnTo>
                  <a:lnTo>
                    <a:pt x="229377" y="254841"/>
                  </a:lnTo>
                  <a:lnTo>
                    <a:pt x="229178" y="254841"/>
                  </a:lnTo>
                  <a:lnTo>
                    <a:pt x="228980" y="254973"/>
                  </a:lnTo>
                  <a:lnTo>
                    <a:pt x="228782" y="254973"/>
                  </a:lnTo>
                  <a:lnTo>
                    <a:pt x="228583" y="255106"/>
                  </a:lnTo>
                  <a:lnTo>
                    <a:pt x="228385" y="255106"/>
                  </a:lnTo>
                  <a:lnTo>
                    <a:pt x="228186" y="255238"/>
                  </a:lnTo>
                  <a:lnTo>
                    <a:pt x="227591" y="255238"/>
                  </a:lnTo>
                  <a:lnTo>
                    <a:pt x="227591" y="255370"/>
                  </a:lnTo>
                  <a:lnTo>
                    <a:pt x="226797" y="255370"/>
                  </a:lnTo>
                  <a:close/>
                  <a:moveTo>
                    <a:pt x="234866" y="247301"/>
                  </a:moveTo>
                  <a:lnTo>
                    <a:pt x="234866" y="247301"/>
                  </a:lnTo>
                  <a:close/>
                  <a:moveTo>
                    <a:pt x="67728" y="247301"/>
                  </a:moveTo>
                  <a:lnTo>
                    <a:pt x="67728" y="247301"/>
                  </a:lnTo>
                  <a:close/>
                  <a:moveTo>
                    <a:pt x="75864" y="192470"/>
                  </a:moveTo>
                  <a:lnTo>
                    <a:pt x="226665" y="192470"/>
                  </a:lnTo>
                  <a:cubicBezTo>
                    <a:pt x="231163" y="192470"/>
                    <a:pt x="234800" y="196174"/>
                    <a:pt x="234800" y="200606"/>
                  </a:cubicBezTo>
                  <a:lnTo>
                    <a:pt x="234800" y="200606"/>
                  </a:lnTo>
                  <a:cubicBezTo>
                    <a:pt x="234800" y="205103"/>
                    <a:pt x="231097" y="208807"/>
                    <a:pt x="226665" y="208807"/>
                  </a:cubicBezTo>
                  <a:lnTo>
                    <a:pt x="75864" y="208807"/>
                  </a:lnTo>
                  <a:cubicBezTo>
                    <a:pt x="71366" y="208807"/>
                    <a:pt x="67728" y="205103"/>
                    <a:pt x="67728" y="200606"/>
                  </a:cubicBezTo>
                  <a:lnTo>
                    <a:pt x="67728" y="200606"/>
                  </a:lnTo>
                  <a:cubicBezTo>
                    <a:pt x="67728" y="196108"/>
                    <a:pt x="71432" y="192470"/>
                    <a:pt x="75864" y="192470"/>
                  </a:cubicBezTo>
                  <a:lnTo>
                    <a:pt x="75864" y="192470"/>
                  </a:lnTo>
                  <a:close/>
                  <a:moveTo>
                    <a:pt x="75864" y="145841"/>
                  </a:moveTo>
                  <a:lnTo>
                    <a:pt x="226665" y="145841"/>
                  </a:lnTo>
                  <a:cubicBezTo>
                    <a:pt x="231163" y="145841"/>
                    <a:pt x="234800" y="149545"/>
                    <a:pt x="234800" y="153976"/>
                  </a:cubicBezTo>
                  <a:lnTo>
                    <a:pt x="234800" y="153976"/>
                  </a:lnTo>
                  <a:cubicBezTo>
                    <a:pt x="234800" y="158474"/>
                    <a:pt x="231097" y="162178"/>
                    <a:pt x="226665" y="162178"/>
                  </a:cubicBezTo>
                  <a:lnTo>
                    <a:pt x="75864" y="162178"/>
                  </a:lnTo>
                  <a:cubicBezTo>
                    <a:pt x="71366" y="162178"/>
                    <a:pt x="67728" y="158540"/>
                    <a:pt x="67728" y="153976"/>
                  </a:cubicBezTo>
                  <a:lnTo>
                    <a:pt x="67728" y="153976"/>
                  </a:lnTo>
                  <a:cubicBezTo>
                    <a:pt x="67728" y="149478"/>
                    <a:pt x="71432" y="145841"/>
                    <a:pt x="75864" y="145841"/>
                  </a:cubicBezTo>
                  <a:lnTo>
                    <a:pt x="75864" y="145841"/>
                  </a:lnTo>
                  <a:close/>
                  <a:moveTo>
                    <a:pt x="75864" y="101923"/>
                  </a:moveTo>
                  <a:lnTo>
                    <a:pt x="226665" y="101923"/>
                  </a:lnTo>
                  <a:cubicBezTo>
                    <a:pt x="231163" y="101923"/>
                    <a:pt x="234800" y="105627"/>
                    <a:pt x="234800" y="110125"/>
                  </a:cubicBezTo>
                  <a:lnTo>
                    <a:pt x="234800" y="110125"/>
                  </a:lnTo>
                  <a:cubicBezTo>
                    <a:pt x="234800" y="114622"/>
                    <a:pt x="231097" y="118260"/>
                    <a:pt x="226665" y="118260"/>
                  </a:cubicBezTo>
                  <a:lnTo>
                    <a:pt x="75864" y="118260"/>
                  </a:lnTo>
                  <a:cubicBezTo>
                    <a:pt x="71366" y="118260"/>
                    <a:pt x="67728" y="114556"/>
                    <a:pt x="67728" y="110125"/>
                  </a:cubicBezTo>
                  <a:lnTo>
                    <a:pt x="67728" y="110125"/>
                  </a:lnTo>
                  <a:cubicBezTo>
                    <a:pt x="67728" y="105627"/>
                    <a:pt x="71432" y="101923"/>
                    <a:pt x="75864" y="101923"/>
                  </a:cubicBezTo>
                  <a:lnTo>
                    <a:pt x="75864" y="101923"/>
                  </a:lnTo>
                  <a:close/>
                  <a:moveTo>
                    <a:pt x="113895" y="51854"/>
                  </a:moveTo>
                  <a:lnTo>
                    <a:pt x="113895" y="28837"/>
                  </a:lnTo>
                  <a:cubicBezTo>
                    <a:pt x="113895" y="27382"/>
                    <a:pt x="114688" y="26060"/>
                    <a:pt x="115879" y="25001"/>
                  </a:cubicBezTo>
                  <a:lnTo>
                    <a:pt x="115879" y="25001"/>
                  </a:lnTo>
                  <a:cubicBezTo>
                    <a:pt x="117268" y="23811"/>
                    <a:pt x="119318" y="23149"/>
                    <a:pt x="121501" y="23149"/>
                  </a:cubicBezTo>
                  <a:lnTo>
                    <a:pt x="180962" y="23149"/>
                  </a:lnTo>
                  <a:cubicBezTo>
                    <a:pt x="183144" y="23149"/>
                    <a:pt x="185129" y="23877"/>
                    <a:pt x="186584" y="25001"/>
                  </a:cubicBezTo>
                  <a:lnTo>
                    <a:pt x="186584" y="25001"/>
                  </a:lnTo>
                  <a:cubicBezTo>
                    <a:pt x="187840" y="25993"/>
                    <a:pt x="188568" y="27382"/>
                    <a:pt x="188568" y="28837"/>
                  </a:cubicBezTo>
                  <a:lnTo>
                    <a:pt x="188568" y="51854"/>
                  </a:lnTo>
                  <a:lnTo>
                    <a:pt x="113829" y="51854"/>
                  </a:lnTo>
                  <a:close/>
                </a:path>
              </a:pathLst>
            </a:custGeom>
            <a:solidFill>
              <a:schemeClr val="bg1">
                <a:lumMod val="85000"/>
              </a:schemeClr>
            </a:solidFill>
            <a:ln w="6610" cap="flat">
              <a:noFill/>
              <a:prstDash val="solid"/>
              <a:miter/>
            </a:ln>
          </p:spPr>
          <p:txBody>
            <a:bodyPr rtlCol="0" anchor="ctr"/>
            <a:lstStyle/>
            <a:p>
              <a:endParaRPr lang="en-US" sz="1013"/>
            </a:p>
          </p:txBody>
        </p:sp>
        <p:sp>
          <p:nvSpPr>
            <p:cNvPr id="61" name="Freeform: Shape 70">
              <a:extLst>
                <a:ext uri="{FF2B5EF4-FFF2-40B4-BE49-F238E27FC236}">
                  <a16:creationId xmlns:a16="http://schemas.microsoft.com/office/drawing/2014/main" id="{D92E0C9C-B0A7-7A65-2E83-FFE0A54EFCDC}"/>
                </a:ext>
              </a:extLst>
            </p:cNvPr>
            <p:cNvSpPr/>
            <p:nvPr/>
          </p:nvSpPr>
          <p:spPr>
            <a:xfrm>
              <a:off x="2991258" y="522276"/>
              <a:ext cx="500640" cy="542905"/>
            </a:xfrm>
            <a:custGeom>
              <a:avLst/>
              <a:gdLst>
                <a:gd name="connsiteX0" fmla="*/ 267325 w 486337"/>
                <a:gd name="connsiteY0" fmla="*/ 527394 h 527394"/>
                <a:gd name="connsiteX1" fmla="*/ 215074 w 486337"/>
                <a:gd name="connsiteY1" fmla="*/ 527394 h 527394"/>
                <a:gd name="connsiteX2" fmla="*/ 215074 w 486337"/>
                <a:gd name="connsiteY2" fmla="*/ 501732 h 527394"/>
                <a:gd name="connsiteX3" fmla="*/ 267325 w 486337"/>
                <a:gd name="connsiteY3" fmla="*/ 501732 h 527394"/>
                <a:gd name="connsiteX4" fmla="*/ 267325 w 486337"/>
                <a:gd name="connsiteY4" fmla="*/ 527394 h 527394"/>
                <a:gd name="connsiteX5" fmla="*/ 267325 w 486337"/>
                <a:gd name="connsiteY5" fmla="*/ 527394 h 527394"/>
                <a:gd name="connsiteX6" fmla="*/ 242787 w 486337"/>
                <a:gd name="connsiteY6" fmla="*/ 109714 h 527394"/>
                <a:gd name="connsiteX7" fmla="*/ 383535 w 486337"/>
                <a:gd name="connsiteY7" fmla="*/ 246824 h 527394"/>
                <a:gd name="connsiteX8" fmla="*/ 331879 w 486337"/>
                <a:gd name="connsiteY8" fmla="*/ 362902 h 527394"/>
                <a:gd name="connsiteX9" fmla="*/ 290871 w 486337"/>
                <a:gd name="connsiteY9" fmla="*/ 433143 h 527394"/>
                <a:gd name="connsiteX10" fmla="*/ 194769 w 486337"/>
                <a:gd name="connsiteY10" fmla="*/ 433143 h 527394"/>
                <a:gd name="connsiteX11" fmla="*/ 153761 w 486337"/>
                <a:gd name="connsiteY11" fmla="*/ 362902 h 527394"/>
                <a:gd name="connsiteX12" fmla="*/ 104883 w 486337"/>
                <a:gd name="connsiteY12" fmla="*/ 277382 h 527394"/>
                <a:gd name="connsiteX13" fmla="*/ 242853 w 486337"/>
                <a:gd name="connsiteY13" fmla="*/ 109780 h 527394"/>
                <a:gd name="connsiteX14" fmla="*/ 242853 w 486337"/>
                <a:gd name="connsiteY14" fmla="*/ 109780 h 527394"/>
                <a:gd name="connsiteX15" fmla="*/ 282207 w 486337"/>
                <a:gd name="connsiteY15" fmla="*/ 395245 h 527394"/>
                <a:gd name="connsiteX16" fmla="*/ 292326 w 486337"/>
                <a:gd name="connsiteY16" fmla="*/ 369780 h 527394"/>
                <a:gd name="connsiteX17" fmla="*/ 343718 w 486337"/>
                <a:gd name="connsiteY17" fmla="*/ 269048 h 527394"/>
                <a:gd name="connsiteX18" fmla="*/ 242787 w 486337"/>
                <a:gd name="connsiteY18" fmla="*/ 147613 h 527394"/>
                <a:gd name="connsiteX19" fmla="*/ 141856 w 486337"/>
                <a:gd name="connsiteY19" fmla="*/ 269048 h 527394"/>
                <a:gd name="connsiteX20" fmla="*/ 193247 w 486337"/>
                <a:gd name="connsiteY20" fmla="*/ 369780 h 527394"/>
                <a:gd name="connsiteX21" fmla="*/ 203367 w 486337"/>
                <a:gd name="connsiteY21" fmla="*/ 395245 h 527394"/>
                <a:gd name="connsiteX22" fmla="*/ 218645 w 486337"/>
                <a:gd name="connsiteY22" fmla="*/ 395245 h 527394"/>
                <a:gd name="connsiteX23" fmla="*/ 216397 w 486337"/>
                <a:gd name="connsiteY23" fmla="*/ 334593 h 527394"/>
                <a:gd name="connsiteX24" fmla="*/ 195893 w 486337"/>
                <a:gd name="connsiteY24" fmla="*/ 268320 h 527394"/>
                <a:gd name="connsiteX25" fmla="*/ 195893 w 486337"/>
                <a:gd name="connsiteY25" fmla="*/ 268320 h 527394"/>
                <a:gd name="connsiteX26" fmla="*/ 209452 w 486337"/>
                <a:gd name="connsiteY26" fmla="*/ 234919 h 527394"/>
                <a:gd name="connsiteX27" fmla="*/ 209452 w 486337"/>
                <a:gd name="connsiteY27" fmla="*/ 234919 h 527394"/>
                <a:gd name="connsiteX28" fmla="*/ 239811 w 486337"/>
                <a:gd name="connsiteY28" fmla="*/ 228040 h 527394"/>
                <a:gd name="connsiteX29" fmla="*/ 271161 w 486337"/>
                <a:gd name="connsiteY29" fmla="*/ 232670 h 527394"/>
                <a:gd name="connsiteX30" fmla="*/ 289549 w 486337"/>
                <a:gd name="connsiteY30" fmla="*/ 268188 h 527394"/>
                <a:gd name="connsiteX31" fmla="*/ 289549 w 486337"/>
                <a:gd name="connsiteY31" fmla="*/ 268188 h 527394"/>
                <a:gd name="connsiteX32" fmla="*/ 268912 w 486337"/>
                <a:gd name="connsiteY32" fmla="*/ 334660 h 527394"/>
                <a:gd name="connsiteX33" fmla="*/ 266664 w 486337"/>
                <a:gd name="connsiteY33" fmla="*/ 395245 h 527394"/>
                <a:gd name="connsiteX34" fmla="*/ 282141 w 486337"/>
                <a:gd name="connsiteY34" fmla="*/ 395245 h 527394"/>
                <a:gd name="connsiteX35" fmla="*/ 235974 w 486337"/>
                <a:gd name="connsiteY35" fmla="*/ 395245 h 527394"/>
                <a:gd name="connsiteX36" fmla="*/ 249533 w 486337"/>
                <a:gd name="connsiteY36" fmla="*/ 395245 h 527394"/>
                <a:gd name="connsiteX37" fmla="*/ 251848 w 486337"/>
                <a:gd name="connsiteY37" fmla="*/ 331617 h 527394"/>
                <a:gd name="connsiteX38" fmla="*/ 271691 w 486337"/>
                <a:gd name="connsiteY38" fmla="*/ 263426 h 527394"/>
                <a:gd name="connsiteX39" fmla="*/ 259190 w 486337"/>
                <a:gd name="connsiteY39" fmla="*/ 250131 h 527394"/>
                <a:gd name="connsiteX40" fmla="*/ 243845 w 486337"/>
                <a:gd name="connsiteY40" fmla="*/ 247420 h 527394"/>
                <a:gd name="connsiteX41" fmla="*/ 228037 w 486337"/>
                <a:gd name="connsiteY41" fmla="*/ 249801 h 527394"/>
                <a:gd name="connsiteX42" fmla="*/ 212957 w 486337"/>
                <a:gd name="connsiteY42" fmla="*/ 264087 h 527394"/>
                <a:gd name="connsiteX43" fmla="*/ 233329 w 486337"/>
                <a:gd name="connsiteY43" fmla="*/ 331948 h 527394"/>
                <a:gd name="connsiteX44" fmla="*/ 235974 w 486337"/>
                <a:gd name="connsiteY44" fmla="*/ 395245 h 527394"/>
                <a:gd name="connsiteX45" fmla="*/ 235974 w 486337"/>
                <a:gd name="connsiteY45" fmla="*/ 395245 h 527394"/>
                <a:gd name="connsiteX46" fmla="*/ 291467 w 486337"/>
                <a:gd name="connsiteY46" fmla="*/ 464825 h 527394"/>
                <a:gd name="connsiteX47" fmla="*/ 194239 w 486337"/>
                <a:gd name="connsiteY47" fmla="*/ 464825 h 527394"/>
                <a:gd name="connsiteX48" fmla="*/ 194239 w 486337"/>
                <a:gd name="connsiteY48" fmla="*/ 439162 h 527394"/>
                <a:gd name="connsiteX49" fmla="*/ 291467 w 486337"/>
                <a:gd name="connsiteY49" fmla="*/ 439162 h 527394"/>
                <a:gd name="connsiteX50" fmla="*/ 291467 w 486337"/>
                <a:gd name="connsiteY50" fmla="*/ 464825 h 527394"/>
                <a:gd name="connsiteX51" fmla="*/ 291467 w 486337"/>
                <a:gd name="connsiteY51" fmla="*/ 464825 h 527394"/>
                <a:gd name="connsiteX52" fmla="*/ 56402 w 486337"/>
                <a:gd name="connsiteY52" fmla="*/ 266071 h 527394"/>
                <a:gd name="connsiteX53" fmla="*/ 13741 w 486337"/>
                <a:gd name="connsiteY53" fmla="*/ 266071 h 527394"/>
                <a:gd name="connsiteX54" fmla="*/ 13741 w 486337"/>
                <a:gd name="connsiteY54" fmla="*/ 222881 h 527394"/>
                <a:gd name="connsiteX55" fmla="*/ 56402 w 486337"/>
                <a:gd name="connsiteY55" fmla="*/ 222881 h 527394"/>
                <a:gd name="connsiteX56" fmla="*/ 56402 w 486337"/>
                <a:gd name="connsiteY56" fmla="*/ 266071 h 527394"/>
                <a:gd name="connsiteX57" fmla="*/ 56402 w 486337"/>
                <a:gd name="connsiteY57" fmla="*/ 266071 h 527394"/>
                <a:gd name="connsiteX58" fmla="*/ 282471 w 486337"/>
                <a:gd name="connsiteY58" fmla="*/ 496110 h 527394"/>
                <a:gd name="connsiteX59" fmla="*/ 199663 w 486337"/>
                <a:gd name="connsiteY59" fmla="*/ 496110 h 527394"/>
                <a:gd name="connsiteX60" fmla="*/ 199663 w 486337"/>
                <a:gd name="connsiteY60" fmla="*/ 470447 h 527394"/>
                <a:gd name="connsiteX61" fmla="*/ 282471 w 486337"/>
                <a:gd name="connsiteY61" fmla="*/ 470447 h 527394"/>
                <a:gd name="connsiteX62" fmla="*/ 282471 w 486337"/>
                <a:gd name="connsiteY62" fmla="*/ 496110 h 527394"/>
                <a:gd name="connsiteX63" fmla="*/ 282471 w 486337"/>
                <a:gd name="connsiteY63" fmla="*/ 496110 h 527394"/>
                <a:gd name="connsiteX64" fmla="*/ 359459 w 486337"/>
                <a:gd name="connsiteY64" fmla="*/ 97346 h 527394"/>
                <a:gd name="connsiteX65" fmla="*/ 390017 w 486337"/>
                <a:gd name="connsiteY65" fmla="*/ 127837 h 527394"/>
                <a:gd name="connsiteX66" fmla="*/ 421301 w 486337"/>
                <a:gd name="connsiteY66" fmla="*/ 96552 h 527394"/>
                <a:gd name="connsiteX67" fmla="*/ 390744 w 486337"/>
                <a:gd name="connsiteY67" fmla="*/ 65995 h 527394"/>
                <a:gd name="connsiteX68" fmla="*/ 359459 w 486337"/>
                <a:gd name="connsiteY68" fmla="*/ 97280 h 527394"/>
                <a:gd name="connsiteX69" fmla="*/ 359459 w 486337"/>
                <a:gd name="connsiteY69" fmla="*/ 97280 h 527394"/>
                <a:gd name="connsiteX70" fmla="*/ 429370 w 486337"/>
                <a:gd name="connsiteY70" fmla="*/ 222881 h 527394"/>
                <a:gd name="connsiteX71" fmla="*/ 472693 w 486337"/>
                <a:gd name="connsiteY71" fmla="*/ 222881 h 527394"/>
                <a:gd name="connsiteX72" fmla="*/ 472693 w 486337"/>
                <a:gd name="connsiteY72" fmla="*/ 266071 h 527394"/>
                <a:gd name="connsiteX73" fmla="*/ 429370 w 486337"/>
                <a:gd name="connsiteY73" fmla="*/ 266071 h 527394"/>
                <a:gd name="connsiteX74" fmla="*/ 429370 w 486337"/>
                <a:gd name="connsiteY74" fmla="*/ 222881 h 527394"/>
                <a:gd name="connsiteX75" fmla="*/ 429370 w 486337"/>
                <a:gd name="connsiteY75" fmla="*/ 222881 h 527394"/>
                <a:gd name="connsiteX76" fmla="*/ 95822 w 486337"/>
                <a:gd name="connsiteY76" fmla="*/ 127903 h 527394"/>
                <a:gd name="connsiteX77" fmla="*/ 126313 w 486337"/>
                <a:gd name="connsiteY77" fmla="*/ 97412 h 527394"/>
                <a:gd name="connsiteX78" fmla="*/ 126313 w 486337"/>
                <a:gd name="connsiteY78" fmla="*/ 97412 h 527394"/>
                <a:gd name="connsiteX79" fmla="*/ 95425 w 486337"/>
                <a:gd name="connsiteY79" fmla="*/ 66458 h 527394"/>
                <a:gd name="connsiteX80" fmla="*/ 95425 w 486337"/>
                <a:gd name="connsiteY80" fmla="*/ 66458 h 527394"/>
                <a:gd name="connsiteX81" fmla="*/ 64868 w 486337"/>
                <a:gd name="connsiteY81" fmla="*/ 96949 h 527394"/>
                <a:gd name="connsiteX82" fmla="*/ 64868 w 486337"/>
                <a:gd name="connsiteY82" fmla="*/ 96949 h 527394"/>
                <a:gd name="connsiteX83" fmla="*/ 95822 w 486337"/>
                <a:gd name="connsiteY83" fmla="*/ 127903 h 527394"/>
                <a:gd name="connsiteX84" fmla="*/ 95822 w 486337"/>
                <a:gd name="connsiteY84" fmla="*/ 127903 h 527394"/>
                <a:gd name="connsiteX85" fmla="*/ 221291 w 486337"/>
                <a:gd name="connsiteY85" fmla="*/ 57992 h 527394"/>
                <a:gd name="connsiteX86" fmla="*/ 221291 w 486337"/>
                <a:gd name="connsiteY86" fmla="*/ 13545 h 527394"/>
                <a:gd name="connsiteX87" fmla="*/ 264481 w 486337"/>
                <a:gd name="connsiteY87" fmla="*/ 13545 h 527394"/>
                <a:gd name="connsiteX88" fmla="*/ 264481 w 486337"/>
                <a:gd name="connsiteY88" fmla="*/ 57992 h 527394"/>
                <a:gd name="connsiteX89" fmla="*/ 221291 w 486337"/>
                <a:gd name="connsiteY89" fmla="*/ 57992 h 5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6337" h="527394">
                  <a:moveTo>
                    <a:pt x="267325" y="527394"/>
                  </a:moveTo>
                  <a:lnTo>
                    <a:pt x="215074" y="527394"/>
                  </a:lnTo>
                  <a:cubicBezTo>
                    <a:pt x="196422" y="527394"/>
                    <a:pt x="196620" y="501732"/>
                    <a:pt x="215074" y="501732"/>
                  </a:cubicBezTo>
                  <a:lnTo>
                    <a:pt x="267325" y="501732"/>
                  </a:lnTo>
                  <a:cubicBezTo>
                    <a:pt x="285911" y="501732"/>
                    <a:pt x="285845" y="527394"/>
                    <a:pt x="267325" y="527394"/>
                  </a:cubicBezTo>
                  <a:lnTo>
                    <a:pt x="267325" y="527394"/>
                  </a:lnTo>
                  <a:close/>
                  <a:moveTo>
                    <a:pt x="242787" y="109714"/>
                  </a:moveTo>
                  <a:cubicBezTo>
                    <a:pt x="319114" y="109714"/>
                    <a:pt x="383535" y="169969"/>
                    <a:pt x="383535" y="246824"/>
                  </a:cubicBezTo>
                  <a:cubicBezTo>
                    <a:pt x="383535" y="317926"/>
                    <a:pt x="350200" y="318653"/>
                    <a:pt x="331879" y="362902"/>
                  </a:cubicBezTo>
                  <a:cubicBezTo>
                    <a:pt x="323016" y="384398"/>
                    <a:pt x="322421" y="433143"/>
                    <a:pt x="290871" y="433143"/>
                  </a:cubicBezTo>
                  <a:lnTo>
                    <a:pt x="194769" y="433143"/>
                  </a:lnTo>
                  <a:cubicBezTo>
                    <a:pt x="163484" y="433143"/>
                    <a:pt x="162293" y="383604"/>
                    <a:pt x="153761" y="362902"/>
                  </a:cubicBezTo>
                  <a:cubicBezTo>
                    <a:pt x="140136" y="329831"/>
                    <a:pt x="112952" y="317728"/>
                    <a:pt x="104883" y="277382"/>
                  </a:cubicBezTo>
                  <a:cubicBezTo>
                    <a:pt x="87620" y="190935"/>
                    <a:pt x="151446" y="109780"/>
                    <a:pt x="242853" y="109780"/>
                  </a:cubicBezTo>
                  <a:lnTo>
                    <a:pt x="242853" y="109780"/>
                  </a:lnTo>
                  <a:close/>
                  <a:moveTo>
                    <a:pt x="282207" y="395245"/>
                  </a:moveTo>
                  <a:cubicBezTo>
                    <a:pt x="287697" y="387903"/>
                    <a:pt x="289813" y="379503"/>
                    <a:pt x="292326" y="369780"/>
                  </a:cubicBezTo>
                  <a:cubicBezTo>
                    <a:pt x="304563" y="321961"/>
                    <a:pt x="336575" y="305359"/>
                    <a:pt x="343718" y="269048"/>
                  </a:cubicBezTo>
                  <a:cubicBezTo>
                    <a:pt x="356417" y="204693"/>
                    <a:pt x="308531" y="147613"/>
                    <a:pt x="242787" y="147613"/>
                  </a:cubicBezTo>
                  <a:cubicBezTo>
                    <a:pt x="177043" y="147613"/>
                    <a:pt x="129355" y="205751"/>
                    <a:pt x="141856" y="269048"/>
                  </a:cubicBezTo>
                  <a:cubicBezTo>
                    <a:pt x="149131" y="305690"/>
                    <a:pt x="180680" y="320704"/>
                    <a:pt x="193247" y="369780"/>
                  </a:cubicBezTo>
                  <a:cubicBezTo>
                    <a:pt x="195761" y="379503"/>
                    <a:pt x="197877" y="387837"/>
                    <a:pt x="203367" y="395245"/>
                  </a:cubicBezTo>
                  <a:lnTo>
                    <a:pt x="218645" y="395245"/>
                  </a:lnTo>
                  <a:cubicBezTo>
                    <a:pt x="218976" y="371500"/>
                    <a:pt x="219175" y="353444"/>
                    <a:pt x="216397" y="334593"/>
                  </a:cubicBezTo>
                  <a:cubicBezTo>
                    <a:pt x="213619" y="315611"/>
                    <a:pt x="207732" y="295769"/>
                    <a:pt x="195893" y="268320"/>
                  </a:cubicBezTo>
                  <a:lnTo>
                    <a:pt x="195893" y="268320"/>
                  </a:lnTo>
                  <a:cubicBezTo>
                    <a:pt x="188287" y="252843"/>
                    <a:pt x="195761" y="241599"/>
                    <a:pt x="209452" y="234919"/>
                  </a:cubicBezTo>
                  <a:lnTo>
                    <a:pt x="209452" y="234919"/>
                  </a:lnTo>
                  <a:cubicBezTo>
                    <a:pt x="217918" y="230752"/>
                    <a:pt x="228765" y="228437"/>
                    <a:pt x="239811" y="228040"/>
                  </a:cubicBezTo>
                  <a:cubicBezTo>
                    <a:pt x="250790" y="227644"/>
                    <a:pt x="262034" y="229165"/>
                    <a:pt x="271161" y="232670"/>
                  </a:cubicBezTo>
                  <a:cubicBezTo>
                    <a:pt x="286771" y="238623"/>
                    <a:pt x="296427" y="250330"/>
                    <a:pt x="289549" y="268188"/>
                  </a:cubicBezTo>
                  <a:lnTo>
                    <a:pt x="289549" y="268188"/>
                  </a:lnTo>
                  <a:cubicBezTo>
                    <a:pt x="277643" y="295769"/>
                    <a:pt x="271757" y="315611"/>
                    <a:pt x="268912" y="334660"/>
                  </a:cubicBezTo>
                  <a:cubicBezTo>
                    <a:pt x="266135" y="353444"/>
                    <a:pt x="266333" y="371500"/>
                    <a:pt x="266664" y="395245"/>
                  </a:cubicBezTo>
                  <a:lnTo>
                    <a:pt x="282141" y="395245"/>
                  </a:lnTo>
                  <a:close/>
                  <a:moveTo>
                    <a:pt x="235974" y="395245"/>
                  </a:moveTo>
                  <a:lnTo>
                    <a:pt x="249533" y="395245"/>
                  </a:lnTo>
                  <a:cubicBezTo>
                    <a:pt x="249203" y="371169"/>
                    <a:pt x="249136" y="351724"/>
                    <a:pt x="251848" y="331617"/>
                  </a:cubicBezTo>
                  <a:cubicBezTo>
                    <a:pt x="254626" y="311312"/>
                    <a:pt x="260380" y="290345"/>
                    <a:pt x="271691" y="263426"/>
                  </a:cubicBezTo>
                  <a:cubicBezTo>
                    <a:pt x="270897" y="257142"/>
                    <a:pt x="265936" y="252645"/>
                    <a:pt x="259190" y="250131"/>
                  </a:cubicBezTo>
                  <a:cubicBezTo>
                    <a:pt x="254626" y="248412"/>
                    <a:pt x="249269" y="247486"/>
                    <a:pt x="243845" y="247420"/>
                  </a:cubicBezTo>
                  <a:cubicBezTo>
                    <a:pt x="238422" y="247420"/>
                    <a:pt x="232932" y="248213"/>
                    <a:pt x="228037" y="249801"/>
                  </a:cubicBezTo>
                  <a:cubicBezTo>
                    <a:pt x="220167" y="252446"/>
                    <a:pt x="214082" y="257209"/>
                    <a:pt x="212957" y="264087"/>
                  </a:cubicBezTo>
                  <a:cubicBezTo>
                    <a:pt x="224466" y="291271"/>
                    <a:pt x="230352" y="311973"/>
                    <a:pt x="233329" y="331948"/>
                  </a:cubicBezTo>
                  <a:cubicBezTo>
                    <a:pt x="236239" y="351790"/>
                    <a:pt x="236305" y="370971"/>
                    <a:pt x="235974" y="395245"/>
                  </a:cubicBezTo>
                  <a:lnTo>
                    <a:pt x="235974" y="395245"/>
                  </a:lnTo>
                  <a:close/>
                  <a:moveTo>
                    <a:pt x="291467" y="464825"/>
                  </a:moveTo>
                  <a:lnTo>
                    <a:pt x="194239" y="464825"/>
                  </a:lnTo>
                  <a:cubicBezTo>
                    <a:pt x="178895" y="464825"/>
                    <a:pt x="178895" y="439162"/>
                    <a:pt x="194239" y="439162"/>
                  </a:cubicBezTo>
                  <a:lnTo>
                    <a:pt x="291467" y="439162"/>
                  </a:lnTo>
                  <a:cubicBezTo>
                    <a:pt x="306811" y="439162"/>
                    <a:pt x="306811" y="464825"/>
                    <a:pt x="291467" y="464825"/>
                  </a:cubicBezTo>
                  <a:lnTo>
                    <a:pt x="291467" y="464825"/>
                  </a:lnTo>
                  <a:close/>
                  <a:moveTo>
                    <a:pt x="56402" y="266071"/>
                  </a:moveTo>
                  <a:lnTo>
                    <a:pt x="13741" y="266071"/>
                  </a:lnTo>
                  <a:cubicBezTo>
                    <a:pt x="-4580" y="266071"/>
                    <a:pt x="-4580" y="222881"/>
                    <a:pt x="13741" y="222881"/>
                  </a:cubicBezTo>
                  <a:lnTo>
                    <a:pt x="56402" y="222881"/>
                  </a:lnTo>
                  <a:cubicBezTo>
                    <a:pt x="75120" y="222881"/>
                    <a:pt x="74061" y="266071"/>
                    <a:pt x="56402" y="266071"/>
                  </a:cubicBezTo>
                  <a:lnTo>
                    <a:pt x="56402" y="266071"/>
                  </a:lnTo>
                  <a:close/>
                  <a:moveTo>
                    <a:pt x="282471" y="496110"/>
                  </a:moveTo>
                  <a:lnTo>
                    <a:pt x="199663" y="496110"/>
                  </a:lnTo>
                  <a:cubicBezTo>
                    <a:pt x="184384" y="496110"/>
                    <a:pt x="184318" y="470447"/>
                    <a:pt x="199663" y="470447"/>
                  </a:cubicBezTo>
                  <a:lnTo>
                    <a:pt x="282471" y="470447"/>
                  </a:lnTo>
                  <a:cubicBezTo>
                    <a:pt x="297816" y="470447"/>
                    <a:pt x="297750" y="496110"/>
                    <a:pt x="282471" y="496110"/>
                  </a:cubicBezTo>
                  <a:lnTo>
                    <a:pt x="282471" y="496110"/>
                  </a:lnTo>
                  <a:close/>
                  <a:moveTo>
                    <a:pt x="359459" y="97346"/>
                  </a:moveTo>
                  <a:cubicBezTo>
                    <a:pt x="346165" y="110772"/>
                    <a:pt x="377781" y="140073"/>
                    <a:pt x="390017" y="127837"/>
                  </a:cubicBezTo>
                  <a:lnTo>
                    <a:pt x="421301" y="96552"/>
                  </a:lnTo>
                  <a:cubicBezTo>
                    <a:pt x="434066" y="83787"/>
                    <a:pt x="403509" y="53230"/>
                    <a:pt x="390744" y="65995"/>
                  </a:cubicBezTo>
                  <a:lnTo>
                    <a:pt x="359459" y="97280"/>
                  </a:lnTo>
                  <a:lnTo>
                    <a:pt x="359459" y="97280"/>
                  </a:lnTo>
                  <a:close/>
                  <a:moveTo>
                    <a:pt x="429370" y="222881"/>
                  </a:moveTo>
                  <a:lnTo>
                    <a:pt x="472693" y="222881"/>
                  </a:lnTo>
                  <a:cubicBezTo>
                    <a:pt x="491411" y="222881"/>
                    <a:pt x="490352" y="266071"/>
                    <a:pt x="472693" y="266071"/>
                  </a:cubicBezTo>
                  <a:lnTo>
                    <a:pt x="429370" y="266071"/>
                  </a:lnTo>
                  <a:cubicBezTo>
                    <a:pt x="411579" y="266071"/>
                    <a:pt x="410917" y="222881"/>
                    <a:pt x="429370" y="222881"/>
                  </a:cubicBezTo>
                  <a:lnTo>
                    <a:pt x="429370" y="222881"/>
                  </a:lnTo>
                  <a:close/>
                  <a:moveTo>
                    <a:pt x="95822" y="127903"/>
                  </a:moveTo>
                  <a:cubicBezTo>
                    <a:pt x="108653" y="140668"/>
                    <a:pt x="139012" y="110111"/>
                    <a:pt x="126313" y="97412"/>
                  </a:cubicBezTo>
                  <a:lnTo>
                    <a:pt x="126313" y="97412"/>
                  </a:lnTo>
                  <a:lnTo>
                    <a:pt x="95425" y="66458"/>
                  </a:lnTo>
                  <a:lnTo>
                    <a:pt x="95425" y="66458"/>
                  </a:lnTo>
                  <a:cubicBezTo>
                    <a:pt x="83056" y="54024"/>
                    <a:pt x="51706" y="83655"/>
                    <a:pt x="64868" y="96949"/>
                  </a:cubicBezTo>
                  <a:lnTo>
                    <a:pt x="64868" y="96949"/>
                  </a:lnTo>
                  <a:lnTo>
                    <a:pt x="95822" y="127903"/>
                  </a:lnTo>
                  <a:lnTo>
                    <a:pt x="95822" y="127903"/>
                  </a:lnTo>
                  <a:close/>
                  <a:moveTo>
                    <a:pt x="221291" y="57992"/>
                  </a:moveTo>
                  <a:lnTo>
                    <a:pt x="221291" y="13545"/>
                  </a:lnTo>
                  <a:cubicBezTo>
                    <a:pt x="221291" y="-3982"/>
                    <a:pt x="264481" y="-5040"/>
                    <a:pt x="264481" y="13545"/>
                  </a:cubicBezTo>
                  <a:lnTo>
                    <a:pt x="264481" y="57992"/>
                  </a:lnTo>
                  <a:cubicBezTo>
                    <a:pt x="264481" y="75652"/>
                    <a:pt x="221291" y="76710"/>
                    <a:pt x="221291" y="57992"/>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62" name="Freeform: Shape 71">
              <a:extLst>
                <a:ext uri="{FF2B5EF4-FFF2-40B4-BE49-F238E27FC236}">
                  <a16:creationId xmlns:a16="http://schemas.microsoft.com/office/drawing/2014/main" id="{51CAD4F4-E7BA-1A60-BB9F-60244BC7F3A6}"/>
                </a:ext>
              </a:extLst>
            </p:cNvPr>
            <p:cNvSpPr/>
            <p:nvPr/>
          </p:nvSpPr>
          <p:spPr>
            <a:xfrm>
              <a:off x="4380974" y="411436"/>
              <a:ext cx="282285" cy="279494"/>
            </a:xfrm>
            <a:custGeom>
              <a:avLst/>
              <a:gdLst>
                <a:gd name="connsiteX0" fmla="*/ 170379 w 274220"/>
                <a:gd name="connsiteY0" fmla="*/ 216479 h 271508"/>
                <a:gd name="connsiteX1" fmla="*/ 170379 w 274220"/>
                <a:gd name="connsiteY1" fmla="*/ 81552 h 271508"/>
                <a:gd name="connsiteX2" fmla="*/ 149214 w 274220"/>
                <a:gd name="connsiteY2" fmla="*/ 60453 h 271508"/>
                <a:gd name="connsiteX3" fmla="*/ 124940 w 274220"/>
                <a:gd name="connsiteY3" fmla="*/ 60453 h 271508"/>
                <a:gd name="connsiteX4" fmla="*/ 103775 w 274220"/>
                <a:gd name="connsiteY4" fmla="*/ 81552 h 271508"/>
                <a:gd name="connsiteX5" fmla="*/ 103775 w 274220"/>
                <a:gd name="connsiteY5" fmla="*/ 216479 h 271508"/>
                <a:gd name="connsiteX6" fmla="*/ 124940 w 274220"/>
                <a:gd name="connsiteY6" fmla="*/ 237644 h 271508"/>
                <a:gd name="connsiteX7" fmla="*/ 149214 w 274220"/>
                <a:gd name="connsiteY7" fmla="*/ 237644 h 271508"/>
                <a:gd name="connsiteX8" fmla="*/ 170379 w 274220"/>
                <a:gd name="connsiteY8" fmla="*/ 216479 h 271508"/>
                <a:gd name="connsiteX9" fmla="*/ 170379 w 274220"/>
                <a:gd name="connsiteY9" fmla="*/ 216479 h 271508"/>
                <a:gd name="connsiteX10" fmla="*/ 57807 w 274220"/>
                <a:gd name="connsiteY10" fmla="*/ 237644 h 271508"/>
                <a:gd name="connsiteX11" fmla="*/ 33534 w 274220"/>
                <a:gd name="connsiteY11" fmla="*/ 237644 h 271508"/>
                <a:gd name="connsiteX12" fmla="*/ 12368 w 274220"/>
                <a:gd name="connsiteY12" fmla="*/ 216479 h 271508"/>
                <a:gd name="connsiteX13" fmla="*/ 12368 w 274220"/>
                <a:gd name="connsiteY13" fmla="*/ 152719 h 271508"/>
                <a:gd name="connsiteX14" fmla="*/ 33534 w 274220"/>
                <a:gd name="connsiteY14" fmla="*/ 131621 h 271508"/>
                <a:gd name="connsiteX15" fmla="*/ 57807 w 274220"/>
                <a:gd name="connsiteY15" fmla="*/ 131621 h 271508"/>
                <a:gd name="connsiteX16" fmla="*/ 78972 w 274220"/>
                <a:gd name="connsiteY16" fmla="*/ 152719 h 271508"/>
                <a:gd name="connsiteX17" fmla="*/ 78972 w 274220"/>
                <a:gd name="connsiteY17" fmla="*/ 216479 h 271508"/>
                <a:gd name="connsiteX18" fmla="*/ 57807 w 274220"/>
                <a:gd name="connsiteY18" fmla="*/ 237644 h 271508"/>
                <a:gd name="connsiteX19" fmla="*/ 57807 w 274220"/>
                <a:gd name="connsiteY19" fmla="*/ 237644 h 271508"/>
                <a:gd name="connsiteX20" fmla="*/ 240687 w 274220"/>
                <a:gd name="connsiteY20" fmla="*/ 237644 h 271508"/>
                <a:gd name="connsiteX21" fmla="*/ 216413 w 274220"/>
                <a:gd name="connsiteY21" fmla="*/ 237644 h 271508"/>
                <a:gd name="connsiteX22" fmla="*/ 195248 w 274220"/>
                <a:gd name="connsiteY22" fmla="*/ 216479 h 271508"/>
                <a:gd name="connsiteX23" fmla="*/ 195248 w 274220"/>
                <a:gd name="connsiteY23" fmla="*/ 21165 h 271508"/>
                <a:gd name="connsiteX24" fmla="*/ 216413 w 274220"/>
                <a:gd name="connsiteY24" fmla="*/ 0 h 271508"/>
                <a:gd name="connsiteX25" fmla="*/ 240687 w 274220"/>
                <a:gd name="connsiteY25" fmla="*/ 0 h 271508"/>
                <a:gd name="connsiteX26" fmla="*/ 261852 w 274220"/>
                <a:gd name="connsiteY26" fmla="*/ 21165 h 271508"/>
                <a:gd name="connsiteX27" fmla="*/ 261852 w 274220"/>
                <a:gd name="connsiteY27" fmla="*/ 216479 h 271508"/>
                <a:gd name="connsiteX28" fmla="*/ 240687 w 274220"/>
                <a:gd name="connsiteY28" fmla="*/ 237644 h 271508"/>
                <a:gd name="connsiteX29" fmla="*/ 240687 w 274220"/>
                <a:gd name="connsiteY29" fmla="*/ 237644 h 271508"/>
                <a:gd name="connsiteX30" fmla="*/ 0 w 274220"/>
                <a:gd name="connsiteY30" fmla="*/ 268268 h 271508"/>
                <a:gd name="connsiteX31" fmla="*/ 0 w 274220"/>
                <a:gd name="connsiteY31" fmla="*/ 255502 h 271508"/>
                <a:gd name="connsiteX32" fmla="*/ 3241 w 274220"/>
                <a:gd name="connsiteY32" fmla="*/ 252262 h 271508"/>
                <a:gd name="connsiteX33" fmla="*/ 270979 w 274220"/>
                <a:gd name="connsiteY33" fmla="*/ 252262 h 271508"/>
                <a:gd name="connsiteX34" fmla="*/ 274220 w 274220"/>
                <a:gd name="connsiteY34" fmla="*/ 255502 h 271508"/>
                <a:gd name="connsiteX35" fmla="*/ 274220 w 274220"/>
                <a:gd name="connsiteY35" fmla="*/ 268268 h 271508"/>
                <a:gd name="connsiteX36" fmla="*/ 270979 w 274220"/>
                <a:gd name="connsiteY36" fmla="*/ 271509 h 271508"/>
                <a:gd name="connsiteX37" fmla="*/ 3241 w 274220"/>
                <a:gd name="connsiteY37" fmla="*/ 271509 h 271508"/>
                <a:gd name="connsiteX38" fmla="*/ 0 w 274220"/>
                <a:gd name="connsiteY38" fmla="*/ 268268 h 27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4220" h="271508">
                  <a:moveTo>
                    <a:pt x="170379" y="216479"/>
                  </a:moveTo>
                  <a:lnTo>
                    <a:pt x="170379" y="81552"/>
                  </a:lnTo>
                  <a:cubicBezTo>
                    <a:pt x="170379" y="69911"/>
                    <a:pt x="160921" y="60453"/>
                    <a:pt x="149214" y="60453"/>
                  </a:cubicBezTo>
                  <a:lnTo>
                    <a:pt x="124940" y="60453"/>
                  </a:lnTo>
                  <a:cubicBezTo>
                    <a:pt x="113299" y="60453"/>
                    <a:pt x="103775" y="69911"/>
                    <a:pt x="103775" y="81552"/>
                  </a:cubicBezTo>
                  <a:lnTo>
                    <a:pt x="103775" y="216479"/>
                  </a:lnTo>
                  <a:cubicBezTo>
                    <a:pt x="103775" y="228120"/>
                    <a:pt x="113299" y="237644"/>
                    <a:pt x="124940" y="237644"/>
                  </a:cubicBezTo>
                  <a:lnTo>
                    <a:pt x="149214" y="237644"/>
                  </a:lnTo>
                  <a:cubicBezTo>
                    <a:pt x="160855" y="237644"/>
                    <a:pt x="170379" y="228186"/>
                    <a:pt x="170379" y="216479"/>
                  </a:cubicBezTo>
                  <a:lnTo>
                    <a:pt x="170379" y="216479"/>
                  </a:lnTo>
                  <a:close/>
                  <a:moveTo>
                    <a:pt x="57807" y="237644"/>
                  </a:moveTo>
                  <a:lnTo>
                    <a:pt x="33534" y="237644"/>
                  </a:lnTo>
                  <a:cubicBezTo>
                    <a:pt x="21893" y="237644"/>
                    <a:pt x="12368" y="228186"/>
                    <a:pt x="12368" y="216479"/>
                  </a:cubicBezTo>
                  <a:lnTo>
                    <a:pt x="12368" y="152719"/>
                  </a:lnTo>
                  <a:cubicBezTo>
                    <a:pt x="12368" y="141079"/>
                    <a:pt x="21893" y="131621"/>
                    <a:pt x="33534" y="131621"/>
                  </a:cubicBezTo>
                  <a:lnTo>
                    <a:pt x="57807" y="131621"/>
                  </a:lnTo>
                  <a:cubicBezTo>
                    <a:pt x="69448" y="131621"/>
                    <a:pt x="78972" y="141079"/>
                    <a:pt x="78972" y="152719"/>
                  </a:cubicBezTo>
                  <a:lnTo>
                    <a:pt x="78972" y="216479"/>
                  </a:lnTo>
                  <a:cubicBezTo>
                    <a:pt x="78972" y="228120"/>
                    <a:pt x="69514" y="237644"/>
                    <a:pt x="57807" y="237644"/>
                  </a:cubicBezTo>
                  <a:lnTo>
                    <a:pt x="57807" y="237644"/>
                  </a:lnTo>
                  <a:close/>
                  <a:moveTo>
                    <a:pt x="240687" y="237644"/>
                  </a:moveTo>
                  <a:lnTo>
                    <a:pt x="216413" y="237644"/>
                  </a:lnTo>
                  <a:cubicBezTo>
                    <a:pt x="204772" y="237644"/>
                    <a:pt x="195248" y="228186"/>
                    <a:pt x="195248" y="216479"/>
                  </a:cubicBezTo>
                  <a:lnTo>
                    <a:pt x="195248" y="21165"/>
                  </a:lnTo>
                  <a:cubicBezTo>
                    <a:pt x="195248" y="9524"/>
                    <a:pt x="204772" y="0"/>
                    <a:pt x="216413" y="0"/>
                  </a:cubicBezTo>
                  <a:lnTo>
                    <a:pt x="240687" y="0"/>
                  </a:lnTo>
                  <a:cubicBezTo>
                    <a:pt x="252328" y="0"/>
                    <a:pt x="261852" y="9524"/>
                    <a:pt x="261852" y="21165"/>
                  </a:cubicBezTo>
                  <a:lnTo>
                    <a:pt x="261852" y="216479"/>
                  </a:lnTo>
                  <a:cubicBezTo>
                    <a:pt x="261852" y="228120"/>
                    <a:pt x="252328" y="237644"/>
                    <a:pt x="240687" y="237644"/>
                  </a:cubicBezTo>
                  <a:lnTo>
                    <a:pt x="240687" y="237644"/>
                  </a:lnTo>
                  <a:close/>
                  <a:moveTo>
                    <a:pt x="0" y="268268"/>
                  </a:moveTo>
                  <a:lnTo>
                    <a:pt x="0" y="255502"/>
                  </a:lnTo>
                  <a:cubicBezTo>
                    <a:pt x="0" y="253717"/>
                    <a:pt x="1455" y="252262"/>
                    <a:pt x="3241" y="252262"/>
                  </a:cubicBezTo>
                  <a:lnTo>
                    <a:pt x="270979" y="252262"/>
                  </a:lnTo>
                  <a:cubicBezTo>
                    <a:pt x="272765" y="252262"/>
                    <a:pt x="274220" y="253717"/>
                    <a:pt x="274220" y="255502"/>
                  </a:cubicBezTo>
                  <a:lnTo>
                    <a:pt x="274220" y="268268"/>
                  </a:lnTo>
                  <a:cubicBezTo>
                    <a:pt x="274220" y="270054"/>
                    <a:pt x="272765" y="271509"/>
                    <a:pt x="270979" y="271509"/>
                  </a:cubicBezTo>
                  <a:lnTo>
                    <a:pt x="3241" y="271509"/>
                  </a:lnTo>
                  <a:cubicBezTo>
                    <a:pt x="1455" y="271509"/>
                    <a:pt x="0" y="270054"/>
                    <a:pt x="0" y="268268"/>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63" name="Freeform: Shape 74">
              <a:extLst>
                <a:ext uri="{FF2B5EF4-FFF2-40B4-BE49-F238E27FC236}">
                  <a16:creationId xmlns:a16="http://schemas.microsoft.com/office/drawing/2014/main" id="{3C72ECD3-AE8E-54DD-58C8-C200EDBB4011}"/>
                </a:ext>
              </a:extLst>
            </p:cNvPr>
            <p:cNvSpPr/>
            <p:nvPr/>
          </p:nvSpPr>
          <p:spPr>
            <a:xfrm>
              <a:off x="3838769" y="59550"/>
              <a:ext cx="182870" cy="182809"/>
            </a:xfrm>
            <a:custGeom>
              <a:avLst/>
              <a:gdLst>
                <a:gd name="connsiteX0" fmla="*/ 144320 w 177646"/>
                <a:gd name="connsiteY0" fmla="*/ 2572 h 177586"/>
                <a:gd name="connsiteX1" fmla="*/ 161847 w 177646"/>
                <a:gd name="connsiteY1" fmla="*/ 15734 h 177586"/>
                <a:gd name="connsiteX2" fmla="*/ 162111 w 177646"/>
                <a:gd name="connsiteY2" fmla="*/ 15998 h 177586"/>
                <a:gd name="connsiteX3" fmla="*/ 175009 w 177646"/>
                <a:gd name="connsiteY3" fmla="*/ 33195 h 177586"/>
                <a:gd name="connsiteX4" fmla="*/ 177456 w 177646"/>
                <a:gd name="connsiteY4" fmla="*/ 45960 h 177586"/>
                <a:gd name="connsiteX5" fmla="*/ 171636 w 177646"/>
                <a:gd name="connsiteY5" fmla="*/ 57601 h 177586"/>
                <a:gd name="connsiteX6" fmla="*/ 171636 w 177646"/>
                <a:gd name="connsiteY6" fmla="*/ 57601 h 177586"/>
                <a:gd name="connsiteX7" fmla="*/ 71035 w 177646"/>
                <a:gd name="connsiteY7" fmla="*/ 158268 h 177586"/>
                <a:gd name="connsiteX8" fmla="*/ 68588 w 177646"/>
                <a:gd name="connsiteY8" fmla="*/ 159656 h 177586"/>
                <a:gd name="connsiteX9" fmla="*/ 6614 w 177646"/>
                <a:gd name="connsiteY9" fmla="*/ 177382 h 177586"/>
                <a:gd name="connsiteX10" fmla="*/ 198 w 177646"/>
                <a:gd name="connsiteY10" fmla="*/ 173811 h 177586"/>
                <a:gd name="connsiteX11" fmla="*/ 198 w 177646"/>
                <a:gd name="connsiteY11" fmla="*/ 170967 h 177586"/>
                <a:gd name="connsiteX12" fmla="*/ 17924 w 177646"/>
                <a:gd name="connsiteY12" fmla="*/ 108993 h 177586"/>
                <a:gd name="connsiteX13" fmla="*/ 19379 w 177646"/>
                <a:gd name="connsiteY13" fmla="*/ 106545 h 177586"/>
                <a:gd name="connsiteX14" fmla="*/ 119914 w 177646"/>
                <a:gd name="connsiteY14" fmla="*/ 6011 h 177586"/>
                <a:gd name="connsiteX15" fmla="*/ 131554 w 177646"/>
                <a:gd name="connsiteY15" fmla="*/ 191 h 177586"/>
                <a:gd name="connsiteX16" fmla="*/ 144320 w 177646"/>
                <a:gd name="connsiteY16" fmla="*/ 2638 h 177586"/>
                <a:gd name="connsiteX17" fmla="*/ 144320 w 177646"/>
                <a:gd name="connsiteY17" fmla="*/ 2638 h 177586"/>
                <a:gd name="connsiteX18" fmla="*/ 19842 w 177646"/>
                <a:gd name="connsiteY18" fmla="*/ 139880 h 177586"/>
                <a:gd name="connsiteX19" fmla="*/ 38230 w 177646"/>
                <a:gd name="connsiteY19" fmla="*/ 157540 h 177586"/>
                <a:gd name="connsiteX20" fmla="*/ 61180 w 177646"/>
                <a:gd name="connsiteY20" fmla="*/ 150992 h 177586"/>
                <a:gd name="connsiteX21" fmla="*/ 57344 w 177646"/>
                <a:gd name="connsiteY21" fmla="*/ 134854 h 177586"/>
                <a:gd name="connsiteX22" fmla="*/ 37833 w 177646"/>
                <a:gd name="connsiteY22" fmla="*/ 136640 h 177586"/>
                <a:gd name="connsiteX23" fmla="*/ 37039 w 177646"/>
                <a:gd name="connsiteY23" fmla="*/ 136640 h 177586"/>
                <a:gd name="connsiteX24" fmla="*/ 31748 w 177646"/>
                <a:gd name="connsiteY24" fmla="*/ 134325 h 177586"/>
                <a:gd name="connsiteX25" fmla="*/ 24737 w 177646"/>
                <a:gd name="connsiteY25" fmla="*/ 122948 h 177586"/>
                <a:gd name="connsiteX26" fmla="*/ 19842 w 177646"/>
                <a:gd name="connsiteY26" fmla="*/ 139880 h 177586"/>
                <a:gd name="connsiteX27" fmla="*/ 19842 w 177646"/>
                <a:gd name="connsiteY27" fmla="*/ 139880 h 177586"/>
                <a:gd name="connsiteX28" fmla="*/ 167138 w 177646"/>
                <a:gd name="connsiteY28" fmla="*/ 41661 h 177586"/>
                <a:gd name="connsiteX29" fmla="*/ 70109 w 177646"/>
                <a:gd name="connsiteY29" fmla="*/ 138690 h 177586"/>
                <a:gd name="connsiteX30" fmla="*/ 70837 w 177646"/>
                <a:gd name="connsiteY30" fmla="*/ 143717 h 177586"/>
                <a:gd name="connsiteX31" fmla="*/ 164228 w 177646"/>
                <a:gd name="connsiteY31" fmla="*/ 50325 h 177586"/>
                <a:gd name="connsiteX32" fmla="*/ 164228 w 177646"/>
                <a:gd name="connsiteY32" fmla="*/ 50325 h 177586"/>
                <a:gd name="connsiteX33" fmla="*/ 167138 w 177646"/>
                <a:gd name="connsiteY33" fmla="*/ 44571 h 177586"/>
                <a:gd name="connsiteX34" fmla="*/ 167138 w 177646"/>
                <a:gd name="connsiteY34" fmla="*/ 41661 h 177586"/>
                <a:gd name="connsiteX35" fmla="*/ 167138 w 177646"/>
                <a:gd name="connsiteY35" fmla="*/ 41661 h 177586"/>
                <a:gd name="connsiteX36" fmla="*/ 36179 w 177646"/>
                <a:gd name="connsiteY36" fmla="*/ 121890 h 177586"/>
                <a:gd name="connsiteX37" fmla="*/ 143790 w 177646"/>
                <a:gd name="connsiteY37" fmla="*/ 14279 h 177586"/>
                <a:gd name="connsiteX38" fmla="*/ 139293 w 177646"/>
                <a:gd name="connsiteY38" fmla="*/ 11567 h 177586"/>
                <a:gd name="connsiteX39" fmla="*/ 132943 w 177646"/>
                <a:gd name="connsiteY39" fmla="*/ 10310 h 177586"/>
                <a:gd name="connsiteX40" fmla="*/ 127189 w 177646"/>
                <a:gd name="connsiteY40" fmla="*/ 13220 h 177586"/>
                <a:gd name="connsiteX41" fmla="*/ 29433 w 177646"/>
                <a:gd name="connsiteY41" fmla="*/ 110977 h 177586"/>
                <a:gd name="connsiteX42" fmla="*/ 36113 w 177646"/>
                <a:gd name="connsiteY42" fmla="*/ 121890 h 17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646" h="177586">
                  <a:moveTo>
                    <a:pt x="144320" y="2572"/>
                  </a:moveTo>
                  <a:cubicBezTo>
                    <a:pt x="150934" y="6276"/>
                    <a:pt x="156754" y="10641"/>
                    <a:pt x="161847" y="15734"/>
                  </a:cubicBezTo>
                  <a:lnTo>
                    <a:pt x="162111" y="15998"/>
                  </a:lnTo>
                  <a:cubicBezTo>
                    <a:pt x="167072" y="21025"/>
                    <a:pt x="171371" y="26779"/>
                    <a:pt x="175009" y="33195"/>
                  </a:cubicBezTo>
                  <a:cubicBezTo>
                    <a:pt x="177258" y="37230"/>
                    <a:pt x="178051" y="41661"/>
                    <a:pt x="177456" y="45960"/>
                  </a:cubicBezTo>
                  <a:cubicBezTo>
                    <a:pt x="176861" y="50259"/>
                    <a:pt x="174877" y="54294"/>
                    <a:pt x="171636" y="57601"/>
                  </a:cubicBezTo>
                  <a:lnTo>
                    <a:pt x="171636" y="57601"/>
                  </a:lnTo>
                  <a:lnTo>
                    <a:pt x="71035" y="158268"/>
                  </a:lnTo>
                  <a:cubicBezTo>
                    <a:pt x="70374" y="158995"/>
                    <a:pt x="69514" y="159392"/>
                    <a:pt x="68588" y="159656"/>
                  </a:cubicBezTo>
                  <a:lnTo>
                    <a:pt x="6614" y="177382"/>
                  </a:lnTo>
                  <a:cubicBezTo>
                    <a:pt x="3902" y="178176"/>
                    <a:pt x="992" y="176589"/>
                    <a:pt x="198" y="173811"/>
                  </a:cubicBezTo>
                  <a:cubicBezTo>
                    <a:pt x="-66" y="172819"/>
                    <a:pt x="-66" y="171827"/>
                    <a:pt x="198" y="170967"/>
                  </a:cubicBezTo>
                  <a:lnTo>
                    <a:pt x="17924" y="108993"/>
                  </a:lnTo>
                  <a:cubicBezTo>
                    <a:pt x="18189" y="108067"/>
                    <a:pt x="18652" y="107207"/>
                    <a:pt x="19379" y="106545"/>
                  </a:cubicBezTo>
                  <a:lnTo>
                    <a:pt x="119914" y="6011"/>
                  </a:lnTo>
                  <a:cubicBezTo>
                    <a:pt x="123154" y="2770"/>
                    <a:pt x="127255" y="786"/>
                    <a:pt x="131554" y="191"/>
                  </a:cubicBezTo>
                  <a:cubicBezTo>
                    <a:pt x="135854" y="-405"/>
                    <a:pt x="140285" y="389"/>
                    <a:pt x="144320" y="2638"/>
                  </a:cubicBezTo>
                  <a:lnTo>
                    <a:pt x="144320" y="2638"/>
                  </a:lnTo>
                  <a:close/>
                  <a:moveTo>
                    <a:pt x="19842" y="139880"/>
                  </a:moveTo>
                  <a:cubicBezTo>
                    <a:pt x="28176" y="145238"/>
                    <a:pt x="34129" y="151190"/>
                    <a:pt x="38230" y="157540"/>
                  </a:cubicBezTo>
                  <a:lnTo>
                    <a:pt x="61180" y="150992"/>
                  </a:lnTo>
                  <a:lnTo>
                    <a:pt x="57344" y="134854"/>
                  </a:lnTo>
                  <a:lnTo>
                    <a:pt x="37833" y="136640"/>
                  </a:lnTo>
                  <a:lnTo>
                    <a:pt x="37039" y="136640"/>
                  </a:lnTo>
                  <a:cubicBezTo>
                    <a:pt x="34989" y="137036"/>
                    <a:pt x="32872" y="136176"/>
                    <a:pt x="31748" y="134325"/>
                  </a:cubicBezTo>
                  <a:lnTo>
                    <a:pt x="24737" y="122948"/>
                  </a:lnTo>
                  <a:lnTo>
                    <a:pt x="19842" y="139880"/>
                  </a:lnTo>
                  <a:lnTo>
                    <a:pt x="19842" y="139880"/>
                  </a:lnTo>
                  <a:close/>
                  <a:moveTo>
                    <a:pt x="167138" y="41661"/>
                  </a:moveTo>
                  <a:lnTo>
                    <a:pt x="70109" y="138690"/>
                  </a:lnTo>
                  <a:lnTo>
                    <a:pt x="70837" y="143717"/>
                  </a:lnTo>
                  <a:lnTo>
                    <a:pt x="164228" y="50325"/>
                  </a:lnTo>
                  <a:lnTo>
                    <a:pt x="164228" y="50325"/>
                  </a:lnTo>
                  <a:cubicBezTo>
                    <a:pt x="165882" y="48672"/>
                    <a:pt x="166874" y="46688"/>
                    <a:pt x="167138" y="44571"/>
                  </a:cubicBezTo>
                  <a:cubicBezTo>
                    <a:pt x="167270" y="43645"/>
                    <a:pt x="167270" y="42653"/>
                    <a:pt x="167138" y="41661"/>
                  </a:cubicBezTo>
                  <a:lnTo>
                    <a:pt x="167138" y="41661"/>
                  </a:lnTo>
                  <a:close/>
                  <a:moveTo>
                    <a:pt x="36179" y="121890"/>
                  </a:moveTo>
                  <a:lnTo>
                    <a:pt x="143790" y="14279"/>
                  </a:lnTo>
                  <a:cubicBezTo>
                    <a:pt x="142335" y="13353"/>
                    <a:pt x="140814" y="12427"/>
                    <a:pt x="139293" y="11567"/>
                  </a:cubicBezTo>
                  <a:cubicBezTo>
                    <a:pt x="137309" y="10443"/>
                    <a:pt x="135060" y="10046"/>
                    <a:pt x="132943" y="10310"/>
                  </a:cubicBezTo>
                  <a:cubicBezTo>
                    <a:pt x="130827" y="10575"/>
                    <a:pt x="128843" y="11567"/>
                    <a:pt x="127189" y="13220"/>
                  </a:cubicBezTo>
                  <a:lnTo>
                    <a:pt x="29433" y="110977"/>
                  </a:lnTo>
                  <a:lnTo>
                    <a:pt x="36113" y="121890"/>
                  </a:lnTo>
                  <a:close/>
                </a:path>
              </a:pathLst>
            </a:custGeom>
            <a:solidFill>
              <a:schemeClr val="bg1">
                <a:lumMod val="85000"/>
              </a:schemeClr>
            </a:solidFill>
            <a:ln w="6610" cap="flat">
              <a:noFill/>
              <a:prstDash val="solid"/>
              <a:miter/>
            </a:ln>
          </p:spPr>
          <p:txBody>
            <a:bodyPr rtlCol="0" anchor="ctr"/>
            <a:lstStyle/>
            <a:p>
              <a:endParaRPr lang="en-US" sz="1013"/>
            </a:p>
          </p:txBody>
        </p:sp>
        <p:grpSp>
          <p:nvGrpSpPr>
            <p:cNvPr id="64" name="Group 1">
              <a:extLst>
                <a:ext uri="{FF2B5EF4-FFF2-40B4-BE49-F238E27FC236}">
                  <a16:creationId xmlns:a16="http://schemas.microsoft.com/office/drawing/2014/main" id="{F47204F5-C129-56FD-BB39-4C8D13753396}"/>
                </a:ext>
              </a:extLst>
            </p:cNvPr>
            <p:cNvGrpSpPr/>
            <p:nvPr/>
          </p:nvGrpSpPr>
          <p:grpSpPr>
            <a:xfrm>
              <a:off x="3228172" y="1694074"/>
              <a:ext cx="342220" cy="350118"/>
              <a:chOff x="3228172" y="1694074"/>
              <a:chExt cx="342220" cy="350118"/>
            </a:xfrm>
          </p:grpSpPr>
          <p:sp>
            <p:nvSpPr>
              <p:cNvPr id="75" name="Freeform: Shape 88">
                <a:extLst>
                  <a:ext uri="{FF2B5EF4-FFF2-40B4-BE49-F238E27FC236}">
                    <a16:creationId xmlns:a16="http://schemas.microsoft.com/office/drawing/2014/main" id="{68503530-4EB1-2995-D053-88F84F0F236F}"/>
                  </a:ext>
                </a:extLst>
              </p:cNvPr>
              <p:cNvSpPr/>
              <p:nvPr/>
            </p:nvSpPr>
            <p:spPr>
              <a:xfrm>
                <a:off x="3315663" y="1789531"/>
                <a:ext cx="254729" cy="254661"/>
              </a:xfrm>
              <a:custGeom>
                <a:avLst/>
                <a:gdLst>
                  <a:gd name="connsiteX0" fmla="*/ 177654 w 247451"/>
                  <a:gd name="connsiteY0" fmla="*/ 177655 h 247385"/>
                  <a:gd name="connsiteX1" fmla="*/ 26522 w 247451"/>
                  <a:gd name="connsiteY1" fmla="*/ 247301 h 247385"/>
                  <a:gd name="connsiteX2" fmla="*/ 0 w 247451"/>
                  <a:gd name="connsiteY2" fmla="*/ 194785 h 247385"/>
                  <a:gd name="connsiteX3" fmla="*/ 65546 w 247451"/>
                  <a:gd name="connsiteY3" fmla="*/ 156424 h 247385"/>
                  <a:gd name="connsiteX4" fmla="*/ 87571 w 247451"/>
                  <a:gd name="connsiteY4" fmla="*/ 179374 h 247385"/>
                  <a:gd name="connsiteX5" fmla="*/ 144981 w 247451"/>
                  <a:gd name="connsiteY5" fmla="*/ 144915 h 247385"/>
                  <a:gd name="connsiteX6" fmla="*/ 178845 w 247451"/>
                  <a:gd name="connsiteY6" fmla="*/ 88100 h 247385"/>
                  <a:gd name="connsiteX7" fmla="*/ 156489 w 247451"/>
                  <a:gd name="connsiteY7" fmla="*/ 65546 h 247385"/>
                  <a:gd name="connsiteX8" fmla="*/ 194851 w 247451"/>
                  <a:gd name="connsiteY8" fmla="*/ 0 h 247385"/>
                  <a:gd name="connsiteX9" fmla="*/ 247367 w 247451"/>
                  <a:gd name="connsiteY9" fmla="*/ 26523 h 247385"/>
                  <a:gd name="connsiteX10" fmla="*/ 177721 w 247451"/>
                  <a:gd name="connsiteY10" fmla="*/ 177655 h 24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451" h="247385">
                    <a:moveTo>
                      <a:pt x="177654" y="177655"/>
                    </a:moveTo>
                    <a:cubicBezTo>
                      <a:pt x="119054" y="236255"/>
                      <a:pt x="49606" y="248558"/>
                      <a:pt x="26522" y="247301"/>
                    </a:cubicBezTo>
                    <a:cubicBezTo>
                      <a:pt x="9392" y="224020"/>
                      <a:pt x="7143" y="211717"/>
                      <a:pt x="0" y="194785"/>
                    </a:cubicBezTo>
                    <a:cubicBezTo>
                      <a:pt x="13294" y="178581"/>
                      <a:pt x="49010" y="160590"/>
                      <a:pt x="65546" y="156424"/>
                    </a:cubicBezTo>
                    <a:lnTo>
                      <a:pt x="87571" y="179374"/>
                    </a:lnTo>
                    <a:cubicBezTo>
                      <a:pt x="97558" y="176398"/>
                      <a:pt x="119715" y="170181"/>
                      <a:pt x="144981" y="144915"/>
                    </a:cubicBezTo>
                    <a:cubicBezTo>
                      <a:pt x="170247" y="119649"/>
                      <a:pt x="175869" y="98087"/>
                      <a:pt x="178845" y="88100"/>
                    </a:cubicBezTo>
                    <a:lnTo>
                      <a:pt x="156489" y="65546"/>
                    </a:lnTo>
                    <a:cubicBezTo>
                      <a:pt x="163434" y="41735"/>
                      <a:pt x="180300" y="15874"/>
                      <a:pt x="194851" y="0"/>
                    </a:cubicBezTo>
                    <a:cubicBezTo>
                      <a:pt x="211717" y="7143"/>
                      <a:pt x="224019" y="9326"/>
                      <a:pt x="247367" y="26523"/>
                    </a:cubicBezTo>
                    <a:cubicBezTo>
                      <a:pt x="248624" y="49540"/>
                      <a:pt x="236321" y="119054"/>
                      <a:pt x="177721" y="177655"/>
                    </a:cubicBezTo>
                    <a:close/>
                  </a:path>
                </a:pathLst>
              </a:custGeom>
              <a:solidFill>
                <a:schemeClr val="bg1">
                  <a:lumMod val="85000"/>
                </a:schemeClr>
              </a:solidFill>
              <a:ln w="19830" cap="flat">
                <a:noFill/>
                <a:prstDash val="solid"/>
                <a:miter/>
              </a:ln>
            </p:spPr>
            <p:txBody>
              <a:bodyPr rtlCol="0" anchor="ctr"/>
              <a:lstStyle/>
              <a:p>
                <a:endParaRPr lang="en-US" sz="1013"/>
              </a:p>
            </p:txBody>
          </p:sp>
          <p:sp>
            <p:nvSpPr>
              <p:cNvPr id="76" name="Freeform: Shape 89">
                <a:extLst>
                  <a:ext uri="{FF2B5EF4-FFF2-40B4-BE49-F238E27FC236}">
                    <a16:creationId xmlns:a16="http://schemas.microsoft.com/office/drawing/2014/main" id="{29971BB7-7DE7-9AD1-7EE5-593D1DFD0AB8}"/>
                  </a:ext>
                </a:extLst>
              </p:cNvPr>
              <p:cNvSpPr/>
              <p:nvPr/>
            </p:nvSpPr>
            <p:spPr>
              <a:xfrm>
                <a:off x="3347527" y="184529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77" name="Freeform: Shape 90">
                <a:extLst>
                  <a:ext uri="{FF2B5EF4-FFF2-40B4-BE49-F238E27FC236}">
                    <a16:creationId xmlns:a16="http://schemas.microsoft.com/office/drawing/2014/main" id="{EC60EE2B-1818-D856-F8A3-AE12152A8B40}"/>
                  </a:ext>
                </a:extLst>
              </p:cNvPr>
              <p:cNvSpPr/>
              <p:nvPr/>
            </p:nvSpPr>
            <p:spPr>
              <a:xfrm>
                <a:off x="3347527" y="1877090"/>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78" name="Freeform: Shape 91">
                <a:extLst>
                  <a:ext uri="{FF2B5EF4-FFF2-40B4-BE49-F238E27FC236}">
                    <a16:creationId xmlns:a16="http://schemas.microsoft.com/office/drawing/2014/main" id="{EDDACCAD-6D10-AEA7-939C-51707E3FC45B}"/>
                  </a:ext>
                </a:extLst>
              </p:cNvPr>
              <p:cNvSpPr/>
              <p:nvPr/>
            </p:nvSpPr>
            <p:spPr>
              <a:xfrm>
                <a:off x="3347527" y="1908954"/>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79" name="Freeform: Shape 92">
                <a:extLst>
                  <a:ext uri="{FF2B5EF4-FFF2-40B4-BE49-F238E27FC236}">
                    <a16:creationId xmlns:a16="http://schemas.microsoft.com/office/drawing/2014/main" id="{8EBB972C-3543-0EC5-BF74-3634D7884636}"/>
                  </a:ext>
                </a:extLst>
              </p:cNvPr>
              <p:cNvSpPr/>
              <p:nvPr/>
            </p:nvSpPr>
            <p:spPr>
              <a:xfrm>
                <a:off x="3347527" y="1710006"/>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80" name="Freeform: Shape 93">
                <a:extLst>
                  <a:ext uri="{FF2B5EF4-FFF2-40B4-BE49-F238E27FC236}">
                    <a16:creationId xmlns:a16="http://schemas.microsoft.com/office/drawing/2014/main" id="{F5E3E009-FA90-18E8-E3C0-8F79AA228AC2}"/>
                  </a:ext>
                </a:extLst>
              </p:cNvPr>
              <p:cNvSpPr/>
              <p:nvPr/>
            </p:nvSpPr>
            <p:spPr>
              <a:xfrm>
                <a:off x="3347527" y="174180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81" name="Freeform: Shape 94">
                <a:extLst>
                  <a:ext uri="{FF2B5EF4-FFF2-40B4-BE49-F238E27FC236}">
                    <a16:creationId xmlns:a16="http://schemas.microsoft.com/office/drawing/2014/main" id="{FE16FB2A-AB75-F62E-678F-3833D81179D8}"/>
                  </a:ext>
                </a:extLst>
              </p:cNvPr>
              <p:cNvSpPr/>
              <p:nvPr/>
            </p:nvSpPr>
            <p:spPr>
              <a:xfrm>
                <a:off x="3347527" y="1773667"/>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82" name="Freeform: Shape 95">
                <a:extLst>
                  <a:ext uri="{FF2B5EF4-FFF2-40B4-BE49-F238E27FC236}">
                    <a16:creationId xmlns:a16="http://schemas.microsoft.com/office/drawing/2014/main" id="{228E3904-7DAA-48C5-3A44-3E02DE6D63AF}"/>
                  </a:ext>
                </a:extLst>
              </p:cNvPr>
              <p:cNvSpPr/>
              <p:nvPr/>
            </p:nvSpPr>
            <p:spPr>
              <a:xfrm>
                <a:off x="3252070" y="1853260"/>
                <a:ext cx="47728" cy="47728"/>
              </a:xfrm>
              <a:custGeom>
                <a:avLst/>
                <a:gdLst>
                  <a:gd name="connsiteX0" fmla="*/ 0 w 46364"/>
                  <a:gd name="connsiteY0" fmla="*/ 0 h 46364"/>
                  <a:gd name="connsiteX1" fmla="*/ 46365 w 46364"/>
                  <a:gd name="connsiteY1" fmla="*/ 46365 h 46364"/>
                </a:gdLst>
                <a:ahLst/>
                <a:cxnLst>
                  <a:cxn ang="0">
                    <a:pos x="connsiteX0" y="connsiteY0"/>
                  </a:cxn>
                  <a:cxn ang="0">
                    <a:pos x="connsiteX1" y="connsiteY1"/>
                  </a:cxn>
                </a:cxnLst>
                <a:rect l="l" t="t" r="r" b="b"/>
                <a:pathLst>
                  <a:path w="46364" h="46364">
                    <a:moveTo>
                      <a:pt x="0" y="0"/>
                    </a:moveTo>
                    <a:lnTo>
                      <a:pt x="46365" y="46365"/>
                    </a:lnTo>
                  </a:path>
                </a:pathLst>
              </a:custGeom>
              <a:solidFill>
                <a:schemeClr val="bg1">
                  <a:lumMod val="85000"/>
                </a:schemeClr>
              </a:solidFill>
              <a:ln w="19830" cap="flat">
                <a:noFill/>
                <a:prstDash val="solid"/>
                <a:miter/>
              </a:ln>
            </p:spPr>
            <p:txBody>
              <a:bodyPr rtlCol="0" anchor="ctr"/>
              <a:lstStyle/>
              <a:p>
                <a:endParaRPr lang="en-US" sz="1013"/>
              </a:p>
            </p:txBody>
          </p:sp>
          <p:sp>
            <p:nvSpPr>
              <p:cNvPr id="83" name="Freeform: Shape 96">
                <a:extLst>
                  <a:ext uri="{FF2B5EF4-FFF2-40B4-BE49-F238E27FC236}">
                    <a16:creationId xmlns:a16="http://schemas.microsoft.com/office/drawing/2014/main" id="{81EE4AF5-08BA-3C6B-8902-683CFE8BE087}"/>
                  </a:ext>
                </a:extLst>
              </p:cNvPr>
              <p:cNvSpPr/>
              <p:nvPr/>
            </p:nvSpPr>
            <p:spPr>
              <a:xfrm>
                <a:off x="3252070" y="1853260"/>
                <a:ext cx="47728" cy="47728"/>
              </a:xfrm>
              <a:custGeom>
                <a:avLst/>
                <a:gdLst>
                  <a:gd name="connsiteX0" fmla="*/ 46365 w 46364"/>
                  <a:gd name="connsiteY0" fmla="*/ 0 h 46364"/>
                  <a:gd name="connsiteX1" fmla="*/ 0 w 46364"/>
                  <a:gd name="connsiteY1" fmla="*/ 46365 h 46364"/>
                </a:gdLst>
                <a:ahLst/>
                <a:cxnLst>
                  <a:cxn ang="0">
                    <a:pos x="connsiteX0" y="connsiteY0"/>
                  </a:cxn>
                  <a:cxn ang="0">
                    <a:pos x="connsiteX1" y="connsiteY1"/>
                  </a:cxn>
                </a:cxnLst>
                <a:rect l="l" t="t" r="r" b="b"/>
                <a:pathLst>
                  <a:path w="46364" h="46364">
                    <a:moveTo>
                      <a:pt x="46365" y="0"/>
                    </a:moveTo>
                    <a:lnTo>
                      <a:pt x="0" y="46365"/>
                    </a:lnTo>
                  </a:path>
                </a:pathLst>
              </a:custGeom>
              <a:solidFill>
                <a:schemeClr val="bg1">
                  <a:lumMod val="85000"/>
                </a:schemeClr>
              </a:solidFill>
              <a:ln w="19830" cap="flat">
                <a:noFill/>
                <a:prstDash val="solid"/>
                <a:miter/>
              </a:ln>
            </p:spPr>
            <p:txBody>
              <a:bodyPr rtlCol="0" anchor="ctr"/>
              <a:lstStyle/>
              <a:p>
                <a:endParaRPr lang="en-US" sz="1013"/>
              </a:p>
            </p:txBody>
          </p:sp>
          <p:sp>
            <p:nvSpPr>
              <p:cNvPr id="84" name="Freeform: Shape 97">
                <a:extLst>
                  <a:ext uri="{FF2B5EF4-FFF2-40B4-BE49-F238E27FC236}">
                    <a16:creationId xmlns:a16="http://schemas.microsoft.com/office/drawing/2014/main" id="{CB3433CB-8A67-EDC1-1E21-A3008EBE80E0}"/>
                  </a:ext>
                </a:extLst>
              </p:cNvPr>
              <p:cNvSpPr/>
              <p:nvPr/>
            </p:nvSpPr>
            <p:spPr>
              <a:xfrm>
                <a:off x="3228172" y="1829361"/>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sz="1013"/>
              </a:p>
            </p:txBody>
          </p:sp>
          <p:sp>
            <p:nvSpPr>
              <p:cNvPr id="85" name="Freeform: Shape 98">
                <a:extLst>
                  <a:ext uri="{FF2B5EF4-FFF2-40B4-BE49-F238E27FC236}">
                    <a16:creationId xmlns:a16="http://schemas.microsoft.com/office/drawing/2014/main" id="{28864EB8-36D6-942D-E77C-45E822756CF3}"/>
                  </a:ext>
                </a:extLst>
              </p:cNvPr>
              <p:cNvSpPr/>
              <p:nvPr/>
            </p:nvSpPr>
            <p:spPr>
              <a:xfrm>
                <a:off x="3252070" y="1717973"/>
                <a:ext cx="47728" cy="47728"/>
              </a:xfrm>
              <a:custGeom>
                <a:avLst/>
                <a:gdLst>
                  <a:gd name="connsiteX0" fmla="*/ 46365 w 46364"/>
                  <a:gd name="connsiteY0" fmla="*/ 0 h 46364"/>
                  <a:gd name="connsiteX1" fmla="*/ 15411 w 46364"/>
                  <a:gd name="connsiteY1" fmla="*/ 46365 h 46364"/>
                  <a:gd name="connsiteX2" fmla="*/ 0 w 46364"/>
                  <a:gd name="connsiteY2" fmla="*/ 23149 h 46364"/>
                </a:gdLst>
                <a:ahLst/>
                <a:cxnLst>
                  <a:cxn ang="0">
                    <a:pos x="connsiteX0" y="connsiteY0"/>
                  </a:cxn>
                  <a:cxn ang="0">
                    <a:pos x="connsiteX1" y="connsiteY1"/>
                  </a:cxn>
                  <a:cxn ang="0">
                    <a:pos x="connsiteX2" y="connsiteY2"/>
                  </a:cxn>
                </a:cxnLst>
                <a:rect l="l" t="t" r="r" b="b"/>
                <a:pathLst>
                  <a:path w="46364" h="46364">
                    <a:moveTo>
                      <a:pt x="46365" y="0"/>
                    </a:moveTo>
                    <a:lnTo>
                      <a:pt x="15411" y="46365"/>
                    </a:lnTo>
                    <a:lnTo>
                      <a:pt x="0" y="23149"/>
                    </a:lnTo>
                  </a:path>
                </a:pathLst>
              </a:custGeom>
              <a:solidFill>
                <a:schemeClr val="bg1">
                  <a:lumMod val="85000"/>
                </a:schemeClr>
              </a:solidFill>
              <a:ln w="19830" cap="flat">
                <a:noFill/>
                <a:prstDash val="solid"/>
                <a:miter/>
              </a:ln>
            </p:spPr>
            <p:txBody>
              <a:bodyPr rtlCol="0" anchor="ctr"/>
              <a:lstStyle/>
              <a:p>
                <a:endParaRPr lang="en-US" sz="1013"/>
              </a:p>
            </p:txBody>
          </p:sp>
          <p:sp>
            <p:nvSpPr>
              <p:cNvPr id="86" name="Freeform: Shape 99">
                <a:extLst>
                  <a:ext uri="{FF2B5EF4-FFF2-40B4-BE49-F238E27FC236}">
                    <a16:creationId xmlns:a16="http://schemas.microsoft.com/office/drawing/2014/main" id="{8B3E7786-B844-F85C-8C1E-BF5D9DCCFB36}"/>
                  </a:ext>
                </a:extLst>
              </p:cNvPr>
              <p:cNvSpPr/>
              <p:nvPr/>
            </p:nvSpPr>
            <p:spPr>
              <a:xfrm>
                <a:off x="3228172" y="1694074"/>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sz="1013"/>
              </a:p>
            </p:txBody>
          </p:sp>
        </p:grpSp>
        <p:grpSp>
          <p:nvGrpSpPr>
            <p:cNvPr id="65" name="Graphic 13">
              <a:extLst>
                <a:ext uri="{FF2B5EF4-FFF2-40B4-BE49-F238E27FC236}">
                  <a16:creationId xmlns:a16="http://schemas.microsoft.com/office/drawing/2014/main" id="{29C01E2A-D55A-EE15-800B-5958A044AD6D}"/>
                </a:ext>
              </a:extLst>
            </p:cNvPr>
            <p:cNvGrpSpPr/>
            <p:nvPr/>
          </p:nvGrpSpPr>
          <p:grpSpPr>
            <a:xfrm>
              <a:off x="2300137" y="215288"/>
              <a:ext cx="223731" cy="223731"/>
              <a:chOff x="14071726" y="-371109"/>
              <a:chExt cx="217339" cy="217339"/>
            </a:xfrm>
            <a:solidFill>
              <a:schemeClr val="bg1">
                <a:lumMod val="85000"/>
              </a:schemeClr>
            </a:solidFill>
          </p:grpSpPr>
          <p:sp>
            <p:nvSpPr>
              <p:cNvPr id="73" name="Freeform: Shape 86">
                <a:extLst>
                  <a:ext uri="{FF2B5EF4-FFF2-40B4-BE49-F238E27FC236}">
                    <a16:creationId xmlns:a16="http://schemas.microsoft.com/office/drawing/2014/main" id="{6E85627C-D6CF-6350-752D-DED9FDDCF94D}"/>
                  </a:ext>
                </a:extLst>
              </p:cNvPr>
              <p:cNvSpPr/>
              <p:nvPr/>
            </p:nvSpPr>
            <p:spPr>
              <a:xfrm>
                <a:off x="14109889" y="-329573"/>
                <a:ext cx="141078" cy="141078"/>
              </a:xfrm>
              <a:custGeom>
                <a:avLst/>
                <a:gdLst>
                  <a:gd name="connsiteX0" fmla="*/ 136317 w 141078"/>
                  <a:gd name="connsiteY0" fmla="*/ 44513 h 141078"/>
                  <a:gd name="connsiteX1" fmla="*/ 96566 w 141078"/>
                  <a:gd name="connsiteY1" fmla="*/ 44513 h 141078"/>
                  <a:gd name="connsiteX2" fmla="*/ 96566 w 141078"/>
                  <a:gd name="connsiteY2" fmla="*/ 4762 h 141078"/>
                  <a:gd name="connsiteX3" fmla="*/ 91804 w 141078"/>
                  <a:gd name="connsiteY3" fmla="*/ 0 h 141078"/>
                  <a:gd name="connsiteX4" fmla="*/ 49275 w 141078"/>
                  <a:gd name="connsiteY4" fmla="*/ 0 h 141078"/>
                  <a:gd name="connsiteX5" fmla="*/ 44513 w 141078"/>
                  <a:gd name="connsiteY5" fmla="*/ 4762 h 141078"/>
                  <a:gd name="connsiteX6" fmla="*/ 44513 w 141078"/>
                  <a:gd name="connsiteY6" fmla="*/ 44513 h 141078"/>
                  <a:gd name="connsiteX7" fmla="*/ 4762 w 141078"/>
                  <a:gd name="connsiteY7" fmla="*/ 44513 h 141078"/>
                  <a:gd name="connsiteX8" fmla="*/ 0 w 141078"/>
                  <a:gd name="connsiteY8" fmla="*/ 49275 h 141078"/>
                  <a:gd name="connsiteX9" fmla="*/ 0 w 141078"/>
                  <a:gd name="connsiteY9" fmla="*/ 91804 h 141078"/>
                  <a:gd name="connsiteX10" fmla="*/ 4762 w 141078"/>
                  <a:gd name="connsiteY10" fmla="*/ 96566 h 141078"/>
                  <a:gd name="connsiteX11" fmla="*/ 44513 w 141078"/>
                  <a:gd name="connsiteY11" fmla="*/ 96566 h 141078"/>
                  <a:gd name="connsiteX12" fmla="*/ 44513 w 141078"/>
                  <a:gd name="connsiteY12" fmla="*/ 136317 h 141078"/>
                  <a:gd name="connsiteX13" fmla="*/ 49275 w 141078"/>
                  <a:gd name="connsiteY13" fmla="*/ 141079 h 141078"/>
                  <a:gd name="connsiteX14" fmla="*/ 91804 w 141078"/>
                  <a:gd name="connsiteY14" fmla="*/ 141079 h 141078"/>
                  <a:gd name="connsiteX15" fmla="*/ 96566 w 141078"/>
                  <a:gd name="connsiteY15" fmla="*/ 136317 h 141078"/>
                  <a:gd name="connsiteX16" fmla="*/ 96566 w 141078"/>
                  <a:gd name="connsiteY16" fmla="*/ 96566 h 141078"/>
                  <a:gd name="connsiteX17" fmla="*/ 136317 w 141078"/>
                  <a:gd name="connsiteY17" fmla="*/ 96566 h 141078"/>
                  <a:gd name="connsiteX18" fmla="*/ 141079 w 141078"/>
                  <a:gd name="connsiteY18" fmla="*/ 91804 h 141078"/>
                  <a:gd name="connsiteX19" fmla="*/ 141079 w 141078"/>
                  <a:gd name="connsiteY19" fmla="*/ 49275 h 141078"/>
                  <a:gd name="connsiteX20" fmla="*/ 136317 w 141078"/>
                  <a:gd name="connsiteY20" fmla="*/ 44513 h 14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078" h="141078">
                    <a:moveTo>
                      <a:pt x="136317" y="44513"/>
                    </a:moveTo>
                    <a:lnTo>
                      <a:pt x="96566" y="44513"/>
                    </a:lnTo>
                    <a:lnTo>
                      <a:pt x="96566" y="4762"/>
                    </a:lnTo>
                    <a:cubicBezTo>
                      <a:pt x="96566" y="2117"/>
                      <a:pt x="94449" y="0"/>
                      <a:pt x="91804" y="0"/>
                    </a:cubicBezTo>
                    <a:lnTo>
                      <a:pt x="49275" y="0"/>
                    </a:lnTo>
                    <a:cubicBezTo>
                      <a:pt x="46630" y="0"/>
                      <a:pt x="44513" y="2117"/>
                      <a:pt x="44513" y="4762"/>
                    </a:cubicBezTo>
                    <a:lnTo>
                      <a:pt x="44513" y="44513"/>
                    </a:lnTo>
                    <a:lnTo>
                      <a:pt x="4762" y="44513"/>
                    </a:lnTo>
                    <a:cubicBezTo>
                      <a:pt x="2117" y="44513"/>
                      <a:pt x="0" y="46629"/>
                      <a:pt x="0" y="49275"/>
                    </a:cubicBezTo>
                    <a:lnTo>
                      <a:pt x="0" y="91804"/>
                    </a:lnTo>
                    <a:cubicBezTo>
                      <a:pt x="0" y="94449"/>
                      <a:pt x="2117" y="96566"/>
                      <a:pt x="4762" y="96566"/>
                    </a:cubicBezTo>
                    <a:lnTo>
                      <a:pt x="44513" y="96566"/>
                    </a:lnTo>
                    <a:lnTo>
                      <a:pt x="44513" y="136317"/>
                    </a:lnTo>
                    <a:cubicBezTo>
                      <a:pt x="44513" y="138962"/>
                      <a:pt x="46630" y="141079"/>
                      <a:pt x="49275" y="141079"/>
                    </a:cubicBezTo>
                    <a:lnTo>
                      <a:pt x="91804" y="141079"/>
                    </a:lnTo>
                    <a:cubicBezTo>
                      <a:pt x="94449" y="141079"/>
                      <a:pt x="96566" y="138962"/>
                      <a:pt x="96566" y="136317"/>
                    </a:cubicBezTo>
                    <a:lnTo>
                      <a:pt x="96566" y="96566"/>
                    </a:lnTo>
                    <a:lnTo>
                      <a:pt x="136317" y="96566"/>
                    </a:lnTo>
                    <a:cubicBezTo>
                      <a:pt x="138962" y="96566"/>
                      <a:pt x="141079" y="94449"/>
                      <a:pt x="141079" y="91804"/>
                    </a:cubicBezTo>
                    <a:lnTo>
                      <a:pt x="141079" y="49275"/>
                    </a:lnTo>
                    <a:cubicBezTo>
                      <a:pt x="141079" y="46629"/>
                      <a:pt x="138962" y="44513"/>
                      <a:pt x="136317" y="44513"/>
                    </a:cubicBezTo>
                    <a:close/>
                  </a:path>
                </a:pathLst>
              </a:custGeom>
              <a:grpFill/>
              <a:ln w="19830" cap="flat">
                <a:solidFill>
                  <a:schemeClr val="bg1"/>
                </a:solidFill>
                <a:prstDash val="solid"/>
                <a:miter/>
              </a:ln>
            </p:spPr>
            <p:txBody>
              <a:bodyPr rtlCol="0" anchor="ctr"/>
              <a:lstStyle/>
              <a:p>
                <a:endParaRPr lang="en-US" sz="1013"/>
              </a:p>
            </p:txBody>
          </p:sp>
          <p:sp>
            <p:nvSpPr>
              <p:cNvPr id="74" name="Freeform: Shape 87">
                <a:extLst>
                  <a:ext uri="{FF2B5EF4-FFF2-40B4-BE49-F238E27FC236}">
                    <a16:creationId xmlns:a16="http://schemas.microsoft.com/office/drawing/2014/main" id="{7F2CA77A-3B14-7FFF-E87B-29D6A8ED6A9B}"/>
                  </a:ext>
                </a:extLst>
              </p:cNvPr>
              <p:cNvSpPr/>
              <p:nvPr/>
            </p:nvSpPr>
            <p:spPr>
              <a:xfrm>
                <a:off x="14071726" y="-371109"/>
                <a:ext cx="217339" cy="217339"/>
              </a:xfrm>
              <a:custGeom>
                <a:avLst/>
                <a:gdLst>
                  <a:gd name="connsiteX0" fmla="*/ 108670 w 217339"/>
                  <a:gd name="connsiteY0" fmla="*/ 0 h 217339"/>
                  <a:gd name="connsiteX1" fmla="*/ 0 w 217339"/>
                  <a:gd name="connsiteY1" fmla="*/ 108670 h 217339"/>
                  <a:gd name="connsiteX2" fmla="*/ 108670 w 217339"/>
                  <a:gd name="connsiteY2" fmla="*/ 217339 h 217339"/>
                  <a:gd name="connsiteX3" fmla="*/ 217339 w 217339"/>
                  <a:gd name="connsiteY3" fmla="*/ 108670 h 217339"/>
                  <a:gd name="connsiteX4" fmla="*/ 108670 w 217339"/>
                  <a:gd name="connsiteY4" fmla="*/ 0 h 21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39" h="217339">
                    <a:moveTo>
                      <a:pt x="108670" y="0"/>
                    </a:moveTo>
                    <a:cubicBezTo>
                      <a:pt x="48746" y="0"/>
                      <a:pt x="0" y="48746"/>
                      <a:pt x="0" y="108670"/>
                    </a:cubicBezTo>
                    <a:cubicBezTo>
                      <a:pt x="0" y="168593"/>
                      <a:pt x="48746" y="217339"/>
                      <a:pt x="108670" y="217339"/>
                    </a:cubicBezTo>
                    <a:cubicBezTo>
                      <a:pt x="168593" y="217339"/>
                      <a:pt x="217339" y="168593"/>
                      <a:pt x="217339" y="108670"/>
                    </a:cubicBezTo>
                    <a:cubicBezTo>
                      <a:pt x="217339" y="48746"/>
                      <a:pt x="168593" y="0"/>
                      <a:pt x="108670" y="0"/>
                    </a:cubicBezTo>
                    <a:close/>
                  </a:path>
                </a:pathLst>
              </a:custGeom>
              <a:noFill/>
              <a:ln w="19830" cap="flat">
                <a:solidFill>
                  <a:schemeClr val="bg1">
                    <a:lumMod val="85000"/>
                  </a:schemeClr>
                </a:solidFill>
                <a:prstDash val="solid"/>
                <a:miter/>
              </a:ln>
            </p:spPr>
            <p:txBody>
              <a:bodyPr rtlCol="0" anchor="ctr"/>
              <a:lstStyle/>
              <a:p>
                <a:endParaRPr lang="en-US" sz="1013"/>
              </a:p>
            </p:txBody>
          </p:sp>
        </p:grpSp>
        <p:grpSp>
          <p:nvGrpSpPr>
            <p:cNvPr id="66" name="Graphic 13">
              <a:extLst>
                <a:ext uri="{FF2B5EF4-FFF2-40B4-BE49-F238E27FC236}">
                  <a16:creationId xmlns:a16="http://schemas.microsoft.com/office/drawing/2014/main" id="{BC0E10C3-5AD4-AACC-028C-4F8308580DD9}"/>
                </a:ext>
              </a:extLst>
            </p:cNvPr>
            <p:cNvGrpSpPr/>
            <p:nvPr/>
          </p:nvGrpSpPr>
          <p:grpSpPr>
            <a:xfrm>
              <a:off x="2014949" y="833028"/>
              <a:ext cx="385572" cy="367052"/>
              <a:chOff x="8577795" y="842642"/>
              <a:chExt cx="374556" cy="356565"/>
            </a:xfrm>
            <a:solidFill>
              <a:schemeClr val="bg1">
                <a:lumMod val="85000"/>
              </a:schemeClr>
            </a:solidFill>
          </p:grpSpPr>
          <p:sp>
            <p:nvSpPr>
              <p:cNvPr id="67" name="Freeform: Shape 80">
                <a:extLst>
                  <a:ext uri="{FF2B5EF4-FFF2-40B4-BE49-F238E27FC236}">
                    <a16:creationId xmlns:a16="http://schemas.microsoft.com/office/drawing/2014/main" id="{BAACFFAA-B558-70D7-05DC-D51F6253F158}"/>
                  </a:ext>
                </a:extLst>
              </p:cNvPr>
              <p:cNvSpPr/>
              <p:nvPr/>
            </p:nvSpPr>
            <p:spPr>
              <a:xfrm>
                <a:off x="8701239" y="842642"/>
                <a:ext cx="127999" cy="178977"/>
              </a:xfrm>
              <a:custGeom>
                <a:avLst/>
                <a:gdLst>
                  <a:gd name="connsiteX0" fmla="*/ 372 w 127999"/>
                  <a:gd name="connsiteY0" fmla="*/ 93193 h 178977"/>
                  <a:gd name="connsiteX1" fmla="*/ 372 w 127999"/>
                  <a:gd name="connsiteY1" fmla="*/ 93920 h 178977"/>
                  <a:gd name="connsiteX2" fmla="*/ 20016 w 127999"/>
                  <a:gd name="connsiteY2" fmla="*/ 151661 h 178977"/>
                  <a:gd name="connsiteX3" fmla="*/ 64000 w 127999"/>
                  <a:gd name="connsiteY3" fmla="*/ 178977 h 178977"/>
                  <a:gd name="connsiteX4" fmla="*/ 107983 w 127999"/>
                  <a:gd name="connsiteY4" fmla="*/ 151661 h 178977"/>
                  <a:gd name="connsiteX5" fmla="*/ 127693 w 127999"/>
                  <a:gd name="connsiteY5" fmla="*/ 93920 h 178977"/>
                  <a:gd name="connsiteX6" fmla="*/ 127693 w 127999"/>
                  <a:gd name="connsiteY6" fmla="*/ 93193 h 178977"/>
                  <a:gd name="connsiteX7" fmla="*/ 127693 w 127999"/>
                  <a:gd name="connsiteY7" fmla="*/ 89092 h 178977"/>
                  <a:gd name="connsiteX8" fmla="*/ 64000 w 127999"/>
                  <a:gd name="connsiteY8" fmla="*/ 0 h 178977"/>
                  <a:gd name="connsiteX9" fmla="*/ 306 w 127999"/>
                  <a:gd name="connsiteY9" fmla="*/ 89092 h 178977"/>
                  <a:gd name="connsiteX10" fmla="*/ 372 w 127999"/>
                  <a:gd name="connsiteY10" fmla="*/ 93193 h 178977"/>
                  <a:gd name="connsiteX11" fmla="*/ 12939 w 127999"/>
                  <a:gd name="connsiteY11" fmla="*/ 79766 h 178977"/>
                  <a:gd name="connsiteX12" fmla="*/ 14460 w 127999"/>
                  <a:gd name="connsiteY12" fmla="*/ 64950 h 178977"/>
                  <a:gd name="connsiteX13" fmla="*/ 18032 w 127999"/>
                  <a:gd name="connsiteY13" fmla="*/ 48614 h 178977"/>
                  <a:gd name="connsiteX14" fmla="*/ 41842 w 127999"/>
                  <a:gd name="connsiteY14" fmla="*/ 46431 h 178977"/>
                  <a:gd name="connsiteX15" fmla="*/ 41842 w 127999"/>
                  <a:gd name="connsiteY15" fmla="*/ 46431 h 178977"/>
                  <a:gd name="connsiteX16" fmla="*/ 64000 w 127999"/>
                  <a:gd name="connsiteY16" fmla="*/ 50465 h 178977"/>
                  <a:gd name="connsiteX17" fmla="*/ 86157 w 127999"/>
                  <a:gd name="connsiteY17" fmla="*/ 46431 h 178977"/>
                  <a:gd name="connsiteX18" fmla="*/ 109967 w 127999"/>
                  <a:gd name="connsiteY18" fmla="*/ 48614 h 178977"/>
                  <a:gd name="connsiteX19" fmla="*/ 113539 w 127999"/>
                  <a:gd name="connsiteY19" fmla="*/ 64950 h 178977"/>
                  <a:gd name="connsiteX20" fmla="*/ 115060 w 127999"/>
                  <a:gd name="connsiteY20" fmla="*/ 79766 h 178977"/>
                  <a:gd name="connsiteX21" fmla="*/ 118698 w 127999"/>
                  <a:gd name="connsiteY21" fmla="*/ 94383 h 178977"/>
                  <a:gd name="connsiteX22" fmla="*/ 100774 w 127999"/>
                  <a:gd name="connsiteY22" fmla="*/ 146370 h 178977"/>
                  <a:gd name="connsiteX23" fmla="*/ 64000 w 127999"/>
                  <a:gd name="connsiteY23" fmla="*/ 170048 h 178977"/>
                  <a:gd name="connsiteX24" fmla="*/ 27225 w 127999"/>
                  <a:gd name="connsiteY24" fmla="*/ 146370 h 178977"/>
                  <a:gd name="connsiteX25" fmla="*/ 9301 w 127999"/>
                  <a:gd name="connsiteY25" fmla="*/ 94383 h 178977"/>
                  <a:gd name="connsiteX26" fmla="*/ 12939 w 127999"/>
                  <a:gd name="connsiteY26" fmla="*/ 79766 h 17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7999" h="178977">
                    <a:moveTo>
                      <a:pt x="372" y="93193"/>
                    </a:moveTo>
                    <a:lnTo>
                      <a:pt x="372" y="93920"/>
                    </a:lnTo>
                    <a:cubicBezTo>
                      <a:pt x="372" y="114424"/>
                      <a:pt x="8243" y="135655"/>
                      <a:pt x="20016" y="151661"/>
                    </a:cubicBezTo>
                    <a:cubicBezTo>
                      <a:pt x="31987" y="167932"/>
                      <a:pt x="47993" y="178977"/>
                      <a:pt x="64000" y="178977"/>
                    </a:cubicBezTo>
                    <a:cubicBezTo>
                      <a:pt x="80006" y="178977"/>
                      <a:pt x="96012" y="167932"/>
                      <a:pt x="107983" y="151661"/>
                    </a:cubicBezTo>
                    <a:cubicBezTo>
                      <a:pt x="119756" y="135655"/>
                      <a:pt x="127693" y="114424"/>
                      <a:pt x="127693" y="93920"/>
                    </a:cubicBezTo>
                    <a:lnTo>
                      <a:pt x="127693" y="93193"/>
                    </a:lnTo>
                    <a:cubicBezTo>
                      <a:pt x="127693" y="91804"/>
                      <a:pt x="127693" y="90481"/>
                      <a:pt x="127693" y="89092"/>
                    </a:cubicBezTo>
                    <a:cubicBezTo>
                      <a:pt x="127693" y="39883"/>
                      <a:pt x="136159" y="0"/>
                      <a:pt x="64000" y="0"/>
                    </a:cubicBezTo>
                    <a:cubicBezTo>
                      <a:pt x="-8160" y="0"/>
                      <a:pt x="306" y="39883"/>
                      <a:pt x="306" y="89092"/>
                    </a:cubicBezTo>
                    <a:cubicBezTo>
                      <a:pt x="306" y="90481"/>
                      <a:pt x="306" y="91870"/>
                      <a:pt x="372" y="93193"/>
                    </a:cubicBezTo>
                    <a:close/>
                    <a:moveTo>
                      <a:pt x="12939" y="79766"/>
                    </a:moveTo>
                    <a:cubicBezTo>
                      <a:pt x="14262" y="74541"/>
                      <a:pt x="14328" y="69646"/>
                      <a:pt x="14460" y="64950"/>
                    </a:cubicBezTo>
                    <a:cubicBezTo>
                      <a:pt x="14592" y="58865"/>
                      <a:pt x="14725" y="53243"/>
                      <a:pt x="18032" y="48614"/>
                    </a:cubicBezTo>
                    <a:cubicBezTo>
                      <a:pt x="23455" y="41206"/>
                      <a:pt x="31921" y="43587"/>
                      <a:pt x="41842" y="46431"/>
                    </a:cubicBezTo>
                    <a:lnTo>
                      <a:pt x="41842" y="46431"/>
                    </a:lnTo>
                    <a:cubicBezTo>
                      <a:pt x="48655" y="48349"/>
                      <a:pt x="55996" y="50465"/>
                      <a:pt x="64000" y="50465"/>
                    </a:cubicBezTo>
                    <a:cubicBezTo>
                      <a:pt x="72003" y="50465"/>
                      <a:pt x="79410" y="48349"/>
                      <a:pt x="86157" y="46431"/>
                    </a:cubicBezTo>
                    <a:cubicBezTo>
                      <a:pt x="96078" y="43587"/>
                      <a:pt x="104610" y="41206"/>
                      <a:pt x="109967" y="48614"/>
                    </a:cubicBezTo>
                    <a:cubicBezTo>
                      <a:pt x="113275" y="53243"/>
                      <a:pt x="113407" y="58865"/>
                      <a:pt x="113539" y="64950"/>
                    </a:cubicBezTo>
                    <a:cubicBezTo>
                      <a:pt x="113671" y="69580"/>
                      <a:pt x="113737" y="74475"/>
                      <a:pt x="115060" y="79766"/>
                    </a:cubicBezTo>
                    <a:lnTo>
                      <a:pt x="118698" y="94383"/>
                    </a:lnTo>
                    <a:cubicBezTo>
                      <a:pt x="118566" y="112836"/>
                      <a:pt x="111356" y="131885"/>
                      <a:pt x="100774" y="146370"/>
                    </a:cubicBezTo>
                    <a:cubicBezTo>
                      <a:pt x="90456" y="160458"/>
                      <a:pt x="76963" y="170048"/>
                      <a:pt x="64000" y="170048"/>
                    </a:cubicBezTo>
                    <a:cubicBezTo>
                      <a:pt x="51036" y="170048"/>
                      <a:pt x="37609" y="160458"/>
                      <a:pt x="27225" y="146370"/>
                    </a:cubicBezTo>
                    <a:cubicBezTo>
                      <a:pt x="16643" y="131885"/>
                      <a:pt x="9367" y="112836"/>
                      <a:pt x="9301" y="94383"/>
                    </a:cubicBezTo>
                    <a:lnTo>
                      <a:pt x="12939" y="79766"/>
                    </a:lnTo>
                    <a:close/>
                  </a:path>
                </a:pathLst>
              </a:custGeom>
              <a:grpFill/>
              <a:ln w="6610" cap="flat">
                <a:noFill/>
                <a:prstDash val="solid"/>
                <a:miter/>
              </a:ln>
            </p:spPr>
            <p:txBody>
              <a:bodyPr rtlCol="0" anchor="ctr"/>
              <a:lstStyle/>
              <a:p>
                <a:endParaRPr lang="en-US" sz="1013"/>
              </a:p>
            </p:txBody>
          </p:sp>
          <p:sp>
            <p:nvSpPr>
              <p:cNvPr id="68" name="Freeform: Shape 81">
                <a:extLst>
                  <a:ext uri="{FF2B5EF4-FFF2-40B4-BE49-F238E27FC236}">
                    <a16:creationId xmlns:a16="http://schemas.microsoft.com/office/drawing/2014/main" id="{6F7C7EBC-B986-B3F3-F270-7054CAFFA04D}"/>
                  </a:ext>
                </a:extLst>
              </p:cNvPr>
              <p:cNvSpPr/>
              <p:nvPr/>
            </p:nvSpPr>
            <p:spPr>
              <a:xfrm>
                <a:off x="8846195" y="1037820"/>
                <a:ext cx="106156" cy="100605"/>
              </a:xfrm>
              <a:custGeom>
                <a:avLst/>
                <a:gdLst>
                  <a:gd name="connsiteX0" fmla="*/ 0 w 106156"/>
                  <a:gd name="connsiteY0" fmla="*/ 2783 h 100605"/>
                  <a:gd name="connsiteX1" fmla="*/ 46497 w 106156"/>
                  <a:gd name="connsiteY1" fmla="*/ 42798 h 100605"/>
                  <a:gd name="connsiteX2" fmla="*/ 49473 w 106156"/>
                  <a:gd name="connsiteY2" fmla="*/ 59399 h 100605"/>
                  <a:gd name="connsiteX3" fmla="*/ 49473 w 106156"/>
                  <a:gd name="connsiteY3" fmla="*/ 100605 h 100605"/>
                  <a:gd name="connsiteX4" fmla="*/ 93457 w 106156"/>
                  <a:gd name="connsiteY4" fmla="*/ 100605 h 100605"/>
                  <a:gd name="connsiteX5" fmla="*/ 106156 w 106156"/>
                  <a:gd name="connsiteY5" fmla="*/ 87906 h 100605"/>
                  <a:gd name="connsiteX6" fmla="*/ 106156 w 106156"/>
                  <a:gd name="connsiteY6" fmla="*/ 37441 h 100605"/>
                  <a:gd name="connsiteX7" fmla="*/ 0 w 106156"/>
                  <a:gd name="connsiteY7" fmla="*/ 2783 h 10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56" h="100605">
                    <a:moveTo>
                      <a:pt x="0" y="2783"/>
                    </a:moveTo>
                    <a:cubicBezTo>
                      <a:pt x="19247" y="10257"/>
                      <a:pt x="39089" y="22691"/>
                      <a:pt x="46497" y="42798"/>
                    </a:cubicBezTo>
                    <a:cubicBezTo>
                      <a:pt x="48481" y="48155"/>
                      <a:pt x="49473" y="53711"/>
                      <a:pt x="49473" y="59399"/>
                    </a:cubicBezTo>
                    <a:lnTo>
                      <a:pt x="49473" y="100605"/>
                    </a:lnTo>
                    <a:lnTo>
                      <a:pt x="93457" y="100605"/>
                    </a:lnTo>
                    <a:cubicBezTo>
                      <a:pt x="100468" y="100605"/>
                      <a:pt x="106156" y="94917"/>
                      <a:pt x="106156" y="87906"/>
                    </a:cubicBezTo>
                    <a:lnTo>
                      <a:pt x="106156" y="37441"/>
                    </a:lnTo>
                    <a:cubicBezTo>
                      <a:pt x="106156" y="5693"/>
                      <a:pt x="44711" y="-5882"/>
                      <a:pt x="0" y="2783"/>
                    </a:cubicBezTo>
                    <a:close/>
                  </a:path>
                </a:pathLst>
              </a:custGeom>
              <a:grpFill/>
              <a:ln w="6610" cap="flat">
                <a:noFill/>
                <a:prstDash val="solid"/>
                <a:miter/>
              </a:ln>
            </p:spPr>
            <p:txBody>
              <a:bodyPr rtlCol="0" anchor="ctr"/>
              <a:lstStyle/>
              <a:p>
                <a:endParaRPr lang="en-US" sz="1013"/>
              </a:p>
            </p:txBody>
          </p:sp>
          <p:sp>
            <p:nvSpPr>
              <p:cNvPr id="69" name="Freeform: Shape 82">
                <a:extLst>
                  <a:ext uri="{FF2B5EF4-FFF2-40B4-BE49-F238E27FC236}">
                    <a16:creationId xmlns:a16="http://schemas.microsoft.com/office/drawing/2014/main" id="{15C2D629-737B-FDCA-B1D7-AF6F365C00F4}"/>
                  </a:ext>
                </a:extLst>
              </p:cNvPr>
              <p:cNvSpPr/>
              <p:nvPr/>
            </p:nvSpPr>
            <p:spPr>
              <a:xfrm>
                <a:off x="8645391" y="1043645"/>
                <a:ext cx="239099" cy="155563"/>
              </a:xfrm>
              <a:custGeom>
                <a:avLst/>
                <a:gdLst>
                  <a:gd name="connsiteX0" fmla="*/ 172562 w 239099"/>
                  <a:gd name="connsiteY0" fmla="*/ 0 h 155563"/>
                  <a:gd name="connsiteX1" fmla="*/ 131025 w 239099"/>
                  <a:gd name="connsiteY1" fmla="*/ 112969 h 155563"/>
                  <a:gd name="connsiteX2" fmla="*/ 124742 w 239099"/>
                  <a:gd name="connsiteY2" fmla="*/ 37833 h 155563"/>
                  <a:gd name="connsiteX3" fmla="*/ 125602 w 239099"/>
                  <a:gd name="connsiteY3" fmla="*/ 34063 h 155563"/>
                  <a:gd name="connsiteX4" fmla="*/ 132745 w 239099"/>
                  <a:gd name="connsiteY4" fmla="*/ 20768 h 155563"/>
                  <a:gd name="connsiteX5" fmla="*/ 132811 w 239099"/>
                  <a:gd name="connsiteY5" fmla="*/ 18321 h 155563"/>
                  <a:gd name="connsiteX6" fmla="*/ 130695 w 239099"/>
                  <a:gd name="connsiteY6" fmla="*/ 17064 h 155563"/>
                  <a:gd name="connsiteX7" fmla="*/ 109331 w 239099"/>
                  <a:gd name="connsiteY7" fmla="*/ 17064 h 155563"/>
                  <a:gd name="connsiteX8" fmla="*/ 107214 w 239099"/>
                  <a:gd name="connsiteY8" fmla="*/ 18321 h 155563"/>
                  <a:gd name="connsiteX9" fmla="*/ 107214 w 239099"/>
                  <a:gd name="connsiteY9" fmla="*/ 20768 h 155563"/>
                  <a:gd name="connsiteX10" fmla="*/ 114358 w 239099"/>
                  <a:gd name="connsiteY10" fmla="*/ 34063 h 155563"/>
                  <a:gd name="connsiteX11" fmla="*/ 115218 w 239099"/>
                  <a:gd name="connsiteY11" fmla="*/ 37833 h 155563"/>
                  <a:gd name="connsiteX12" fmla="*/ 108802 w 239099"/>
                  <a:gd name="connsiteY12" fmla="*/ 114291 h 155563"/>
                  <a:gd name="connsiteX13" fmla="*/ 66670 w 239099"/>
                  <a:gd name="connsiteY13" fmla="*/ 0 h 155563"/>
                  <a:gd name="connsiteX14" fmla="*/ 0 w 239099"/>
                  <a:gd name="connsiteY14" fmla="*/ 53508 h 155563"/>
                  <a:gd name="connsiteX15" fmla="*/ 0 w 239099"/>
                  <a:gd name="connsiteY15" fmla="*/ 132017 h 155563"/>
                  <a:gd name="connsiteX16" fmla="*/ 23546 w 239099"/>
                  <a:gd name="connsiteY16" fmla="*/ 155564 h 155563"/>
                  <a:gd name="connsiteX17" fmla="*/ 215553 w 239099"/>
                  <a:gd name="connsiteY17" fmla="*/ 155564 h 155563"/>
                  <a:gd name="connsiteX18" fmla="*/ 239100 w 239099"/>
                  <a:gd name="connsiteY18" fmla="*/ 132017 h 155563"/>
                  <a:gd name="connsiteX19" fmla="*/ 239100 w 239099"/>
                  <a:gd name="connsiteY19" fmla="*/ 53508 h 155563"/>
                  <a:gd name="connsiteX20" fmla="*/ 172429 w 239099"/>
                  <a:gd name="connsiteY20" fmla="*/ 0 h 15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099" h="155563">
                    <a:moveTo>
                      <a:pt x="172562" y="0"/>
                    </a:moveTo>
                    <a:cubicBezTo>
                      <a:pt x="160789" y="47754"/>
                      <a:pt x="149875" y="73350"/>
                      <a:pt x="131025" y="112969"/>
                    </a:cubicBezTo>
                    <a:lnTo>
                      <a:pt x="124742" y="37833"/>
                    </a:lnTo>
                    <a:cubicBezTo>
                      <a:pt x="124610" y="36510"/>
                      <a:pt x="124940" y="35319"/>
                      <a:pt x="125602" y="34063"/>
                    </a:cubicBezTo>
                    <a:lnTo>
                      <a:pt x="132745" y="20768"/>
                    </a:lnTo>
                    <a:cubicBezTo>
                      <a:pt x="133142" y="19974"/>
                      <a:pt x="133274" y="19115"/>
                      <a:pt x="132811" y="18321"/>
                    </a:cubicBezTo>
                    <a:cubicBezTo>
                      <a:pt x="132348" y="17527"/>
                      <a:pt x="131620" y="17064"/>
                      <a:pt x="130695" y="17064"/>
                    </a:cubicBezTo>
                    <a:lnTo>
                      <a:pt x="109331" y="17064"/>
                    </a:lnTo>
                    <a:cubicBezTo>
                      <a:pt x="108405" y="17064"/>
                      <a:pt x="107677" y="17527"/>
                      <a:pt x="107214" y="18321"/>
                    </a:cubicBezTo>
                    <a:cubicBezTo>
                      <a:pt x="106752" y="19115"/>
                      <a:pt x="106818" y="19974"/>
                      <a:pt x="107214" y="20768"/>
                    </a:cubicBezTo>
                    <a:lnTo>
                      <a:pt x="114358" y="34063"/>
                    </a:lnTo>
                    <a:cubicBezTo>
                      <a:pt x="115019" y="35319"/>
                      <a:pt x="115350" y="36444"/>
                      <a:pt x="115218" y="37833"/>
                    </a:cubicBezTo>
                    <a:lnTo>
                      <a:pt x="108802" y="114291"/>
                    </a:lnTo>
                    <a:cubicBezTo>
                      <a:pt x="89621" y="73946"/>
                      <a:pt x="78575" y="48283"/>
                      <a:pt x="66670" y="0"/>
                    </a:cubicBezTo>
                    <a:cubicBezTo>
                      <a:pt x="28904" y="8334"/>
                      <a:pt x="0" y="26192"/>
                      <a:pt x="0" y="53508"/>
                    </a:cubicBezTo>
                    <a:lnTo>
                      <a:pt x="0" y="132017"/>
                    </a:lnTo>
                    <a:cubicBezTo>
                      <a:pt x="0" y="144981"/>
                      <a:pt x="10583" y="155564"/>
                      <a:pt x="23546" y="155564"/>
                    </a:cubicBezTo>
                    <a:lnTo>
                      <a:pt x="215553" y="155564"/>
                    </a:lnTo>
                    <a:cubicBezTo>
                      <a:pt x="228517" y="155564"/>
                      <a:pt x="239100" y="144981"/>
                      <a:pt x="239100" y="132017"/>
                    </a:cubicBezTo>
                    <a:lnTo>
                      <a:pt x="239100" y="53508"/>
                    </a:lnTo>
                    <a:cubicBezTo>
                      <a:pt x="239100" y="26126"/>
                      <a:pt x="210130" y="8334"/>
                      <a:pt x="172429" y="0"/>
                    </a:cubicBezTo>
                    <a:close/>
                  </a:path>
                </a:pathLst>
              </a:custGeom>
              <a:grpFill/>
              <a:ln w="6610" cap="flat">
                <a:noFill/>
                <a:prstDash val="solid"/>
                <a:miter/>
              </a:ln>
            </p:spPr>
            <p:txBody>
              <a:bodyPr rtlCol="0" anchor="ctr"/>
              <a:lstStyle/>
              <a:p>
                <a:endParaRPr lang="en-US" sz="1013"/>
              </a:p>
            </p:txBody>
          </p:sp>
          <p:sp>
            <p:nvSpPr>
              <p:cNvPr id="70" name="Freeform: Shape 83">
                <a:extLst>
                  <a:ext uri="{FF2B5EF4-FFF2-40B4-BE49-F238E27FC236}">
                    <a16:creationId xmlns:a16="http://schemas.microsoft.com/office/drawing/2014/main" id="{484EED17-F2D9-CB76-5227-D22112A9FA62}"/>
                  </a:ext>
                </a:extLst>
              </p:cNvPr>
              <p:cNvSpPr/>
              <p:nvPr/>
            </p:nvSpPr>
            <p:spPr>
              <a:xfrm>
                <a:off x="8577795" y="1037813"/>
                <a:ext cx="106222" cy="100612"/>
              </a:xfrm>
              <a:custGeom>
                <a:avLst/>
                <a:gdLst>
                  <a:gd name="connsiteX0" fmla="*/ 106222 w 106222"/>
                  <a:gd name="connsiteY0" fmla="*/ 2790 h 100612"/>
                  <a:gd name="connsiteX1" fmla="*/ 0 w 106222"/>
                  <a:gd name="connsiteY1" fmla="*/ 37448 h 100612"/>
                  <a:gd name="connsiteX2" fmla="*/ 0 w 106222"/>
                  <a:gd name="connsiteY2" fmla="*/ 87913 h 100612"/>
                  <a:gd name="connsiteX3" fmla="*/ 12699 w 106222"/>
                  <a:gd name="connsiteY3" fmla="*/ 100612 h 100612"/>
                  <a:gd name="connsiteX4" fmla="*/ 56683 w 106222"/>
                  <a:gd name="connsiteY4" fmla="*/ 100612 h 100612"/>
                  <a:gd name="connsiteX5" fmla="*/ 56683 w 106222"/>
                  <a:gd name="connsiteY5" fmla="*/ 59406 h 100612"/>
                  <a:gd name="connsiteX6" fmla="*/ 59659 w 106222"/>
                  <a:gd name="connsiteY6" fmla="*/ 42871 h 100612"/>
                  <a:gd name="connsiteX7" fmla="*/ 106222 w 106222"/>
                  <a:gd name="connsiteY7" fmla="*/ 2856 h 1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22" h="100612">
                    <a:moveTo>
                      <a:pt x="106222" y="2790"/>
                    </a:moveTo>
                    <a:cubicBezTo>
                      <a:pt x="61511" y="-5875"/>
                      <a:pt x="0" y="5634"/>
                      <a:pt x="0" y="37448"/>
                    </a:cubicBezTo>
                    <a:lnTo>
                      <a:pt x="0" y="87913"/>
                    </a:lnTo>
                    <a:cubicBezTo>
                      <a:pt x="0" y="94924"/>
                      <a:pt x="5688" y="100612"/>
                      <a:pt x="12699" y="100612"/>
                    </a:cubicBezTo>
                    <a:lnTo>
                      <a:pt x="56683" y="100612"/>
                    </a:lnTo>
                    <a:lnTo>
                      <a:pt x="56683" y="59406"/>
                    </a:lnTo>
                    <a:cubicBezTo>
                      <a:pt x="56683" y="53718"/>
                      <a:pt x="57675" y="48162"/>
                      <a:pt x="59659" y="42871"/>
                    </a:cubicBezTo>
                    <a:cubicBezTo>
                      <a:pt x="67133" y="22764"/>
                      <a:pt x="86975" y="10330"/>
                      <a:pt x="106222" y="2856"/>
                    </a:cubicBezTo>
                    <a:close/>
                  </a:path>
                </a:pathLst>
              </a:custGeom>
              <a:grpFill/>
              <a:ln w="6610" cap="flat">
                <a:noFill/>
                <a:prstDash val="solid"/>
                <a:miter/>
              </a:ln>
            </p:spPr>
            <p:txBody>
              <a:bodyPr rtlCol="0" anchor="ctr"/>
              <a:lstStyle/>
              <a:p>
                <a:endParaRPr lang="en-US" sz="1013"/>
              </a:p>
            </p:txBody>
          </p:sp>
          <p:sp>
            <p:nvSpPr>
              <p:cNvPr id="71" name="Freeform: Shape 84">
                <a:extLst>
                  <a:ext uri="{FF2B5EF4-FFF2-40B4-BE49-F238E27FC236}">
                    <a16:creationId xmlns:a16="http://schemas.microsoft.com/office/drawing/2014/main" id="{7D9067DF-3660-43D1-023B-3A436388C79B}"/>
                  </a:ext>
                </a:extLst>
              </p:cNvPr>
              <p:cNvSpPr/>
              <p:nvPr/>
            </p:nvSpPr>
            <p:spPr>
              <a:xfrm>
                <a:off x="8612591" y="912686"/>
                <a:ext cx="82863" cy="116275"/>
              </a:xfrm>
              <a:custGeom>
                <a:avLst/>
                <a:gdLst>
                  <a:gd name="connsiteX0" fmla="*/ 324 w 82863"/>
                  <a:gd name="connsiteY0" fmla="*/ 60717 h 116275"/>
                  <a:gd name="connsiteX1" fmla="*/ 324 w 82863"/>
                  <a:gd name="connsiteY1" fmla="*/ 61180 h 116275"/>
                  <a:gd name="connsiteX2" fmla="*/ 13023 w 82863"/>
                  <a:gd name="connsiteY2" fmla="*/ 98550 h 116275"/>
                  <a:gd name="connsiteX3" fmla="*/ 41464 w 82863"/>
                  <a:gd name="connsiteY3" fmla="*/ 116276 h 116275"/>
                  <a:gd name="connsiteX4" fmla="*/ 69905 w 82863"/>
                  <a:gd name="connsiteY4" fmla="*/ 98550 h 116275"/>
                  <a:gd name="connsiteX5" fmla="*/ 82670 w 82863"/>
                  <a:gd name="connsiteY5" fmla="*/ 61180 h 116275"/>
                  <a:gd name="connsiteX6" fmla="*/ 82670 w 82863"/>
                  <a:gd name="connsiteY6" fmla="*/ 60717 h 116275"/>
                  <a:gd name="connsiteX7" fmla="*/ 82670 w 82863"/>
                  <a:gd name="connsiteY7" fmla="*/ 58072 h 116275"/>
                  <a:gd name="connsiteX8" fmla="*/ 52774 w 82863"/>
                  <a:gd name="connsiteY8" fmla="*/ 992 h 116275"/>
                  <a:gd name="connsiteX9" fmla="*/ 41067 w 82863"/>
                  <a:gd name="connsiteY9" fmla="*/ 0 h 116275"/>
                  <a:gd name="connsiteX10" fmla="*/ 27971 w 82863"/>
                  <a:gd name="connsiteY10" fmla="*/ 1257 h 116275"/>
                  <a:gd name="connsiteX11" fmla="*/ 192 w 82863"/>
                  <a:gd name="connsiteY11" fmla="*/ 58072 h 116275"/>
                  <a:gd name="connsiteX12" fmla="*/ 192 w 82863"/>
                  <a:gd name="connsiteY12" fmla="*/ 60717 h 116275"/>
                  <a:gd name="connsiteX13" fmla="*/ 8460 w 82863"/>
                  <a:gd name="connsiteY13" fmla="*/ 51987 h 116275"/>
                  <a:gd name="connsiteX14" fmla="*/ 9386 w 82863"/>
                  <a:gd name="connsiteY14" fmla="*/ 42396 h 116275"/>
                  <a:gd name="connsiteX15" fmla="*/ 11701 w 82863"/>
                  <a:gd name="connsiteY15" fmla="*/ 31814 h 116275"/>
                  <a:gd name="connsiteX16" fmla="*/ 24929 w 82863"/>
                  <a:gd name="connsiteY16" fmla="*/ 28573 h 116275"/>
                  <a:gd name="connsiteX17" fmla="*/ 41464 w 82863"/>
                  <a:gd name="connsiteY17" fmla="*/ 36708 h 116275"/>
                  <a:gd name="connsiteX18" fmla="*/ 58396 w 82863"/>
                  <a:gd name="connsiteY18" fmla="*/ 28507 h 116275"/>
                  <a:gd name="connsiteX19" fmla="*/ 71227 w 82863"/>
                  <a:gd name="connsiteY19" fmla="*/ 31814 h 116275"/>
                  <a:gd name="connsiteX20" fmla="*/ 73542 w 82863"/>
                  <a:gd name="connsiteY20" fmla="*/ 42396 h 116275"/>
                  <a:gd name="connsiteX21" fmla="*/ 74535 w 82863"/>
                  <a:gd name="connsiteY21" fmla="*/ 51987 h 116275"/>
                  <a:gd name="connsiteX22" fmla="*/ 76849 w 82863"/>
                  <a:gd name="connsiteY22" fmla="*/ 61445 h 116275"/>
                  <a:gd name="connsiteX23" fmla="*/ 65209 w 82863"/>
                  <a:gd name="connsiteY23" fmla="*/ 95111 h 116275"/>
                  <a:gd name="connsiteX24" fmla="*/ 41398 w 82863"/>
                  <a:gd name="connsiteY24" fmla="*/ 110455 h 116275"/>
                  <a:gd name="connsiteX25" fmla="*/ 17587 w 82863"/>
                  <a:gd name="connsiteY25" fmla="*/ 95111 h 116275"/>
                  <a:gd name="connsiteX26" fmla="*/ 5946 w 82863"/>
                  <a:gd name="connsiteY26" fmla="*/ 61445 h 116275"/>
                  <a:gd name="connsiteX27" fmla="*/ 8327 w 82863"/>
                  <a:gd name="connsiteY27" fmla="*/ 51987 h 11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863" h="116275">
                    <a:moveTo>
                      <a:pt x="324" y="60717"/>
                    </a:moveTo>
                    <a:lnTo>
                      <a:pt x="324" y="61180"/>
                    </a:lnTo>
                    <a:cubicBezTo>
                      <a:pt x="324" y="74475"/>
                      <a:pt x="5417" y="88166"/>
                      <a:pt x="13023" y="98550"/>
                    </a:cubicBezTo>
                    <a:cubicBezTo>
                      <a:pt x="20762" y="109066"/>
                      <a:pt x="31146" y="116276"/>
                      <a:pt x="41464" y="116276"/>
                    </a:cubicBezTo>
                    <a:cubicBezTo>
                      <a:pt x="51782" y="116276"/>
                      <a:pt x="62232" y="109133"/>
                      <a:pt x="69905" y="98550"/>
                    </a:cubicBezTo>
                    <a:cubicBezTo>
                      <a:pt x="77511" y="88166"/>
                      <a:pt x="82670" y="74475"/>
                      <a:pt x="82670" y="61180"/>
                    </a:cubicBezTo>
                    <a:lnTo>
                      <a:pt x="82670" y="60717"/>
                    </a:lnTo>
                    <a:cubicBezTo>
                      <a:pt x="82670" y="59858"/>
                      <a:pt x="82670" y="58998"/>
                      <a:pt x="82670" y="58072"/>
                    </a:cubicBezTo>
                    <a:cubicBezTo>
                      <a:pt x="82670" y="29036"/>
                      <a:pt x="87167" y="5093"/>
                      <a:pt x="52774" y="992"/>
                    </a:cubicBezTo>
                    <a:cubicBezTo>
                      <a:pt x="49335" y="331"/>
                      <a:pt x="45433" y="0"/>
                      <a:pt x="41067" y="0"/>
                    </a:cubicBezTo>
                    <a:cubicBezTo>
                      <a:pt x="36107" y="0"/>
                      <a:pt x="31807" y="463"/>
                      <a:pt x="27971" y="1257"/>
                    </a:cubicBezTo>
                    <a:cubicBezTo>
                      <a:pt x="-4107" y="6085"/>
                      <a:pt x="192" y="29631"/>
                      <a:pt x="192" y="58072"/>
                    </a:cubicBezTo>
                    <a:cubicBezTo>
                      <a:pt x="192" y="58998"/>
                      <a:pt x="192" y="59858"/>
                      <a:pt x="192" y="60717"/>
                    </a:cubicBezTo>
                    <a:close/>
                    <a:moveTo>
                      <a:pt x="8460" y="51987"/>
                    </a:moveTo>
                    <a:cubicBezTo>
                      <a:pt x="9320" y="48547"/>
                      <a:pt x="9386" y="45439"/>
                      <a:pt x="9386" y="42396"/>
                    </a:cubicBezTo>
                    <a:cubicBezTo>
                      <a:pt x="9452" y="38428"/>
                      <a:pt x="9518" y="34790"/>
                      <a:pt x="11701" y="31814"/>
                    </a:cubicBezTo>
                    <a:cubicBezTo>
                      <a:pt x="12164" y="30293"/>
                      <a:pt x="17587" y="29234"/>
                      <a:pt x="24929" y="28573"/>
                    </a:cubicBezTo>
                    <a:lnTo>
                      <a:pt x="41464" y="36708"/>
                    </a:lnTo>
                    <a:lnTo>
                      <a:pt x="58396" y="28507"/>
                    </a:lnTo>
                    <a:cubicBezTo>
                      <a:pt x="65738" y="29102"/>
                      <a:pt x="71095" y="30226"/>
                      <a:pt x="71227" y="31814"/>
                    </a:cubicBezTo>
                    <a:cubicBezTo>
                      <a:pt x="73410" y="34790"/>
                      <a:pt x="73476" y="38428"/>
                      <a:pt x="73542" y="42396"/>
                    </a:cubicBezTo>
                    <a:cubicBezTo>
                      <a:pt x="73609" y="45373"/>
                      <a:pt x="73675" y="48547"/>
                      <a:pt x="74535" y="51987"/>
                    </a:cubicBezTo>
                    <a:lnTo>
                      <a:pt x="76849" y="61445"/>
                    </a:lnTo>
                    <a:cubicBezTo>
                      <a:pt x="76783" y="73416"/>
                      <a:pt x="72153" y="85719"/>
                      <a:pt x="65209" y="95111"/>
                    </a:cubicBezTo>
                    <a:cubicBezTo>
                      <a:pt x="58528" y="104238"/>
                      <a:pt x="49798" y="110455"/>
                      <a:pt x="41398" y="110455"/>
                    </a:cubicBezTo>
                    <a:cubicBezTo>
                      <a:pt x="32998" y="110455"/>
                      <a:pt x="24267" y="104238"/>
                      <a:pt x="17587" y="95111"/>
                    </a:cubicBezTo>
                    <a:cubicBezTo>
                      <a:pt x="10709" y="85719"/>
                      <a:pt x="6079" y="73416"/>
                      <a:pt x="5946" y="61445"/>
                    </a:cubicBezTo>
                    <a:lnTo>
                      <a:pt x="8327" y="51987"/>
                    </a:lnTo>
                    <a:close/>
                  </a:path>
                </a:pathLst>
              </a:custGeom>
              <a:grpFill/>
              <a:ln w="6610" cap="flat">
                <a:noFill/>
                <a:prstDash val="solid"/>
                <a:miter/>
              </a:ln>
            </p:spPr>
            <p:txBody>
              <a:bodyPr rtlCol="0" anchor="ctr"/>
              <a:lstStyle/>
              <a:p>
                <a:endParaRPr lang="en-US" sz="1013"/>
              </a:p>
            </p:txBody>
          </p:sp>
          <p:sp>
            <p:nvSpPr>
              <p:cNvPr id="72" name="Freeform: Shape 85">
                <a:extLst>
                  <a:ext uri="{FF2B5EF4-FFF2-40B4-BE49-F238E27FC236}">
                    <a16:creationId xmlns:a16="http://schemas.microsoft.com/office/drawing/2014/main" id="{3AE9FDCD-91E0-0159-CEA2-1374002F04BC}"/>
                  </a:ext>
                </a:extLst>
              </p:cNvPr>
              <p:cNvSpPr/>
              <p:nvPr/>
            </p:nvSpPr>
            <p:spPr>
              <a:xfrm>
                <a:off x="8820003" y="912620"/>
                <a:ext cx="112439" cy="116342"/>
              </a:xfrm>
              <a:custGeom>
                <a:avLst/>
                <a:gdLst>
                  <a:gd name="connsiteX0" fmla="*/ 9260 w 112439"/>
                  <a:gd name="connsiteY0" fmla="*/ 85653 h 116342"/>
                  <a:gd name="connsiteX1" fmla="*/ 0 w 112439"/>
                  <a:gd name="connsiteY1" fmla="*/ 110522 h 116342"/>
                  <a:gd name="connsiteX2" fmla="*/ 40015 w 112439"/>
                  <a:gd name="connsiteY2" fmla="*/ 110522 h 116342"/>
                  <a:gd name="connsiteX3" fmla="*/ 56484 w 112439"/>
                  <a:gd name="connsiteY3" fmla="*/ 116342 h 116342"/>
                  <a:gd name="connsiteX4" fmla="*/ 72953 w 112439"/>
                  <a:gd name="connsiteY4" fmla="*/ 110522 h 116342"/>
                  <a:gd name="connsiteX5" fmla="*/ 112440 w 112439"/>
                  <a:gd name="connsiteY5" fmla="*/ 110522 h 116342"/>
                  <a:gd name="connsiteX6" fmla="*/ 103180 w 112439"/>
                  <a:gd name="connsiteY6" fmla="*/ 85653 h 116342"/>
                  <a:gd name="connsiteX7" fmla="*/ 97426 w 112439"/>
                  <a:gd name="connsiteY7" fmla="*/ 28705 h 116342"/>
                  <a:gd name="connsiteX8" fmla="*/ 68985 w 112439"/>
                  <a:gd name="connsiteY8" fmla="*/ 1124 h 116342"/>
                  <a:gd name="connsiteX9" fmla="*/ 56551 w 112439"/>
                  <a:gd name="connsiteY9" fmla="*/ 0 h 116342"/>
                  <a:gd name="connsiteX10" fmla="*/ 44248 w 112439"/>
                  <a:gd name="connsiteY10" fmla="*/ 1124 h 116342"/>
                  <a:gd name="connsiteX11" fmla="*/ 16866 w 112439"/>
                  <a:gd name="connsiteY11" fmla="*/ 22223 h 116342"/>
                  <a:gd name="connsiteX12" fmla="*/ 16866 w 112439"/>
                  <a:gd name="connsiteY12" fmla="*/ 22091 h 116342"/>
                  <a:gd name="connsiteX13" fmla="*/ 9392 w 112439"/>
                  <a:gd name="connsiteY13" fmla="*/ 85586 h 116342"/>
                  <a:gd name="connsiteX14" fmla="*/ 21893 w 112439"/>
                  <a:gd name="connsiteY14" fmla="*/ 58204 h 116342"/>
                  <a:gd name="connsiteX15" fmla="*/ 68985 w 112439"/>
                  <a:gd name="connsiteY15" fmla="*/ 28375 h 116342"/>
                  <a:gd name="connsiteX16" fmla="*/ 86248 w 112439"/>
                  <a:gd name="connsiteY16" fmla="*/ 31946 h 116342"/>
                  <a:gd name="connsiteX17" fmla="*/ 88563 w 112439"/>
                  <a:gd name="connsiteY17" fmla="*/ 42529 h 116342"/>
                  <a:gd name="connsiteX18" fmla="*/ 89555 w 112439"/>
                  <a:gd name="connsiteY18" fmla="*/ 52119 h 116342"/>
                  <a:gd name="connsiteX19" fmla="*/ 91870 w 112439"/>
                  <a:gd name="connsiteY19" fmla="*/ 61577 h 116342"/>
                  <a:gd name="connsiteX20" fmla="*/ 80229 w 112439"/>
                  <a:gd name="connsiteY20" fmla="*/ 95243 h 116342"/>
                  <a:gd name="connsiteX21" fmla="*/ 56418 w 112439"/>
                  <a:gd name="connsiteY21" fmla="*/ 110588 h 116342"/>
                  <a:gd name="connsiteX22" fmla="*/ 32607 w 112439"/>
                  <a:gd name="connsiteY22" fmla="*/ 95243 h 116342"/>
                  <a:gd name="connsiteX23" fmla="*/ 20967 w 112439"/>
                  <a:gd name="connsiteY23" fmla="*/ 61577 h 116342"/>
                  <a:gd name="connsiteX24" fmla="*/ 21827 w 112439"/>
                  <a:gd name="connsiteY24" fmla="*/ 58204 h 1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439" h="116342">
                    <a:moveTo>
                      <a:pt x="9260" y="85653"/>
                    </a:moveTo>
                    <a:cubicBezTo>
                      <a:pt x="13030" y="110059"/>
                      <a:pt x="0" y="110522"/>
                      <a:pt x="0" y="110522"/>
                    </a:cubicBezTo>
                    <a:lnTo>
                      <a:pt x="40015" y="110522"/>
                    </a:lnTo>
                    <a:cubicBezTo>
                      <a:pt x="45240" y="114159"/>
                      <a:pt x="50862" y="116342"/>
                      <a:pt x="56484" y="116342"/>
                    </a:cubicBezTo>
                    <a:cubicBezTo>
                      <a:pt x="62106" y="116342"/>
                      <a:pt x="67728" y="114159"/>
                      <a:pt x="72953" y="110522"/>
                    </a:cubicBezTo>
                    <a:lnTo>
                      <a:pt x="112440" y="110522"/>
                    </a:lnTo>
                    <a:cubicBezTo>
                      <a:pt x="112440" y="110522"/>
                      <a:pt x="99344" y="110059"/>
                      <a:pt x="103180" y="85653"/>
                    </a:cubicBezTo>
                    <a:cubicBezTo>
                      <a:pt x="106024" y="67398"/>
                      <a:pt x="100402" y="40941"/>
                      <a:pt x="97426" y="28705"/>
                    </a:cubicBezTo>
                    <a:cubicBezTo>
                      <a:pt x="95838" y="14286"/>
                      <a:pt x="89753" y="3968"/>
                      <a:pt x="68985" y="1124"/>
                    </a:cubicBezTo>
                    <a:cubicBezTo>
                      <a:pt x="65347" y="397"/>
                      <a:pt x="61180" y="0"/>
                      <a:pt x="56551" y="0"/>
                    </a:cubicBezTo>
                    <a:cubicBezTo>
                      <a:pt x="51921" y="0"/>
                      <a:pt x="47886" y="397"/>
                      <a:pt x="44248" y="1124"/>
                    </a:cubicBezTo>
                    <a:cubicBezTo>
                      <a:pt x="26655" y="3439"/>
                      <a:pt x="19578" y="11244"/>
                      <a:pt x="16866" y="22223"/>
                    </a:cubicBezTo>
                    <a:lnTo>
                      <a:pt x="16866" y="22091"/>
                    </a:lnTo>
                    <a:cubicBezTo>
                      <a:pt x="16866" y="22091"/>
                      <a:pt x="5556" y="61180"/>
                      <a:pt x="9392" y="85586"/>
                    </a:cubicBezTo>
                    <a:close/>
                    <a:moveTo>
                      <a:pt x="21893" y="58204"/>
                    </a:moveTo>
                    <a:cubicBezTo>
                      <a:pt x="66141" y="43455"/>
                      <a:pt x="68853" y="30425"/>
                      <a:pt x="68985" y="28375"/>
                    </a:cubicBezTo>
                    <a:cubicBezTo>
                      <a:pt x="78575" y="28904"/>
                      <a:pt x="86049" y="30094"/>
                      <a:pt x="86248" y="31946"/>
                    </a:cubicBezTo>
                    <a:cubicBezTo>
                      <a:pt x="88430" y="34922"/>
                      <a:pt x="88497" y="38560"/>
                      <a:pt x="88563" y="42529"/>
                    </a:cubicBezTo>
                    <a:cubicBezTo>
                      <a:pt x="88563" y="45505"/>
                      <a:pt x="88695" y="48680"/>
                      <a:pt x="89555" y="52119"/>
                    </a:cubicBezTo>
                    <a:lnTo>
                      <a:pt x="91870" y="61577"/>
                    </a:lnTo>
                    <a:cubicBezTo>
                      <a:pt x="91804" y="73549"/>
                      <a:pt x="87108" y="85851"/>
                      <a:pt x="80229" y="95243"/>
                    </a:cubicBezTo>
                    <a:cubicBezTo>
                      <a:pt x="73549" y="104370"/>
                      <a:pt x="64818" y="110588"/>
                      <a:pt x="56418" y="110588"/>
                    </a:cubicBezTo>
                    <a:cubicBezTo>
                      <a:pt x="48018" y="110588"/>
                      <a:pt x="39288" y="104370"/>
                      <a:pt x="32607" y="95243"/>
                    </a:cubicBezTo>
                    <a:cubicBezTo>
                      <a:pt x="25729" y="85851"/>
                      <a:pt x="21033" y="73549"/>
                      <a:pt x="20967" y="61577"/>
                    </a:cubicBezTo>
                    <a:lnTo>
                      <a:pt x="21827" y="58204"/>
                    </a:lnTo>
                    <a:close/>
                  </a:path>
                </a:pathLst>
              </a:custGeom>
              <a:grpFill/>
              <a:ln w="6610" cap="flat">
                <a:noFill/>
                <a:prstDash val="solid"/>
                <a:miter/>
              </a:ln>
            </p:spPr>
            <p:txBody>
              <a:bodyPr rtlCol="0" anchor="ctr"/>
              <a:lstStyle/>
              <a:p>
                <a:endParaRPr lang="en-US" sz="1013"/>
              </a:p>
            </p:txBody>
          </p:sp>
        </p:grpSp>
      </p:grpSp>
      <p:grpSp>
        <p:nvGrpSpPr>
          <p:cNvPr id="87" name="Group 5">
            <a:extLst>
              <a:ext uri="{FF2B5EF4-FFF2-40B4-BE49-F238E27FC236}">
                <a16:creationId xmlns:a16="http://schemas.microsoft.com/office/drawing/2014/main" id="{9D540DBA-6558-9CBB-D22B-33D291E35890}"/>
              </a:ext>
            </a:extLst>
          </p:cNvPr>
          <p:cNvGrpSpPr/>
          <p:nvPr/>
        </p:nvGrpSpPr>
        <p:grpSpPr>
          <a:xfrm>
            <a:off x="2114386" y="5619579"/>
            <a:ext cx="3150722" cy="1774894"/>
            <a:chOff x="1804767" y="-114622"/>
            <a:chExt cx="4200963" cy="2366525"/>
          </a:xfrm>
        </p:grpSpPr>
        <p:sp>
          <p:nvSpPr>
            <p:cNvPr id="88" name="Freeform: Shape 56">
              <a:extLst>
                <a:ext uri="{FF2B5EF4-FFF2-40B4-BE49-F238E27FC236}">
                  <a16:creationId xmlns:a16="http://schemas.microsoft.com/office/drawing/2014/main" id="{FFA25DA7-53F2-AD2E-7E25-F69B4907DAC8}"/>
                </a:ext>
              </a:extLst>
            </p:cNvPr>
            <p:cNvSpPr/>
            <p:nvPr/>
          </p:nvSpPr>
          <p:spPr>
            <a:xfrm>
              <a:off x="3703216" y="907121"/>
              <a:ext cx="1034978" cy="1034911"/>
            </a:xfrm>
            <a:custGeom>
              <a:avLst/>
              <a:gdLst>
                <a:gd name="connsiteX0" fmla="*/ 619278 w 1005408"/>
                <a:gd name="connsiteY0" fmla="*/ 12501 h 1005342"/>
                <a:gd name="connsiteX1" fmla="*/ 636607 w 1005408"/>
                <a:gd name="connsiteY1" fmla="*/ 74938 h 1005342"/>
                <a:gd name="connsiteX2" fmla="*/ 724971 w 1005408"/>
                <a:gd name="connsiteY2" fmla="*/ 113432 h 1005342"/>
                <a:gd name="connsiteX3" fmla="*/ 782447 w 1005408"/>
                <a:gd name="connsiteY3" fmla="*/ 83668 h 1005342"/>
                <a:gd name="connsiteX4" fmla="*/ 848721 w 1005408"/>
                <a:gd name="connsiteY4" fmla="*/ 136515 h 1005342"/>
                <a:gd name="connsiteX5" fmla="*/ 832516 w 1005408"/>
                <a:gd name="connsiteY5" fmla="*/ 199349 h 1005342"/>
                <a:gd name="connsiteX6" fmla="*/ 889662 w 1005408"/>
                <a:gd name="connsiteY6" fmla="*/ 276734 h 1005342"/>
                <a:gd name="connsiteX7" fmla="*/ 954480 w 1005408"/>
                <a:gd name="connsiteY7" fmla="*/ 279710 h 1005342"/>
                <a:gd name="connsiteX8" fmla="*/ 985434 w 1005408"/>
                <a:gd name="connsiteY8" fmla="*/ 358616 h 1005342"/>
                <a:gd name="connsiteX9" fmla="*/ 940061 w 1005408"/>
                <a:gd name="connsiteY9" fmla="*/ 404783 h 1005342"/>
                <a:gd name="connsiteX10" fmla="*/ 950842 w 1005408"/>
                <a:gd name="connsiteY10" fmla="*/ 500555 h 1005342"/>
                <a:gd name="connsiteX11" fmla="*/ 1005409 w 1005408"/>
                <a:gd name="connsiteY11" fmla="*/ 535477 h 1005342"/>
                <a:gd name="connsiteX12" fmla="*/ 992776 w 1005408"/>
                <a:gd name="connsiteY12" fmla="*/ 619278 h 1005342"/>
                <a:gd name="connsiteX13" fmla="*/ 930339 w 1005408"/>
                <a:gd name="connsiteY13" fmla="*/ 636607 h 1005342"/>
                <a:gd name="connsiteX14" fmla="*/ 891844 w 1005408"/>
                <a:gd name="connsiteY14" fmla="*/ 724905 h 1005342"/>
                <a:gd name="connsiteX15" fmla="*/ 921608 w 1005408"/>
                <a:gd name="connsiteY15" fmla="*/ 782381 h 1005342"/>
                <a:gd name="connsiteX16" fmla="*/ 868761 w 1005408"/>
                <a:gd name="connsiteY16" fmla="*/ 848655 h 1005342"/>
                <a:gd name="connsiteX17" fmla="*/ 805927 w 1005408"/>
                <a:gd name="connsiteY17" fmla="*/ 832450 h 1005342"/>
                <a:gd name="connsiteX18" fmla="*/ 728542 w 1005408"/>
                <a:gd name="connsiteY18" fmla="*/ 889596 h 1005342"/>
                <a:gd name="connsiteX19" fmla="*/ 725566 w 1005408"/>
                <a:gd name="connsiteY19" fmla="*/ 954414 h 1005342"/>
                <a:gd name="connsiteX20" fmla="*/ 646660 w 1005408"/>
                <a:gd name="connsiteY20" fmla="*/ 985368 h 1005342"/>
                <a:gd name="connsiteX21" fmla="*/ 600494 w 1005408"/>
                <a:gd name="connsiteY21" fmla="*/ 939995 h 1005342"/>
                <a:gd name="connsiteX22" fmla="*/ 504722 w 1005408"/>
                <a:gd name="connsiteY22" fmla="*/ 950776 h 1005342"/>
                <a:gd name="connsiteX23" fmla="*/ 469799 w 1005408"/>
                <a:gd name="connsiteY23" fmla="*/ 1005342 h 1005342"/>
                <a:gd name="connsiteX24" fmla="*/ 385998 w 1005408"/>
                <a:gd name="connsiteY24" fmla="*/ 992710 h 1005342"/>
                <a:gd name="connsiteX25" fmla="*/ 368670 w 1005408"/>
                <a:gd name="connsiteY25" fmla="*/ 930272 h 1005342"/>
                <a:gd name="connsiteX26" fmla="*/ 280371 w 1005408"/>
                <a:gd name="connsiteY26" fmla="*/ 891779 h 1005342"/>
                <a:gd name="connsiteX27" fmla="*/ 222895 w 1005408"/>
                <a:gd name="connsiteY27" fmla="*/ 921542 h 1005342"/>
                <a:gd name="connsiteX28" fmla="*/ 156622 w 1005408"/>
                <a:gd name="connsiteY28" fmla="*/ 868695 h 1005342"/>
                <a:gd name="connsiteX29" fmla="*/ 172826 w 1005408"/>
                <a:gd name="connsiteY29" fmla="*/ 805861 h 1005342"/>
                <a:gd name="connsiteX30" fmla="*/ 115680 w 1005408"/>
                <a:gd name="connsiteY30" fmla="*/ 728476 h 1005342"/>
                <a:gd name="connsiteX31" fmla="*/ 50862 w 1005408"/>
                <a:gd name="connsiteY31" fmla="*/ 725500 h 1005342"/>
                <a:gd name="connsiteX32" fmla="*/ 19908 w 1005408"/>
                <a:gd name="connsiteY32" fmla="*/ 646660 h 1005342"/>
                <a:gd name="connsiteX33" fmla="*/ 65281 w 1005408"/>
                <a:gd name="connsiteY33" fmla="*/ 600494 h 1005342"/>
                <a:gd name="connsiteX34" fmla="*/ 54566 w 1005408"/>
                <a:gd name="connsiteY34" fmla="*/ 504722 h 1005342"/>
                <a:gd name="connsiteX35" fmla="*/ 0 w 1005408"/>
                <a:gd name="connsiteY35" fmla="*/ 469799 h 1005342"/>
                <a:gd name="connsiteX36" fmla="*/ 12633 w 1005408"/>
                <a:gd name="connsiteY36" fmla="*/ 385999 h 1005342"/>
                <a:gd name="connsiteX37" fmla="*/ 75070 w 1005408"/>
                <a:gd name="connsiteY37" fmla="*/ 368670 h 1005342"/>
                <a:gd name="connsiteX38" fmla="*/ 113564 w 1005408"/>
                <a:gd name="connsiteY38" fmla="*/ 280371 h 1005342"/>
                <a:gd name="connsiteX39" fmla="*/ 83801 w 1005408"/>
                <a:gd name="connsiteY39" fmla="*/ 222829 h 1005342"/>
                <a:gd name="connsiteX40" fmla="*/ 136647 w 1005408"/>
                <a:gd name="connsiteY40" fmla="*/ 156556 h 1005342"/>
                <a:gd name="connsiteX41" fmla="*/ 199481 w 1005408"/>
                <a:gd name="connsiteY41" fmla="*/ 172826 h 1005342"/>
                <a:gd name="connsiteX42" fmla="*/ 276866 w 1005408"/>
                <a:gd name="connsiteY42" fmla="*/ 115681 h 1005342"/>
                <a:gd name="connsiteX43" fmla="*/ 279842 w 1005408"/>
                <a:gd name="connsiteY43" fmla="*/ 50862 h 1005342"/>
                <a:gd name="connsiteX44" fmla="*/ 358748 w 1005408"/>
                <a:gd name="connsiteY44" fmla="*/ 19908 h 1005342"/>
                <a:gd name="connsiteX45" fmla="*/ 404915 w 1005408"/>
                <a:gd name="connsiteY45" fmla="*/ 65281 h 1005342"/>
                <a:gd name="connsiteX46" fmla="*/ 500687 w 1005408"/>
                <a:gd name="connsiteY46" fmla="*/ 54566 h 1005342"/>
                <a:gd name="connsiteX47" fmla="*/ 535609 w 1005408"/>
                <a:gd name="connsiteY47" fmla="*/ 0 h 1005342"/>
                <a:gd name="connsiteX48" fmla="*/ 619410 w 1005408"/>
                <a:gd name="connsiteY48" fmla="*/ 12633 h 1005342"/>
                <a:gd name="connsiteX49" fmla="*/ 619410 w 1005408"/>
                <a:gd name="connsiteY49" fmla="*/ 12633 h 1005342"/>
                <a:gd name="connsiteX50" fmla="*/ 449097 w 1005408"/>
                <a:gd name="connsiteY50" fmla="*/ 857253 h 1005342"/>
                <a:gd name="connsiteX51" fmla="*/ 857253 w 1005408"/>
                <a:gd name="connsiteY51" fmla="*/ 556047 h 1005342"/>
                <a:gd name="connsiteX52" fmla="*/ 555981 w 1005408"/>
                <a:gd name="connsiteY52" fmla="*/ 147891 h 1005342"/>
                <a:gd name="connsiteX53" fmla="*/ 147825 w 1005408"/>
                <a:gd name="connsiteY53" fmla="*/ 449163 h 1005342"/>
                <a:gd name="connsiteX54" fmla="*/ 449031 w 1005408"/>
                <a:gd name="connsiteY54" fmla="*/ 857319 h 100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5408" h="1005342">
                  <a:moveTo>
                    <a:pt x="619278" y="12501"/>
                  </a:moveTo>
                  <a:lnTo>
                    <a:pt x="636607" y="74938"/>
                  </a:lnTo>
                  <a:cubicBezTo>
                    <a:pt x="667825" y="84660"/>
                    <a:pt x="697324" y="97624"/>
                    <a:pt x="724971" y="113432"/>
                  </a:cubicBezTo>
                  <a:lnTo>
                    <a:pt x="782447" y="83668"/>
                  </a:lnTo>
                  <a:lnTo>
                    <a:pt x="848721" y="136515"/>
                  </a:lnTo>
                  <a:lnTo>
                    <a:pt x="832516" y="199349"/>
                  </a:lnTo>
                  <a:cubicBezTo>
                    <a:pt x="854276" y="223027"/>
                    <a:pt x="873391" y="249021"/>
                    <a:pt x="889662" y="276734"/>
                  </a:cubicBezTo>
                  <a:lnTo>
                    <a:pt x="954480" y="279710"/>
                  </a:lnTo>
                  <a:lnTo>
                    <a:pt x="985434" y="358616"/>
                  </a:lnTo>
                  <a:lnTo>
                    <a:pt x="940061" y="404783"/>
                  </a:lnTo>
                  <a:cubicBezTo>
                    <a:pt x="947006" y="435803"/>
                    <a:pt x="950710" y="467815"/>
                    <a:pt x="950842" y="500555"/>
                  </a:cubicBezTo>
                  <a:lnTo>
                    <a:pt x="1005409" y="535477"/>
                  </a:lnTo>
                  <a:lnTo>
                    <a:pt x="992776" y="619278"/>
                  </a:lnTo>
                  <a:lnTo>
                    <a:pt x="930339" y="636607"/>
                  </a:lnTo>
                  <a:cubicBezTo>
                    <a:pt x="920616" y="667825"/>
                    <a:pt x="907586" y="697324"/>
                    <a:pt x="891844" y="724905"/>
                  </a:cubicBezTo>
                  <a:lnTo>
                    <a:pt x="921608" y="782381"/>
                  </a:lnTo>
                  <a:lnTo>
                    <a:pt x="868761" y="848655"/>
                  </a:lnTo>
                  <a:lnTo>
                    <a:pt x="805927" y="832450"/>
                  </a:lnTo>
                  <a:cubicBezTo>
                    <a:pt x="782249" y="854210"/>
                    <a:pt x="756256" y="873325"/>
                    <a:pt x="728542" y="889596"/>
                  </a:cubicBezTo>
                  <a:lnTo>
                    <a:pt x="725566" y="954414"/>
                  </a:lnTo>
                  <a:lnTo>
                    <a:pt x="646660" y="985368"/>
                  </a:lnTo>
                  <a:lnTo>
                    <a:pt x="600494" y="939995"/>
                  </a:lnTo>
                  <a:cubicBezTo>
                    <a:pt x="569474" y="946940"/>
                    <a:pt x="537461" y="950644"/>
                    <a:pt x="504722" y="950776"/>
                  </a:cubicBezTo>
                  <a:lnTo>
                    <a:pt x="469799" y="1005342"/>
                  </a:lnTo>
                  <a:lnTo>
                    <a:pt x="385998" y="992710"/>
                  </a:lnTo>
                  <a:lnTo>
                    <a:pt x="368670" y="930272"/>
                  </a:lnTo>
                  <a:cubicBezTo>
                    <a:pt x="337451" y="920550"/>
                    <a:pt x="307952" y="907586"/>
                    <a:pt x="280371" y="891779"/>
                  </a:cubicBezTo>
                  <a:lnTo>
                    <a:pt x="222895" y="921542"/>
                  </a:lnTo>
                  <a:lnTo>
                    <a:pt x="156622" y="868695"/>
                  </a:lnTo>
                  <a:lnTo>
                    <a:pt x="172826" y="805861"/>
                  </a:lnTo>
                  <a:cubicBezTo>
                    <a:pt x="151066" y="782183"/>
                    <a:pt x="131951" y="756190"/>
                    <a:pt x="115680" y="728476"/>
                  </a:cubicBezTo>
                  <a:lnTo>
                    <a:pt x="50862" y="725500"/>
                  </a:lnTo>
                  <a:lnTo>
                    <a:pt x="19908" y="646660"/>
                  </a:lnTo>
                  <a:lnTo>
                    <a:pt x="65281" y="600494"/>
                  </a:lnTo>
                  <a:cubicBezTo>
                    <a:pt x="58336" y="569474"/>
                    <a:pt x="54632" y="537461"/>
                    <a:pt x="54566" y="504722"/>
                  </a:cubicBezTo>
                  <a:lnTo>
                    <a:pt x="0" y="469799"/>
                  </a:lnTo>
                  <a:lnTo>
                    <a:pt x="12633" y="385999"/>
                  </a:lnTo>
                  <a:lnTo>
                    <a:pt x="75070" y="368670"/>
                  </a:lnTo>
                  <a:cubicBezTo>
                    <a:pt x="84793" y="337451"/>
                    <a:pt x="97822" y="307952"/>
                    <a:pt x="113564" y="280371"/>
                  </a:cubicBezTo>
                  <a:lnTo>
                    <a:pt x="83801" y="222829"/>
                  </a:lnTo>
                  <a:lnTo>
                    <a:pt x="136647" y="156556"/>
                  </a:lnTo>
                  <a:lnTo>
                    <a:pt x="199481" y="172826"/>
                  </a:lnTo>
                  <a:cubicBezTo>
                    <a:pt x="223159" y="151066"/>
                    <a:pt x="249153" y="131951"/>
                    <a:pt x="276866" y="115681"/>
                  </a:cubicBezTo>
                  <a:lnTo>
                    <a:pt x="279842" y="50862"/>
                  </a:lnTo>
                  <a:lnTo>
                    <a:pt x="358748" y="19908"/>
                  </a:lnTo>
                  <a:lnTo>
                    <a:pt x="404915" y="65281"/>
                  </a:lnTo>
                  <a:cubicBezTo>
                    <a:pt x="435935" y="58336"/>
                    <a:pt x="467947" y="54632"/>
                    <a:pt x="500687" y="54566"/>
                  </a:cubicBezTo>
                  <a:lnTo>
                    <a:pt x="535609" y="0"/>
                  </a:lnTo>
                  <a:lnTo>
                    <a:pt x="619410" y="12633"/>
                  </a:lnTo>
                  <a:lnTo>
                    <a:pt x="619410" y="12633"/>
                  </a:lnTo>
                  <a:close/>
                  <a:moveTo>
                    <a:pt x="449097" y="857253"/>
                  </a:moveTo>
                  <a:cubicBezTo>
                    <a:pt x="645006" y="886818"/>
                    <a:pt x="827754" y="751890"/>
                    <a:pt x="857253" y="556047"/>
                  </a:cubicBezTo>
                  <a:cubicBezTo>
                    <a:pt x="886752" y="360137"/>
                    <a:pt x="751890" y="177390"/>
                    <a:pt x="555981" y="147891"/>
                  </a:cubicBezTo>
                  <a:cubicBezTo>
                    <a:pt x="360071" y="118392"/>
                    <a:pt x="177324" y="253254"/>
                    <a:pt x="147825" y="449163"/>
                  </a:cubicBezTo>
                  <a:cubicBezTo>
                    <a:pt x="118326" y="645073"/>
                    <a:pt x="253188" y="827820"/>
                    <a:pt x="449031" y="857319"/>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89" name="Freeform: Shape 58">
              <a:extLst>
                <a:ext uri="{FF2B5EF4-FFF2-40B4-BE49-F238E27FC236}">
                  <a16:creationId xmlns:a16="http://schemas.microsoft.com/office/drawing/2014/main" id="{1658092A-530C-9AA7-A267-6175089389A8}"/>
                </a:ext>
              </a:extLst>
            </p:cNvPr>
            <p:cNvSpPr/>
            <p:nvPr/>
          </p:nvSpPr>
          <p:spPr>
            <a:xfrm>
              <a:off x="3645608" y="-114622"/>
              <a:ext cx="530731" cy="542647"/>
            </a:xfrm>
            <a:custGeom>
              <a:avLst/>
              <a:gdLst>
                <a:gd name="connsiteX0" fmla="*/ 349886 w 515568"/>
                <a:gd name="connsiteY0" fmla="*/ 13294 h 527143"/>
                <a:gd name="connsiteX1" fmla="*/ 360997 w 515568"/>
                <a:gd name="connsiteY1" fmla="*/ 69713 h 527143"/>
                <a:gd name="connsiteX2" fmla="*/ 425551 w 515568"/>
                <a:gd name="connsiteY2" fmla="*/ 120840 h 527143"/>
                <a:gd name="connsiteX3" fmla="*/ 484284 w 515568"/>
                <a:gd name="connsiteY3" fmla="*/ 117400 h 527143"/>
                <a:gd name="connsiteX4" fmla="*/ 513188 w 515568"/>
                <a:gd name="connsiteY4" fmla="*/ 175274 h 527143"/>
                <a:gd name="connsiteX5" fmla="*/ 473106 w 515568"/>
                <a:gd name="connsiteY5" fmla="*/ 222564 h 527143"/>
                <a:gd name="connsiteX6" fmla="*/ 472379 w 515568"/>
                <a:gd name="connsiteY6" fmla="*/ 297171 h 527143"/>
                <a:gd name="connsiteX7" fmla="*/ 515569 w 515568"/>
                <a:gd name="connsiteY7" fmla="*/ 345322 h 527143"/>
                <a:gd name="connsiteX8" fmla="*/ 488385 w 515568"/>
                <a:gd name="connsiteY8" fmla="*/ 403989 h 527143"/>
                <a:gd name="connsiteX9" fmla="*/ 419598 w 515568"/>
                <a:gd name="connsiteY9" fmla="*/ 401939 h 527143"/>
                <a:gd name="connsiteX10" fmla="*/ 368736 w 515568"/>
                <a:gd name="connsiteY10" fmla="*/ 442086 h 527143"/>
                <a:gd name="connsiteX11" fmla="*/ 357029 w 515568"/>
                <a:gd name="connsiteY11" fmla="*/ 511865 h 527143"/>
                <a:gd name="connsiteX12" fmla="*/ 294195 w 515568"/>
                <a:gd name="connsiteY12" fmla="*/ 527143 h 527143"/>
                <a:gd name="connsiteX13" fmla="*/ 250608 w 515568"/>
                <a:gd name="connsiteY13" fmla="*/ 469005 h 527143"/>
                <a:gd name="connsiteX14" fmla="*/ 220580 w 515568"/>
                <a:gd name="connsiteY14" fmla="*/ 464839 h 527143"/>
                <a:gd name="connsiteX15" fmla="*/ 191478 w 515568"/>
                <a:gd name="connsiteY15" fmla="*/ 456439 h 527143"/>
                <a:gd name="connsiteX16" fmla="*/ 127983 w 515568"/>
                <a:gd name="connsiteY16" fmla="*/ 491758 h 527143"/>
                <a:gd name="connsiteX17" fmla="*/ 76856 w 515568"/>
                <a:gd name="connsiteY17" fmla="*/ 452140 h 527143"/>
                <a:gd name="connsiteX18" fmla="*/ 94648 w 515568"/>
                <a:gd name="connsiteY18" fmla="*/ 383684 h 527143"/>
                <a:gd name="connsiteX19" fmla="*/ 64554 w 515568"/>
                <a:gd name="connsiteY19" fmla="*/ 326273 h 527143"/>
                <a:gd name="connsiteX20" fmla="*/ 926 w 515568"/>
                <a:gd name="connsiteY20" fmla="*/ 300082 h 527143"/>
                <a:gd name="connsiteX21" fmla="*/ 0 w 515568"/>
                <a:gd name="connsiteY21" fmla="*/ 235396 h 527143"/>
                <a:gd name="connsiteX22" fmla="*/ 59064 w 515568"/>
                <a:gd name="connsiteY22" fmla="*/ 209072 h 527143"/>
                <a:gd name="connsiteX23" fmla="*/ 88827 w 515568"/>
                <a:gd name="connsiteY23" fmla="*/ 140682 h 527143"/>
                <a:gd name="connsiteX24" fmla="*/ 71565 w 515568"/>
                <a:gd name="connsiteY24" fmla="*/ 81221 h 527143"/>
                <a:gd name="connsiteX25" fmla="*/ 121567 w 515568"/>
                <a:gd name="connsiteY25" fmla="*/ 40148 h 527143"/>
                <a:gd name="connsiteX26" fmla="*/ 173818 w 515568"/>
                <a:gd name="connsiteY26" fmla="*/ 67265 h 527143"/>
                <a:gd name="connsiteX27" fmla="*/ 253584 w 515568"/>
                <a:gd name="connsiteY27" fmla="*/ 46960 h 527143"/>
                <a:gd name="connsiteX28" fmla="*/ 286721 w 515568"/>
                <a:gd name="connsiteY28" fmla="*/ 0 h 527143"/>
                <a:gd name="connsiteX29" fmla="*/ 349952 w 515568"/>
                <a:gd name="connsiteY29" fmla="*/ 13493 h 527143"/>
                <a:gd name="connsiteX30" fmla="*/ 349952 w 515568"/>
                <a:gd name="connsiteY30" fmla="*/ 13493 h 527143"/>
                <a:gd name="connsiteX31" fmla="*/ 231295 w 515568"/>
                <a:gd name="connsiteY31" fmla="*/ 414373 h 527143"/>
                <a:gd name="connsiteX32" fmla="*/ 421119 w 515568"/>
                <a:gd name="connsiteY32" fmla="*/ 291285 h 527143"/>
                <a:gd name="connsiteX33" fmla="*/ 298031 w 515568"/>
                <a:gd name="connsiteY33" fmla="*/ 101460 h 527143"/>
                <a:gd name="connsiteX34" fmla="*/ 108207 w 515568"/>
                <a:gd name="connsiteY34" fmla="*/ 224549 h 527143"/>
                <a:gd name="connsiteX35" fmla="*/ 231295 w 515568"/>
                <a:gd name="connsiteY35" fmla="*/ 414373 h 52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5568" h="527143">
                  <a:moveTo>
                    <a:pt x="349886" y="13294"/>
                  </a:moveTo>
                  <a:lnTo>
                    <a:pt x="360997" y="69713"/>
                  </a:lnTo>
                  <a:cubicBezTo>
                    <a:pt x="385999" y="82478"/>
                    <a:pt x="407825" y="100005"/>
                    <a:pt x="425551" y="120840"/>
                  </a:cubicBezTo>
                  <a:lnTo>
                    <a:pt x="484284" y="117400"/>
                  </a:lnTo>
                  <a:lnTo>
                    <a:pt x="513188" y="175274"/>
                  </a:lnTo>
                  <a:lnTo>
                    <a:pt x="473106" y="222564"/>
                  </a:lnTo>
                  <a:cubicBezTo>
                    <a:pt x="477207" y="246640"/>
                    <a:pt x="477207" y="271839"/>
                    <a:pt x="472379" y="297171"/>
                  </a:cubicBezTo>
                  <a:lnTo>
                    <a:pt x="515569" y="345322"/>
                  </a:lnTo>
                  <a:lnTo>
                    <a:pt x="488385" y="403989"/>
                  </a:lnTo>
                  <a:lnTo>
                    <a:pt x="419598" y="401939"/>
                  </a:lnTo>
                  <a:cubicBezTo>
                    <a:pt x="404783" y="417879"/>
                    <a:pt x="387586" y="431371"/>
                    <a:pt x="368736" y="442086"/>
                  </a:cubicBezTo>
                  <a:lnTo>
                    <a:pt x="357029" y="511865"/>
                  </a:lnTo>
                  <a:lnTo>
                    <a:pt x="294195" y="527143"/>
                  </a:lnTo>
                  <a:lnTo>
                    <a:pt x="250608" y="469005"/>
                  </a:lnTo>
                  <a:cubicBezTo>
                    <a:pt x="240687" y="468344"/>
                    <a:pt x="230634" y="466955"/>
                    <a:pt x="220580" y="464839"/>
                  </a:cubicBezTo>
                  <a:cubicBezTo>
                    <a:pt x="210527" y="462722"/>
                    <a:pt x="200870" y="459878"/>
                    <a:pt x="191478" y="456439"/>
                  </a:cubicBezTo>
                  <a:lnTo>
                    <a:pt x="127983" y="491758"/>
                  </a:lnTo>
                  <a:lnTo>
                    <a:pt x="76856" y="452140"/>
                  </a:lnTo>
                  <a:lnTo>
                    <a:pt x="94648" y="383684"/>
                  </a:lnTo>
                  <a:cubicBezTo>
                    <a:pt x="81750" y="366223"/>
                    <a:pt x="71631" y="346909"/>
                    <a:pt x="64554" y="326273"/>
                  </a:cubicBezTo>
                  <a:lnTo>
                    <a:pt x="926" y="300082"/>
                  </a:lnTo>
                  <a:lnTo>
                    <a:pt x="0" y="235396"/>
                  </a:lnTo>
                  <a:lnTo>
                    <a:pt x="59064" y="209072"/>
                  </a:lnTo>
                  <a:cubicBezTo>
                    <a:pt x="65017" y="184004"/>
                    <a:pt x="75268" y="160987"/>
                    <a:pt x="88827" y="140682"/>
                  </a:cubicBezTo>
                  <a:lnTo>
                    <a:pt x="71565" y="81221"/>
                  </a:lnTo>
                  <a:lnTo>
                    <a:pt x="121567" y="40148"/>
                  </a:lnTo>
                  <a:lnTo>
                    <a:pt x="173818" y="67265"/>
                  </a:lnTo>
                  <a:cubicBezTo>
                    <a:pt x="198489" y="55492"/>
                    <a:pt x="225541" y="48415"/>
                    <a:pt x="253584" y="46960"/>
                  </a:cubicBezTo>
                  <a:lnTo>
                    <a:pt x="286721" y="0"/>
                  </a:lnTo>
                  <a:lnTo>
                    <a:pt x="349952" y="13493"/>
                  </a:lnTo>
                  <a:lnTo>
                    <a:pt x="349952" y="13493"/>
                  </a:lnTo>
                  <a:close/>
                  <a:moveTo>
                    <a:pt x="231295" y="414373"/>
                  </a:moveTo>
                  <a:cubicBezTo>
                    <a:pt x="317675" y="432826"/>
                    <a:pt x="402666" y="377665"/>
                    <a:pt x="421119" y="291285"/>
                  </a:cubicBezTo>
                  <a:cubicBezTo>
                    <a:pt x="439507" y="204838"/>
                    <a:pt x="384411" y="119914"/>
                    <a:pt x="298031" y="101460"/>
                  </a:cubicBezTo>
                  <a:cubicBezTo>
                    <a:pt x="211651" y="83073"/>
                    <a:pt x="126660" y="138168"/>
                    <a:pt x="108207" y="224549"/>
                  </a:cubicBezTo>
                  <a:cubicBezTo>
                    <a:pt x="89819" y="310995"/>
                    <a:pt x="144915" y="395920"/>
                    <a:pt x="231295" y="414373"/>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90" name="Freeform: Shape 59">
              <a:extLst>
                <a:ext uri="{FF2B5EF4-FFF2-40B4-BE49-F238E27FC236}">
                  <a16:creationId xmlns:a16="http://schemas.microsoft.com/office/drawing/2014/main" id="{8894AB67-F1E9-4A21-FFE9-41FC765521E8}"/>
                </a:ext>
              </a:extLst>
            </p:cNvPr>
            <p:cNvSpPr/>
            <p:nvPr/>
          </p:nvSpPr>
          <p:spPr>
            <a:xfrm>
              <a:off x="4116118" y="147670"/>
              <a:ext cx="812063" cy="807024"/>
            </a:xfrm>
            <a:custGeom>
              <a:avLst/>
              <a:gdLst>
                <a:gd name="connsiteX0" fmla="*/ 513849 w 788862"/>
                <a:gd name="connsiteY0" fmla="*/ 16006 h 783968"/>
                <a:gd name="connsiteX1" fmla="*/ 526680 w 788862"/>
                <a:gd name="connsiteY1" fmla="*/ 85256 h 783968"/>
                <a:gd name="connsiteX2" fmla="*/ 594078 w 788862"/>
                <a:gd name="connsiteY2" fmla="*/ 124213 h 783968"/>
                <a:gd name="connsiteX3" fmla="*/ 660483 w 788862"/>
                <a:gd name="connsiteY3" fmla="*/ 100799 h 783968"/>
                <a:gd name="connsiteX4" fmla="*/ 712007 w 788862"/>
                <a:gd name="connsiteY4" fmla="*/ 158077 h 783968"/>
                <a:gd name="connsiteX5" fmla="*/ 681649 w 788862"/>
                <a:gd name="connsiteY5" fmla="*/ 221704 h 783968"/>
                <a:gd name="connsiteX6" fmla="*/ 713330 w 788862"/>
                <a:gd name="connsiteY6" fmla="*/ 292740 h 783968"/>
                <a:gd name="connsiteX7" fmla="*/ 780860 w 788862"/>
                <a:gd name="connsiteY7" fmla="*/ 312847 h 783968"/>
                <a:gd name="connsiteX8" fmla="*/ 788863 w 788862"/>
                <a:gd name="connsiteY8" fmla="*/ 389438 h 783968"/>
                <a:gd name="connsiteX9" fmla="*/ 726889 w 788862"/>
                <a:gd name="connsiteY9" fmla="*/ 423104 h 783968"/>
                <a:gd name="connsiteX10" fmla="*/ 721002 w 788862"/>
                <a:gd name="connsiteY10" fmla="*/ 461598 h 783968"/>
                <a:gd name="connsiteX11" fmla="*/ 710684 w 788862"/>
                <a:gd name="connsiteY11" fmla="*/ 499166 h 783968"/>
                <a:gd name="connsiteX12" fmla="*/ 753544 w 788862"/>
                <a:gd name="connsiteY12" fmla="*/ 555121 h 783968"/>
                <a:gd name="connsiteX13" fmla="*/ 714983 w 788862"/>
                <a:gd name="connsiteY13" fmla="*/ 621791 h 783968"/>
                <a:gd name="connsiteX14" fmla="*/ 645139 w 788862"/>
                <a:gd name="connsiteY14" fmla="*/ 612597 h 783968"/>
                <a:gd name="connsiteX15" fmla="*/ 587265 w 788862"/>
                <a:gd name="connsiteY15" fmla="*/ 664584 h 783968"/>
                <a:gd name="connsiteX16" fmla="*/ 589051 w 788862"/>
                <a:gd name="connsiteY16" fmla="*/ 735091 h 783968"/>
                <a:gd name="connsiteX17" fmla="*/ 518677 w 788862"/>
                <a:gd name="connsiteY17" fmla="*/ 766375 h 783968"/>
                <a:gd name="connsiteX18" fmla="*/ 467616 w 788862"/>
                <a:gd name="connsiteY18" fmla="*/ 717894 h 783968"/>
                <a:gd name="connsiteX19" fmla="*/ 390165 w 788862"/>
                <a:gd name="connsiteY19" fmla="*/ 725963 h 783968"/>
                <a:gd name="connsiteX20" fmla="*/ 350216 w 788862"/>
                <a:gd name="connsiteY20" fmla="*/ 783969 h 783968"/>
                <a:gd name="connsiteX21" fmla="*/ 274948 w 788862"/>
                <a:gd name="connsiteY21" fmla="*/ 767963 h 783968"/>
                <a:gd name="connsiteX22" fmla="*/ 262116 w 788862"/>
                <a:gd name="connsiteY22" fmla="*/ 698713 h 783968"/>
                <a:gd name="connsiteX23" fmla="*/ 194719 w 788862"/>
                <a:gd name="connsiteY23" fmla="*/ 659756 h 783968"/>
                <a:gd name="connsiteX24" fmla="*/ 128313 w 788862"/>
                <a:gd name="connsiteY24" fmla="*/ 683170 h 783968"/>
                <a:gd name="connsiteX25" fmla="*/ 76790 w 788862"/>
                <a:gd name="connsiteY25" fmla="*/ 625892 h 783968"/>
                <a:gd name="connsiteX26" fmla="*/ 107148 w 788862"/>
                <a:gd name="connsiteY26" fmla="*/ 562264 h 783968"/>
                <a:gd name="connsiteX27" fmla="*/ 75533 w 788862"/>
                <a:gd name="connsiteY27" fmla="*/ 491229 h 783968"/>
                <a:gd name="connsiteX28" fmla="*/ 8003 w 788862"/>
                <a:gd name="connsiteY28" fmla="*/ 471122 h 783968"/>
                <a:gd name="connsiteX29" fmla="*/ 0 w 788862"/>
                <a:gd name="connsiteY29" fmla="*/ 394531 h 783968"/>
                <a:gd name="connsiteX30" fmla="*/ 61974 w 788862"/>
                <a:gd name="connsiteY30" fmla="*/ 360865 h 783968"/>
                <a:gd name="connsiteX31" fmla="*/ 67860 w 788862"/>
                <a:gd name="connsiteY31" fmla="*/ 322371 h 783968"/>
                <a:gd name="connsiteX32" fmla="*/ 78178 w 788862"/>
                <a:gd name="connsiteY32" fmla="*/ 284803 h 783968"/>
                <a:gd name="connsiteX33" fmla="*/ 35319 w 788862"/>
                <a:gd name="connsiteY33" fmla="*/ 228848 h 783968"/>
                <a:gd name="connsiteX34" fmla="*/ 73879 w 788862"/>
                <a:gd name="connsiteY34" fmla="*/ 162178 h 783968"/>
                <a:gd name="connsiteX35" fmla="*/ 143724 w 788862"/>
                <a:gd name="connsiteY35" fmla="*/ 171371 h 783968"/>
                <a:gd name="connsiteX36" fmla="*/ 201597 w 788862"/>
                <a:gd name="connsiteY36" fmla="*/ 119384 h 783968"/>
                <a:gd name="connsiteX37" fmla="*/ 199812 w 788862"/>
                <a:gd name="connsiteY37" fmla="*/ 48878 h 783968"/>
                <a:gd name="connsiteX38" fmla="*/ 270186 w 788862"/>
                <a:gd name="connsiteY38" fmla="*/ 17593 h 783968"/>
                <a:gd name="connsiteX39" fmla="*/ 321313 w 788862"/>
                <a:gd name="connsiteY39" fmla="*/ 66075 h 783968"/>
                <a:gd name="connsiteX40" fmla="*/ 398764 w 788862"/>
                <a:gd name="connsiteY40" fmla="*/ 58006 h 783968"/>
                <a:gd name="connsiteX41" fmla="*/ 438713 w 788862"/>
                <a:gd name="connsiteY41" fmla="*/ 0 h 783968"/>
                <a:gd name="connsiteX42" fmla="*/ 514047 w 788862"/>
                <a:gd name="connsiteY42" fmla="*/ 16072 h 783968"/>
                <a:gd name="connsiteX43" fmla="*/ 514047 w 788862"/>
                <a:gd name="connsiteY43" fmla="*/ 16072 h 783968"/>
                <a:gd name="connsiteX44" fmla="*/ 338708 w 788862"/>
                <a:gd name="connsiteY44" fmla="*/ 653208 h 783968"/>
                <a:gd name="connsiteX45" fmla="*/ 655589 w 788862"/>
                <a:gd name="connsiteY45" fmla="*/ 447642 h 783968"/>
                <a:gd name="connsiteX46" fmla="*/ 450023 w 788862"/>
                <a:gd name="connsiteY46" fmla="*/ 130761 h 783968"/>
                <a:gd name="connsiteX47" fmla="*/ 133142 w 788862"/>
                <a:gd name="connsiteY47" fmla="*/ 336327 h 783968"/>
                <a:gd name="connsiteX48" fmla="*/ 338708 w 788862"/>
                <a:gd name="connsiteY48" fmla="*/ 653208 h 7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8862" h="783968">
                  <a:moveTo>
                    <a:pt x="513849" y="16006"/>
                  </a:moveTo>
                  <a:lnTo>
                    <a:pt x="526680" y="85256"/>
                  </a:lnTo>
                  <a:cubicBezTo>
                    <a:pt x="550954" y="95706"/>
                    <a:pt x="573508" y="108802"/>
                    <a:pt x="594078" y="124213"/>
                  </a:cubicBezTo>
                  <a:lnTo>
                    <a:pt x="660483" y="100799"/>
                  </a:lnTo>
                  <a:lnTo>
                    <a:pt x="712007" y="158077"/>
                  </a:lnTo>
                  <a:lnTo>
                    <a:pt x="681649" y="221704"/>
                  </a:lnTo>
                  <a:cubicBezTo>
                    <a:pt x="694877" y="243994"/>
                    <a:pt x="705525" y="267871"/>
                    <a:pt x="713330" y="292740"/>
                  </a:cubicBezTo>
                  <a:lnTo>
                    <a:pt x="780860" y="312847"/>
                  </a:lnTo>
                  <a:lnTo>
                    <a:pt x="788863" y="389438"/>
                  </a:lnTo>
                  <a:lnTo>
                    <a:pt x="726889" y="423104"/>
                  </a:lnTo>
                  <a:cubicBezTo>
                    <a:pt x="725698" y="435869"/>
                    <a:pt x="723714" y="448766"/>
                    <a:pt x="721002" y="461598"/>
                  </a:cubicBezTo>
                  <a:cubicBezTo>
                    <a:pt x="718290" y="474495"/>
                    <a:pt x="714785" y="486996"/>
                    <a:pt x="710684" y="499166"/>
                  </a:cubicBezTo>
                  <a:lnTo>
                    <a:pt x="753544" y="555121"/>
                  </a:lnTo>
                  <a:lnTo>
                    <a:pt x="714983" y="621791"/>
                  </a:lnTo>
                  <a:lnTo>
                    <a:pt x="645139" y="612597"/>
                  </a:lnTo>
                  <a:cubicBezTo>
                    <a:pt x="627876" y="632175"/>
                    <a:pt x="608430" y="649636"/>
                    <a:pt x="587265" y="664584"/>
                  </a:cubicBezTo>
                  <a:lnTo>
                    <a:pt x="589051" y="735091"/>
                  </a:lnTo>
                  <a:lnTo>
                    <a:pt x="518677" y="766375"/>
                  </a:lnTo>
                  <a:lnTo>
                    <a:pt x="467616" y="717894"/>
                  </a:lnTo>
                  <a:cubicBezTo>
                    <a:pt x="442549" y="723516"/>
                    <a:pt x="416556" y="726360"/>
                    <a:pt x="390165" y="725963"/>
                  </a:cubicBezTo>
                  <a:lnTo>
                    <a:pt x="350216" y="783969"/>
                  </a:lnTo>
                  <a:lnTo>
                    <a:pt x="274948" y="767963"/>
                  </a:lnTo>
                  <a:lnTo>
                    <a:pt x="262116" y="698713"/>
                  </a:lnTo>
                  <a:cubicBezTo>
                    <a:pt x="237843" y="688263"/>
                    <a:pt x="215289" y="675167"/>
                    <a:pt x="194719" y="659756"/>
                  </a:cubicBezTo>
                  <a:lnTo>
                    <a:pt x="128313" y="683170"/>
                  </a:lnTo>
                  <a:lnTo>
                    <a:pt x="76790" y="625892"/>
                  </a:lnTo>
                  <a:lnTo>
                    <a:pt x="107148" y="562264"/>
                  </a:lnTo>
                  <a:cubicBezTo>
                    <a:pt x="93920" y="539975"/>
                    <a:pt x="83271" y="516098"/>
                    <a:pt x="75533" y="491229"/>
                  </a:cubicBezTo>
                  <a:lnTo>
                    <a:pt x="8003" y="471122"/>
                  </a:lnTo>
                  <a:lnTo>
                    <a:pt x="0" y="394531"/>
                  </a:lnTo>
                  <a:lnTo>
                    <a:pt x="61974" y="360865"/>
                  </a:lnTo>
                  <a:cubicBezTo>
                    <a:pt x="63231" y="348100"/>
                    <a:pt x="65149" y="335202"/>
                    <a:pt x="67860" y="322371"/>
                  </a:cubicBezTo>
                  <a:cubicBezTo>
                    <a:pt x="70572" y="309474"/>
                    <a:pt x="74078" y="296973"/>
                    <a:pt x="78178" y="284803"/>
                  </a:cubicBezTo>
                  <a:lnTo>
                    <a:pt x="35319" y="228848"/>
                  </a:lnTo>
                  <a:lnTo>
                    <a:pt x="73879" y="162178"/>
                  </a:lnTo>
                  <a:lnTo>
                    <a:pt x="143724" y="171371"/>
                  </a:lnTo>
                  <a:cubicBezTo>
                    <a:pt x="160987" y="151793"/>
                    <a:pt x="180432" y="134332"/>
                    <a:pt x="201597" y="119384"/>
                  </a:cubicBezTo>
                  <a:lnTo>
                    <a:pt x="199812" y="48878"/>
                  </a:lnTo>
                  <a:lnTo>
                    <a:pt x="270186" y="17593"/>
                  </a:lnTo>
                  <a:lnTo>
                    <a:pt x="321313" y="66075"/>
                  </a:lnTo>
                  <a:cubicBezTo>
                    <a:pt x="346380" y="60453"/>
                    <a:pt x="372373" y="57609"/>
                    <a:pt x="398764" y="58006"/>
                  </a:cubicBezTo>
                  <a:lnTo>
                    <a:pt x="438713" y="0"/>
                  </a:lnTo>
                  <a:lnTo>
                    <a:pt x="514047" y="16072"/>
                  </a:lnTo>
                  <a:lnTo>
                    <a:pt x="514047" y="16072"/>
                  </a:lnTo>
                  <a:close/>
                  <a:moveTo>
                    <a:pt x="338708" y="653208"/>
                  </a:moveTo>
                  <a:cubicBezTo>
                    <a:pt x="482961" y="683964"/>
                    <a:pt x="624834" y="591962"/>
                    <a:pt x="655589" y="447642"/>
                  </a:cubicBezTo>
                  <a:cubicBezTo>
                    <a:pt x="686345" y="303389"/>
                    <a:pt x="594342" y="161516"/>
                    <a:pt x="450023" y="130761"/>
                  </a:cubicBezTo>
                  <a:cubicBezTo>
                    <a:pt x="305769" y="100005"/>
                    <a:pt x="163897" y="192007"/>
                    <a:pt x="133142" y="336327"/>
                  </a:cubicBezTo>
                  <a:cubicBezTo>
                    <a:pt x="102386" y="480580"/>
                    <a:pt x="194388" y="622453"/>
                    <a:pt x="338708" y="653208"/>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91" name="Freeform: Shape 60">
              <a:extLst>
                <a:ext uri="{FF2B5EF4-FFF2-40B4-BE49-F238E27FC236}">
                  <a16:creationId xmlns:a16="http://schemas.microsoft.com/office/drawing/2014/main" id="{EFFCBDDF-9120-7548-8DE0-70FEBDD6100D}"/>
                </a:ext>
              </a:extLst>
            </p:cNvPr>
            <p:cNvSpPr/>
            <p:nvPr/>
          </p:nvSpPr>
          <p:spPr>
            <a:xfrm>
              <a:off x="2603218" y="159294"/>
              <a:ext cx="1276412" cy="1269195"/>
            </a:xfrm>
            <a:custGeom>
              <a:avLst/>
              <a:gdLst>
                <a:gd name="connsiteX0" fmla="*/ 790847 w 1239944"/>
                <a:gd name="connsiteY0" fmla="*/ 17726 h 1232933"/>
                <a:gd name="connsiteX1" fmla="*/ 806920 w 1239944"/>
                <a:gd name="connsiteY1" fmla="*/ 98153 h 1232933"/>
                <a:gd name="connsiteX2" fmla="*/ 879013 w 1239944"/>
                <a:gd name="connsiteY2" fmla="*/ 130298 h 1232933"/>
                <a:gd name="connsiteX3" fmla="*/ 949519 w 1239944"/>
                <a:gd name="connsiteY3" fmla="*/ 88497 h 1232933"/>
                <a:gd name="connsiteX4" fmla="*/ 1018637 w 1239944"/>
                <a:gd name="connsiteY4" fmla="*/ 138764 h 1232933"/>
                <a:gd name="connsiteX5" fmla="*/ 1000514 w 1239944"/>
                <a:gd name="connsiteY5" fmla="*/ 219125 h 1232933"/>
                <a:gd name="connsiteX6" fmla="*/ 1052699 w 1239944"/>
                <a:gd name="connsiteY6" fmla="*/ 277527 h 1232933"/>
                <a:gd name="connsiteX7" fmla="*/ 1134846 w 1239944"/>
                <a:gd name="connsiteY7" fmla="*/ 267937 h 1232933"/>
                <a:gd name="connsiteX8" fmla="*/ 1177507 w 1239944"/>
                <a:gd name="connsiteY8" fmla="*/ 341949 h 1232933"/>
                <a:gd name="connsiteX9" fmla="*/ 1127769 w 1239944"/>
                <a:gd name="connsiteY9" fmla="*/ 408619 h 1232933"/>
                <a:gd name="connsiteX10" fmla="*/ 1151448 w 1239944"/>
                <a:gd name="connsiteY10" fmla="*/ 482366 h 1232933"/>
                <a:gd name="connsiteX11" fmla="*/ 1231081 w 1239944"/>
                <a:gd name="connsiteY11" fmla="*/ 507235 h 1232933"/>
                <a:gd name="connsiteX12" fmla="*/ 1239944 w 1239944"/>
                <a:gd name="connsiteY12" fmla="*/ 592226 h 1232933"/>
                <a:gd name="connsiteX13" fmla="*/ 1166528 w 1239944"/>
                <a:gd name="connsiteY13" fmla="*/ 633432 h 1232933"/>
                <a:gd name="connsiteX14" fmla="*/ 1158128 w 1239944"/>
                <a:gd name="connsiteY14" fmla="*/ 709097 h 1232933"/>
                <a:gd name="connsiteX15" fmla="*/ 1221689 w 1239944"/>
                <a:gd name="connsiteY15" fmla="*/ 765052 h 1232933"/>
                <a:gd name="connsiteX16" fmla="*/ 1195233 w 1239944"/>
                <a:gd name="connsiteY16" fmla="*/ 846273 h 1232933"/>
                <a:gd name="connsiteX17" fmla="*/ 1110308 w 1239944"/>
                <a:gd name="connsiteY17" fmla="*/ 854144 h 1232933"/>
                <a:gd name="connsiteX18" fmla="*/ 1072542 w 1239944"/>
                <a:gd name="connsiteY18" fmla="*/ 918896 h 1232933"/>
                <a:gd name="connsiteX19" fmla="*/ 1108258 w 1239944"/>
                <a:gd name="connsiteY19" fmla="*/ 996744 h 1232933"/>
                <a:gd name="connsiteX20" fmla="*/ 1051046 w 1239944"/>
                <a:gd name="connsiteY20" fmla="*/ 1060173 h 1232933"/>
                <a:gd name="connsiteX21" fmla="*/ 969229 w 1239944"/>
                <a:gd name="connsiteY21" fmla="*/ 1032460 h 1232933"/>
                <a:gd name="connsiteX22" fmla="*/ 909438 w 1239944"/>
                <a:gd name="connsiteY22" fmla="*/ 1075518 h 1232933"/>
                <a:gd name="connsiteX23" fmla="*/ 910430 w 1239944"/>
                <a:gd name="connsiteY23" fmla="*/ 1162229 h 1232933"/>
                <a:gd name="connsiteX24" fmla="*/ 832384 w 1239944"/>
                <a:gd name="connsiteY24" fmla="*/ 1196953 h 1232933"/>
                <a:gd name="connsiteX25" fmla="*/ 768426 w 1239944"/>
                <a:gd name="connsiteY25" fmla="*/ 1137889 h 1232933"/>
                <a:gd name="connsiteX26" fmla="*/ 696927 w 1239944"/>
                <a:gd name="connsiteY26" fmla="*/ 1152969 h 1232933"/>
                <a:gd name="connsiteX27" fmla="*/ 662402 w 1239944"/>
                <a:gd name="connsiteY27" fmla="*/ 1232934 h 1232933"/>
                <a:gd name="connsiteX28" fmla="*/ 576947 w 1239944"/>
                <a:gd name="connsiteY28" fmla="*/ 1232934 h 1232933"/>
                <a:gd name="connsiteX29" fmla="*/ 542356 w 1239944"/>
                <a:gd name="connsiteY29" fmla="*/ 1152572 h 1232933"/>
                <a:gd name="connsiteX30" fmla="*/ 506574 w 1239944"/>
                <a:gd name="connsiteY30" fmla="*/ 1146223 h 1232933"/>
                <a:gd name="connsiteX31" fmla="*/ 471320 w 1239944"/>
                <a:gd name="connsiteY31" fmla="*/ 1137426 h 1232933"/>
                <a:gd name="connsiteX32" fmla="*/ 406965 w 1239944"/>
                <a:gd name="connsiteY32" fmla="*/ 1196688 h 1232933"/>
                <a:gd name="connsiteX33" fmla="*/ 328919 w 1239944"/>
                <a:gd name="connsiteY33" fmla="*/ 1161898 h 1232933"/>
                <a:gd name="connsiteX34" fmla="*/ 330043 w 1239944"/>
                <a:gd name="connsiteY34" fmla="*/ 1074790 h 1232933"/>
                <a:gd name="connsiteX35" fmla="*/ 270913 w 1239944"/>
                <a:gd name="connsiteY35" fmla="*/ 1031865 h 1232933"/>
                <a:gd name="connsiteX36" fmla="*/ 188436 w 1239944"/>
                <a:gd name="connsiteY36" fmla="*/ 1059710 h 1232933"/>
                <a:gd name="connsiteX37" fmla="*/ 131290 w 1239944"/>
                <a:gd name="connsiteY37" fmla="*/ 996215 h 1232933"/>
                <a:gd name="connsiteX38" fmla="*/ 167535 w 1239944"/>
                <a:gd name="connsiteY38" fmla="*/ 917441 h 1232933"/>
                <a:gd name="connsiteX39" fmla="*/ 130496 w 1239944"/>
                <a:gd name="connsiteY39" fmla="*/ 853747 h 1232933"/>
                <a:gd name="connsiteX40" fmla="*/ 44447 w 1239944"/>
                <a:gd name="connsiteY40" fmla="*/ 845678 h 1232933"/>
                <a:gd name="connsiteX41" fmla="*/ 18056 w 1239944"/>
                <a:gd name="connsiteY41" fmla="*/ 764391 h 1232933"/>
                <a:gd name="connsiteX42" fmla="*/ 82412 w 1239944"/>
                <a:gd name="connsiteY42" fmla="*/ 707907 h 1232933"/>
                <a:gd name="connsiteX43" fmla="*/ 74342 w 1239944"/>
                <a:gd name="connsiteY43" fmla="*/ 633366 h 1232933"/>
                <a:gd name="connsiteX44" fmla="*/ 0 w 1239944"/>
                <a:gd name="connsiteY44" fmla="*/ 591565 h 1232933"/>
                <a:gd name="connsiteX45" fmla="*/ 8995 w 1239944"/>
                <a:gd name="connsiteY45" fmla="*/ 506640 h 1232933"/>
                <a:gd name="connsiteX46" fmla="*/ 89819 w 1239944"/>
                <a:gd name="connsiteY46" fmla="*/ 481440 h 1232933"/>
                <a:gd name="connsiteX47" fmla="*/ 113035 w 1239944"/>
                <a:gd name="connsiteY47" fmla="*/ 408949 h 1232933"/>
                <a:gd name="connsiteX48" fmla="*/ 62768 w 1239944"/>
                <a:gd name="connsiteY48" fmla="*/ 341420 h 1232933"/>
                <a:gd name="connsiteX49" fmla="*/ 105561 w 1239944"/>
                <a:gd name="connsiteY49" fmla="*/ 267474 h 1232933"/>
                <a:gd name="connsiteX50" fmla="*/ 188369 w 1239944"/>
                <a:gd name="connsiteY50" fmla="*/ 277263 h 1232933"/>
                <a:gd name="connsiteX51" fmla="*/ 240092 w 1239944"/>
                <a:gd name="connsiteY51" fmla="*/ 219588 h 1232933"/>
                <a:gd name="connsiteX52" fmla="*/ 221903 w 1239944"/>
                <a:gd name="connsiteY52" fmla="*/ 138433 h 1232933"/>
                <a:gd name="connsiteX53" fmla="*/ 291020 w 1239944"/>
                <a:gd name="connsiteY53" fmla="*/ 88232 h 1232933"/>
                <a:gd name="connsiteX54" fmla="*/ 362122 w 1239944"/>
                <a:gd name="connsiteY54" fmla="*/ 130496 h 1232933"/>
                <a:gd name="connsiteX55" fmla="*/ 433554 w 1239944"/>
                <a:gd name="connsiteY55" fmla="*/ 98484 h 1232933"/>
                <a:gd name="connsiteX56" fmla="*/ 449758 w 1239944"/>
                <a:gd name="connsiteY56" fmla="*/ 17726 h 1232933"/>
                <a:gd name="connsiteX57" fmla="*/ 533361 w 1239944"/>
                <a:gd name="connsiteY57" fmla="*/ 0 h 1232933"/>
                <a:gd name="connsiteX58" fmla="*/ 580718 w 1239944"/>
                <a:gd name="connsiteY58" fmla="*/ 66935 h 1232933"/>
                <a:gd name="connsiteX59" fmla="*/ 659624 w 1239944"/>
                <a:gd name="connsiteY59" fmla="*/ 66935 h 1232933"/>
                <a:gd name="connsiteX60" fmla="*/ 707113 w 1239944"/>
                <a:gd name="connsiteY60" fmla="*/ 0 h 1232933"/>
                <a:gd name="connsiteX61" fmla="*/ 790649 w 1239944"/>
                <a:gd name="connsiteY61" fmla="*/ 17858 h 1232933"/>
                <a:gd name="connsiteX62" fmla="*/ 790649 w 1239944"/>
                <a:gd name="connsiteY62" fmla="*/ 17858 h 1232933"/>
                <a:gd name="connsiteX63" fmla="*/ 530649 w 1239944"/>
                <a:gd name="connsiteY63" fmla="*/ 1033519 h 1232933"/>
                <a:gd name="connsiteX64" fmla="*/ 1042381 w 1239944"/>
                <a:gd name="connsiteY64" fmla="*/ 701623 h 1232933"/>
                <a:gd name="connsiteX65" fmla="*/ 710486 w 1239944"/>
                <a:gd name="connsiteY65" fmla="*/ 189891 h 1232933"/>
                <a:gd name="connsiteX66" fmla="*/ 198754 w 1239944"/>
                <a:gd name="connsiteY66" fmla="*/ 521786 h 1232933"/>
                <a:gd name="connsiteX67" fmla="*/ 530649 w 1239944"/>
                <a:gd name="connsiteY67" fmla="*/ 1033519 h 12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944" h="1232933">
                  <a:moveTo>
                    <a:pt x="790847" y="17726"/>
                  </a:moveTo>
                  <a:lnTo>
                    <a:pt x="806920" y="98153"/>
                  </a:lnTo>
                  <a:cubicBezTo>
                    <a:pt x="831987" y="107214"/>
                    <a:pt x="856062" y="117995"/>
                    <a:pt x="879013" y="130298"/>
                  </a:cubicBezTo>
                  <a:lnTo>
                    <a:pt x="949519" y="88497"/>
                  </a:lnTo>
                  <a:lnTo>
                    <a:pt x="1018637" y="138764"/>
                  </a:lnTo>
                  <a:lnTo>
                    <a:pt x="1000514" y="219125"/>
                  </a:lnTo>
                  <a:cubicBezTo>
                    <a:pt x="1019298" y="237380"/>
                    <a:pt x="1036759" y="256891"/>
                    <a:pt x="1052699" y="277527"/>
                  </a:cubicBezTo>
                  <a:lnTo>
                    <a:pt x="1134846" y="267937"/>
                  </a:lnTo>
                  <a:lnTo>
                    <a:pt x="1177507" y="341949"/>
                  </a:lnTo>
                  <a:lnTo>
                    <a:pt x="1127769" y="408619"/>
                  </a:lnTo>
                  <a:cubicBezTo>
                    <a:pt x="1137360" y="432496"/>
                    <a:pt x="1145297" y="457166"/>
                    <a:pt x="1151448" y="482366"/>
                  </a:cubicBezTo>
                  <a:lnTo>
                    <a:pt x="1231081" y="507235"/>
                  </a:lnTo>
                  <a:lnTo>
                    <a:pt x="1239944" y="592226"/>
                  </a:lnTo>
                  <a:lnTo>
                    <a:pt x="1166528" y="633432"/>
                  </a:lnTo>
                  <a:cubicBezTo>
                    <a:pt x="1165536" y="658499"/>
                    <a:pt x="1162758" y="683765"/>
                    <a:pt x="1158128" y="709097"/>
                  </a:cubicBezTo>
                  <a:lnTo>
                    <a:pt x="1221689" y="765052"/>
                  </a:lnTo>
                  <a:lnTo>
                    <a:pt x="1195233" y="846273"/>
                  </a:lnTo>
                  <a:lnTo>
                    <a:pt x="1110308" y="854144"/>
                  </a:lnTo>
                  <a:cubicBezTo>
                    <a:pt x="1099130" y="876764"/>
                    <a:pt x="1086497" y="898326"/>
                    <a:pt x="1072542" y="918896"/>
                  </a:cubicBezTo>
                  <a:lnTo>
                    <a:pt x="1108258" y="996744"/>
                  </a:lnTo>
                  <a:lnTo>
                    <a:pt x="1051046" y="1060173"/>
                  </a:lnTo>
                  <a:lnTo>
                    <a:pt x="969229" y="1032460"/>
                  </a:lnTo>
                  <a:cubicBezTo>
                    <a:pt x="950313" y="1048136"/>
                    <a:pt x="930339" y="1062554"/>
                    <a:pt x="909438" y="1075518"/>
                  </a:cubicBezTo>
                  <a:lnTo>
                    <a:pt x="910430" y="1162229"/>
                  </a:lnTo>
                  <a:lnTo>
                    <a:pt x="832384" y="1196953"/>
                  </a:lnTo>
                  <a:lnTo>
                    <a:pt x="768426" y="1137889"/>
                  </a:lnTo>
                  <a:cubicBezTo>
                    <a:pt x="745078" y="1144503"/>
                    <a:pt x="721201" y="1149530"/>
                    <a:pt x="696927" y="1152969"/>
                  </a:cubicBezTo>
                  <a:lnTo>
                    <a:pt x="662402" y="1232934"/>
                  </a:lnTo>
                  <a:lnTo>
                    <a:pt x="576947" y="1232934"/>
                  </a:lnTo>
                  <a:lnTo>
                    <a:pt x="542356" y="1152572"/>
                  </a:lnTo>
                  <a:cubicBezTo>
                    <a:pt x="530450" y="1150853"/>
                    <a:pt x="518545" y="1148736"/>
                    <a:pt x="506574" y="1146223"/>
                  </a:cubicBezTo>
                  <a:cubicBezTo>
                    <a:pt x="494668" y="1143709"/>
                    <a:pt x="482895" y="1140733"/>
                    <a:pt x="471320" y="1137426"/>
                  </a:cubicBezTo>
                  <a:lnTo>
                    <a:pt x="406965" y="1196688"/>
                  </a:lnTo>
                  <a:lnTo>
                    <a:pt x="328919" y="1161898"/>
                  </a:lnTo>
                  <a:lnTo>
                    <a:pt x="330043" y="1074790"/>
                  </a:lnTo>
                  <a:cubicBezTo>
                    <a:pt x="309275" y="1061761"/>
                    <a:pt x="289565" y="1047408"/>
                    <a:pt x="270913" y="1031865"/>
                  </a:cubicBezTo>
                  <a:lnTo>
                    <a:pt x="188436" y="1059710"/>
                  </a:lnTo>
                  <a:lnTo>
                    <a:pt x="131290" y="996215"/>
                  </a:lnTo>
                  <a:lnTo>
                    <a:pt x="167535" y="917441"/>
                  </a:lnTo>
                  <a:cubicBezTo>
                    <a:pt x="153778" y="897070"/>
                    <a:pt x="141409" y="875838"/>
                    <a:pt x="130496" y="853747"/>
                  </a:cubicBezTo>
                  <a:lnTo>
                    <a:pt x="44447" y="845678"/>
                  </a:lnTo>
                  <a:lnTo>
                    <a:pt x="18056" y="764391"/>
                  </a:lnTo>
                  <a:lnTo>
                    <a:pt x="82412" y="707907"/>
                  </a:lnTo>
                  <a:cubicBezTo>
                    <a:pt x="78046" y="683501"/>
                    <a:pt x="75335" y="658565"/>
                    <a:pt x="74342" y="633366"/>
                  </a:cubicBezTo>
                  <a:lnTo>
                    <a:pt x="0" y="591565"/>
                  </a:lnTo>
                  <a:lnTo>
                    <a:pt x="8995" y="506640"/>
                  </a:lnTo>
                  <a:lnTo>
                    <a:pt x="89819" y="481440"/>
                  </a:lnTo>
                  <a:cubicBezTo>
                    <a:pt x="95971" y="456439"/>
                    <a:pt x="103709" y="432231"/>
                    <a:pt x="113035" y="408949"/>
                  </a:cubicBezTo>
                  <a:lnTo>
                    <a:pt x="62768" y="341420"/>
                  </a:lnTo>
                  <a:lnTo>
                    <a:pt x="105561" y="267474"/>
                  </a:lnTo>
                  <a:lnTo>
                    <a:pt x="188369" y="277263"/>
                  </a:lnTo>
                  <a:cubicBezTo>
                    <a:pt x="204243" y="256759"/>
                    <a:pt x="221572" y="237512"/>
                    <a:pt x="240092" y="219588"/>
                  </a:cubicBezTo>
                  <a:lnTo>
                    <a:pt x="221903" y="138433"/>
                  </a:lnTo>
                  <a:lnTo>
                    <a:pt x="291020" y="88232"/>
                  </a:lnTo>
                  <a:lnTo>
                    <a:pt x="362122" y="130496"/>
                  </a:lnTo>
                  <a:cubicBezTo>
                    <a:pt x="385073" y="118128"/>
                    <a:pt x="408949" y="107479"/>
                    <a:pt x="433554" y="98484"/>
                  </a:cubicBezTo>
                  <a:lnTo>
                    <a:pt x="449758" y="17726"/>
                  </a:lnTo>
                  <a:lnTo>
                    <a:pt x="533361" y="0"/>
                  </a:lnTo>
                  <a:lnTo>
                    <a:pt x="580718" y="66935"/>
                  </a:lnTo>
                  <a:cubicBezTo>
                    <a:pt x="606711" y="65083"/>
                    <a:pt x="633101" y="65083"/>
                    <a:pt x="659624" y="66935"/>
                  </a:cubicBezTo>
                  <a:lnTo>
                    <a:pt x="707113" y="0"/>
                  </a:lnTo>
                  <a:lnTo>
                    <a:pt x="790649" y="17858"/>
                  </a:lnTo>
                  <a:lnTo>
                    <a:pt x="790649" y="17858"/>
                  </a:lnTo>
                  <a:close/>
                  <a:moveTo>
                    <a:pt x="530649" y="1033519"/>
                  </a:moveTo>
                  <a:cubicBezTo>
                    <a:pt x="763597" y="1083190"/>
                    <a:pt x="992709" y="934572"/>
                    <a:pt x="1042381" y="701623"/>
                  </a:cubicBezTo>
                  <a:cubicBezTo>
                    <a:pt x="1092053" y="468675"/>
                    <a:pt x="943434" y="239563"/>
                    <a:pt x="710486" y="189891"/>
                  </a:cubicBezTo>
                  <a:cubicBezTo>
                    <a:pt x="477538" y="140219"/>
                    <a:pt x="248425" y="288838"/>
                    <a:pt x="198754" y="521786"/>
                  </a:cubicBezTo>
                  <a:cubicBezTo>
                    <a:pt x="149082" y="754734"/>
                    <a:pt x="297700" y="983847"/>
                    <a:pt x="530649" y="1033519"/>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92" name="Freeform: Shape 63">
              <a:extLst>
                <a:ext uri="{FF2B5EF4-FFF2-40B4-BE49-F238E27FC236}">
                  <a16:creationId xmlns:a16="http://schemas.microsoft.com/office/drawing/2014/main" id="{8BC31114-5382-BBE4-1824-DC77B511FAAE}"/>
                </a:ext>
              </a:extLst>
            </p:cNvPr>
            <p:cNvSpPr/>
            <p:nvPr/>
          </p:nvSpPr>
          <p:spPr>
            <a:xfrm rot="21243256">
              <a:off x="2969377" y="1441542"/>
              <a:ext cx="811041" cy="810361"/>
            </a:xfrm>
            <a:custGeom>
              <a:avLst/>
              <a:gdLst>
                <a:gd name="connsiteX0" fmla="*/ 494800 w 787870"/>
                <a:gd name="connsiteY0" fmla="*/ 12236 h 787209"/>
                <a:gd name="connsiteX1" fmla="*/ 511005 w 787870"/>
                <a:gd name="connsiteY1" fmla="*/ 80758 h 787209"/>
                <a:gd name="connsiteX2" fmla="*/ 580255 w 787870"/>
                <a:gd name="connsiteY2" fmla="*/ 116342 h 787209"/>
                <a:gd name="connsiteX3" fmla="*/ 645469 w 787870"/>
                <a:gd name="connsiteY3" fmla="*/ 89687 h 787209"/>
                <a:gd name="connsiteX4" fmla="*/ 699705 w 787870"/>
                <a:gd name="connsiteY4" fmla="*/ 144320 h 787209"/>
                <a:gd name="connsiteX5" fmla="*/ 672521 w 787870"/>
                <a:gd name="connsiteY5" fmla="*/ 209402 h 787209"/>
                <a:gd name="connsiteX6" fmla="*/ 707642 w 787870"/>
                <a:gd name="connsiteY6" fmla="*/ 278850 h 787209"/>
                <a:gd name="connsiteX7" fmla="*/ 776098 w 787870"/>
                <a:gd name="connsiteY7" fmla="*/ 295584 h 787209"/>
                <a:gd name="connsiteX8" fmla="*/ 787871 w 787870"/>
                <a:gd name="connsiteY8" fmla="*/ 371712 h 787209"/>
                <a:gd name="connsiteX9" fmla="*/ 727617 w 787870"/>
                <a:gd name="connsiteY9" fmla="*/ 408354 h 787209"/>
                <a:gd name="connsiteX10" fmla="*/ 723582 w 787870"/>
                <a:gd name="connsiteY10" fmla="*/ 447113 h 787209"/>
                <a:gd name="connsiteX11" fmla="*/ 715116 w 787870"/>
                <a:gd name="connsiteY11" fmla="*/ 485144 h 787209"/>
                <a:gd name="connsiteX12" fmla="*/ 760687 w 787870"/>
                <a:gd name="connsiteY12" fmla="*/ 538917 h 787209"/>
                <a:gd name="connsiteX13" fmla="*/ 725434 w 787870"/>
                <a:gd name="connsiteY13" fmla="*/ 607372 h 787209"/>
                <a:gd name="connsiteX14" fmla="*/ 655192 w 787870"/>
                <a:gd name="connsiteY14" fmla="*/ 601618 h 787209"/>
                <a:gd name="connsiteX15" fmla="*/ 599964 w 787870"/>
                <a:gd name="connsiteY15" fmla="*/ 656383 h 787209"/>
                <a:gd name="connsiteX16" fmla="*/ 605190 w 787870"/>
                <a:gd name="connsiteY16" fmla="*/ 726691 h 787209"/>
                <a:gd name="connsiteX17" fmla="*/ 536469 w 787870"/>
                <a:gd name="connsiteY17" fmla="*/ 761348 h 787209"/>
                <a:gd name="connsiteX18" fmla="*/ 483027 w 787870"/>
                <a:gd name="connsiteY18" fmla="*/ 715447 h 787209"/>
                <a:gd name="connsiteX19" fmla="*/ 406039 w 787870"/>
                <a:gd name="connsiteY19" fmla="*/ 727286 h 787209"/>
                <a:gd name="connsiteX20" fmla="*/ 369000 w 787870"/>
                <a:gd name="connsiteY20" fmla="*/ 787210 h 787209"/>
                <a:gd name="connsiteX21" fmla="*/ 293005 w 787870"/>
                <a:gd name="connsiteY21" fmla="*/ 774907 h 787209"/>
                <a:gd name="connsiteX22" fmla="*/ 276800 w 787870"/>
                <a:gd name="connsiteY22" fmla="*/ 706385 h 787209"/>
                <a:gd name="connsiteX23" fmla="*/ 207550 w 787870"/>
                <a:gd name="connsiteY23" fmla="*/ 670801 h 787209"/>
                <a:gd name="connsiteX24" fmla="*/ 142335 w 787870"/>
                <a:gd name="connsiteY24" fmla="*/ 697456 h 787209"/>
                <a:gd name="connsiteX25" fmla="*/ 88100 w 787870"/>
                <a:gd name="connsiteY25" fmla="*/ 642824 h 787209"/>
                <a:gd name="connsiteX26" fmla="*/ 115284 w 787870"/>
                <a:gd name="connsiteY26" fmla="*/ 577741 h 787209"/>
                <a:gd name="connsiteX27" fmla="*/ 80229 w 787870"/>
                <a:gd name="connsiteY27" fmla="*/ 508359 h 787209"/>
                <a:gd name="connsiteX28" fmla="*/ 11773 w 787870"/>
                <a:gd name="connsiteY28" fmla="*/ 491626 h 787209"/>
                <a:gd name="connsiteX29" fmla="*/ 0 w 787870"/>
                <a:gd name="connsiteY29" fmla="*/ 415564 h 787209"/>
                <a:gd name="connsiteX30" fmla="*/ 60255 w 787870"/>
                <a:gd name="connsiteY30" fmla="*/ 378922 h 787209"/>
                <a:gd name="connsiteX31" fmla="*/ 64223 w 787870"/>
                <a:gd name="connsiteY31" fmla="*/ 340163 h 787209"/>
                <a:gd name="connsiteX32" fmla="*/ 72689 w 787870"/>
                <a:gd name="connsiteY32" fmla="*/ 302132 h 787209"/>
                <a:gd name="connsiteX33" fmla="*/ 27118 w 787870"/>
                <a:gd name="connsiteY33" fmla="*/ 248293 h 787209"/>
                <a:gd name="connsiteX34" fmla="*/ 62371 w 787870"/>
                <a:gd name="connsiteY34" fmla="*/ 179837 h 787209"/>
                <a:gd name="connsiteX35" fmla="*/ 132613 w 787870"/>
                <a:gd name="connsiteY35" fmla="*/ 185591 h 787209"/>
                <a:gd name="connsiteX36" fmla="*/ 187840 w 787870"/>
                <a:gd name="connsiteY36" fmla="*/ 130827 h 787209"/>
                <a:gd name="connsiteX37" fmla="*/ 182615 w 787870"/>
                <a:gd name="connsiteY37" fmla="*/ 60519 h 787209"/>
                <a:gd name="connsiteX38" fmla="*/ 251336 w 787870"/>
                <a:gd name="connsiteY38" fmla="*/ 25861 h 787209"/>
                <a:gd name="connsiteX39" fmla="*/ 304711 w 787870"/>
                <a:gd name="connsiteY39" fmla="*/ 71763 h 787209"/>
                <a:gd name="connsiteX40" fmla="*/ 381699 w 787870"/>
                <a:gd name="connsiteY40" fmla="*/ 59857 h 787209"/>
                <a:gd name="connsiteX41" fmla="*/ 418805 w 787870"/>
                <a:gd name="connsiteY41" fmla="*/ 0 h 787209"/>
                <a:gd name="connsiteX42" fmla="*/ 494800 w 787870"/>
                <a:gd name="connsiteY42" fmla="*/ 12302 h 787209"/>
                <a:gd name="connsiteX43" fmla="*/ 494800 w 787870"/>
                <a:gd name="connsiteY43" fmla="*/ 12302 h 787209"/>
                <a:gd name="connsiteX44" fmla="*/ 351076 w 787870"/>
                <a:gd name="connsiteY44" fmla="*/ 657243 h 787209"/>
                <a:gd name="connsiteX45" fmla="*/ 657507 w 787870"/>
                <a:gd name="connsiteY45" fmla="*/ 436398 h 787209"/>
                <a:gd name="connsiteX46" fmla="*/ 436663 w 787870"/>
                <a:gd name="connsiteY46" fmla="*/ 129967 h 787209"/>
                <a:gd name="connsiteX47" fmla="*/ 130232 w 787870"/>
                <a:gd name="connsiteY47" fmla="*/ 350812 h 787209"/>
                <a:gd name="connsiteX48" fmla="*/ 351076 w 787870"/>
                <a:gd name="connsiteY48" fmla="*/ 657243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7870" h="787209">
                  <a:moveTo>
                    <a:pt x="494800" y="12236"/>
                  </a:moveTo>
                  <a:lnTo>
                    <a:pt x="511005" y="80758"/>
                  </a:lnTo>
                  <a:cubicBezTo>
                    <a:pt x="535742" y="90018"/>
                    <a:pt x="558891" y="101989"/>
                    <a:pt x="580255" y="116342"/>
                  </a:cubicBezTo>
                  <a:lnTo>
                    <a:pt x="645469" y="89687"/>
                  </a:lnTo>
                  <a:lnTo>
                    <a:pt x="699705" y="144320"/>
                  </a:lnTo>
                  <a:lnTo>
                    <a:pt x="672521" y="209402"/>
                  </a:lnTo>
                  <a:cubicBezTo>
                    <a:pt x="686808" y="231030"/>
                    <a:pt x="698647" y="254312"/>
                    <a:pt x="707642" y="278850"/>
                  </a:cubicBezTo>
                  <a:lnTo>
                    <a:pt x="776098" y="295584"/>
                  </a:lnTo>
                  <a:lnTo>
                    <a:pt x="787871" y="371712"/>
                  </a:lnTo>
                  <a:lnTo>
                    <a:pt x="727617" y="408354"/>
                  </a:lnTo>
                  <a:cubicBezTo>
                    <a:pt x="727021" y="421186"/>
                    <a:pt x="725698" y="434149"/>
                    <a:pt x="723582" y="447113"/>
                  </a:cubicBezTo>
                  <a:cubicBezTo>
                    <a:pt x="721466" y="460076"/>
                    <a:pt x="718621" y="472776"/>
                    <a:pt x="715116" y="485144"/>
                  </a:cubicBezTo>
                  <a:lnTo>
                    <a:pt x="760687" y="538917"/>
                  </a:lnTo>
                  <a:lnTo>
                    <a:pt x="725434" y="607372"/>
                  </a:lnTo>
                  <a:lnTo>
                    <a:pt x="655192" y="601618"/>
                  </a:lnTo>
                  <a:cubicBezTo>
                    <a:pt x="638922" y="622056"/>
                    <a:pt x="620336" y="640377"/>
                    <a:pt x="599964" y="656383"/>
                  </a:cubicBezTo>
                  <a:lnTo>
                    <a:pt x="605190" y="726691"/>
                  </a:lnTo>
                  <a:lnTo>
                    <a:pt x="536469" y="761348"/>
                  </a:lnTo>
                  <a:lnTo>
                    <a:pt x="483027" y="715447"/>
                  </a:lnTo>
                  <a:cubicBezTo>
                    <a:pt x="458224" y="722325"/>
                    <a:pt x="432430" y="726360"/>
                    <a:pt x="406039" y="727286"/>
                  </a:cubicBezTo>
                  <a:lnTo>
                    <a:pt x="369000" y="787210"/>
                  </a:lnTo>
                  <a:lnTo>
                    <a:pt x="293005" y="774907"/>
                  </a:lnTo>
                  <a:lnTo>
                    <a:pt x="276800" y="706385"/>
                  </a:lnTo>
                  <a:cubicBezTo>
                    <a:pt x="252063" y="697126"/>
                    <a:pt x="228914" y="685154"/>
                    <a:pt x="207550" y="670801"/>
                  </a:cubicBezTo>
                  <a:lnTo>
                    <a:pt x="142335" y="697456"/>
                  </a:lnTo>
                  <a:lnTo>
                    <a:pt x="88100" y="642824"/>
                  </a:lnTo>
                  <a:lnTo>
                    <a:pt x="115284" y="577741"/>
                  </a:lnTo>
                  <a:cubicBezTo>
                    <a:pt x="100997" y="556113"/>
                    <a:pt x="89224" y="532832"/>
                    <a:pt x="80229" y="508359"/>
                  </a:cubicBezTo>
                  <a:lnTo>
                    <a:pt x="11773" y="491626"/>
                  </a:lnTo>
                  <a:lnTo>
                    <a:pt x="0" y="415564"/>
                  </a:lnTo>
                  <a:lnTo>
                    <a:pt x="60255" y="378922"/>
                  </a:lnTo>
                  <a:cubicBezTo>
                    <a:pt x="60850" y="366090"/>
                    <a:pt x="62106" y="353126"/>
                    <a:pt x="64223" y="340163"/>
                  </a:cubicBezTo>
                  <a:cubicBezTo>
                    <a:pt x="66339" y="327199"/>
                    <a:pt x="69183" y="314500"/>
                    <a:pt x="72689" y="302132"/>
                  </a:cubicBezTo>
                  <a:lnTo>
                    <a:pt x="27118" y="248293"/>
                  </a:lnTo>
                  <a:lnTo>
                    <a:pt x="62371" y="179837"/>
                  </a:lnTo>
                  <a:lnTo>
                    <a:pt x="132613" y="185591"/>
                  </a:lnTo>
                  <a:cubicBezTo>
                    <a:pt x="148883" y="165154"/>
                    <a:pt x="167469" y="146833"/>
                    <a:pt x="187840" y="130827"/>
                  </a:cubicBezTo>
                  <a:lnTo>
                    <a:pt x="182615" y="60519"/>
                  </a:lnTo>
                  <a:lnTo>
                    <a:pt x="251336" y="25861"/>
                  </a:lnTo>
                  <a:lnTo>
                    <a:pt x="304711" y="71763"/>
                  </a:lnTo>
                  <a:cubicBezTo>
                    <a:pt x="329514" y="64884"/>
                    <a:pt x="355309" y="60850"/>
                    <a:pt x="381699" y="59857"/>
                  </a:cubicBezTo>
                  <a:lnTo>
                    <a:pt x="418805" y="0"/>
                  </a:lnTo>
                  <a:lnTo>
                    <a:pt x="494800" y="12302"/>
                  </a:lnTo>
                  <a:lnTo>
                    <a:pt x="494800" y="12302"/>
                  </a:lnTo>
                  <a:close/>
                  <a:moveTo>
                    <a:pt x="351076" y="657243"/>
                  </a:moveTo>
                  <a:cubicBezTo>
                    <a:pt x="496652" y="680855"/>
                    <a:pt x="633895" y="581974"/>
                    <a:pt x="657507" y="436398"/>
                  </a:cubicBezTo>
                  <a:cubicBezTo>
                    <a:pt x="681120" y="290822"/>
                    <a:pt x="582305" y="153579"/>
                    <a:pt x="436663" y="129967"/>
                  </a:cubicBezTo>
                  <a:cubicBezTo>
                    <a:pt x="291086" y="106355"/>
                    <a:pt x="153844" y="205235"/>
                    <a:pt x="130232" y="350812"/>
                  </a:cubicBezTo>
                  <a:cubicBezTo>
                    <a:pt x="106619" y="496388"/>
                    <a:pt x="205434" y="633564"/>
                    <a:pt x="351076" y="657243"/>
                  </a:cubicBezTo>
                  <a:close/>
                </a:path>
              </a:pathLst>
            </a:custGeom>
            <a:solidFill>
              <a:schemeClr val="bg1">
                <a:lumMod val="85000"/>
              </a:schemeClr>
            </a:solidFill>
            <a:ln w="6610" cap="flat">
              <a:solidFill>
                <a:schemeClr val="bg1">
                  <a:lumMod val="85000"/>
                </a:schemeClr>
              </a:solidFill>
              <a:prstDash val="solid"/>
              <a:miter/>
            </a:ln>
          </p:spPr>
          <p:txBody>
            <a:bodyPr rtlCol="0" anchor="ctr"/>
            <a:lstStyle/>
            <a:p>
              <a:endParaRPr lang="en-US" sz="1013"/>
            </a:p>
          </p:txBody>
        </p:sp>
        <p:sp>
          <p:nvSpPr>
            <p:cNvPr id="93" name="Freeform: Shape 64">
              <a:extLst>
                <a:ext uri="{FF2B5EF4-FFF2-40B4-BE49-F238E27FC236}">
                  <a16:creationId xmlns:a16="http://schemas.microsoft.com/office/drawing/2014/main" id="{53656DEF-1DFE-4D80-BC7C-A040690A6B09}"/>
                </a:ext>
              </a:extLst>
            </p:cNvPr>
            <p:cNvSpPr/>
            <p:nvPr/>
          </p:nvSpPr>
          <p:spPr>
            <a:xfrm>
              <a:off x="1804767" y="610385"/>
              <a:ext cx="806003" cy="812267"/>
            </a:xfrm>
            <a:custGeom>
              <a:avLst/>
              <a:gdLst>
                <a:gd name="connsiteX0" fmla="*/ 392877 w 782976"/>
                <a:gd name="connsiteY0" fmla="*/ 66 h 789061"/>
                <a:gd name="connsiteX1" fmla="*/ 425882 w 782976"/>
                <a:gd name="connsiteY1" fmla="*/ 62305 h 789061"/>
                <a:gd name="connsiteX2" fmla="*/ 501877 w 782976"/>
                <a:gd name="connsiteY2" fmla="*/ 79303 h 789061"/>
                <a:gd name="connsiteX3" fmla="*/ 558230 w 782976"/>
                <a:gd name="connsiteY3" fmla="*/ 37039 h 789061"/>
                <a:gd name="connsiteX4" fmla="*/ 624503 w 782976"/>
                <a:gd name="connsiteY4" fmla="*/ 76261 h 789061"/>
                <a:gd name="connsiteX5" fmla="*/ 614582 w 782976"/>
                <a:gd name="connsiteY5" fmla="*/ 146105 h 789061"/>
                <a:gd name="connsiteX6" fmla="*/ 666039 w 782976"/>
                <a:gd name="connsiteY6" fmla="*/ 204442 h 789061"/>
                <a:gd name="connsiteX7" fmla="*/ 736479 w 782976"/>
                <a:gd name="connsiteY7" fmla="*/ 203383 h 789061"/>
                <a:gd name="connsiteX8" fmla="*/ 767037 w 782976"/>
                <a:gd name="connsiteY8" fmla="*/ 274022 h 789061"/>
                <a:gd name="connsiteX9" fmla="*/ 718026 w 782976"/>
                <a:gd name="connsiteY9" fmla="*/ 324686 h 789061"/>
                <a:gd name="connsiteX10" fmla="*/ 723913 w 782976"/>
                <a:gd name="connsiteY10" fmla="*/ 363180 h 789061"/>
                <a:gd name="connsiteX11" fmla="*/ 725302 w 782976"/>
                <a:gd name="connsiteY11" fmla="*/ 402137 h 789061"/>
                <a:gd name="connsiteX12" fmla="*/ 782976 w 782976"/>
                <a:gd name="connsiteY12" fmla="*/ 442681 h 789061"/>
                <a:gd name="connsiteX13" fmla="*/ 766177 w 782976"/>
                <a:gd name="connsiteY13" fmla="*/ 517818 h 789061"/>
                <a:gd name="connsiteX14" fmla="*/ 696795 w 782976"/>
                <a:gd name="connsiteY14" fmla="*/ 529987 h 789061"/>
                <a:gd name="connsiteX15" fmla="*/ 657176 w 782976"/>
                <a:gd name="connsiteY15" fmla="*/ 596922 h 789061"/>
                <a:gd name="connsiteX16" fmla="*/ 679995 w 782976"/>
                <a:gd name="connsiteY16" fmla="*/ 663658 h 789061"/>
                <a:gd name="connsiteX17" fmla="*/ 622254 w 782976"/>
                <a:gd name="connsiteY17" fmla="*/ 714587 h 789061"/>
                <a:gd name="connsiteX18" fmla="*/ 558957 w 782976"/>
                <a:gd name="connsiteY18" fmla="*/ 683633 h 789061"/>
                <a:gd name="connsiteX19" fmla="*/ 487525 w 782976"/>
                <a:gd name="connsiteY19" fmla="*/ 714521 h 789061"/>
                <a:gd name="connsiteX20" fmla="*/ 466757 w 782976"/>
                <a:gd name="connsiteY20" fmla="*/ 781852 h 789061"/>
                <a:gd name="connsiteX21" fmla="*/ 390099 w 782976"/>
                <a:gd name="connsiteY21" fmla="*/ 789062 h 789061"/>
                <a:gd name="connsiteX22" fmla="*/ 357095 w 782976"/>
                <a:gd name="connsiteY22" fmla="*/ 726823 h 789061"/>
                <a:gd name="connsiteX23" fmla="*/ 281099 w 782976"/>
                <a:gd name="connsiteY23" fmla="*/ 709825 h 789061"/>
                <a:gd name="connsiteX24" fmla="*/ 224747 w 782976"/>
                <a:gd name="connsiteY24" fmla="*/ 752089 h 789061"/>
                <a:gd name="connsiteX25" fmla="*/ 158474 w 782976"/>
                <a:gd name="connsiteY25" fmla="*/ 712867 h 789061"/>
                <a:gd name="connsiteX26" fmla="*/ 168395 w 782976"/>
                <a:gd name="connsiteY26" fmla="*/ 643022 h 789061"/>
                <a:gd name="connsiteX27" fmla="*/ 116937 w 782976"/>
                <a:gd name="connsiteY27" fmla="*/ 584686 h 789061"/>
                <a:gd name="connsiteX28" fmla="*/ 46497 w 782976"/>
                <a:gd name="connsiteY28" fmla="*/ 585744 h 789061"/>
                <a:gd name="connsiteX29" fmla="*/ 15940 w 782976"/>
                <a:gd name="connsiteY29" fmla="*/ 515106 h 789061"/>
                <a:gd name="connsiteX30" fmla="*/ 64950 w 782976"/>
                <a:gd name="connsiteY30" fmla="*/ 464442 h 789061"/>
                <a:gd name="connsiteX31" fmla="*/ 59064 w 782976"/>
                <a:gd name="connsiteY31" fmla="*/ 425948 h 789061"/>
                <a:gd name="connsiteX32" fmla="*/ 57675 w 782976"/>
                <a:gd name="connsiteY32" fmla="*/ 386991 h 789061"/>
                <a:gd name="connsiteX33" fmla="*/ 0 w 782976"/>
                <a:gd name="connsiteY33" fmla="*/ 346446 h 789061"/>
                <a:gd name="connsiteX34" fmla="*/ 16800 w 782976"/>
                <a:gd name="connsiteY34" fmla="*/ 271310 h 789061"/>
                <a:gd name="connsiteX35" fmla="*/ 86182 w 782976"/>
                <a:gd name="connsiteY35" fmla="*/ 259140 h 789061"/>
                <a:gd name="connsiteX36" fmla="*/ 125800 w 782976"/>
                <a:gd name="connsiteY36" fmla="*/ 192206 h 789061"/>
                <a:gd name="connsiteX37" fmla="*/ 102981 w 782976"/>
                <a:gd name="connsiteY37" fmla="*/ 125469 h 789061"/>
                <a:gd name="connsiteX38" fmla="*/ 160722 w 782976"/>
                <a:gd name="connsiteY38" fmla="*/ 74541 h 789061"/>
                <a:gd name="connsiteX39" fmla="*/ 223953 w 782976"/>
                <a:gd name="connsiteY39" fmla="*/ 105495 h 789061"/>
                <a:gd name="connsiteX40" fmla="*/ 295452 w 782976"/>
                <a:gd name="connsiteY40" fmla="*/ 74607 h 789061"/>
                <a:gd name="connsiteX41" fmla="*/ 316220 w 782976"/>
                <a:gd name="connsiteY41" fmla="*/ 7276 h 789061"/>
                <a:gd name="connsiteX42" fmla="*/ 392877 w 782976"/>
                <a:gd name="connsiteY42" fmla="*/ 0 h 789061"/>
                <a:gd name="connsiteX43" fmla="*/ 392877 w 782976"/>
                <a:gd name="connsiteY43" fmla="*/ 0 h 789061"/>
                <a:gd name="connsiteX44" fmla="*/ 416622 w 782976"/>
                <a:gd name="connsiteY44" fmla="*/ 660484 h 789061"/>
                <a:gd name="connsiteX45" fmla="*/ 657375 w 782976"/>
                <a:gd name="connsiteY45" fmla="*/ 369463 h 789061"/>
                <a:gd name="connsiteX46" fmla="*/ 366355 w 782976"/>
                <a:gd name="connsiteY46" fmla="*/ 128710 h 789061"/>
                <a:gd name="connsiteX47" fmla="*/ 125602 w 782976"/>
                <a:gd name="connsiteY47" fmla="*/ 419731 h 789061"/>
                <a:gd name="connsiteX48" fmla="*/ 416622 w 782976"/>
                <a:gd name="connsiteY48" fmla="*/ 660484 h 78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2976" h="789061">
                  <a:moveTo>
                    <a:pt x="392877" y="66"/>
                  </a:moveTo>
                  <a:lnTo>
                    <a:pt x="425882" y="62305"/>
                  </a:lnTo>
                  <a:cubicBezTo>
                    <a:pt x="452140" y="65017"/>
                    <a:pt x="477604" y="70771"/>
                    <a:pt x="501877" y="79303"/>
                  </a:cubicBezTo>
                  <a:lnTo>
                    <a:pt x="558230" y="37039"/>
                  </a:lnTo>
                  <a:lnTo>
                    <a:pt x="624503" y="76261"/>
                  </a:lnTo>
                  <a:lnTo>
                    <a:pt x="614582" y="146105"/>
                  </a:lnTo>
                  <a:cubicBezTo>
                    <a:pt x="633895" y="163434"/>
                    <a:pt x="651158" y="183012"/>
                    <a:pt x="666039" y="204442"/>
                  </a:cubicBezTo>
                  <a:lnTo>
                    <a:pt x="736479" y="203383"/>
                  </a:lnTo>
                  <a:lnTo>
                    <a:pt x="767037" y="274022"/>
                  </a:lnTo>
                  <a:lnTo>
                    <a:pt x="718026" y="324686"/>
                  </a:lnTo>
                  <a:cubicBezTo>
                    <a:pt x="720672" y="337253"/>
                    <a:pt x="722722" y="350084"/>
                    <a:pt x="723913" y="363180"/>
                  </a:cubicBezTo>
                  <a:cubicBezTo>
                    <a:pt x="725169" y="376276"/>
                    <a:pt x="725566" y="389240"/>
                    <a:pt x="725302" y="402137"/>
                  </a:cubicBezTo>
                  <a:lnTo>
                    <a:pt x="782976" y="442681"/>
                  </a:lnTo>
                  <a:lnTo>
                    <a:pt x="766177" y="517818"/>
                  </a:lnTo>
                  <a:lnTo>
                    <a:pt x="696795" y="529987"/>
                  </a:lnTo>
                  <a:cubicBezTo>
                    <a:pt x="686212" y="553864"/>
                    <a:pt x="672852" y="576286"/>
                    <a:pt x="657176" y="596922"/>
                  </a:cubicBezTo>
                  <a:lnTo>
                    <a:pt x="679995" y="663658"/>
                  </a:lnTo>
                  <a:lnTo>
                    <a:pt x="622254" y="714587"/>
                  </a:lnTo>
                  <a:lnTo>
                    <a:pt x="558957" y="683633"/>
                  </a:lnTo>
                  <a:cubicBezTo>
                    <a:pt x="536734" y="696530"/>
                    <a:pt x="512791" y="706981"/>
                    <a:pt x="487525" y="714521"/>
                  </a:cubicBezTo>
                  <a:lnTo>
                    <a:pt x="466757" y="781852"/>
                  </a:lnTo>
                  <a:lnTo>
                    <a:pt x="390099" y="789062"/>
                  </a:lnTo>
                  <a:lnTo>
                    <a:pt x="357095" y="726823"/>
                  </a:lnTo>
                  <a:cubicBezTo>
                    <a:pt x="330837" y="724111"/>
                    <a:pt x="305373" y="718357"/>
                    <a:pt x="281099" y="709825"/>
                  </a:cubicBezTo>
                  <a:lnTo>
                    <a:pt x="224747" y="752089"/>
                  </a:lnTo>
                  <a:lnTo>
                    <a:pt x="158474" y="712867"/>
                  </a:lnTo>
                  <a:lnTo>
                    <a:pt x="168395" y="643022"/>
                  </a:lnTo>
                  <a:cubicBezTo>
                    <a:pt x="149082" y="625693"/>
                    <a:pt x="131819" y="606182"/>
                    <a:pt x="116937" y="584686"/>
                  </a:cubicBezTo>
                  <a:lnTo>
                    <a:pt x="46497" y="585744"/>
                  </a:lnTo>
                  <a:lnTo>
                    <a:pt x="15940" y="515106"/>
                  </a:lnTo>
                  <a:lnTo>
                    <a:pt x="64950" y="464442"/>
                  </a:lnTo>
                  <a:cubicBezTo>
                    <a:pt x="62305" y="451875"/>
                    <a:pt x="60254" y="439044"/>
                    <a:pt x="59064" y="425948"/>
                  </a:cubicBezTo>
                  <a:cubicBezTo>
                    <a:pt x="57807" y="412852"/>
                    <a:pt x="57410" y="399888"/>
                    <a:pt x="57675" y="386991"/>
                  </a:cubicBezTo>
                  <a:lnTo>
                    <a:pt x="0" y="346446"/>
                  </a:lnTo>
                  <a:lnTo>
                    <a:pt x="16800" y="271310"/>
                  </a:lnTo>
                  <a:lnTo>
                    <a:pt x="86182" y="259140"/>
                  </a:lnTo>
                  <a:cubicBezTo>
                    <a:pt x="96764" y="235263"/>
                    <a:pt x="110125" y="212842"/>
                    <a:pt x="125800" y="192206"/>
                  </a:cubicBezTo>
                  <a:lnTo>
                    <a:pt x="102981" y="125469"/>
                  </a:lnTo>
                  <a:lnTo>
                    <a:pt x="160722" y="74541"/>
                  </a:lnTo>
                  <a:lnTo>
                    <a:pt x="223953" y="105495"/>
                  </a:lnTo>
                  <a:cubicBezTo>
                    <a:pt x="246177" y="92597"/>
                    <a:pt x="270120" y="82147"/>
                    <a:pt x="295452" y="74607"/>
                  </a:cubicBezTo>
                  <a:lnTo>
                    <a:pt x="316220" y="7276"/>
                  </a:lnTo>
                  <a:lnTo>
                    <a:pt x="392877" y="0"/>
                  </a:lnTo>
                  <a:lnTo>
                    <a:pt x="392877" y="0"/>
                  </a:lnTo>
                  <a:close/>
                  <a:moveTo>
                    <a:pt x="416622" y="660484"/>
                  </a:moveTo>
                  <a:cubicBezTo>
                    <a:pt x="563455" y="646594"/>
                    <a:pt x="671264" y="516296"/>
                    <a:pt x="657375" y="369463"/>
                  </a:cubicBezTo>
                  <a:cubicBezTo>
                    <a:pt x="643485" y="222630"/>
                    <a:pt x="513188" y="114821"/>
                    <a:pt x="366355" y="128710"/>
                  </a:cubicBezTo>
                  <a:cubicBezTo>
                    <a:pt x="219522" y="142600"/>
                    <a:pt x="111712" y="272898"/>
                    <a:pt x="125602" y="419731"/>
                  </a:cubicBezTo>
                  <a:cubicBezTo>
                    <a:pt x="139491" y="566563"/>
                    <a:pt x="269789" y="674373"/>
                    <a:pt x="416622" y="660484"/>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94" name="Freeform: Shape 65">
              <a:extLst>
                <a:ext uri="{FF2B5EF4-FFF2-40B4-BE49-F238E27FC236}">
                  <a16:creationId xmlns:a16="http://schemas.microsoft.com/office/drawing/2014/main" id="{85CF916A-7FB3-1E64-6F40-45D463F778E2}"/>
                </a:ext>
              </a:extLst>
            </p:cNvPr>
            <p:cNvSpPr/>
            <p:nvPr/>
          </p:nvSpPr>
          <p:spPr>
            <a:xfrm rot="2004859">
              <a:off x="2131920" y="65146"/>
              <a:ext cx="544150" cy="540564"/>
            </a:xfrm>
            <a:custGeom>
              <a:avLst/>
              <a:gdLst>
                <a:gd name="connsiteX0" fmla="*/ 385536 w 568084"/>
                <a:gd name="connsiteY0" fmla="*/ 14816 h 580717"/>
                <a:gd name="connsiteX1" fmla="*/ 397772 w 568084"/>
                <a:gd name="connsiteY1" fmla="*/ 76922 h 580717"/>
                <a:gd name="connsiteX2" fmla="*/ 468873 w 568084"/>
                <a:gd name="connsiteY2" fmla="*/ 133208 h 580717"/>
                <a:gd name="connsiteX3" fmla="*/ 533559 w 568084"/>
                <a:gd name="connsiteY3" fmla="*/ 129438 h 580717"/>
                <a:gd name="connsiteX4" fmla="*/ 565373 w 568084"/>
                <a:gd name="connsiteY4" fmla="*/ 193198 h 580717"/>
                <a:gd name="connsiteX5" fmla="*/ 521257 w 568084"/>
                <a:gd name="connsiteY5" fmla="*/ 245251 h 580717"/>
                <a:gd name="connsiteX6" fmla="*/ 520463 w 568084"/>
                <a:gd name="connsiteY6" fmla="*/ 327398 h 580717"/>
                <a:gd name="connsiteX7" fmla="*/ 568085 w 568084"/>
                <a:gd name="connsiteY7" fmla="*/ 380377 h 580717"/>
                <a:gd name="connsiteX8" fmla="*/ 538123 w 568084"/>
                <a:gd name="connsiteY8" fmla="*/ 444996 h 580717"/>
                <a:gd name="connsiteX9" fmla="*/ 462325 w 568084"/>
                <a:gd name="connsiteY9" fmla="*/ 442748 h 580717"/>
                <a:gd name="connsiteX10" fmla="*/ 406304 w 568084"/>
                <a:gd name="connsiteY10" fmla="*/ 486996 h 580717"/>
                <a:gd name="connsiteX11" fmla="*/ 393407 w 568084"/>
                <a:gd name="connsiteY11" fmla="*/ 563852 h 580717"/>
                <a:gd name="connsiteX12" fmla="*/ 324223 w 568084"/>
                <a:gd name="connsiteY12" fmla="*/ 580718 h 580717"/>
                <a:gd name="connsiteX13" fmla="*/ 276205 w 568084"/>
                <a:gd name="connsiteY13" fmla="*/ 516693 h 580717"/>
                <a:gd name="connsiteX14" fmla="*/ 243134 w 568084"/>
                <a:gd name="connsiteY14" fmla="*/ 512063 h 580717"/>
                <a:gd name="connsiteX15" fmla="*/ 211056 w 568084"/>
                <a:gd name="connsiteY15" fmla="*/ 502803 h 580717"/>
                <a:gd name="connsiteX16" fmla="*/ 141079 w 568084"/>
                <a:gd name="connsiteY16" fmla="*/ 541694 h 580717"/>
                <a:gd name="connsiteX17" fmla="*/ 84727 w 568084"/>
                <a:gd name="connsiteY17" fmla="*/ 498107 h 580717"/>
                <a:gd name="connsiteX18" fmla="*/ 104304 w 568084"/>
                <a:gd name="connsiteY18" fmla="*/ 422641 h 580717"/>
                <a:gd name="connsiteX19" fmla="*/ 71168 w 568084"/>
                <a:gd name="connsiteY19" fmla="*/ 359410 h 580717"/>
                <a:gd name="connsiteX20" fmla="*/ 1058 w 568084"/>
                <a:gd name="connsiteY20" fmla="*/ 330572 h 580717"/>
                <a:gd name="connsiteX21" fmla="*/ 0 w 568084"/>
                <a:gd name="connsiteY21" fmla="*/ 259339 h 580717"/>
                <a:gd name="connsiteX22" fmla="*/ 65017 w 568084"/>
                <a:gd name="connsiteY22" fmla="*/ 230369 h 580717"/>
                <a:gd name="connsiteX23" fmla="*/ 97823 w 568084"/>
                <a:gd name="connsiteY23" fmla="*/ 155034 h 580717"/>
                <a:gd name="connsiteX24" fmla="*/ 78774 w 568084"/>
                <a:gd name="connsiteY24" fmla="*/ 89489 h 580717"/>
                <a:gd name="connsiteX25" fmla="*/ 133870 w 568084"/>
                <a:gd name="connsiteY25" fmla="*/ 44314 h 580717"/>
                <a:gd name="connsiteX26" fmla="*/ 191346 w 568084"/>
                <a:gd name="connsiteY26" fmla="*/ 74144 h 580717"/>
                <a:gd name="connsiteX27" fmla="*/ 279247 w 568084"/>
                <a:gd name="connsiteY27" fmla="*/ 51722 h 580717"/>
                <a:gd name="connsiteX28" fmla="*/ 315757 w 568084"/>
                <a:gd name="connsiteY28" fmla="*/ 0 h 580717"/>
                <a:gd name="connsiteX29" fmla="*/ 385470 w 568084"/>
                <a:gd name="connsiteY29" fmla="*/ 14816 h 580717"/>
                <a:gd name="connsiteX30" fmla="*/ 385470 w 568084"/>
                <a:gd name="connsiteY30" fmla="*/ 14816 h 580717"/>
                <a:gd name="connsiteX31" fmla="*/ 254974 w 568084"/>
                <a:gd name="connsiteY31" fmla="*/ 456637 h 580717"/>
                <a:gd name="connsiteX32" fmla="*/ 464045 w 568084"/>
                <a:gd name="connsiteY32" fmla="*/ 321048 h 580717"/>
                <a:gd name="connsiteX33" fmla="*/ 328456 w 568084"/>
                <a:gd name="connsiteY33" fmla="*/ 111977 h 580717"/>
                <a:gd name="connsiteX34" fmla="*/ 119385 w 568084"/>
                <a:gd name="connsiteY34" fmla="*/ 247566 h 580717"/>
                <a:gd name="connsiteX35" fmla="*/ 254974 w 568084"/>
                <a:gd name="connsiteY35" fmla="*/ 456637 h 58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084" h="580717">
                  <a:moveTo>
                    <a:pt x="385536" y="14816"/>
                  </a:moveTo>
                  <a:lnTo>
                    <a:pt x="397772" y="76922"/>
                  </a:lnTo>
                  <a:cubicBezTo>
                    <a:pt x="425352" y="91010"/>
                    <a:pt x="449362" y="110257"/>
                    <a:pt x="468873" y="133208"/>
                  </a:cubicBezTo>
                  <a:lnTo>
                    <a:pt x="533559" y="129438"/>
                  </a:lnTo>
                  <a:lnTo>
                    <a:pt x="565373" y="193198"/>
                  </a:lnTo>
                  <a:lnTo>
                    <a:pt x="521257" y="245251"/>
                  </a:lnTo>
                  <a:cubicBezTo>
                    <a:pt x="525755" y="271773"/>
                    <a:pt x="525755" y="299486"/>
                    <a:pt x="520463" y="327398"/>
                  </a:cubicBezTo>
                  <a:lnTo>
                    <a:pt x="568085" y="380377"/>
                  </a:lnTo>
                  <a:lnTo>
                    <a:pt x="538123" y="444996"/>
                  </a:lnTo>
                  <a:lnTo>
                    <a:pt x="462325" y="442748"/>
                  </a:lnTo>
                  <a:cubicBezTo>
                    <a:pt x="445989" y="460275"/>
                    <a:pt x="427072" y="475223"/>
                    <a:pt x="406304" y="486996"/>
                  </a:cubicBezTo>
                  <a:lnTo>
                    <a:pt x="393407" y="563852"/>
                  </a:lnTo>
                  <a:lnTo>
                    <a:pt x="324223" y="580718"/>
                  </a:lnTo>
                  <a:lnTo>
                    <a:pt x="276205" y="516693"/>
                  </a:lnTo>
                  <a:cubicBezTo>
                    <a:pt x="265225" y="515966"/>
                    <a:pt x="254180" y="514444"/>
                    <a:pt x="243134" y="512063"/>
                  </a:cubicBezTo>
                  <a:cubicBezTo>
                    <a:pt x="232089" y="509682"/>
                    <a:pt x="221374" y="506574"/>
                    <a:pt x="211056" y="502803"/>
                  </a:cubicBezTo>
                  <a:lnTo>
                    <a:pt x="141079" y="541694"/>
                  </a:lnTo>
                  <a:lnTo>
                    <a:pt x="84727" y="498107"/>
                  </a:lnTo>
                  <a:lnTo>
                    <a:pt x="104304" y="422641"/>
                  </a:lnTo>
                  <a:cubicBezTo>
                    <a:pt x="90150" y="403460"/>
                    <a:pt x="78907" y="382096"/>
                    <a:pt x="71168" y="359410"/>
                  </a:cubicBezTo>
                  <a:lnTo>
                    <a:pt x="1058" y="330572"/>
                  </a:lnTo>
                  <a:lnTo>
                    <a:pt x="0" y="259339"/>
                  </a:lnTo>
                  <a:lnTo>
                    <a:pt x="65017" y="230369"/>
                  </a:lnTo>
                  <a:cubicBezTo>
                    <a:pt x="71631" y="202722"/>
                    <a:pt x="82875" y="177390"/>
                    <a:pt x="97823" y="155034"/>
                  </a:cubicBezTo>
                  <a:lnTo>
                    <a:pt x="78774" y="89489"/>
                  </a:lnTo>
                  <a:lnTo>
                    <a:pt x="133870" y="44314"/>
                  </a:lnTo>
                  <a:lnTo>
                    <a:pt x="191346" y="74144"/>
                  </a:lnTo>
                  <a:cubicBezTo>
                    <a:pt x="218530" y="61180"/>
                    <a:pt x="248360" y="53376"/>
                    <a:pt x="279247" y="51722"/>
                  </a:cubicBezTo>
                  <a:lnTo>
                    <a:pt x="315757" y="0"/>
                  </a:lnTo>
                  <a:lnTo>
                    <a:pt x="385470" y="14816"/>
                  </a:lnTo>
                  <a:lnTo>
                    <a:pt x="385470" y="14816"/>
                  </a:lnTo>
                  <a:close/>
                  <a:moveTo>
                    <a:pt x="254974" y="456637"/>
                  </a:moveTo>
                  <a:cubicBezTo>
                    <a:pt x="350150" y="476942"/>
                    <a:pt x="443740" y="416225"/>
                    <a:pt x="464045" y="321048"/>
                  </a:cubicBezTo>
                  <a:cubicBezTo>
                    <a:pt x="484350" y="225871"/>
                    <a:pt x="423633" y="132282"/>
                    <a:pt x="328456" y="111977"/>
                  </a:cubicBezTo>
                  <a:cubicBezTo>
                    <a:pt x="233279" y="91671"/>
                    <a:pt x="139690" y="152389"/>
                    <a:pt x="119385" y="247566"/>
                  </a:cubicBezTo>
                  <a:cubicBezTo>
                    <a:pt x="99079" y="342742"/>
                    <a:pt x="159797" y="436332"/>
                    <a:pt x="254974" y="456637"/>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95" name="Freeform: Shape 67">
              <a:extLst>
                <a:ext uri="{FF2B5EF4-FFF2-40B4-BE49-F238E27FC236}">
                  <a16:creationId xmlns:a16="http://schemas.microsoft.com/office/drawing/2014/main" id="{3BB9B595-0893-D90F-A8CC-7DF438A041B7}"/>
                </a:ext>
              </a:extLst>
            </p:cNvPr>
            <p:cNvSpPr/>
            <p:nvPr/>
          </p:nvSpPr>
          <p:spPr>
            <a:xfrm>
              <a:off x="5119486" y="1161706"/>
              <a:ext cx="662939" cy="544200"/>
            </a:xfrm>
            <a:custGeom>
              <a:avLst/>
              <a:gdLst>
                <a:gd name="connsiteX0" fmla="*/ 496189 w 643998"/>
                <a:gd name="connsiteY0" fmla="*/ 118855 h 528652"/>
                <a:gd name="connsiteX1" fmla="*/ 515899 w 643998"/>
                <a:gd name="connsiteY1" fmla="*/ 89092 h 528652"/>
                <a:gd name="connsiteX2" fmla="*/ 518347 w 643998"/>
                <a:gd name="connsiteY2" fmla="*/ 86975 h 528652"/>
                <a:gd name="connsiteX3" fmla="*/ 606116 w 643998"/>
                <a:gd name="connsiteY3" fmla="*/ 46762 h 528652"/>
                <a:gd name="connsiteX4" fmla="*/ 612994 w 643998"/>
                <a:gd name="connsiteY4" fmla="*/ 48283 h 528652"/>
                <a:gd name="connsiteX5" fmla="*/ 613457 w 643998"/>
                <a:gd name="connsiteY5" fmla="*/ 55360 h 528652"/>
                <a:gd name="connsiteX6" fmla="*/ 585149 w 643998"/>
                <a:gd name="connsiteY6" fmla="*/ 97690 h 528652"/>
                <a:gd name="connsiteX7" fmla="*/ 639120 w 643998"/>
                <a:gd name="connsiteY7" fmla="*/ 106950 h 528652"/>
                <a:gd name="connsiteX8" fmla="*/ 643948 w 643998"/>
                <a:gd name="connsiteY8" fmla="*/ 111977 h 528652"/>
                <a:gd name="connsiteX9" fmla="*/ 640575 w 643998"/>
                <a:gd name="connsiteY9" fmla="*/ 118062 h 528652"/>
                <a:gd name="connsiteX10" fmla="*/ 551417 w 643998"/>
                <a:gd name="connsiteY10" fmla="*/ 158871 h 528652"/>
                <a:gd name="connsiteX11" fmla="*/ 547978 w 643998"/>
                <a:gd name="connsiteY11" fmla="*/ 159334 h 528652"/>
                <a:gd name="connsiteX12" fmla="*/ 508558 w 643998"/>
                <a:gd name="connsiteY12" fmla="*/ 152389 h 528652"/>
                <a:gd name="connsiteX13" fmla="*/ 383022 w 643998"/>
                <a:gd name="connsiteY13" fmla="*/ 209865 h 528652"/>
                <a:gd name="connsiteX14" fmla="*/ 393406 w 643998"/>
                <a:gd name="connsiteY14" fmla="*/ 232552 h 528652"/>
                <a:gd name="connsiteX15" fmla="*/ 393208 w 643998"/>
                <a:gd name="connsiteY15" fmla="*/ 237049 h 528652"/>
                <a:gd name="connsiteX16" fmla="*/ 389504 w 643998"/>
                <a:gd name="connsiteY16" fmla="*/ 239496 h 528652"/>
                <a:gd name="connsiteX17" fmla="*/ 256495 w 643998"/>
                <a:gd name="connsiteY17" fmla="*/ 254378 h 528652"/>
                <a:gd name="connsiteX18" fmla="*/ 250476 w 643998"/>
                <a:gd name="connsiteY18" fmla="*/ 250939 h 528652"/>
                <a:gd name="connsiteX19" fmla="*/ 251799 w 643998"/>
                <a:gd name="connsiteY19" fmla="*/ 244192 h 528652"/>
                <a:gd name="connsiteX20" fmla="*/ 349026 w 643998"/>
                <a:gd name="connsiteY20" fmla="*/ 154175 h 528652"/>
                <a:gd name="connsiteX21" fmla="*/ 354185 w 643998"/>
                <a:gd name="connsiteY21" fmla="*/ 152720 h 528652"/>
                <a:gd name="connsiteX22" fmla="*/ 358352 w 643998"/>
                <a:gd name="connsiteY22" fmla="*/ 156027 h 528652"/>
                <a:gd name="connsiteX23" fmla="*/ 368141 w 643998"/>
                <a:gd name="connsiteY23" fmla="*/ 177456 h 528652"/>
                <a:gd name="connsiteX24" fmla="*/ 496189 w 643998"/>
                <a:gd name="connsiteY24" fmla="*/ 118855 h 528652"/>
                <a:gd name="connsiteX25" fmla="*/ 496189 w 643998"/>
                <a:gd name="connsiteY25" fmla="*/ 118855 h 528652"/>
                <a:gd name="connsiteX26" fmla="*/ 247566 w 643998"/>
                <a:gd name="connsiteY26" fmla="*/ 135391 h 528652"/>
                <a:gd name="connsiteX27" fmla="*/ 136383 w 643998"/>
                <a:gd name="connsiteY27" fmla="*/ 246573 h 528652"/>
                <a:gd name="connsiteX28" fmla="*/ 247566 w 643998"/>
                <a:gd name="connsiteY28" fmla="*/ 357756 h 528652"/>
                <a:gd name="connsiteX29" fmla="*/ 356566 w 643998"/>
                <a:gd name="connsiteY29" fmla="*/ 268863 h 528652"/>
                <a:gd name="connsiteX30" fmla="*/ 296576 w 643998"/>
                <a:gd name="connsiteY30" fmla="*/ 275543 h 528652"/>
                <a:gd name="connsiteX31" fmla="*/ 247698 w 643998"/>
                <a:gd name="connsiteY31" fmla="*/ 303322 h 528652"/>
                <a:gd name="connsiteX32" fmla="*/ 190751 w 643998"/>
                <a:gd name="connsiteY32" fmla="*/ 246375 h 528652"/>
                <a:gd name="connsiteX33" fmla="*/ 247698 w 643998"/>
                <a:gd name="connsiteY33" fmla="*/ 189428 h 528652"/>
                <a:gd name="connsiteX34" fmla="*/ 268863 w 643998"/>
                <a:gd name="connsiteY34" fmla="*/ 193462 h 528652"/>
                <a:gd name="connsiteX35" fmla="*/ 310598 w 643998"/>
                <a:gd name="connsiteY35" fmla="*/ 154770 h 528652"/>
                <a:gd name="connsiteX36" fmla="*/ 247632 w 643998"/>
                <a:gd name="connsiteY36" fmla="*/ 135258 h 528652"/>
                <a:gd name="connsiteX37" fmla="*/ 247632 w 643998"/>
                <a:gd name="connsiteY37" fmla="*/ 135258 h 528652"/>
                <a:gd name="connsiteX38" fmla="*/ 352465 w 643998"/>
                <a:gd name="connsiteY38" fmla="*/ 472048 h 528652"/>
                <a:gd name="connsiteX39" fmla="*/ 395523 w 643998"/>
                <a:gd name="connsiteY39" fmla="*/ 517090 h 528652"/>
                <a:gd name="connsiteX40" fmla="*/ 447973 w 643998"/>
                <a:gd name="connsiteY40" fmla="*/ 464640 h 528652"/>
                <a:gd name="connsiteX41" fmla="*/ 414241 w 643998"/>
                <a:gd name="connsiteY41" fmla="*/ 430908 h 528652"/>
                <a:gd name="connsiteX42" fmla="*/ 495330 w 643998"/>
                <a:gd name="connsiteY42" fmla="*/ 247632 h 528652"/>
                <a:gd name="connsiteX43" fmla="*/ 488517 w 643998"/>
                <a:gd name="connsiteY43" fmla="*/ 189758 h 528652"/>
                <a:gd name="connsiteX44" fmla="*/ 434149 w 643998"/>
                <a:gd name="connsiteY44" fmla="*/ 214627 h 528652"/>
                <a:gd name="connsiteX45" fmla="*/ 436993 w 643998"/>
                <a:gd name="connsiteY45" fmla="*/ 247301 h 528652"/>
                <a:gd name="connsiteX46" fmla="*/ 247698 w 643998"/>
                <a:gd name="connsiteY46" fmla="*/ 436596 h 528652"/>
                <a:gd name="connsiteX47" fmla="*/ 58403 w 643998"/>
                <a:gd name="connsiteY47" fmla="*/ 247301 h 528652"/>
                <a:gd name="connsiteX48" fmla="*/ 247698 w 643998"/>
                <a:gd name="connsiteY48" fmla="*/ 58006 h 528652"/>
                <a:gd name="connsiteX49" fmla="*/ 399888 w 643998"/>
                <a:gd name="connsiteY49" fmla="*/ 134795 h 528652"/>
                <a:gd name="connsiteX50" fmla="*/ 453727 w 643998"/>
                <a:gd name="connsiteY50" fmla="*/ 110191 h 528652"/>
                <a:gd name="connsiteX51" fmla="*/ 291483 w 643998"/>
                <a:gd name="connsiteY51" fmla="*/ 3836 h 528652"/>
                <a:gd name="connsiteX52" fmla="*/ 247698 w 643998"/>
                <a:gd name="connsiteY52" fmla="*/ 0 h 528652"/>
                <a:gd name="connsiteX53" fmla="*/ 0 w 643998"/>
                <a:gd name="connsiteY53" fmla="*/ 247632 h 528652"/>
                <a:gd name="connsiteX54" fmla="*/ 81486 w 643998"/>
                <a:gd name="connsiteY54" fmla="*/ 431305 h 528652"/>
                <a:gd name="connsiteX55" fmla="*/ 48151 w 643998"/>
                <a:gd name="connsiteY55" fmla="*/ 464640 h 528652"/>
                <a:gd name="connsiteX56" fmla="*/ 100601 w 643998"/>
                <a:gd name="connsiteY56" fmla="*/ 517090 h 528652"/>
                <a:gd name="connsiteX57" fmla="*/ 143460 w 643998"/>
                <a:gd name="connsiteY57" fmla="*/ 472379 h 528652"/>
                <a:gd name="connsiteX58" fmla="*/ 247632 w 643998"/>
                <a:gd name="connsiteY58" fmla="*/ 495330 h 528652"/>
                <a:gd name="connsiteX59" fmla="*/ 352465 w 643998"/>
                <a:gd name="connsiteY59" fmla="*/ 472048 h 52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3998" h="528652">
                  <a:moveTo>
                    <a:pt x="496189" y="118855"/>
                  </a:moveTo>
                  <a:lnTo>
                    <a:pt x="515899" y="89092"/>
                  </a:lnTo>
                  <a:cubicBezTo>
                    <a:pt x="516561" y="88100"/>
                    <a:pt x="517288" y="87505"/>
                    <a:pt x="518347" y="86975"/>
                  </a:cubicBezTo>
                  <a:lnTo>
                    <a:pt x="606116" y="46762"/>
                  </a:lnTo>
                  <a:cubicBezTo>
                    <a:pt x="608497" y="45637"/>
                    <a:pt x="611275" y="46299"/>
                    <a:pt x="612994" y="48283"/>
                  </a:cubicBezTo>
                  <a:cubicBezTo>
                    <a:pt x="614714" y="50333"/>
                    <a:pt x="614912" y="53111"/>
                    <a:pt x="613457" y="55360"/>
                  </a:cubicBezTo>
                  <a:lnTo>
                    <a:pt x="585149" y="97690"/>
                  </a:lnTo>
                  <a:lnTo>
                    <a:pt x="639120" y="106950"/>
                  </a:lnTo>
                  <a:cubicBezTo>
                    <a:pt x="641700" y="107413"/>
                    <a:pt x="643618" y="109397"/>
                    <a:pt x="643948" y="111977"/>
                  </a:cubicBezTo>
                  <a:cubicBezTo>
                    <a:pt x="644279" y="114556"/>
                    <a:pt x="642956" y="117003"/>
                    <a:pt x="640575" y="118062"/>
                  </a:cubicBezTo>
                  <a:lnTo>
                    <a:pt x="551417" y="158871"/>
                  </a:lnTo>
                  <a:cubicBezTo>
                    <a:pt x="550293" y="159400"/>
                    <a:pt x="549168" y="159532"/>
                    <a:pt x="547978" y="159334"/>
                  </a:cubicBezTo>
                  <a:lnTo>
                    <a:pt x="508558" y="152389"/>
                  </a:lnTo>
                  <a:lnTo>
                    <a:pt x="383022" y="209865"/>
                  </a:lnTo>
                  <a:lnTo>
                    <a:pt x="393406" y="232552"/>
                  </a:lnTo>
                  <a:cubicBezTo>
                    <a:pt x="394068" y="234007"/>
                    <a:pt x="394002" y="235594"/>
                    <a:pt x="393208" y="237049"/>
                  </a:cubicBezTo>
                  <a:cubicBezTo>
                    <a:pt x="392414" y="238438"/>
                    <a:pt x="391091" y="239298"/>
                    <a:pt x="389504" y="239496"/>
                  </a:cubicBezTo>
                  <a:cubicBezTo>
                    <a:pt x="345190" y="244457"/>
                    <a:pt x="300875" y="249418"/>
                    <a:pt x="256495" y="254378"/>
                  </a:cubicBezTo>
                  <a:cubicBezTo>
                    <a:pt x="253915" y="254643"/>
                    <a:pt x="251600" y="253320"/>
                    <a:pt x="250476" y="250939"/>
                  </a:cubicBezTo>
                  <a:cubicBezTo>
                    <a:pt x="249418" y="248624"/>
                    <a:pt x="249947" y="245978"/>
                    <a:pt x="251799" y="244192"/>
                  </a:cubicBezTo>
                  <a:cubicBezTo>
                    <a:pt x="284208" y="214231"/>
                    <a:pt x="316617" y="184203"/>
                    <a:pt x="349026" y="154175"/>
                  </a:cubicBezTo>
                  <a:cubicBezTo>
                    <a:pt x="350415" y="152852"/>
                    <a:pt x="352267" y="152389"/>
                    <a:pt x="354185" y="152720"/>
                  </a:cubicBezTo>
                  <a:cubicBezTo>
                    <a:pt x="356103" y="153116"/>
                    <a:pt x="357558" y="154241"/>
                    <a:pt x="358352" y="156027"/>
                  </a:cubicBezTo>
                  <a:lnTo>
                    <a:pt x="368141" y="177456"/>
                  </a:lnTo>
                  <a:lnTo>
                    <a:pt x="496189" y="118855"/>
                  </a:lnTo>
                  <a:lnTo>
                    <a:pt x="496189" y="118855"/>
                  </a:lnTo>
                  <a:close/>
                  <a:moveTo>
                    <a:pt x="247566" y="135391"/>
                  </a:moveTo>
                  <a:cubicBezTo>
                    <a:pt x="186187" y="135391"/>
                    <a:pt x="136383" y="185195"/>
                    <a:pt x="136383" y="246573"/>
                  </a:cubicBezTo>
                  <a:cubicBezTo>
                    <a:pt x="136383" y="307952"/>
                    <a:pt x="186187" y="357756"/>
                    <a:pt x="247566" y="357756"/>
                  </a:cubicBezTo>
                  <a:cubicBezTo>
                    <a:pt x="301338" y="357756"/>
                    <a:pt x="346182" y="319593"/>
                    <a:pt x="356566" y="268863"/>
                  </a:cubicBezTo>
                  <a:lnTo>
                    <a:pt x="296576" y="275543"/>
                  </a:lnTo>
                  <a:cubicBezTo>
                    <a:pt x="286655" y="292211"/>
                    <a:pt x="268466" y="303322"/>
                    <a:pt x="247698" y="303322"/>
                  </a:cubicBezTo>
                  <a:cubicBezTo>
                    <a:pt x="216215" y="303322"/>
                    <a:pt x="190751" y="277858"/>
                    <a:pt x="190751" y="246375"/>
                  </a:cubicBezTo>
                  <a:cubicBezTo>
                    <a:pt x="190751" y="214892"/>
                    <a:pt x="216215" y="189428"/>
                    <a:pt x="247698" y="189428"/>
                  </a:cubicBezTo>
                  <a:cubicBezTo>
                    <a:pt x="255172" y="189428"/>
                    <a:pt x="262315" y="190883"/>
                    <a:pt x="268863" y="193462"/>
                  </a:cubicBezTo>
                  <a:lnTo>
                    <a:pt x="310598" y="154770"/>
                  </a:lnTo>
                  <a:cubicBezTo>
                    <a:pt x="292674" y="142468"/>
                    <a:pt x="270979" y="135258"/>
                    <a:pt x="247632" y="135258"/>
                  </a:cubicBezTo>
                  <a:lnTo>
                    <a:pt x="247632" y="135258"/>
                  </a:lnTo>
                  <a:close/>
                  <a:moveTo>
                    <a:pt x="352465" y="472048"/>
                  </a:moveTo>
                  <a:cubicBezTo>
                    <a:pt x="358881" y="483490"/>
                    <a:pt x="385073" y="506706"/>
                    <a:pt x="395523" y="517090"/>
                  </a:cubicBezTo>
                  <a:cubicBezTo>
                    <a:pt x="429255" y="550888"/>
                    <a:pt x="482498" y="499166"/>
                    <a:pt x="447973" y="464640"/>
                  </a:cubicBezTo>
                  <a:lnTo>
                    <a:pt x="414241" y="430908"/>
                  </a:lnTo>
                  <a:cubicBezTo>
                    <a:pt x="464045" y="385602"/>
                    <a:pt x="495330" y="320254"/>
                    <a:pt x="495330" y="247632"/>
                  </a:cubicBezTo>
                  <a:cubicBezTo>
                    <a:pt x="495330" y="227723"/>
                    <a:pt x="492949" y="208344"/>
                    <a:pt x="488517" y="189758"/>
                  </a:cubicBezTo>
                  <a:lnTo>
                    <a:pt x="434149" y="214627"/>
                  </a:lnTo>
                  <a:cubicBezTo>
                    <a:pt x="436001" y="225276"/>
                    <a:pt x="436993" y="236189"/>
                    <a:pt x="436993" y="247301"/>
                  </a:cubicBezTo>
                  <a:cubicBezTo>
                    <a:pt x="436993" y="351870"/>
                    <a:pt x="352267" y="436596"/>
                    <a:pt x="247698" y="436596"/>
                  </a:cubicBezTo>
                  <a:cubicBezTo>
                    <a:pt x="143129" y="436596"/>
                    <a:pt x="58403" y="351870"/>
                    <a:pt x="58403" y="247301"/>
                  </a:cubicBezTo>
                  <a:cubicBezTo>
                    <a:pt x="58403" y="142732"/>
                    <a:pt x="143129" y="58006"/>
                    <a:pt x="247698" y="58006"/>
                  </a:cubicBezTo>
                  <a:cubicBezTo>
                    <a:pt x="310069" y="58006"/>
                    <a:pt x="365429" y="88232"/>
                    <a:pt x="399888" y="134795"/>
                  </a:cubicBezTo>
                  <a:lnTo>
                    <a:pt x="453727" y="110191"/>
                  </a:lnTo>
                  <a:cubicBezTo>
                    <a:pt x="417019" y="55294"/>
                    <a:pt x="359013" y="15874"/>
                    <a:pt x="291483" y="3836"/>
                  </a:cubicBezTo>
                  <a:cubicBezTo>
                    <a:pt x="276998" y="1257"/>
                    <a:pt x="262381" y="0"/>
                    <a:pt x="247698" y="0"/>
                  </a:cubicBezTo>
                  <a:cubicBezTo>
                    <a:pt x="114622" y="0"/>
                    <a:pt x="0" y="107215"/>
                    <a:pt x="0" y="247632"/>
                  </a:cubicBezTo>
                  <a:cubicBezTo>
                    <a:pt x="0" y="320453"/>
                    <a:pt x="31483" y="385999"/>
                    <a:pt x="81486" y="431305"/>
                  </a:cubicBezTo>
                  <a:lnTo>
                    <a:pt x="48151" y="464640"/>
                  </a:lnTo>
                  <a:cubicBezTo>
                    <a:pt x="13228" y="499563"/>
                    <a:pt x="65612" y="552145"/>
                    <a:pt x="100601" y="517090"/>
                  </a:cubicBezTo>
                  <a:cubicBezTo>
                    <a:pt x="111051" y="506640"/>
                    <a:pt x="136978" y="483821"/>
                    <a:pt x="143460" y="472379"/>
                  </a:cubicBezTo>
                  <a:cubicBezTo>
                    <a:pt x="175141" y="487062"/>
                    <a:pt x="210395" y="495330"/>
                    <a:pt x="247632" y="495330"/>
                  </a:cubicBezTo>
                  <a:cubicBezTo>
                    <a:pt x="284869" y="495330"/>
                    <a:pt x="320651" y="486996"/>
                    <a:pt x="352465" y="472048"/>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96" name="Freeform: Shape 68">
              <a:extLst>
                <a:ext uri="{FF2B5EF4-FFF2-40B4-BE49-F238E27FC236}">
                  <a16:creationId xmlns:a16="http://schemas.microsoft.com/office/drawing/2014/main" id="{91A64F09-F9B2-FC12-3AD1-B7F87741279D}"/>
                </a:ext>
              </a:extLst>
            </p:cNvPr>
            <p:cNvSpPr/>
            <p:nvPr/>
          </p:nvSpPr>
          <p:spPr>
            <a:xfrm>
              <a:off x="4729387" y="781627"/>
              <a:ext cx="1276343" cy="1269331"/>
            </a:xfrm>
            <a:custGeom>
              <a:avLst/>
              <a:gdLst>
                <a:gd name="connsiteX0" fmla="*/ 790715 w 1239877"/>
                <a:gd name="connsiteY0" fmla="*/ 17858 h 1233065"/>
                <a:gd name="connsiteX1" fmla="*/ 806787 w 1239877"/>
                <a:gd name="connsiteY1" fmla="*/ 98285 h 1233065"/>
                <a:gd name="connsiteX2" fmla="*/ 878881 w 1239877"/>
                <a:gd name="connsiteY2" fmla="*/ 130430 h 1233065"/>
                <a:gd name="connsiteX3" fmla="*/ 949387 w 1239877"/>
                <a:gd name="connsiteY3" fmla="*/ 88629 h 1233065"/>
                <a:gd name="connsiteX4" fmla="*/ 1018504 w 1239877"/>
                <a:gd name="connsiteY4" fmla="*/ 138896 h 1233065"/>
                <a:gd name="connsiteX5" fmla="*/ 1000382 w 1239877"/>
                <a:gd name="connsiteY5" fmla="*/ 219257 h 1233065"/>
                <a:gd name="connsiteX6" fmla="*/ 1052567 w 1239877"/>
                <a:gd name="connsiteY6" fmla="*/ 277660 h 1233065"/>
                <a:gd name="connsiteX7" fmla="*/ 1134714 w 1239877"/>
                <a:gd name="connsiteY7" fmla="*/ 268069 h 1233065"/>
                <a:gd name="connsiteX8" fmla="*/ 1177441 w 1239877"/>
                <a:gd name="connsiteY8" fmla="*/ 342081 h 1233065"/>
                <a:gd name="connsiteX9" fmla="*/ 1127703 w 1239877"/>
                <a:gd name="connsiteY9" fmla="*/ 408751 h 1233065"/>
                <a:gd name="connsiteX10" fmla="*/ 1151381 w 1239877"/>
                <a:gd name="connsiteY10" fmla="*/ 482498 h 1233065"/>
                <a:gd name="connsiteX11" fmla="*/ 1231015 w 1239877"/>
                <a:gd name="connsiteY11" fmla="*/ 507367 h 1233065"/>
                <a:gd name="connsiteX12" fmla="*/ 1239878 w 1239877"/>
                <a:gd name="connsiteY12" fmla="*/ 592358 h 1233065"/>
                <a:gd name="connsiteX13" fmla="*/ 1166462 w 1239877"/>
                <a:gd name="connsiteY13" fmla="*/ 633564 h 1233065"/>
                <a:gd name="connsiteX14" fmla="*/ 1158062 w 1239877"/>
                <a:gd name="connsiteY14" fmla="*/ 709229 h 1233065"/>
                <a:gd name="connsiteX15" fmla="*/ 1221623 w 1239877"/>
                <a:gd name="connsiteY15" fmla="*/ 765185 h 1233065"/>
                <a:gd name="connsiteX16" fmla="*/ 1195167 w 1239877"/>
                <a:gd name="connsiteY16" fmla="*/ 846406 h 1233065"/>
                <a:gd name="connsiteX17" fmla="*/ 1110242 w 1239877"/>
                <a:gd name="connsiteY17" fmla="*/ 854277 h 1233065"/>
                <a:gd name="connsiteX18" fmla="*/ 1072475 w 1239877"/>
                <a:gd name="connsiteY18" fmla="*/ 919029 h 1233065"/>
                <a:gd name="connsiteX19" fmla="*/ 1108191 w 1239877"/>
                <a:gd name="connsiteY19" fmla="*/ 996876 h 1233065"/>
                <a:gd name="connsiteX20" fmla="*/ 1050980 w 1239877"/>
                <a:gd name="connsiteY20" fmla="*/ 1060306 h 1233065"/>
                <a:gd name="connsiteX21" fmla="*/ 969163 w 1239877"/>
                <a:gd name="connsiteY21" fmla="*/ 1032593 h 1233065"/>
                <a:gd name="connsiteX22" fmla="*/ 909372 w 1239877"/>
                <a:gd name="connsiteY22" fmla="*/ 1075650 h 1233065"/>
                <a:gd name="connsiteX23" fmla="*/ 910364 w 1239877"/>
                <a:gd name="connsiteY23" fmla="*/ 1162361 h 1233065"/>
                <a:gd name="connsiteX24" fmla="*/ 832318 w 1239877"/>
                <a:gd name="connsiteY24" fmla="*/ 1197085 h 1233065"/>
                <a:gd name="connsiteX25" fmla="*/ 768359 w 1239877"/>
                <a:gd name="connsiteY25" fmla="*/ 1138021 h 1233065"/>
                <a:gd name="connsiteX26" fmla="*/ 696861 w 1239877"/>
                <a:gd name="connsiteY26" fmla="*/ 1153101 h 1233065"/>
                <a:gd name="connsiteX27" fmla="*/ 662335 w 1239877"/>
                <a:gd name="connsiteY27" fmla="*/ 1233066 h 1233065"/>
                <a:gd name="connsiteX28" fmla="*/ 576881 w 1239877"/>
                <a:gd name="connsiteY28" fmla="*/ 1233066 h 1233065"/>
                <a:gd name="connsiteX29" fmla="*/ 542290 w 1239877"/>
                <a:gd name="connsiteY29" fmla="*/ 1152705 h 1233065"/>
                <a:gd name="connsiteX30" fmla="*/ 506507 w 1239877"/>
                <a:gd name="connsiteY30" fmla="*/ 1146355 h 1233065"/>
                <a:gd name="connsiteX31" fmla="*/ 471254 w 1239877"/>
                <a:gd name="connsiteY31" fmla="*/ 1137558 h 1233065"/>
                <a:gd name="connsiteX32" fmla="*/ 406899 w 1239877"/>
                <a:gd name="connsiteY32" fmla="*/ 1196820 h 1233065"/>
                <a:gd name="connsiteX33" fmla="*/ 328853 w 1239877"/>
                <a:gd name="connsiteY33" fmla="*/ 1162030 h 1233065"/>
                <a:gd name="connsiteX34" fmla="*/ 329977 w 1239877"/>
                <a:gd name="connsiteY34" fmla="*/ 1074923 h 1233065"/>
                <a:gd name="connsiteX35" fmla="*/ 270847 w 1239877"/>
                <a:gd name="connsiteY35" fmla="*/ 1031997 h 1233065"/>
                <a:gd name="connsiteX36" fmla="*/ 188369 w 1239877"/>
                <a:gd name="connsiteY36" fmla="*/ 1059843 h 1233065"/>
                <a:gd name="connsiteX37" fmla="*/ 131224 w 1239877"/>
                <a:gd name="connsiteY37" fmla="*/ 996347 h 1233065"/>
                <a:gd name="connsiteX38" fmla="*/ 167469 w 1239877"/>
                <a:gd name="connsiteY38" fmla="*/ 917573 h 1233065"/>
                <a:gd name="connsiteX39" fmla="*/ 130496 w 1239877"/>
                <a:gd name="connsiteY39" fmla="*/ 853880 h 1233065"/>
                <a:gd name="connsiteX40" fmla="*/ 44447 w 1239877"/>
                <a:gd name="connsiteY40" fmla="*/ 845810 h 1233065"/>
                <a:gd name="connsiteX41" fmla="*/ 18056 w 1239877"/>
                <a:gd name="connsiteY41" fmla="*/ 764523 h 1233065"/>
                <a:gd name="connsiteX42" fmla="*/ 82412 w 1239877"/>
                <a:gd name="connsiteY42" fmla="*/ 708039 h 1233065"/>
                <a:gd name="connsiteX43" fmla="*/ 74342 w 1239877"/>
                <a:gd name="connsiteY43" fmla="*/ 633564 h 1233065"/>
                <a:gd name="connsiteX44" fmla="*/ 0 w 1239877"/>
                <a:gd name="connsiteY44" fmla="*/ 591763 h 1233065"/>
                <a:gd name="connsiteX45" fmla="*/ 8995 w 1239877"/>
                <a:gd name="connsiteY45" fmla="*/ 506838 h 1233065"/>
                <a:gd name="connsiteX46" fmla="*/ 89819 w 1239877"/>
                <a:gd name="connsiteY46" fmla="*/ 481638 h 1233065"/>
                <a:gd name="connsiteX47" fmla="*/ 113035 w 1239877"/>
                <a:gd name="connsiteY47" fmla="*/ 409148 h 1233065"/>
                <a:gd name="connsiteX48" fmla="*/ 62768 w 1239877"/>
                <a:gd name="connsiteY48" fmla="*/ 341552 h 1233065"/>
                <a:gd name="connsiteX49" fmla="*/ 105561 w 1239877"/>
                <a:gd name="connsiteY49" fmla="*/ 267606 h 1233065"/>
                <a:gd name="connsiteX50" fmla="*/ 188369 w 1239877"/>
                <a:gd name="connsiteY50" fmla="*/ 277329 h 1233065"/>
                <a:gd name="connsiteX51" fmla="*/ 240092 w 1239877"/>
                <a:gd name="connsiteY51" fmla="*/ 219654 h 1233065"/>
                <a:gd name="connsiteX52" fmla="*/ 221903 w 1239877"/>
                <a:gd name="connsiteY52" fmla="*/ 138499 h 1233065"/>
                <a:gd name="connsiteX53" fmla="*/ 291020 w 1239877"/>
                <a:gd name="connsiteY53" fmla="*/ 88298 h 1233065"/>
                <a:gd name="connsiteX54" fmla="*/ 362122 w 1239877"/>
                <a:gd name="connsiteY54" fmla="*/ 130496 h 1233065"/>
                <a:gd name="connsiteX55" fmla="*/ 433620 w 1239877"/>
                <a:gd name="connsiteY55" fmla="*/ 98484 h 1233065"/>
                <a:gd name="connsiteX56" fmla="*/ 449824 w 1239877"/>
                <a:gd name="connsiteY56" fmla="*/ 17726 h 1233065"/>
                <a:gd name="connsiteX57" fmla="*/ 533427 w 1239877"/>
                <a:gd name="connsiteY57" fmla="*/ 0 h 1233065"/>
                <a:gd name="connsiteX58" fmla="*/ 580784 w 1239877"/>
                <a:gd name="connsiteY58" fmla="*/ 66935 h 1233065"/>
                <a:gd name="connsiteX59" fmla="*/ 659756 w 1239877"/>
                <a:gd name="connsiteY59" fmla="*/ 66935 h 1233065"/>
                <a:gd name="connsiteX60" fmla="*/ 707179 w 1239877"/>
                <a:gd name="connsiteY60" fmla="*/ 66 h 1233065"/>
                <a:gd name="connsiteX61" fmla="*/ 790715 w 1239877"/>
                <a:gd name="connsiteY61" fmla="*/ 17858 h 1233065"/>
                <a:gd name="connsiteX62" fmla="*/ 790715 w 1239877"/>
                <a:gd name="connsiteY62" fmla="*/ 17858 h 1233065"/>
                <a:gd name="connsiteX63" fmla="*/ 530516 w 1239877"/>
                <a:gd name="connsiteY63" fmla="*/ 1033717 h 1233065"/>
                <a:gd name="connsiteX64" fmla="*/ 1042249 w 1239877"/>
                <a:gd name="connsiteY64" fmla="*/ 701822 h 1233065"/>
                <a:gd name="connsiteX65" fmla="*/ 710354 w 1239877"/>
                <a:gd name="connsiteY65" fmla="*/ 190089 h 1233065"/>
                <a:gd name="connsiteX66" fmla="*/ 198687 w 1239877"/>
                <a:gd name="connsiteY66" fmla="*/ 521984 h 1233065"/>
                <a:gd name="connsiteX67" fmla="*/ 530582 w 1239877"/>
                <a:gd name="connsiteY67" fmla="*/ 1033717 h 123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877" h="1233065">
                  <a:moveTo>
                    <a:pt x="790715" y="17858"/>
                  </a:moveTo>
                  <a:lnTo>
                    <a:pt x="806787" y="98285"/>
                  </a:lnTo>
                  <a:cubicBezTo>
                    <a:pt x="831855" y="107347"/>
                    <a:pt x="855930" y="118128"/>
                    <a:pt x="878881" y="130430"/>
                  </a:cubicBezTo>
                  <a:lnTo>
                    <a:pt x="949387" y="88629"/>
                  </a:lnTo>
                  <a:lnTo>
                    <a:pt x="1018504" y="138896"/>
                  </a:lnTo>
                  <a:lnTo>
                    <a:pt x="1000382" y="219257"/>
                  </a:lnTo>
                  <a:cubicBezTo>
                    <a:pt x="1019166" y="237446"/>
                    <a:pt x="1036627" y="257024"/>
                    <a:pt x="1052567" y="277660"/>
                  </a:cubicBezTo>
                  <a:lnTo>
                    <a:pt x="1134714" y="268069"/>
                  </a:lnTo>
                  <a:lnTo>
                    <a:pt x="1177441" y="342081"/>
                  </a:lnTo>
                  <a:lnTo>
                    <a:pt x="1127703" y="408751"/>
                  </a:lnTo>
                  <a:cubicBezTo>
                    <a:pt x="1137294" y="432628"/>
                    <a:pt x="1145230" y="457299"/>
                    <a:pt x="1151381" y="482498"/>
                  </a:cubicBezTo>
                  <a:lnTo>
                    <a:pt x="1231015" y="507367"/>
                  </a:lnTo>
                  <a:lnTo>
                    <a:pt x="1239878" y="592358"/>
                  </a:lnTo>
                  <a:lnTo>
                    <a:pt x="1166462" y="633564"/>
                  </a:lnTo>
                  <a:cubicBezTo>
                    <a:pt x="1165404" y="658632"/>
                    <a:pt x="1162692" y="683897"/>
                    <a:pt x="1158062" y="709229"/>
                  </a:cubicBezTo>
                  <a:lnTo>
                    <a:pt x="1221623" y="765185"/>
                  </a:lnTo>
                  <a:lnTo>
                    <a:pt x="1195167" y="846406"/>
                  </a:lnTo>
                  <a:lnTo>
                    <a:pt x="1110242" y="854277"/>
                  </a:lnTo>
                  <a:cubicBezTo>
                    <a:pt x="1099130" y="876897"/>
                    <a:pt x="1086431" y="898459"/>
                    <a:pt x="1072475" y="919029"/>
                  </a:cubicBezTo>
                  <a:lnTo>
                    <a:pt x="1108191" y="996876"/>
                  </a:lnTo>
                  <a:lnTo>
                    <a:pt x="1050980" y="1060306"/>
                  </a:lnTo>
                  <a:lnTo>
                    <a:pt x="969163" y="1032593"/>
                  </a:lnTo>
                  <a:cubicBezTo>
                    <a:pt x="950247" y="1048268"/>
                    <a:pt x="930272" y="1062621"/>
                    <a:pt x="909372" y="1075650"/>
                  </a:cubicBezTo>
                  <a:lnTo>
                    <a:pt x="910364" y="1162361"/>
                  </a:lnTo>
                  <a:lnTo>
                    <a:pt x="832318" y="1197085"/>
                  </a:lnTo>
                  <a:lnTo>
                    <a:pt x="768359" y="1138021"/>
                  </a:lnTo>
                  <a:cubicBezTo>
                    <a:pt x="745011" y="1144635"/>
                    <a:pt x="721135" y="1149662"/>
                    <a:pt x="696861" y="1153101"/>
                  </a:cubicBezTo>
                  <a:lnTo>
                    <a:pt x="662335" y="1233066"/>
                  </a:lnTo>
                  <a:lnTo>
                    <a:pt x="576881" y="1233066"/>
                  </a:lnTo>
                  <a:lnTo>
                    <a:pt x="542290" y="1152705"/>
                  </a:lnTo>
                  <a:cubicBezTo>
                    <a:pt x="530384" y="1150985"/>
                    <a:pt x="518479" y="1148868"/>
                    <a:pt x="506507" y="1146355"/>
                  </a:cubicBezTo>
                  <a:cubicBezTo>
                    <a:pt x="494536" y="1143776"/>
                    <a:pt x="482829" y="1140865"/>
                    <a:pt x="471254" y="1137558"/>
                  </a:cubicBezTo>
                  <a:lnTo>
                    <a:pt x="406899" y="1196820"/>
                  </a:lnTo>
                  <a:lnTo>
                    <a:pt x="328853" y="1162030"/>
                  </a:lnTo>
                  <a:lnTo>
                    <a:pt x="329977" y="1074923"/>
                  </a:lnTo>
                  <a:cubicBezTo>
                    <a:pt x="309209" y="1061893"/>
                    <a:pt x="289499" y="1047540"/>
                    <a:pt x="270847" y="1031997"/>
                  </a:cubicBezTo>
                  <a:lnTo>
                    <a:pt x="188369" y="1059843"/>
                  </a:lnTo>
                  <a:lnTo>
                    <a:pt x="131224" y="996347"/>
                  </a:lnTo>
                  <a:lnTo>
                    <a:pt x="167469" y="917573"/>
                  </a:lnTo>
                  <a:cubicBezTo>
                    <a:pt x="153778" y="897202"/>
                    <a:pt x="141343" y="875905"/>
                    <a:pt x="130496" y="853880"/>
                  </a:cubicBezTo>
                  <a:lnTo>
                    <a:pt x="44447" y="845810"/>
                  </a:lnTo>
                  <a:lnTo>
                    <a:pt x="18056" y="764523"/>
                  </a:lnTo>
                  <a:lnTo>
                    <a:pt x="82412" y="708039"/>
                  </a:lnTo>
                  <a:cubicBezTo>
                    <a:pt x="78046" y="683633"/>
                    <a:pt x="75334" y="658698"/>
                    <a:pt x="74342" y="633564"/>
                  </a:cubicBezTo>
                  <a:lnTo>
                    <a:pt x="0" y="591763"/>
                  </a:lnTo>
                  <a:lnTo>
                    <a:pt x="8995" y="506838"/>
                  </a:lnTo>
                  <a:lnTo>
                    <a:pt x="89819" y="481638"/>
                  </a:lnTo>
                  <a:cubicBezTo>
                    <a:pt x="95970" y="456637"/>
                    <a:pt x="103709" y="432430"/>
                    <a:pt x="113035" y="409148"/>
                  </a:cubicBezTo>
                  <a:lnTo>
                    <a:pt x="62768" y="341552"/>
                  </a:lnTo>
                  <a:lnTo>
                    <a:pt x="105561" y="267606"/>
                  </a:lnTo>
                  <a:lnTo>
                    <a:pt x="188369" y="277329"/>
                  </a:lnTo>
                  <a:cubicBezTo>
                    <a:pt x="204309" y="256825"/>
                    <a:pt x="221572" y="237578"/>
                    <a:pt x="240092" y="219654"/>
                  </a:cubicBezTo>
                  <a:lnTo>
                    <a:pt x="221903" y="138499"/>
                  </a:lnTo>
                  <a:lnTo>
                    <a:pt x="291020" y="88298"/>
                  </a:lnTo>
                  <a:lnTo>
                    <a:pt x="362122" y="130496"/>
                  </a:lnTo>
                  <a:cubicBezTo>
                    <a:pt x="385139" y="118194"/>
                    <a:pt x="409016" y="107479"/>
                    <a:pt x="433620" y="98484"/>
                  </a:cubicBezTo>
                  <a:lnTo>
                    <a:pt x="449824" y="17726"/>
                  </a:lnTo>
                  <a:lnTo>
                    <a:pt x="533427" y="0"/>
                  </a:lnTo>
                  <a:lnTo>
                    <a:pt x="580784" y="66935"/>
                  </a:lnTo>
                  <a:cubicBezTo>
                    <a:pt x="606777" y="65083"/>
                    <a:pt x="633167" y="65083"/>
                    <a:pt x="659756" y="66935"/>
                  </a:cubicBezTo>
                  <a:lnTo>
                    <a:pt x="707179" y="66"/>
                  </a:lnTo>
                  <a:lnTo>
                    <a:pt x="790715" y="17858"/>
                  </a:lnTo>
                  <a:lnTo>
                    <a:pt x="790715" y="17858"/>
                  </a:lnTo>
                  <a:close/>
                  <a:moveTo>
                    <a:pt x="530516" y="1033717"/>
                  </a:moveTo>
                  <a:cubicBezTo>
                    <a:pt x="763465" y="1083389"/>
                    <a:pt x="992577" y="934770"/>
                    <a:pt x="1042249" y="701822"/>
                  </a:cubicBezTo>
                  <a:cubicBezTo>
                    <a:pt x="1091921" y="468873"/>
                    <a:pt x="943302" y="239761"/>
                    <a:pt x="710354" y="190089"/>
                  </a:cubicBezTo>
                  <a:cubicBezTo>
                    <a:pt x="477405" y="140417"/>
                    <a:pt x="248293" y="289036"/>
                    <a:pt x="198687" y="521984"/>
                  </a:cubicBezTo>
                  <a:cubicBezTo>
                    <a:pt x="149016" y="754933"/>
                    <a:pt x="297634" y="984045"/>
                    <a:pt x="530582" y="1033717"/>
                  </a:cubicBezTo>
                  <a:close/>
                </a:path>
              </a:pathLst>
            </a:custGeom>
            <a:solidFill>
              <a:schemeClr val="bg1">
                <a:lumMod val="95000"/>
              </a:schemeClr>
            </a:solidFill>
            <a:ln w="6610" cap="flat">
              <a:noFill/>
              <a:prstDash val="solid"/>
              <a:miter/>
            </a:ln>
          </p:spPr>
          <p:txBody>
            <a:bodyPr rtlCol="0" anchor="ctr"/>
            <a:lstStyle/>
            <a:p>
              <a:endParaRPr lang="en-US" sz="1013"/>
            </a:p>
          </p:txBody>
        </p:sp>
        <p:sp>
          <p:nvSpPr>
            <p:cNvPr id="97" name="Freeform: Shape 69">
              <a:extLst>
                <a:ext uri="{FF2B5EF4-FFF2-40B4-BE49-F238E27FC236}">
                  <a16:creationId xmlns:a16="http://schemas.microsoft.com/office/drawing/2014/main" id="{65EB4968-4AE8-7BDC-9D3E-09F114218FFF}"/>
                </a:ext>
              </a:extLst>
            </p:cNvPr>
            <p:cNvSpPr/>
            <p:nvPr/>
          </p:nvSpPr>
          <p:spPr>
            <a:xfrm>
              <a:off x="4064754" y="1215892"/>
              <a:ext cx="311631" cy="417231"/>
            </a:xfrm>
            <a:custGeom>
              <a:avLst/>
              <a:gdLst>
                <a:gd name="connsiteX0" fmla="*/ 19842 w 302727"/>
                <a:gd name="connsiteY0" fmla="*/ 405312 h 405311"/>
                <a:gd name="connsiteX1" fmla="*/ 282819 w 302727"/>
                <a:gd name="connsiteY1" fmla="*/ 405312 h 405311"/>
                <a:gd name="connsiteX2" fmla="*/ 302727 w 302727"/>
                <a:gd name="connsiteY2" fmla="*/ 385403 h 405311"/>
                <a:gd name="connsiteX3" fmla="*/ 302727 w 302727"/>
                <a:gd name="connsiteY3" fmla="*/ 35981 h 405311"/>
                <a:gd name="connsiteX4" fmla="*/ 282819 w 302727"/>
                <a:gd name="connsiteY4" fmla="*/ 16138 h 405311"/>
                <a:gd name="connsiteX5" fmla="*/ 214892 w 302727"/>
                <a:gd name="connsiteY5" fmla="*/ 16138 h 405311"/>
                <a:gd name="connsiteX6" fmla="*/ 214892 w 302727"/>
                <a:gd name="connsiteY6" fmla="*/ 51854 h 405311"/>
                <a:gd name="connsiteX7" fmla="*/ 265622 w 302727"/>
                <a:gd name="connsiteY7" fmla="*/ 51854 h 405311"/>
                <a:gd name="connsiteX8" fmla="*/ 265622 w 302727"/>
                <a:gd name="connsiteY8" fmla="*/ 369596 h 405311"/>
                <a:gd name="connsiteX9" fmla="*/ 37105 w 302727"/>
                <a:gd name="connsiteY9" fmla="*/ 369596 h 405311"/>
                <a:gd name="connsiteX10" fmla="*/ 37105 w 302727"/>
                <a:gd name="connsiteY10" fmla="*/ 51854 h 405311"/>
                <a:gd name="connsiteX11" fmla="*/ 87835 w 302727"/>
                <a:gd name="connsiteY11" fmla="*/ 51854 h 405311"/>
                <a:gd name="connsiteX12" fmla="*/ 87835 w 302727"/>
                <a:gd name="connsiteY12" fmla="*/ 16138 h 405311"/>
                <a:gd name="connsiteX13" fmla="*/ 19908 w 302727"/>
                <a:gd name="connsiteY13" fmla="*/ 16138 h 405311"/>
                <a:gd name="connsiteX14" fmla="*/ 0 w 302727"/>
                <a:gd name="connsiteY14" fmla="*/ 35981 h 405311"/>
                <a:gd name="connsiteX15" fmla="*/ 0 w 302727"/>
                <a:gd name="connsiteY15" fmla="*/ 385403 h 405311"/>
                <a:gd name="connsiteX16" fmla="*/ 19908 w 302727"/>
                <a:gd name="connsiteY16" fmla="*/ 405312 h 405311"/>
                <a:gd name="connsiteX17" fmla="*/ 19908 w 302727"/>
                <a:gd name="connsiteY17" fmla="*/ 405312 h 405311"/>
                <a:gd name="connsiteX18" fmla="*/ 192007 w 302727"/>
                <a:gd name="connsiteY18" fmla="*/ 0 h 405311"/>
                <a:gd name="connsiteX19" fmla="*/ 203780 w 302727"/>
                <a:gd name="connsiteY19" fmla="*/ 3968 h 405311"/>
                <a:gd name="connsiteX20" fmla="*/ 208344 w 302727"/>
                <a:gd name="connsiteY20" fmla="*/ 12831 h 405311"/>
                <a:gd name="connsiteX21" fmla="*/ 208344 w 302727"/>
                <a:gd name="connsiteY21" fmla="*/ 63165 h 405311"/>
                <a:gd name="connsiteX22" fmla="*/ 203780 w 302727"/>
                <a:gd name="connsiteY22" fmla="*/ 72027 h 405311"/>
                <a:gd name="connsiteX23" fmla="*/ 192007 w 302727"/>
                <a:gd name="connsiteY23" fmla="*/ 76062 h 405311"/>
                <a:gd name="connsiteX24" fmla="*/ 110720 w 302727"/>
                <a:gd name="connsiteY24" fmla="*/ 76062 h 405311"/>
                <a:gd name="connsiteX25" fmla="*/ 99013 w 302727"/>
                <a:gd name="connsiteY25" fmla="*/ 72027 h 405311"/>
                <a:gd name="connsiteX26" fmla="*/ 94449 w 302727"/>
                <a:gd name="connsiteY26" fmla="*/ 63165 h 405311"/>
                <a:gd name="connsiteX27" fmla="*/ 94449 w 302727"/>
                <a:gd name="connsiteY27" fmla="*/ 12831 h 405311"/>
                <a:gd name="connsiteX28" fmla="*/ 99013 w 302727"/>
                <a:gd name="connsiteY28" fmla="*/ 3968 h 405311"/>
                <a:gd name="connsiteX29" fmla="*/ 110720 w 302727"/>
                <a:gd name="connsiteY29" fmla="*/ 0 h 405311"/>
                <a:gd name="connsiteX30" fmla="*/ 192007 w 302727"/>
                <a:gd name="connsiteY30" fmla="*/ 0 h 405311"/>
                <a:gd name="connsiteX31" fmla="*/ 121633 w 302727"/>
                <a:gd name="connsiteY31" fmla="*/ 16469 h 405311"/>
                <a:gd name="connsiteX32" fmla="*/ 181094 w 302727"/>
                <a:gd name="connsiteY32" fmla="*/ 16469 h 405311"/>
                <a:gd name="connsiteX33" fmla="*/ 190883 w 302727"/>
                <a:gd name="connsiteY33" fmla="*/ 19842 h 405311"/>
                <a:gd name="connsiteX34" fmla="*/ 190883 w 302727"/>
                <a:gd name="connsiteY34" fmla="*/ 19842 h 405311"/>
                <a:gd name="connsiteX35" fmla="*/ 195314 w 302727"/>
                <a:gd name="connsiteY35" fmla="*/ 28771 h 405311"/>
                <a:gd name="connsiteX36" fmla="*/ 195314 w 302727"/>
                <a:gd name="connsiteY36" fmla="*/ 44777 h 405311"/>
                <a:gd name="connsiteX37" fmla="*/ 190883 w 302727"/>
                <a:gd name="connsiteY37" fmla="*/ 53706 h 405311"/>
                <a:gd name="connsiteX38" fmla="*/ 190883 w 302727"/>
                <a:gd name="connsiteY38" fmla="*/ 53706 h 405311"/>
                <a:gd name="connsiteX39" fmla="*/ 181094 w 302727"/>
                <a:gd name="connsiteY39" fmla="*/ 57080 h 405311"/>
                <a:gd name="connsiteX40" fmla="*/ 121633 w 302727"/>
                <a:gd name="connsiteY40" fmla="*/ 57080 h 405311"/>
                <a:gd name="connsiteX41" fmla="*/ 111844 w 302727"/>
                <a:gd name="connsiteY41" fmla="*/ 53706 h 405311"/>
                <a:gd name="connsiteX42" fmla="*/ 111844 w 302727"/>
                <a:gd name="connsiteY42" fmla="*/ 53706 h 405311"/>
                <a:gd name="connsiteX43" fmla="*/ 107413 w 302727"/>
                <a:gd name="connsiteY43" fmla="*/ 44777 h 405311"/>
                <a:gd name="connsiteX44" fmla="*/ 107413 w 302727"/>
                <a:gd name="connsiteY44" fmla="*/ 28771 h 405311"/>
                <a:gd name="connsiteX45" fmla="*/ 111844 w 302727"/>
                <a:gd name="connsiteY45" fmla="*/ 19842 h 405311"/>
                <a:gd name="connsiteX46" fmla="*/ 111844 w 302727"/>
                <a:gd name="connsiteY46" fmla="*/ 19842 h 405311"/>
                <a:gd name="connsiteX47" fmla="*/ 121633 w 302727"/>
                <a:gd name="connsiteY47" fmla="*/ 16403 h 405311"/>
                <a:gd name="connsiteX48" fmla="*/ 121633 w 302727"/>
                <a:gd name="connsiteY48" fmla="*/ 16403 h 405311"/>
                <a:gd name="connsiteX49" fmla="*/ 75930 w 302727"/>
                <a:gd name="connsiteY49" fmla="*/ 285795 h 405311"/>
                <a:gd name="connsiteX50" fmla="*/ 226731 w 302727"/>
                <a:gd name="connsiteY50" fmla="*/ 285795 h 405311"/>
                <a:gd name="connsiteX51" fmla="*/ 234866 w 302727"/>
                <a:gd name="connsiteY51" fmla="*/ 293997 h 405311"/>
                <a:gd name="connsiteX52" fmla="*/ 234866 w 302727"/>
                <a:gd name="connsiteY52" fmla="*/ 293997 h 405311"/>
                <a:gd name="connsiteX53" fmla="*/ 226731 w 302727"/>
                <a:gd name="connsiteY53" fmla="*/ 302132 h 405311"/>
                <a:gd name="connsiteX54" fmla="*/ 75930 w 302727"/>
                <a:gd name="connsiteY54" fmla="*/ 302132 h 405311"/>
                <a:gd name="connsiteX55" fmla="*/ 67795 w 302727"/>
                <a:gd name="connsiteY55" fmla="*/ 293997 h 405311"/>
                <a:gd name="connsiteX56" fmla="*/ 67795 w 302727"/>
                <a:gd name="connsiteY56" fmla="*/ 293997 h 405311"/>
                <a:gd name="connsiteX57" fmla="*/ 75930 w 302727"/>
                <a:gd name="connsiteY57" fmla="*/ 285795 h 405311"/>
                <a:gd name="connsiteX58" fmla="*/ 75930 w 302727"/>
                <a:gd name="connsiteY58" fmla="*/ 285795 h 405311"/>
                <a:gd name="connsiteX59" fmla="*/ 226930 w 302727"/>
                <a:gd name="connsiteY59" fmla="*/ 255436 h 405311"/>
                <a:gd name="connsiteX60" fmla="*/ 74673 w 302727"/>
                <a:gd name="connsiteY60" fmla="*/ 255436 h 405311"/>
                <a:gd name="connsiteX61" fmla="*/ 74475 w 302727"/>
                <a:gd name="connsiteY61" fmla="*/ 255304 h 405311"/>
                <a:gd name="connsiteX62" fmla="*/ 74078 w 302727"/>
                <a:gd name="connsiteY62" fmla="*/ 255304 h 405311"/>
                <a:gd name="connsiteX63" fmla="*/ 73879 w 302727"/>
                <a:gd name="connsiteY63" fmla="*/ 255172 h 405311"/>
                <a:gd name="connsiteX64" fmla="*/ 73681 w 302727"/>
                <a:gd name="connsiteY64" fmla="*/ 255172 h 405311"/>
                <a:gd name="connsiteX65" fmla="*/ 73483 w 302727"/>
                <a:gd name="connsiteY65" fmla="*/ 255039 h 405311"/>
                <a:gd name="connsiteX66" fmla="*/ 73284 w 302727"/>
                <a:gd name="connsiteY66" fmla="*/ 255039 h 405311"/>
                <a:gd name="connsiteX67" fmla="*/ 73086 w 302727"/>
                <a:gd name="connsiteY67" fmla="*/ 254907 h 405311"/>
                <a:gd name="connsiteX68" fmla="*/ 72887 w 302727"/>
                <a:gd name="connsiteY68" fmla="*/ 254907 h 405311"/>
                <a:gd name="connsiteX69" fmla="*/ 72689 w 302727"/>
                <a:gd name="connsiteY69" fmla="*/ 254775 h 405311"/>
                <a:gd name="connsiteX70" fmla="*/ 72491 w 302727"/>
                <a:gd name="connsiteY70" fmla="*/ 254775 h 405311"/>
                <a:gd name="connsiteX71" fmla="*/ 72491 w 302727"/>
                <a:gd name="connsiteY71" fmla="*/ 254643 h 405311"/>
                <a:gd name="connsiteX72" fmla="*/ 72292 w 302727"/>
                <a:gd name="connsiteY72" fmla="*/ 254643 h 405311"/>
                <a:gd name="connsiteX73" fmla="*/ 72160 w 302727"/>
                <a:gd name="connsiteY73" fmla="*/ 254510 h 405311"/>
                <a:gd name="connsiteX74" fmla="*/ 71961 w 302727"/>
                <a:gd name="connsiteY74" fmla="*/ 254510 h 405311"/>
                <a:gd name="connsiteX75" fmla="*/ 71763 w 302727"/>
                <a:gd name="connsiteY75" fmla="*/ 254312 h 405311"/>
                <a:gd name="connsiteX76" fmla="*/ 71631 w 302727"/>
                <a:gd name="connsiteY76" fmla="*/ 254312 h 405311"/>
                <a:gd name="connsiteX77" fmla="*/ 71631 w 302727"/>
                <a:gd name="connsiteY77" fmla="*/ 254180 h 405311"/>
                <a:gd name="connsiteX78" fmla="*/ 71432 w 302727"/>
                <a:gd name="connsiteY78" fmla="*/ 254180 h 405311"/>
                <a:gd name="connsiteX79" fmla="*/ 71432 w 302727"/>
                <a:gd name="connsiteY79" fmla="*/ 254047 h 405311"/>
                <a:gd name="connsiteX80" fmla="*/ 71300 w 302727"/>
                <a:gd name="connsiteY80" fmla="*/ 254047 h 405311"/>
                <a:gd name="connsiteX81" fmla="*/ 71300 w 302727"/>
                <a:gd name="connsiteY81" fmla="*/ 253915 h 405311"/>
                <a:gd name="connsiteX82" fmla="*/ 71168 w 302727"/>
                <a:gd name="connsiteY82" fmla="*/ 253915 h 405311"/>
                <a:gd name="connsiteX83" fmla="*/ 71168 w 302727"/>
                <a:gd name="connsiteY83" fmla="*/ 253783 h 405311"/>
                <a:gd name="connsiteX84" fmla="*/ 71035 w 302727"/>
                <a:gd name="connsiteY84" fmla="*/ 253650 h 405311"/>
                <a:gd name="connsiteX85" fmla="*/ 71035 w 302727"/>
                <a:gd name="connsiteY85" fmla="*/ 253650 h 405311"/>
                <a:gd name="connsiteX86" fmla="*/ 70903 w 302727"/>
                <a:gd name="connsiteY86" fmla="*/ 253518 h 405311"/>
                <a:gd name="connsiteX87" fmla="*/ 70771 w 302727"/>
                <a:gd name="connsiteY87" fmla="*/ 253386 h 405311"/>
                <a:gd name="connsiteX88" fmla="*/ 70771 w 302727"/>
                <a:gd name="connsiteY88" fmla="*/ 253386 h 405311"/>
                <a:gd name="connsiteX89" fmla="*/ 70639 w 302727"/>
                <a:gd name="connsiteY89" fmla="*/ 253254 h 405311"/>
                <a:gd name="connsiteX90" fmla="*/ 70639 w 302727"/>
                <a:gd name="connsiteY90" fmla="*/ 253254 h 405311"/>
                <a:gd name="connsiteX91" fmla="*/ 70506 w 302727"/>
                <a:gd name="connsiteY91" fmla="*/ 253121 h 405311"/>
                <a:gd name="connsiteX92" fmla="*/ 70506 w 302727"/>
                <a:gd name="connsiteY92" fmla="*/ 253121 h 405311"/>
                <a:gd name="connsiteX93" fmla="*/ 70374 w 302727"/>
                <a:gd name="connsiteY93" fmla="*/ 252989 h 405311"/>
                <a:gd name="connsiteX94" fmla="*/ 70374 w 302727"/>
                <a:gd name="connsiteY94" fmla="*/ 252989 h 405311"/>
                <a:gd name="connsiteX95" fmla="*/ 70242 w 302727"/>
                <a:gd name="connsiteY95" fmla="*/ 252857 h 405311"/>
                <a:gd name="connsiteX96" fmla="*/ 70110 w 302727"/>
                <a:gd name="connsiteY96" fmla="*/ 252725 h 405311"/>
                <a:gd name="connsiteX97" fmla="*/ 69977 w 302727"/>
                <a:gd name="connsiteY97" fmla="*/ 252592 h 405311"/>
                <a:gd name="connsiteX98" fmla="*/ 69977 w 302727"/>
                <a:gd name="connsiteY98" fmla="*/ 252592 h 405311"/>
                <a:gd name="connsiteX99" fmla="*/ 69845 w 302727"/>
                <a:gd name="connsiteY99" fmla="*/ 252460 h 405311"/>
                <a:gd name="connsiteX100" fmla="*/ 69845 w 302727"/>
                <a:gd name="connsiteY100" fmla="*/ 252460 h 405311"/>
                <a:gd name="connsiteX101" fmla="*/ 69713 w 302727"/>
                <a:gd name="connsiteY101" fmla="*/ 252328 h 405311"/>
                <a:gd name="connsiteX102" fmla="*/ 69713 w 302727"/>
                <a:gd name="connsiteY102" fmla="*/ 252328 h 405311"/>
                <a:gd name="connsiteX103" fmla="*/ 69580 w 302727"/>
                <a:gd name="connsiteY103" fmla="*/ 252195 h 405311"/>
                <a:gd name="connsiteX104" fmla="*/ 69448 w 302727"/>
                <a:gd name="connsiteY104" fmla="*/ 252063 h 405311"/>
                <a:gd name="connsiteX105" fmla="*/ 69448 w 302727"/>
                <a:gd name="connsiteY105" fmla="*/ 252063 h 405311"/>
                <a:gd name="connsiteX106" fmla="*/ 69316 w 302727"/>
                <a:gd name="connsiteY106" fmla="*/ 251865 h 405311"/>
                <a:gd name="connsiteX107" fmla="*/ 69183 w 302727"/>
                <a:gd name="connsiteY107" fmla="*/ 251732 h 405311"/>
                <a:gd name="connsiteX108" fmla="*/ 69051 w 302727"/>
                <a:gd name="connsiteY108" fmla="*/ 251600 h 405311"/>
                <a:gd name="connsiteX109" fmla="*/ 69051 w 302727"/>
                <a:gd name="connsiteY109" fmla="*/ 251600 h 405311"/>
                <a:gd name="connsiteX110" fmla="*/ 68919 w 302727"/>
                <a:gd name="connsiteY110" fmla="*/ 251402 h 405311"/>
                <a:gd name="connsiteX111" fmla="*/ 68919 w 302727"/>
                <a:gd name="connsiteY111" fmla="*/ 251269 h 405311"/>
                <a:gd name="connsiteX112" fmla="*/ 68853 w 302727"/>
                <a:gd name="connsiteY112" fmla="*/ 251269 h 405311"/>
                <a:gd name="connsiteX113" fmla="*/ 68720 w 302727"/>
                <a:gd name="connsiteY113" fmla="*/ 251071 h 405311"/>
                <a:gd name="connsiteX114" fmla="*/ 68720 w 302727"/>
                <a:gd name="connsiteY114" fmla="*/ 250873 h 405311"/>
                <a:gd name="connsiteX115" fmla="*/ 68522 w 302727"/>
                <a:gd name="connsiteY115" fmla="*/ 250740 h 405311"/>
                <a:gd name="connsiteX116" fmla="*/ 68522 w 302727"/>
                <a:gd name="connsiteY116" fmla="*/ 250740 h 405311"/>
                <a:gd name="connsiteX117" fmla="*/ 68522 w 302727"/>
                <a:gd name="connsiteY117" fmla="*/ 250542 h 405311"/>
                <a:gd name="connsiteX118" fmla="*/ 68390 w 302727"/>
                <a:gd name="connsiteY118" fmla="*/ 250343 h 405311"/>
                <a:gd name="connsiteX119" fmla="*/ 68390 w 302727"/>
                <a:gd name="connsiteY119" fmla="*/ 250145 h 405311"/>
                <a:gd name="connsiteX120" fmla="*/ 68257 w 302727"/>
                <a:gd name="connsiteY120" fmla="*/ 249947 h 405311"/>
                <a:gd name="connsiteX121" fmla="*/ 68257 w 302727"/>
                <a:gd name="connsiteY121" fmla="*/ 249748 h 405311"/>
                <a:gd name="connsiteX122" fmla="*/ 68125 w 302727"/>
                <a:gd name="connsiteY122" fmla="*/ 249550 h 405311"/>
                <a:gd name="connsiteX123" fmla="*/ 68125 w 302727"/>
                <a:gd name="connsiteY123" fmla="*/ 249351 h 405311"/>
                <a:gd name="connsiteX124" fmla="*/ 67993 w 302727"/>
                <a:gd name="connsiteY124" fmla="*/ 249153 h 405311"/>
                <a:gd name="connsiteX125" fmla="*/ 67993 w 302727"/>
                <a:gd name="connsiteY125" fmla="*/ 248756 h 405311"/>
                <a:gd name="connsiteX126" fmla="*/ 67861 w 302727"/>
                <a:gd name="connsiteY126" fmla="*/ 248558 h 405311"/>
                <a:gd name="connsiteX127" fmla="*/ 67861 w 302727"/>
                <a:gd name="connsiteY127" fmla="*/ 248161 h 405311"/>
                <a:gd name="connsiteX128" fmla="*/ 67728 w 302727"/>
                <a:gd name="connsiteY128" fmla="*/ 247962 h 405311"/>
                <a:gd name="connsiteX129" fmla="*/ 67728 w 302727"/>
                <a:gd name="connsiteY129" fmla="*/ 247103 h 405311"/>
                <a:gd name="connsiteX130" fmla="*/ 75864 w 302727"/>
                <a:gd name="connsiteY130" fmla="*/ 238967 h 405311"/>
                <a:gd name="connsiteX131" fmla="*/ 226665 w 302727"/>
                <a:gd name="connsiteY131" fmla="*/ 238967 h 405311"/>
                <a:gd name="connsiteX132" fmla="*/ 234800 w 302727"/>
                <a:gd name="connsiteY132" fmla="*/ 247103 h 405311"/>
                <a:gd name="connsiteX133" fmla="*/ 234800 w 302727"/>
                <a:gd name="connsiteY133" fmla="*/ 248359 h 405311"/>
                <a:gd name="connsiteX134" fmla="*/ 234668 w 302727"/>
                <a:gd name="connsiteY134" fmla="*/ 248558 h 405311"/>
                <a:gd name="connsiteX135" fmla="*/ 234668 w 302727"/>
                <a:gd name="connsiteY135" fmla="*/ 248955 h 405311"/>
                <a:gd name="connsiteX136" fmla="*/ 234536 w 302727"/>
                <a:gd name="connsiteY136" fmla="*/ 249153 h 405311"/>
                <a:gd name="connsiteX137" fmla="*/ 234536 w 302727"/>
                <a:gd name="connsiteY137" fmla="*/ 249351 h 405311"/>
                <a:gd name="connsiteX138" fmla="*/ 234404 w 302727"/>
                <a:gd name="connsiteY138" fmla="*/ 249550 h 405311"/>
                <a:gd name="connsiteX139" fmla="*/ 234404 w 302727"/>
                <a:gd name="connsiteY139" fmla="*/ 249748 h 405311"/>
                <a:gd name="connsiteX140" fmla="*/ 234271 w 302727"/>
                <a:gd name="connsiteY140" fmla="*/ 249947 h 405311"/>
                <a:gd name="connsiteX141" fmla="*/ 234271 w 302727"/>
                <a:gd name="connsiteY141" fmla="*/ 250145 h 405311"/>
                <a:gd name="connsiteX142" fmla="*/ 234139 w 302727"/>
                <a:gd name="connsiteY142" fmla="*/ 250343 h 405311"/>
                <a:gd name="connsiteX143" fmla="*/ 234139 w 302727"/>
                <a:gd name="connsiteY143" fmla="*/ 250542 h 405311"/>
                <a:gd name="connsiteX144" fmla="*/ 233941 w 302727"/>
                <a:gd name="connsiteY144" fmla="*/ 250740 h 405311"/>
                <a:gd name="connsiteX145" fmla="*/ 233941 w 302727"/>
                <a:gd name="connsiteY145" fmla="*/ 250740 h 405311"/>
                <a:gd name="connsiteX146" fmla="*/ 233941 w 302727"/>
                <a:gd name="connsiteY146" fmla="*/ 250939 h 405311"/>
                <a:gd name="connsiteX147" fmla="*/ 233742 w 302727"/>
                <a:gd name="connsiteY147" fmla="*/ 251137 h 405311"/>
                <a:gd name="connsiteX148" fmla="*/ 233610 w 302727"/>
                <a:gd name="connsiteY148" fmla="*/ 251269 h 405311"/>
                <a:gd name="connsiteX149" fmla="*/ 233610 w 302727"/>
                <a:gd name="connsiteY149" fmla="*/ 251269 h 405311"/>
                <a:gd name="connsiteX150" fmla="*/ 233610 w 302727"/>
                <a:gd name="connsiteY150" fmla="*/ 251468 h 405311"/>
                <a:gd name="connsiteX151" fmla="*/ 233411 w 302727"/>
                <a:gd name="connsiteY151" fmla="*/ 251600 h 405311"/>
                <a:gd name="connsiteX152" fmla="*/ 233411 w 302727"/>
                <a:gd name="connsiteY152" fmla="*/ 251600 h 405311"/>
                <a:gd name="connsiteX153" fmla="*/ 233279 w 302727"/>
                <a:gd name="connsiteY153" fmla="*/ 251732 h 405311"/>
                <a:gd name="connsiteX154" fmla="*/ 233147 w 302727"/>
                <a:gd name="connsiteY154" fmla="*/ 251865 h 405311"/>
                <a:gd name="connsiteX155" fmla="*/ 233015 w 302727"/>
                <a:gd name="connsiteY155" fmla="*/ 251997 h 405311"/>
                <a:gd name="connsiteX156" fmla="*/ 233015 w 302727"/>
                <a:gd name="connsiteY156" fmla="*/ 251997 h 405311"/>
                <a:gd name="connsiteX157" fmla="*/ 232882 w 302727"/>
                <a:gd name="connsiteY157" fmla="*/ 252129 h 405311"/>
                <a:gd name="connsiteX158" fmla="*/ 232750 w 302727"/>
                <a:gd name="connsiteY158" fmla="*/ 252262 h 405311"/>
                <a:gd name="connsiteX159" fmla="*/ 232750 w 302727"/>
                <a:gd name="connsiteY159" fmla="*/ 252262 h 405311"/>
                <a:gd name="connsiteX160" fmla="*/ 232618 w 302727"/>
                <a:gd name="connsiteY160" fmla="*/ 252394 h 405311"/>
                <a:gd name="connsiteX161" fmla="*/ 232618 w 302727"/>
                <a:gd name="connsiteY161" fmla="*/ 252394 h 405311"/>
                <a:gd name="connsiteX162" fmla="*/ 232485 w 302727"/>
                <a:gd name="connsiteY162" fmla="*/ 252526 h 405311"/>
                <a:gd name="connsiteX163" fmla="*/ 232485 w 302727"/>
                <a:gd name="connsiteY163" fmla="*/ 252526 h 405311"/>
                <a:gd name="connsiteX164" fmla="*/ 232353 w 302727"/>
                <a:gd name="connsiteY164" fmla="*/ 252658 h 405311"/>
                <a:gd name="connsiteX165" fmla="*/ 232221 w 302727"/>
                <a:gd name="connsiteY165" fmla="*/ 252791 h 405311"/>
                <a:gd name="connsiteX166" fmla="*/ 232089 w 302727"/>
                <a:gd name="connsiteY166" fmla="*/ 252923 h 405311"/>
                <a:gd name="connsiteX167" fmla="*/ 232089 w 302727"/>
                <a:gd name="connsiteY167" fmla="*/ 252923 h 405311"/>
                <a:gd name="connsiteX168" fmla="*/ 231956 w 302727"/>
                <a:gd name="connsiteY168" fmla="*/ 253055 h 405311"/>
                <a:gd name="connsiteX169" fmla="*/ 231956 w 302727"/>
                <a:gd name="connsiteY169" fmla="*/ 253055 h 405311"/>
                <a:gd name="connsiteX170" fmla="*/ 231824 w 302727"/>
                <a:gd name="connsiteY170" fmla="*/ 253188 h 405311"/>
                <a:gd name="connsiteX171" fmla="*/ 231824 w 302727"/>
                <a:gd name="connsiteY171" fmla="*/ 253188 h 405311"/>
                <a:gd name="connsiteX172" fmla="*/ 231692 w 302727"/>
                <a:gd name="connsiteY172" fmla="*/ 253320 h 405311"/>
                <a:gd name="connsiteX173" fmla="*/ 231692 w 302727"/>
                <a:gd name="connsiteY173" fmla="*/ 253320 h 405311"/>
                <a:gd name="connsiteX174" fmla="*/ 231559 w 302727"/>
                <a:gd name="connsiteY174" fmla="*/ 253452 h 405311"/>
                <a:gd name="connsiteX175" fmla="*/ 231427 w 302727"/>
                <a:gd name="connsiteY175" fmla="*/ 253584 h 405311"/>
                <a:gd name="connsiteX176" fmla="*/ 231427 w 302727"/>
                <a:gd name="connsiteY176" fmla="*/ 253584 h 405311"/>
                <a:gd name="connsiteX177" fmla="*/ 231295 w 302727"/>
                <a:gd name="connsiteY177" fmla="*/ 253717 h 405311"/>
                <a:gd name="connsiteX178" fmla="*/ 231295 w 302727"/>
                <a:gd name="connsiteY178" fmla="*/ 253717 h 405311"/>
                <a:gd name="connsiteX179" fmla="*/ 231163 w 302727"/>
                <a:gd name="connsiteY179" fmla="*/ 253849 h 405311"/>
                <a:gd name="connsiteX180" fmla="*/ 231163 w 302727"/>
                <a:gd name="connsiteY180" fmla="*/ 253849 h 405311"/>
                <a:gd name="connsiteX181" fmla="*/ 231030 w 302727"/>
                <a:gd name="connsiteY181" fmla="*/ 253981 h 405311"/>
                <a:gd name="connsiteX182" fmla="*/ 231030 w 302727"/>
                <a:gd name="connsiteY182" fmla="*/ 253981 h 405311"/>
                <a:gd name="connsiteX183" fmla="*/ 230832 w 302727"/>
                <a:gd name="connsiteY183" fmla="*/ 254114 h 405311"/>
                <a:gd name="connsiteX184" fmla="*/ 230832 w 302727"/>
                <a:gd name="connsiteY184" fmla="*/ 254114 h 405311"/>
                <a:gd name="connsiteX185" fmla="*/ 230700 w 302727"/>
                <a:gd name="connsiteY185" fmla="*/ 254246 h 405311"/>
                <a:gd name="connsiteX186" fmla="*/ 230567 w 302727"/>
                <a:gd name="connsiteY186" fmla="*/ 254378 h 405311"/>
                <a:gd name="connsiteX187" fmla="*/ 230369 w 302727"/>
                <a:gd name="connsiteY187" fmla="*/ 254378 h 405311"/>
                <a:gd name="connsiteX188" fmla="*/ 230171 w 302727"/>
                <a:gd name="connsiteY188" fmla="*/ 254576 h 405311"/>
                <a:gd name="connsiteX189" fmla="*/ 229972 w 302727"/>
                <a:gd name="connsiteY189" fmla="*/ 254576 h 405311"/>
                <a:gd name="connsiteX190" fmla="*/ 229774 w 302727"/>
                <a:gd name="connsiteY190" fmla="*/ 254709 h 405311"/>
                <a:gd name="connsiteX191" fmla="*/ 229575 w 302727"/>
                <a:gd name="connsiteY191" fmla="*/ 254709 h 405311"/>
                <a:gd name="connsiteX192" fmla="*/ 229377 w 302727"/>
                <a:gd name="connsiteY192" fmla="*/ 254841 h 405311"/>
                <a:gd name="connsiteX193" fmla="*/ 229178 w 302727"/>
                <a:gd name="connsiteY193" fmla="*/ 254841 h 405311"/>
                <a:gd name="connsiteX194" fmla="*/ 228980 w 302727"/>
                <a:gd name="connsiteY194" fmla="*/ 254973 h 405311"/>
                <a:gd name="connsiteX195" fmla="*/ 228782 w 302727"/>
                <a:gd name="connsiteY195" fmla="*/ 254973 h 405311"/>
                <a:gd name="connsiteX196" fmla="*/ 228583 w 302727"/>
                <a:gd name="connsiteY196" fmla="*/ 255106 h 405311"/>
                <a:gd name="connsiteX197" fmla="*/ 228385 w 302727"/>
                <a:gd name="connsiteY197" fmla="*/ 255106 h 405311"/>
                <a:gd name="connsiteX198" fmla="*/ 228186 w 302727"/>
                <a:gd name="connsiteY198" fmla="*/ 255238 h 405311"/>
                <a:gd name="connsiteX199" fmla="*/ 227591 w 302727"/>
                <a:gd name="connsiteY199" fmla="*/ 255238 h 405311"/>
                <a:gd name="connsiteX200" fmla="*/ 227591 w 302727"/>
                <a:gd name="connsiteY200" fmla="*/ 255370 h 405311"/>
                <a:gd name="connsiteX201" fmla="*/ 226797 w 302727"/>
                <a:gd name="connsiteY201" fmla="*/ 255370 h 405311"/>
                <a:gd name="connsiteX202" fmla="*/ 234866 w 302727"/>
                <a:gd name="connsiteY202" fmla="*/ 247301 h 405311"/>
                <a:gd name="connsiteX203" fmla="*/ 234866 w 302727"/>
                <a:gd name="connsiteY203" fmla="*/ 247301 h 405311"/>
                <a:gd name="connsiteX204" fmla="*/ 67728 w 302727"/>
                <a:gd name="connsiteY204" fmla="*/ 247301 h 405311"/>
                <a:gd name="connsiteX205" fmla="*/ 67728 w 302727"/>
                <a:gd name="connsiteY205" fmla="*/ 247301 h 405311"/>
                <a:gd name="connsiteX206" fmla="*/ 75864 w 302727"/>
                <a:gd name="connsiteY206" fmla="*/ 192470 h 405311"/>
                <a:gd name="connsiteX207" fmla="*/ 226665 w 302727"/>
                <a:gd name="connsiteY207" fmla="*/ 192470 h 405311"/>
                <a:gd name="connsiteX208" fmla="*/ 234800 w 302727"/>
                <a:gd name="connsiteY208" fmla="*/ 200606 h 405311"/>
                <a:gd name="connsiteX209" fmla="*/ 234800 w 302727"/>
                <a:gd name="connsiteY209" fmla="*/ 200606 h 405311"/>
                <a:gd name="connsiteX210" fmla="*/ 226665 w 302727"/>
                <a:gd name="connsiteY210" fmla="*/ 208807 h 405311"/>
                <a:gd name="connsiteX211" fmla="*/ 75864 w 302727"/>
                <a:gd name="connsiteY211" fmla="*/ 208807 h 405311"/>
                <a:gd name="connsiteX212" fmla="*/ 67728 w 302727"/>
                <a:gd name="connsiteY212" fmla="*/ 200606 h 405311"/>
                <a:gd name="connsiteX213" fmla="*/ 67728 w 302727"/>
                <a:gd name="connsiteY213" fmla="*/ 200606 h 405311"/>
                <a:gd name="connsiteX214" fmla="*/ 75864 w 302727"/>
                <a:gd name="connsiteY214" fmla="*/ 192470 h 405311"/>
                <a:gd name="connsiteX215" fmla="*/ 75864 w 302727"/>
                <a:gd name="connsiteY215" fmla="*/ 192470 h 405311"/>
                <a:gd name="connsiteX216" fmla="*/ 75864 w 302727"/>
                <a:gd name="connsiteY216" fmla="*/ 145841 h 405311"/>
                <a:gd name="connsiteX217" fmla="*/ 226665 w 302727"/>
                <a:gd name="connsiteY217" fmla="*/ 145841 h 405311"/>
                <a:gd name="connsiteX218" fmla="*/ 234800 w 302727"/>
                <a:gd name="connsiteY218" fmla="*/ 153976 h 405311"/>
                <a:gd name="connsiteX219" fmla="*/ 234800 w 302727"/>
                <a:gd name="connsiteY219" fmla="*/ 153976 h 405311"/>
                <a:gd name="connsiteX220" fmla="*/ 226665 w 302727"/>
                <a:gd name="connsiteY220" fmla="*/ 162178 h 405311"/>
                <a:gd name="connsiteX221" fmla="*/ 75864 w 302727"/>
                <a:gd name="connsiteY221" fmla="*/ 162178 h 405311"/>
                <a:gd name="connsiteX222" fmla="*/ 67728 w 302727"/>
                <a:gd name="connsiteY222" fmla="*/ 153976 h 405311"/>
                <a:gd name="connsiteX223" fmla="*/ 67728 w 302727"/>
                <a:gd name="connsiteY223" fmla="*/ 153976 h 405311"/>
                <a:gd name="connsiteX224" fmla="*/ 75864 w 302727"/>
                <a:gd name="connsiteY224" fmla="*/ 145841 h 405311"/>
                <a:gd name="connsiteX225" fmla="*/ 75864 w 302727"/>
                <a:gd name="connsiteY225" fmla="*/ 145841 h 405311"/>
                <a:gd name="connsiteX226" fmla="*/ 75864 w 302727"/>
                <a:gd name="connsiteY226" fmla="*/ 101923 h 405311"/>
                <a:gd name="connsiteX227" fmla="*/ 226665 w 302727"/>
                <a:gd name="connsiteY227" fmla="*/ 101923 h 405311"/>
                <a:gd name="connsiteX228" fmla="*/ 234800 w 302727"/>
                <a:gd name="connsiteY228" fmla="*/ 110125 h 405311"/>
                <a:gd name="connsiteX229" fmla="*/ 234800 w 302727"/>
                <a:gd name="connsiteY229" fmla="*/ 110125 h 405311"/>
                <a:gd name="connsiteX230" fmla="*/ 226665 w 302727"/>
                <a:gd name="connsiteY230" fmla="*/ 118260 h 405311"/>
                <a:gd name="connsiteX231" fmla="*/ 75864 w 302727"/>
                <a:gd name="connsiteY231" fmla="*/ 118260 h 405311"/>
                <a:gd name="connsiteX232" fmla="*/ 67728 w 302727"/>
                <a:gd name="connsiteY232" fmla="*/ 110125 h 405311"/>
                <a:gd name="connsiteX233" fmla="*/ 67728 w 302727"/>
                <a:gd name="connsiteY233" fmla="*/ 110125 h 405311"/>
                <a:gd name="connsiteX234" fmla="*/ 75864 w 302727"/>
                <a:gd name="connsiteY234" fmla="*/ 101923 h 405311"/>
                <a:gd name="connsiteX235" fmla="*/ 75864 w 302727"/>
                <a:gd name="connsiteY235" fmla="*/ 101923 h 405311"/>
                <a:gd name="connsiteX236" fmla="*/ 113895 w 302727"/>
                <a:gd name="connsiteY236" fmla="*/ 51854 h 405311"/>
                <a:gd name="connsiteX237" fmla="*/ 113895 w 302727"/>
                <a:gd name="connsiteY237" fmla="*/ 28837 h 405311"/>
                <a:gd name="connsiteX238" fmla="*/ 115879 w 302727"/>
                <a:gd name="connsiteY238" fmla="*/ 25001 h 405311"/>
                <a:gd name="connsiteX239" fmla="*/ 115879 w 302727"/>
                <a:gd name="connsiteY239" fmla="*/ 25001 h 405311"/>
                <a:gd name="connsiteX240" fmla="*/ 121501 w 302727"/>
                <a:gd name="connsiteY240" fmla="*/ 23149 h 405311"/>
                <a:gd name="connsiteX241" fmla="*/ 180962 w 302727"/>
                <a:gd name="connsiteY241" fmla="*/ 23149 h 405311"/>
                <a:gd name="connsiteX242" fmla="*/ 186584 w 302727"/>
                <a:gd name="connsiteY242" fmla="*/ 25001 h 405311"/>
                <a:gd name="connsiteX243" fmla="*/ 186584 w 302727"/>
                <a:gd name="connsiteY243" fmla="*/ 25001 h 405311"/>
                <a:gd name="connsiteX244" fmla="*/ 188568 w 302727"/>
                <a:gd name="connsiteY244" fmla="*/ 28837 h 405311"/>
                <a:gd name="connsiteX245" fmla="*/ 188568 w 302727"/>
                <a:gd name="connsiteY245" fmla="*/ 51854 h 405311"/>
                <a:gd name="connsiteX246" fmla="*/ 113829 w 302727"/>
                <a:gd name="connsiteY246" fmla="*/ 51854 h 40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02727" h="405311">
                  <a:moveTo>
                    <a:pt x="19842" y="405312"/>
                  </a:moveTo>
                  <a:lnTo>
                    <a:pt x="282819" y="405312"/>
                  </a:lnTo>
                  <a:cubicBezTo>
                    <a:pt x="293732" y="405312"/>
                    <a:pt x="302727" y="396383"/>
                    <a:pt x="302727" y="385403"/>
                  </a:cubicBezTo>
                  <a:lnTo>
                    <a:pt x="302727" y="35981"/>
                  </a:lnTo>
                  <a:cubicBezTo>
                    <a:pt x="302727" y="25067"/>
                    <a:pt x="293798" y="16138"/>
                    <a:pt x="282819" y="16138"/>
                  </a:cubicBezTo>
                  <a:lnTo>
                    <a:pt x="214892" y="16138"/>
                  </a:lnTo>
                  <a:lnTo>
                    <a:pt x="214892" y="51854"/>
                  </a:lnTo>
                  <a:lnTo>
                    <a:pt x="265622" y="51854"/>
                  </a:lnTo>
                  <a:lnTo>
                    <a:pt x="265622" y="369596"/>
                  </a:lnTo>
                  <a:lnTo>
                    <a:pt x="37105" y="369596"/>
                  </a:lnTo>
                  <a:lnTo>
                    <a:pt x="37105" y="51854"/>
                  </a:lnTo>
                  <a:lnTo>
                    <a:pt x="87835" y="51854"/>
                  </a:lnTo>
                  <a:lnTo>
                    <a:pt x="87835" y="16138"/>
                  </a:lnTo>
                  <a:lnTo>
                    <a:pt x="19908" y="16138"/>
                  </a:lnTo>
                  <a:cubicBezTo>
                    <a:pt x="8995" y="16138"/>
                    <a:pt x="0" y="25067"/>
                    <a:pt x="0" y="35981"/>
                  </a:cubicBezTo>
                  <a:lnTo>
                    <a:pt x="0" y="385403"/>
                  </a:lnTo>
                  <a:cubicBezTo>
                    <a:pt x="0" y="396317"/>
                    <a:pt x="8929" y="405312"/>
                    <a:pt x="19908" y="405312"/>
                  </a:cubicBezTo>
                  <a:lnTo>
                    <a:pt x="19908" y="405312"/>
                  </a:lnTo>
                  <a:close/>
                  <a:moveTo>
                    <a:pt x="192007" y="0"/>
                  </a:moveTo>
                  <a:cubicBezTo>
                    <a:pt x="196637" y="0"/>
                    <a:pt x="200738" y="1521"/>
                    <a:pt x="203780" y="3968"/>
                  </a:cubicBezTo>
                  <a:cubicBezTo>
                    <a:pt x="206558" y="6283"/>
                    <a:pt x="208344" y="9458"/>
                    <a:pt x="208344" y="12831"/>
                  </a:cubicBezTo>
                  <a:lnTo>
                    <a:pt x="208344" y="63165"/>
                  </a:lnTo>
                  <a:cubicBezTo>
                    <a:pt x="208344" y="66604"/>
                    <a:pt x="206624" y="69713"/>
                    <a:pt x="203780" y="72027"/>
                  </a:cubicBezTo>
                  <a:cubicBezTo>
                    <a:pt x="200804" y="74475"/>
                    <a:pt x="196637" y="76062"/>
                    <a:pt x="192007" y="76062"/>
                  </a:cubicBezTo>
                  <a:lnTo>
                    <a:pt x="110720" y="76062"/>
                  </a:lnTo>
                  <a:cubicBezTo>
                    <a:pt x="106090" y="76062"/>
                    <a:pt x="101989" y="74541"/>
                    <a:pt x="99013" y="72027"/>
                  </a:cubicBezTo>
                  <a:cubicBezTo>
                    <a:pt x="96169" y="69713"/>
                    <a:pt x="94449" y="66538"/>
                    <a:pt x="94449" y="63165"/>
                  </a:cubicBezTo>
                  <a:lnTo>
                    <a:pt x="94449" y="12831"/>
                  </a:lnTo>
                  <a:cubicBezTo>
                    <a:pt x="94449" y="9392"/>
                    <a:pt x="96169" y="6283"/>
                    <a:pt x="99013" y="3968"/>
                  </a:cubicBezTo>
                  <a:cubicBezTo>
                    <a:pt x="101989" y="1521"/>
                    <a:pt x="106156" y="0"/>
                    <a:pt x="110720" y="0"/>
                  </a:cubicBezTo>
                  <a:lnTo>
                    <a:pt x="192007" y="0"/>
                  </a:lnTo>
                  <a:close/>
                  <a:moveTo>
                    <a:pt x="121633" y="16469"/>
                  </a:moveTo>
                  <a:lnTo>
                    <a:pt x="181094" y="16469"/>
                  </a:lnTo>
                  <a:cubicBezTo>
                    <a:pt x="184864" y="16469"/>
                    <a:pt x="188369" y="17792"/>
                    <a:pt x="190883" y="19842"/>
                  </a:cubicBezTo>
                  <a:lnTo>
                    <a:pt x="190883" y="19842"/>
                  </a:lnTo>
                  <a:cubicBezTo>
                    <a:pt x="193595" y="22091"/>
                    <a:pt x="195314" y="25266"/>
                    <a:pt x="195314" y="28771"/>
                  </a:cubicBezTo>
                  <a:lnTo>
                    <a:pt x="195314" y="44777"/>
                  </a:lnTo>
                  <a:cubicBezTo>
                    <a:pt x="195314" y="48283"/>
                    <a:pt x="193595" y="51458"/>
                    <a:pt x="190883" y="53706"/>
                  </a:cubicBezTo>
                  <a:lnTo>
                    <a:pt x="190883" y="53706"/>
                  </a:lnTo>
                  <a:cubicBezTo>
                    <a:pt x="188369" y="55823"/>
                    <a:pt x="184864" y="57080"/>
                    <a:pt x="181094" y="57080"/>
                  </a:cubicBezTo>
                  <a:lnTo>
                    <a:pt x="121633" y="57080"/>
                  </a:lnTo>
                  <a:cubicBezTo>
                    <a:pt x="117797" y="57080"/>
                    <a:pt x="114358" y="55757"/>
                    <a:pt x="111844" y="53706"/>
                  </a:cubicBezTo>
                  <a:lnTo>
                    <a:pt x="111844" y="53706"/>
                  </a:lnTo>
                  <a:cubicBezTo>
                    <a:pt x="109133" y="51458"/>
                    <a:pt x="107413" y="48283"/>
                    <a:pt x="107413" y="44777"/>
                  </a:cubicBezTo>
                  <a:lnTo>
                    <a:pt x="107413" y="28771"/>
                  </a:lnTo>
                  <a:cubicBezTo>
                    <a:pt x="107413" y="25266"/>
                    <a:pt x="109133" y="22091"/>
                    <a:pt x="111844" y="19842"/>
                  </a:cubicBezTo>
                  <a:lnTo>
                    <a:pt x="111844" y="19842"/>
                  </a:lnTo>
                  <a:cubicBezTo>
                    <a:pt x="114358" y="17726"/>
                    <a:pt x="117863" y="16403"/>
                    <a:pt x="121633" y="16403"/>
                  </a:cubicBezTo>
                  <a:lnTo>
                    <a:pt x="121633" y="16403"/>
                  </a:lnTo>
                  <a:close/>
                  <a:moveTo>
                    <a:pt x="75930" y="285795"/>
                  </a:moveTo>
                  <a:lnTo>
                    <a:pt x="226731" y="285795"/>
                  </a:lnTo>
                  <a:cubicBezTo>
                    <a:pt x="231229" y="285795"/>
                    <a:pt x="234866" y="289499"/>
                    <a:pt x="234866" y="293997"/>
                  </a:cubicBezTo>
                  <a:lnTo>
                    <a:pt x="234866" y="293997"/>
                  </a:lnTo>
                  <a:cubicBezTo>
                    <a:pt x="234866" y="298494"/>
                    <a:pt x="231163" y="302132"/>
                    <a:pt x="226731" y="302132"/>
                  </a:cubicBezTo>
                  <a:lnTo>
                    <a:pt x="75930" y="302132"/>
                  </a:lnTo>
                  <a:cubicBezTo>
                    <a:pt x="71432" y="302132"/>
                    <a:pt x="67795" y="298494"/>
                    <a:pt x="67795" y="293997"/>
                  </a:cubicBezTo>
                  <a:lnTo>
                    <a:pt x="67795" y="293997"/>
                  </a:lnTo>
                  <a:cubicBezTo>
                    <a:pt x="67795" y="289499"/>
                    <a:pt x="71498" y="285795"/>
                    <a:pt x="75930" y="285795"/>
                  </a:cubicBezTo>
                  <a:lnTo>
                    <a:pt x="75930" y="285795"/>
                  </a:lnTo>
                  <a:close/>
                  <a:moveTo>
                    <a:pt x="226930" y="255436"/>
                  </a:moveTo>
                  <a:lnTo>
                    <a:pt x="74673" y="255436"/>
                  </a:lnTo>
                  <a:lnTo>
                    <a:pt x="74475" y="255304"/>
                  </a:lnTo>
                  <a:lnTo>
                    <a:pt x="74078" y="255304"/>
                  </a:lnTo>
                  <a:lnTo>
                    <a:pt x="73879" y="255172"/>
                  </a:lnTo>
                  <a:lnTo>
                    <a:pt x="73681" y="255172"/>
                  </a:lnTo>
                  <a:lnTo>
                    <a:pt x="73483" y="255039"/>
                  </a:lnTo>
                  <a:lnTo>
                    <a:pt x="73284" y="255039"/>
                  </a:lnTo>
                  <a:lnTo>
                    <a:pt x="73086" y="254907"/>
                  </a:lnTo>
                  <a:lnTo>
                    <a:pt x="72887" y="254907"/>
                  </a:lnTo>
                  <a:lnTo>
                    <a:pt x="72689" y="254775"/>
                  </a:lnTo>
                  <a:lnTo>
                    <a:pt x="72491" y="254775"/>
                  </a:lnTo>
                  <a:lnTo>
                    <a:pt x="72491" y="254643"/>
                  </a:lnTo>
                  <a:lnTo>
                    <a:pt x="72292" y="254643"/>
                  </a:lnTo>
                  <a:lnTo>
                    <a:pt x="72160" y="254510"/>
                  </a:lnTo>
                  <a:lnTo>
                    <a:pt x="71961" y="254510"/>
                  </a:lnTo>
                  <a:lnTo>
                    <a:pt x="71763" y="254312"/>
                  </a:lnTo>
                  <a:lnTo>
                    <a:pt x="71631" y="254312"/>
                  </a:lnTo>
                  <a:lnTo>
                    <a:pt x="71631" y="254180"/>
                  </a:lnTo>
                  <a:lnTo>
                    <a:pt x="71432" y="254180"/>
                  </a:lnTo>
                  <a:lnTo>
                    <a:pt x="71432" y="254047"/>
                  </a:lnTo>
                  <a:lnTo>
                    <a:pt x="71300" y="254047"/>
                  </a:lnTo>
                  <a:lnTo>
                    <a:pt x="71300" y="253915"/>
                  </a:lnTo>
                  <a:lnTo>
                    <a:pt x="71168" y="253915"/>
                  </a:lnTo>
                  <a:lnTo>
                    <a:pt x="71168" y="253783"/>
                  </a:lnTo>
                  <a:lnTo>
                    <a:pt x="71035" y="253650"/>
                  </a:lnTo>
                  <a:lnTo>
                    <a:pt x="71035" y="253650"/>
                  </a:lnTo>
                  <a:lnTo>
                    <a:pt x="70903" y="253518"/>
                  </a:lnTo>
                  <a:lnTo>
                    <a:pt x="70771" y="253386"/>
                  </a:lnTo>
                  <a:lnTo>
                    <a:pt x="70771" y="253386"/>
                  </a:lnTo>
                  <a:lnTo>
                    <a:pt x="70639" y="253254"/>
                  </a:lnTo>
                  <a:lnTo>
                    <a:pt x="70639" y="253254"/>
                  </a:lnTo>
                  <a:lnTo>
                    <a:pt x="70506" y="253121"/>
                  </a:lnTo>
                  <a:lnTo>
                    <a:pt x="70506" y="253121"/>
                  </a:lnTo>
                  <a:lnTo>
                    <a:pt x="70374" y="252989"/>
                  </a:lnTo>
                  <a:lnTo>
                    <a:pt x="70374" y="252989"/>
                  </a:lnTo>
                  <a:lnTo>
                    <a:pt x="70242" y="252857"/>
                  </a:lnTo>
                  <a:lnTo>
                    <a:pt x="70110" y="252725"/>
                  </a:lnTo>
                  <a:lnTo>
                    <a:pt x="69977" y="252592"/>
                  </a:lnTo>
                  <a:lnTo>
                    <a:pt x="69977" y="252592"/>
                  </a:lnTo>
                  <a:lnTo>
                    <a:pt x="69845" y="252460"/>
                  </a:lnTo>
                  <a:lnTo>
                    <a:pt x="69845" y="252460"/>
                  </a:lnTo>
                  <a:lnTo>
                    <a:pt x="69713" y="252328"/>
                  </a:lnTo>
                  <a:lnTo>
                    <a:pt x="69713" y="252328"/>
                  </a:lnTo>
                  <a:lnTo>
                    <a:pt x="69580" y="252195"/>
                  </a:lnTo>
                  <a:lnTo>
                    <a:pt x="69448" y="252063"/>
                  </a:lnTo>
                  <a:lnTo>
                    <a:pt x="69448" y="252063"/>
                  </a:lnTo>
                  <a:lnTo>
                    <a:pt x="69316" y="251865"/>
                  </a:lnTo>
                  <a:lnTo>
                    <a:pt x="69183" y="251732"/>
                  </a:lnTo>
                  <a:lnTo>
                    <a:pt x="69051" y="251600"/>
                  </a:lnTo>
                  <a:lnTo>
                    <a:pt x="69051" y="251600"/>
                  </a:lnTo>
                  <a:lnTo>
                    <a:pt x="68919" y="251402"/>
                  </a:lnTo>
                  <a:lnTo>
                    <a:pt x="68919" y="251269"/>
                  </a:lnTo>
                  <a:lnTo>
                    <a:pt x="68853" y="251269"/>
                  </a:lnTo>
                  <a:lnTo>
                    <a:pt x="68720" y="251071"/>
                  </a:lnTo>
                  <a:lnTo>
                    <a:pt x="68720" y="250873"/>
                  </a:lnTo>
                  <a:lnTo>
                    <a:pt x="68522" y="250740"/>
                  </a:lnTo>
                  <a:lnTo>
                    <a:pt x="68522" y="250740"/>
                  </a:lnTo>
                  <a:lnTo>
                    <a:pt x="68522" y="250542"/>
                  </a:lnTo>
                  <a:lnTo>
                    <a:pt x="68390" y="250343"/>
                  </a:lnTo>
                  <a:lnTo>
                    <a:pt x="68390" y="250145"/>
                  </a:lnTo>
                  <a:lnTo>
                    <a:pt x="68257" y="249947"/>
                  </a:lnTo>
                  <a:lnTo>
                    <a:pt x="68257" y="249748"/>
                  </a:lnTo>
                  <a:lnTo>
                    <a:pt x="68125" y="249550"/>
                  </a:lnTo>
                  <a:lnTo>
                    <a:pt x="68125" y="249351"/>
                  </a:lnTo>
                  <a:lnTo>
                    <a:pt x="67993" y="249153"/>
                  </a:lnTo>
                  <a:lnTo>
                    <a:pt x="67993" y="248756"/>
                  </a:lnTo>
                  <a:lnTo>
                    <a:pt x="67861" y="248558"/>
                  </a:lnTo>
                  <a:lnTo>
                    <a:pt x="67861" y="248161"/>
                  </a:lnTo>
                  <a:lnTo>
                    <a:pt x="67728" y="247962"/>
                  </a:lnTo>
                  <a:lnTo>
                    <a:pt x="67728" y="247103"/>
                  </a:lnTo>
                  <a:cubicBezTo>
                    <a:pt x="67728" y="242605"/>
                    <a:pt x="71366" y="238967"/>
                    <a:pt x="75864" y="238967"/>
                  </a:cubicBezTo>
                  <a:lnTo>
                    <a:pt x="226665" y="238967"/>
                  </a:lnTo>
                  <a:cubicBezTo>
                    <a:pt x="231163" y="238967"/>
                    <a:pt x="234800" y="242671"/>
                    <a:pt x="234800" y="247103"/>
                  </a:cubicBezTo>
                  <a:lnTo>
                    <a:pt x="234800" y="248359"/>
                  </a:lnTo>
                  <a:lnTo>
                    <a:pt x="234668" y="248558"/>
                  </a:lnTo>
                  <a:lnTo>
                    <a:pt x="234668" y="248955"/>
                  </a:lnTo>
                  <a:lnTo>
                    <a:pt x="234536" y="249153"/>
                  </a:lnTo>
                  <a:lnTo>
                    <a:pt x="234536" y="249351"/>
                  </a:lnTo>
                  <a:lnTo>
                    <a:pt x="234404" y="249550"/>
                  </a:lnTo>
                  <a:lnTo>
                    <a:pt x="234404" y="249748"/>
                  </a:lnTo>
                  <a:lnTo>
                    <a:pt x="234271" y="249947"/>
                  </a:lnTo>
                  <a:lnTo>
                    <a:pt x="234271" y="250145"/>
                  </a:lnTo>
                  <a:lnTo>
                    <a:pt x="234139" y="250343"/>
                  </a:lnTo>
                  <a:lnTo>
                    <a:pt x="234139" y="250542"/>
                  </a:lnTo>
                  <a:lnTo>
                    <a:pt x="233941" y="250740"/>
                  </a:lnTo>
                  <a:lnTo>
                    <a:pt x="233941" y="250740"/>
                  </a:lnTo>
                  <a:lnTo>
                    <a:pt x="233941" y="250939"/>
                  </a:lnTo>
                  <a:lnTo>
                    <a:pt x="233742" y="251137"/>
                  </a:lnTo>
                  <a:lnTo>
                    <a:pt x="233610" y="251269"/>
                  </a:lnTo>
                  <a:lnTo>
                    <a:pt x="233610" y="251269"/>
                  </a:lnTo>
                  <a:lnTo>
                    <a:pt x="233610" y="251468"/>
                  </a:lnTo>
                  <a:lnTo>
                    <a:pt x="233411" y="251600"/>
                  </a:lnTo>
                  <a:lnTo>
                    <a:pt x="233411" y="251600"/>
                  </a:lnTo>
                  <a:lnTo>
                    <a:pt x="233279" y="251732"/>
                  </a:lnTo>
                  <a:lnTo>
                    <a:pt x="233147" y="251865"/>
                  </a:lnTo>
                  <a:lnTo>
                    <a:pt x="233015" y="251997"/>
                  </a:lnTo>
                  <a:lnTo>
                    <a:pt x="233015" y="251997"/>
                  </a:lnTo>
                  <a:lnTo>
                    <a:pt x="232882" y="252129"/>
                  </a:lnTo>
                  <a:lnTo>
                    <a:pt x="232750" y="252262"/>
                  </a:lnTo>
                  <a:lnTo>
                    <a:pt x="232750" y="252262"/>
                  </a:lnTo>
                  <a:lnTo>
                    <a:pt x="232618" y="252394"/>
                  </a:lnTo>
                  <a:lnTo>
                    <a:pt x="232618" y="252394"/>
                  </a:lnTo>
                  <a:lnTo>
                    <a:pt x="232485" y="252526"/>
                  </a:lnTo>
                  <a:lnTo>
                    <a:pt x="232485" y="252526"/>
                  </a:lnTo>
                  <a:lnTo>
                    <a:pt x="232353" y="252658"/>
                  </a:lnTo>
                  <a:lnTo>
                    <a:pt x="232221" y="252791"/>
                  </a:lnTo>
                  <a:lnTo>
                    <a:pt x="232089" y="252923"/>
                  </a:lnTo>
                  <a:lnTo>
                    <a:pt x="232089" y="252923"/>
                  </a:lnTo>
                  <a:lnTo>
                    <a:pt x="231956" y="253055"/>
                  </a:lnTo>
                  <a:lnTo>
                    <a:pt x="231956" y="253055"/>
                  </a:lnTo>
                  <a:lnTo>
                    <a:pt x="231824" y="253188"/>
                  </a:lnTo>
                  <a:lnTo>
                    <a:pt x="231824" y="253188"/>
                  </a:lnTo>
                  <a:lnTo>
                    <a:pt x="231692" y="253320"/>
                  </a:lnTo>
                  <a:lnTo>
                    <a:pt x="231692" y="253320"/>
                  </a:lnTo>
                  <a:lnTo>
                    <a:pt x="231559" y="253452"/>
                  </a:lnTo>
                  <a:lnTo>
                    <a:pt x="231427" y="253584"/>
                  </a:lnTo>
                  <a:lnTo>
                    <a:pt x="231427" y="253584"/>
                  </a:lnTo>
                  <a:lnTo>
                    <a:pt x="231295" y="253717"/>
                  </a:lnTo>
                  <a:lnTo>
                    <a:pt x="231295" y="253717"/>
                  </a:lnTo>
                  <a:lnTo>
                    <a:pt x="231163" y="253849"/>
                  </a:lnTo>
                  <a:lnTo>
                    <a:pt x="231163" y="253849"/>
                  </a:lnTo>
                  <a:lnTo>
                    <a:pt x="231030" y="253981"/>
                  </a:lnTo>
                  <a:lnTo>
                    <a:pt x="231030" y="253981"/>
                  </a:lnTo>
                  <a:lnTo>
                    <a:pt x="230832" y="254114"/>
                  </a:lnTo>
                  <a:lnTo>
                    <a:pt x="230832" y="254114"/>
                  </a:lnTo>
                  <a:lnTo>
                    <a:pt x="230700" y="254246"/>
                  </a:lnTo>
                  <a:lnTo>
                    <a:pt x="230567" y="254378"/>
                  </a:lnTo>
                  <a:lnTo>
                    <a:pt x="230369" y="254378"/>
                  </a:lnTo>
                  <a:lnTo>
                    <a:pt x="230171" y="254576"/>
                  </a:lnTo>
                  <a:lnTo>
                    <a:pt x="229972" y="254576"/>
                  </a:lnTo>
                  <a:lnTo>
                    <a:pt x="229774" y="254709"/>
                  </a:lnTo>
                  <a:lnTo>
                    <a:pt x="229575" y="254709"/>
                  </a:lnTo>
                  <a:lnTo>
                    <a:pt x="229377" y="254841"/>
                  </a:lnTo>
                  <a:lnTo>
                    <a:pt x="229178" y="254841"/>
                  </a:lnTo>
                  <a:lnTo>
                    <a:pt x="228980" y="254973"/>
                  </a:lnTo>
                  <a:lnTo>
                    <a:pt x="228782" y="254973"/>
                  </a:lnTo>
                  <a:lnTo>
                    <a:pt x="228583" y="255106"/>
                  </a:lnTo>
                  <a:lnTo>
                    <a:pt x="228385" y="255106"/>
                  </a:lnTo>
                  <a:lnTo>
                    <a:pt x="228186" y="255238"/>
                  </a:lnTo>
                  <a:lnTo>
                    <a:pt x="227591" y="255238"/>
                  </a:lnTo>
                  <a:lnTo>
                    <a:pt x="227591" y="255370"/>
                  </a:lnTo>
                  <a:lnTo>
                    <a:pt x="226797" y="255370"/>
                  </a:lnTo>
                  <a:close/>
                  <a:moveTo>
                    <a:pt x="234866" y="247301"/>
                  </a:moveTo>
                  <a:lnTo>
                    <a:pt x="234866" y="247301"/>
                  </a:lnTo>
                  <a:close/>
                  <a:moveTo>
                    <a:pt x="67728" y="247301"/>
                  </a:moveTo>
                  <a:lnTo>
                    <a:pt x="67728" y="247301"/>
                  </a:lnTo>
                  <a:close/>
                  <a:moveTo>
                    <a:pt x="75864" y="192470"/>
                  </a:moveTo>
                  <a:lnTo>
                    <a:pt x="226665" y="192470"/>
                  </a:lnTo>
                  <a:cubicBezTo>
                    <a:pt x="231163" y="192470"/>
                    <a:pt x="234800" y="196174"/>
                    <a:pt x="234800" y="200606"/>
                  </a:cubicBezTo>
                  <a:lnTo>
                    <a:pt x="234800" y="200606"/>
                  </a:lnTo>
                  <a:cubicBezTo>
                    <a:pt x="234800" y="205103"/>
                    <a:pt x="231097" y="208807"/>
                    <a:pt x="226665" y="208807"/>
                  </a:cubicBezTo>
                  <a:lnTo>
                    <a:pt x="75864" y="208807"/>
                  </a:lnTo>
                  <a:cubicBezTo>
                    <a:pt x="71366" y="208807"/>
                    <a:pt x="67728" y="205103"/>
                    <a:pt x="67728" y="200606"/>
                  </a:cubicBezTo>
                  <a:lnTo>
                    <a:pt x="67728" y="200606"/>
                  </a:lnTo>
                  <a:cubicBezTo>
                    <a:pt x="67728" y="196108"/>
                    <a:pt x="71432" y="192470"/>
                    <a:pt x="75864" y="192470"/>
                  </a:cubicBezTo>
                  <a:lnTo>
                    <a:pt x="75864" y="192470"/>
                  </a:lnTo>
                  <a:close/>
                  <a:moveTo>
                    <a:pt x="75864" y="145841"/>
                  </a:moveTo>
                  <a:lnTo>
                    <a:pt x="226665" y="145841"/>
                  </a:lnTo>
                  <a:cubicBezTo>
                    <a:pt x="231163" y="145841"/>
                    <a:pt x="234800" y="149545"/>
                    <a:pt x="234800" y="153976"/>
                  </a:cubicBezTo>
                  <a:lnTo>
                    <a:pt x="234800" y="153976"/>
                  </a:lnTo>
                  <a:cubicBezTo>
                    <a:pt x="234800" y="158474"/>
                    <a:pt x="231097" y="162178"/>
                    <a:pt x="226665" y="162178"/>
                  </a:cubicBezTo>
                  <a:lnTo>
                    <a:pt x="75864" y="162178"/>
                  </a:lnTo>
                  <a:cubicBezTo>
                    <a:pt x="71366" y="162178"/>
                    <a:pt x="67728" y="158540"/>
                    <a:pt x="67728" y="153976"/>
                  </a:cubicBezTo>
                  <a:lnTo>
                    <a:pt x="67728" y="153976"/>
                  </a:lnTo>
                  <a:cubicBezTo>
                    <a:pt x="67728" y="149478"/>
                    <a:pt x="71432" y="145841"/>
                    <a:pt x="75864" y="145841"/>
                  </a:cubicBezTo>
                  <a:lnTo>
                    <a:pt x="75864" y="145841"/>
                  </a:lnTo>
                  <a:close/>
                  <a:moveTo>
                    <a:pt x="75864" y="101923"/>
                  </a:moveTo>
                  <a:lnTo>
                    <a:pt x="226665" y="101923"/>
                  </a:lnTo>
                  <a:cubicBezTo>
                    <a:pt x="231163" y="101923"/>
                    <a:pt x="234800" y="105627"/>
                    <a:pt x="234800" y="110125"/>
                  </a:cubicBezTo>
                  <a:lnTo>
                    <a:pt x="234800" y="110125"/>
                  </a:lnTo>
                  <a:cubicBezTo>
                    <a:pt x="234800" y="114622"/>
                    <a:pt x="231097" y="118260"/>
                    <a:pt x="226665" y="118260"/>
                  </a:cubicBezTo>
                  <a:lnTo>
                    <a:pt x="75864" y="118260"/>
                  </a:lnTo>
                  <a:cubicBezTo>
                    <a:pt x="71366" y="118260"/>
                    <a:pt x="67728" y="114556"/>
                    <a:pt x="67728" y="110125"/>
                  </a:cubicBezTo>
                  <a:lnTo>
                    <a:pt x="67728" y="110125"/>
                  </a:lnTo>
                  <a:cubicBezTo>
                    <a:pt x="67728" y="105627"/>
                    <a:pt x="71432" y="101923"/>
                    <a:pt x="75864" y="101923"/>
                  </a:cubicBezTo>
                  <a:lnTo>
                    <a:pt x="75864" y="101923"/>
                  </a:lnTo>
                  <a:close/>
                  <a:moveTo>
                    <a:pt x="113895" y="51854"/>
                  </a:moveTo>
                  <a:lnTo>
                    <a:pt x="113895" y="28837"/>
                  </a:lnTo>
                  <a:cubicBezTo>
                    <a:pt x="113895" y="27382"/>
                    <a:pt x="114688" y="26060"/>
                    <a:pt x="115879" y="25001"/>
                  </a:cubicBezTo>
                  <a:lnTo>
                    <a:pt x="115879" y="25001"/>
                  </a:lnTo>
                  <a:cubicBezTo>
                    <a:pt x="117268" y="23811"/>
                    <a:pt x="119318" y="23149"/>
                    <a:pt x="121501" y="23149"/>
                  </a:cubicBezTo>
                  <a:lnTo>
                    <a:pt x="180962" y="23149"/>
                  </a:lnTo>
                  <a:cubicBezTo>
                    <a:pt x="183144" y="23149"/>
                    <a:pt x="185129" y="23877"/>
                    <a:pt x="186584" y="25001"/>
                  </a:cubicBezTo>
                  <a:lnTo>
                    <a:pt x="186584" y="25001"/>
                  </a:lnTo>
                  <a:cubicBezTo>
                    <a:pt x="187840" y="25993"/>
                    <a:pt x="188568" y="27382"/>
                    <a:pt x="188568" y="28837"/>
                  </a:cubicBezTo>
                  <a:lnTo>
                    <a:pt x="188568" y="51854"/>
                  </a:lnTo>
                  <a:lnTo>
                    <a:pt x="113829" y="51854"/>
                  </a:lnTo>
                  <a:close/>
                </a:path>
              </a:pathLst>
            </a:custGeom>
            <a:solidFill>
              <a:schemeClr val="bg1">
                <a:lumMod val="85000"/>
              </a:schemeClr>
            </a:solidFill>
            <a:ln w="6610" cap="flat">
              <a:noFill/>
              <a:prstDash val="solid"/>
              <a:miter/>
            </a:ln>
          </p:spPr>
          <p:txBody>
            <a:bodyPr rtlCol="0" anchor="ctr"/>
            <a:lstStyle/>
            <a:p>
              <a:endParaRPr lang="en-US" sz="1013"/>
            </a:p>
          </p:txBody>
        </p:sp>
        <p:sp>
          <p:nvSpPr>
            <p:cNvPr id="98" name="Freeform: Shape 70">
              <a:extLst>
                <a:ext uri="{FF2B5EF4-FFF2-40B4-BE49-F238E27FC236}">
                  <a16:creationId xmlns:a16="http://schemas.microsoft.com/office/drawing/2014/main" id="{B82F7A1F-A994-7B9A-9208-33982A44576A}"/>
                </a:ext>
              </a:extLst>
            </p:cNvPr>
            <p:cNvSpPr/>
            <p:nvPr/>
          </p:nvSpPr>
          <p:spPr>
            <a:xfrm>
              <a:off x="2991258" y="522276"/>
              <a:ext cx="500640" cy="542905"/>
            </a:xfrm>
            <a:custGeom>
              <a:avLst/>
              <a:gdLst>
                <a:gd name="connsiteX0" fmla="*/ 267325 w 486337"/>
                <a:gd name="connsiteY0" fmla="*/ 527394 h 527394"/>
                <a:gd name="connsiteX1" fmla="*/ 215074 w 486337"/>
                <a:gd name="connsiteY1" fmla="*/ 527394 h 527394"/>
                <a:gd name="connsiteX2" fmla="*/ 215074 w 486337"/>
                <a:gd name="connsiteY2" fmla="*/ 501732 h 527394"/>
                <a:gd name="connsiteX3" fmla="*/ 267325 w 486337"/>
                <a:gd name="connsiteY3" fmla="*/ 501732 h 527394"/>
                <a:gd name="connsiteX4" fmla="*/ 267325 w 486337"/>
                <a:gd name="connsiteY4" fmla="*/ 527394 h 527394"/>
                <a:gd name="connsiteX5" fmla="*/ 267325 w 486337"/>
                <a:gd name="connsiteY5" fmla="*/ 527394 h 527394"/>
                <a:gd name="connsiteX6" fmla="*/ 242787 w 486337"/>
                <a:gd name="connsiteY6" fmla="*/ 109714 h 527394"/>
                <a:gd name="connsiteX7" fmla="*/ 383535 w 486337"/>
                <a:gd name="connsiteY7" fmla="*/ 246824 h 527394"/>
                <a:gd name="connsiteX8" fmla="*/ 331879 w 486337"/>
                <a:gd name="connsiteY8" fmla="*/ 362902 h 527394"/>
                <a:gd name="connsiteX9" fmla="*/ 290871 w 486337"/>
                <a:gd name="connsiteY9" fmla="*/ 433143 h 527394"/>
                <a:gd name="connsiteX10" fmla="*/ 194769 w 486337"/>
                <a:gd name="connsiteY10" fmla="*/ 433143 h 527394"/>
                <a:gd name="connsiteX11" fmla="*/ 153761 w 486337"/>
                <a:gd name="connsiteY11" fmla="*/ 362902 h 527394"/>
                <a:gd name="connsiteX12" fmla="*/ 104883 w 486337"/>
                <a:gd name="connsiteY12" fmla="*/ 277382 h 527394"/>
                <a:gd name="connsiteX13" fmla="*/ 242853 w 486337"/>
                <a:gd name="connsiteY13" fmla="*/ 109780 h 527394"/>
                <a:gd name="connsiteX14" fmla="*/ 242853 w 486337"/>
                <a:gd name="connsiteY14" fmla="*/ 109780 h 527394"/>
                <a:gd name="connsiteX15" fmla="*/ 282207 w 486337"/>
                <a:gd name="connsiteY15" fmla="*/ 395245 h 527394"/>
                <a:gd name="connsiteX16" fmla="*/ 292326 w 486337"/>
                <a:gd name="connsiteY16" fmla="*/ 369780 h 527394"/>
                <a:gd name="connsiteX17" fmla="*/ 343718 w 486337"/>
                <a:gd name="connsiteY17" fmla="*/ 269048 h 527394"/>
                <a:gd name="connsiteX18" fmla="*/ 242787 w 486337"/>
                <a:gd name="connsiteY18" fmla="*/ 147613 h 527394"/>
                <a:gd name="connsiteX19" fmla="*/ 141856 w 486337"/>
                <a:gd name="connsiteY19" fmla="*/ 269048 h 527394"/>
                <a:gd name="connsiteX20" fmla="*/ 193247 w 486337"/>
                <a:gd name="connsiteY20" fmla="*/ 369780 h 527394"/>
                <a:gd name="connsiteX21" fmla="*/ 203367 w 486337"/>
                <a:gd name="connsiteY21" fmla="*/ 395245 h 527394"/>
                <a:gd name="connsiteX22" fmla="*/ 218645 w 486337"/>
                <a:gd name="connsiteY22" fmla="*/ 395245 h 527394"/>
                <a:gd name="connsiteX23" fmla="*/ 216397 w 486337"/>
                <a:gd name="connsiteY23" fmla="*/ 334593 h 527394"/>
                <a:gd name="connsiteX24" fmla="*/ 195893 w 486337"/>
                <a:gd name="connsiteY24" fmla="*/ 268320 h 527394"/>
                <a:gd name="connsiteX25" fmla="*/ 195893 w 486337"/>
                <a:gd name="connsiteY25" fmla="*/ 268320 h 527394"/>
                <a:gd name="connsiteX26" fmla="*/ 209452 w 486337"/>
                <a:gd name="connsiteY26" fmla="*/ 234919 h 527394"/>
                <a:gd name="connsiteX27" fmla="*/ 209452 w 486337"/>
                <a:gd name="connsiteY27" fmla="*/ 234919 h 527394"/>
                <a:gd name="connsiteX28" fmla="*/ 239811 w 486337"/>
                <a:gd name="connsiteY28" fmla="*/ 228040 h 527394"/>
                <a:gd name="connsiteX29" fmla="*/ 271161 w 486337"/>
                <a:gd name="connsiteY29" fmla="*/ 232670 h 527394"/>
                <a:gd name="connsiteX30" fmla="*/ 289549 w 486337"/>
                <a:gd name="connsiteY30" fmla="*/ 268188 h 527394"/>
                <a:gd name="connsiteX31" fmla="*/ 289549 w 486337"/>
                <a:gd name="connsiteY31" fmla="*/ 268188 h 527394"/>
                <a:gd name="connsiteX32" fmla="*/ 268912 w 486337"/>
                <a:gd name="connsiteY32" fmla="*/ 334660 h 527394"/>
                <a:gd name="connsiteX33" fmla="*/ 266664 w 486337"/>
                <a:gd name="connsiteY33" fmla="*/ 395245 h 527394"/>
                <a:gd name="connsiteX34" fmla="*/ 282141 w 486337"/>
                <a:gd name="connsiteY34" fmla="*/ 395245 h 527394"/>
                <a:gd name="connsiteX35" fmla="*/ 235974 w 486337"/>
                <a:gd name="connsiteY35" fmla="*/ 395245 h 527394"/>
                <a:gd name="connsiteX36" fmla="*/ 249533 w 486337"/>
                <a:gd name="connsiteY36" fmla="*/ 395245 h 527394"/>
                <a:gd name="connsiteX37" fmla="*/ 251848 w 486337"/>
                <a:gd name="connsiteY37" fmla="*/ 331617 h 527394"/>
                <a:gd name="connsiteX38" fmla="*/ 271691 w 486337"/>
                <a:gd name="connsiteY38" fmla="*/ 263426 h 527394"/>
                <a:gd name="connsiteX39" fmla="*/ 259190 w 486337"/>
                <a:gd name="connsiteY39" fmla="*/ 250131 h 527394"/>
                <a:gd name="connsiteX40" fmla="*/ 243845 w 486337"/>
                <a:gd name="connsiteY40" fmla="*/ 247420 h 527394"/>
                <a:gd name="connsiteX41" fmla="*/ 228037 w 486337"/>
                <a:gd name="connsiteY41" fmla="*/ 249801 h 527394"/>
                <a:gd name="connsiteX42" fmla="*/ 212957 w 486337"/>
                <a:gd name="connsiteY42" fmla="*/ 264087 h 527394"/>
                <a:gd name="connsiteX43" fmla="*/ 233329 w 486337"/>
                <a:gd name="connsiteY43" fmla="*/ 331948 h 527394"/>
                <a:gd name="connsiteX44" fmla="*/ 235974 w 486337"/>
                <a:gd name="connsiteY44" fmla="*/ 395245 h 527394"/>
                <a:gd name="connsiteX45" fmla="*/ 235974 w 486337"/>
                <a:gd name="connsiteY45" fmla="*/ 395245 h 527394"/>
                <a:gd name="connsiteX46" fmla="*/ 291467 w 486337"/>
                <a:gd name="connsiteY46" fmla="*/ 464825 h 527394"/>
                <a:gd name="connsiteX47" fmla="*/ 194239 w 486337"/>
                <a:gd name="connsiteY47" fmla="*/ 464825 h 527394"/>
                <a:gd name="connsiteX48" fmla="*/ 194239 w 486337"/>
                <a:gd name="connsiteY48" fmla="*/ 439162 h 527394"/>
                <a:gd name="connsiteX49" fmla="*/ 291467 w 486337"/>
                <a:gd name="connsiteY49" fmla="*/ 439162 h 527394"/>
                <a:gd name="connsiteX50" fmla="*/ 291467 w 486337"/>
                <a:gd name="connsiteY50" fmla="*/ 464825 h 527394"/>
                <a:gd name="connsiteX51" fmla="*/ 291467 w 486337"/>
                <a:gd name="connsiteY51" fmla="*/ 464825 h 527394"/>
                <a:gd name="connsiteX52" fmla="*/ 56402 w 486337"/>
                <a:gd name="connsiteY52" fmla="*/ 266071 h 527394"/>
                <a:gd name="connsiteX53" fmla="*/ 13741 w 486337"/>
                <a:gd name="connsiteY53" fmla="*/ 266071 h 527394"/>
                <a:gd name="connsiteX54" fmla="*/ 13741 w 486337"/>
                <a:gd name="connsiteY54" fmla="*/ 222881 h 527394"/>
                <a:gd name="connsiteX55" fmla="*/ 56402 w 486337"/>
                <a:gd name="connsiteY55" fmla="*/ 222881 h 527394"/>
                <a:gd name="connsiteX56" fmla="*/ 56402 w 486337"/>
                <a:gd name="connsiteY56" fmla="*/ 266071 h 527394"/>
                <a:gd name="connsiteX57" fmla="*/ 56402 w 486337"/>
                <a:gd name="connsiteY57" fmla="*/ 266071 h 527394"/>
                <a:gd name="connsiteX58" fmla="*/ 282471 w 486337"/>
                <a:gd name="connsiteY58" fmla="*/ 496110 h 527394"/>
                <a:gd name="connsiteX59" fmla="*/ 199663 w 486337"/>
                <a:gd name="connsiteY59" fmla="*/ 496110 h 527394"/>
                <a:gd name="connsiteX60" fmla="*/ 199663 w 486337"/>
                <a:gd name="connsiteY60" fmla="*/ 470447 h 527394"/>
                <a:gd name="connsiteX61" fmla="*/ 282471 w 486337"/>
                <a:gd name="connsiteY61" fmla="*/ 470447 h 527394"/>
                <a:gd name="connsiteX62" fmla="*/ 282471 w 486337"/>
                <a:gd name="connsiteY62" fmla="*/ 496110 h 527394"/>
                <a:gd name="connsiteX63" fmla="*/ 282471 w 486337"/>
                <a:gd name="connsiteY63" fmla="*/ 496110 h 527394"/>
                <a:gd name="connsiteX64" fmla="*/ 359459 w 486337"/>
                <a:gd name="connsiteY64" fmla="*/ 97346 h 527394"/>
                <a:gd name="connsiteX65" fmla="*/ 390017 w 486337"/>
                <a:gd name="connsiteY65" fmla="*/ 127837 h 527394"/>
                <a:gd name="connsiteX66" fmla="*/ 421301 w 486337"/>
                <a:gd name="connsiteY66" fmla="*/ 96552 h 527394"/>
                <a:gd name="connsiteX67" fmla="*/ 390744 w 486337"/>
                <a:gd name="connsiteY67" fmla="*/ 65995 h 527394"/>
                <a:gd name="connsiteX68" fmla="*/ 359459 w 486337"/>
                <a:gd name="connsiteY68" fmla="*/ 97280 h 527394"/>
                <a:gd name="connsiteX69" fmla="*/ 359459 w 486337"/>
                <a:gd name="connsiteY69" fmla="*/ 97280 h 527394"/>
                <a:gd name="connsiteX70" fmla="*/ 429370 w 486337"/>
                <a:gd name="connsiteY70" fmla="*/ 222881 h 527394"/>
                <a:gd name="connsiteX71" fmla="*/ 472693 w 486337"/>
                <a:gd name="connsiteY71" fmla="*/ 222881 h 527394"/>
                <a:gd name="connsiteX72" fmla="*/ 472693 w 486337"/>
                <a:gd name="connsiteY72" fmla="*/ 266071 h 527394"/>
                <a:gd name="connsiteX73" fmla="*/ 429370 w 486337"/>
                <a:gd name="connsiteY73" fmla="*/ 266071 h 527394"/>
                <a:gd name="connsiteX74" fmla="*/ 429370 w 486337"/>
                <a:gd name="connsiteY74" fmla="*/ 222881 h 527394"/>
                <a:gd name="connsiteX75" fmla="*/ 429370 w 486337"/>
                <a:gd name="connsiteY75" fmla="*/ 222881 h 527394"/>
                <a:gd name="connsiteX76" fmla="*/ 95822 w 486337"/>
                <a:gd name="connsiteY76" fmla="*/ 127903 h 527394"/>
                <a:gd name="connsiteX77" fmla="*/ 126313 w 486337"/>
                <a:gd name="connsiteY77" fmla="*/ 97412 h 527394"/>
                <a:gd name="connsiteX78" fmla="*/ 126313 w 486337"/>
                <a:gd name="connsiteY78" fmla="*/ 97412 h 527394"/>
                <a:gd name="connsiteX79" fmla="*/ 95425 w 486337"/>
                <a:gd name="connsiteY79" fmla="*/ 66458 h 527394"/>
                <a:gd name="connsiteX80" fmla="*/ 95425 w 486337"/>
                <a:gd name="connsiteY80" fmla="*/ 66458 h 527394"/>
                <a:gd name="connsiteX81" fmla="*/ 64868 w 486337"/>
                <a:gd name="connsiteY81" fmla="*/ 96949 h 527394"/>
                <a:gd name="connsiteX82" fmla="*/ 64868 w 486337"/>
                <a:gd name="connsiteY82" fmla="*/ 96949 h 527394"/>
                <a:gd name="connsiteX83" fmla="*/ 95822 w 486337"/>
                <a:gd name="connsiteY83" fmla="*/ 127903 h 527394"/>
                <a:gd name="connsiteX84" fmla="*/ 95822 w 486337"/>
                <a:gd name="connsiteY84" fmla="*/ 127903 h 527394"/>
                <a:gd name="connsiteX85" fmla="*/ 221291 w 486337"/>
                <a:gd name="connsiteY85" fmla="*/ 57992 h 527394"/>
                <a:gd name="connsiteX86" fmla="*/ 221291 w 486337"/>
                <a:gd name="connsiteY86" fmla="*/ 13545 h 527394"/>
                <a:gd name="connsiteX87" fmla="*/ 264481 w 486337"/>
                <a:gd name="connsiteY87" fmla="*/ 13545 h 527394"/>
                <a:gd name="connsiteX88" fmla="*/ 264481 w 486337"/>
                <a:gd name="connsiteY88" fmla="*/ 57992 h 527394"/>
                <a:gd name="connsiteX89" fmla="*/ 221291 w 486337"/>
                <a:gd name="connsiteY89" fmla="*/ 57992 h 5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6337" h="527394">
                  <a:moveTo>
                    <a:pt x="267325" y="527394"/>
                  </a:moveTo>
                  <a:lnTo>
                    <a:pt x="215074" y="527394"/>
                  </a:lnTo>
                  <a:cubicBezTo>
                    <a:pt x="196422" y="527394"/>
                    <a:pt x="196620" y="501732"/>
                    <a:pt x="215074" y="501732"/>
                  </a:cubicBezTo>
                  <a:lnTo>
                    <a:pt x="267325" y="501732"/>
                  </a:lnTo>
                  <a:cubicBezTo>
                    <a:pt x="285911" y="501732"/>
                    <a:pt x="285845" y="527394"/>
                    <a:pt x="267325" y="527394"/>
                  </a:cubicBezTo>
                  <a:lnTo>
                    <a:pt x="267325" y="527394"/>
                  </a:lnTo>
                  <a:close/>
                  <a:moveTo>
                    <a:pt x="242787" y="109714"/>
                  </a:moveTo>
                  <a:cubicBezTo>
                    <a:pt x="319114" y="109714"/>
                    <a:pt x="383535" y="169969"/>
                    <a:pt x="383535" y="246824"/>
                  </a:cubicBezTo>
                  <a:cubicBezTo>
                    <a:pt x="383535" y="317926"/>
                    <a:pt x="350200" y="318653"/>
                    <a:pt x="331879" y="362902"/>
                  </a:cubicBezTo>
                  <a:cubicBezTo>
                    <a:pt x="323016" y="384398"/>
                    <a:pt x="322421" y="433143"/>
                    <a:pt x="290871" y="433143"/>
                  </a:cubicBezTo>
                  <a:lnTo>
                    <a:pt x="194769" y="433143"/>
                  </a:lnTo>
                  <a:cubicBezTo>
                    <a:pt x="163484" y="433143"/>
                    <a:pt x="162293" y="383604"/>
                    <a:pt x="153761" y="362902"/>
                  </a:cubicBezTo>
                  <a:cubicBezTo>
                    <a:pt x="140136" y="329831"/>
                    <a:pt x="112952" y="317728"/>
                    <a:pt x="104883" y="277382"/>
                  </a:cubicBezTo>
                  <a:cubicBezTo>
                    <a:pt x="87620" y="190935"/>
                    <a:pt x="151446" y="109780"/>
                    <a:pt x="242853" y="109780"/>
                  </a:cubicBezTo>
                  <a:lnTo>
                    <a:pt x="242853" y="109780"/>
                  </a:lnTo>
                  <a:close/>
                  <a:moveTo>
                    <a:pt x="282207" y="395245"/>
                  </a:moveTo>
                  <a:cubicBezTo>
                    <a:pt x="287697" y="387903"/>
                    <a:pt x="289813" y="379503"/>
                    <a:pt x="292326" y="369780"/>
                  </a:cubicBezTo>
                  <a:cubicBezTo>
                    <a:pt x="304563" y="321961"/>
                    <a:pt x="336575" y="305359"/>
                    <a:pt x="343718" y="269048"/>
                  </a:cubicBezTo>
                  <a:cubicBezTo>
                    <a:pt x="356417" y="204693"/>
                    <a:pt x="308531" y="147613"/>
                    <a:pt x="242787" y="147613"/>
                  </a:cubicBezTo>
                  <a:cubicBezTo>
                    <a:pt x="177043" y="147613"/>
                    <a:pt x="129355" y="205751"/>
                    <a:pt x="141856" y="269048"/>
                  </a:cubicBezTo>
                  <a:cubicBezTo>
                    <a:pt x="149131" y="305690"/>
                    <a:pt x="180680" y="320704"/>
                    <a:pt x="193247" y="369780"/>
                  </a:cubicBezTo>
                  <a:cubicBezTo>
                    <a:pt x="195761" y="379503"/>
                    <a:pt x="197877" y="387837"/>
                    <a:pt x="203367" y="395245"/>
                  </a:cubicBezTo>
                  <a:lnTo>
                    <a:pt x="218645" y="395245"/>
                  </a:lnTo>
                  <a:cubicBezTo>
                    <a:pt x="218976" y="371500"/>
                    <a:pt x="219175" y="353444"/>
                    <a:pt x="216397" y="334593"/>
                  </a:cubicBezTo>
                  <a:cubicBezTo>
                    <a:pt x="213619" y="315611"/>
                    <a:pt x="207732" y="295769"/>
                    <a:pt x="195893" y="268320"/>
                  </a:cubicBezTo>
                  <a:lnTo>
                    <a:pt x="195893" y="268320"/>
                  </a:lnTo>
                  <a:cubicBezTo>
                    <a:pt x="188287" y="252843"/>
                    <a:pt x="195761" y="241599"/>
                    <a:pt x="209452" y="234919"/>
                  </a:cubicBezTo>
                  <a:lnTo>
                    <a:pt x="209452" y="234919"/>
                  </a:lnTo>
                  <a:cubicBezTo>
                    <a:pt x="217918" y="230752"/>
                    <a:pt x="228765" y="228437"/>
                    <a:pt x="239811" y="228040"/>
                  </a:cubicBezTo>
                  <a:cubicBezTo>
                    <a:pt x="250790" y="227644"/>
                    <a:pt x="262034" y="229165"/>
                    <a:pt x="271161" y="232670"/>
                  </a:cubicBezTo>
                  <a:cubicBezTo>
                    <a:pt x="286771" y="238623"/>
                    <a:pt x="296427" y="250330"/>
                    <a:pt x="289549" y="268188"/>
                  </a:cubicBezTo>
                  <a:lnTo>
                    <a:pt x="289549" y="268188"/>
                  </a:lnTo>
                  <a:cubicBezTo>
                    <a:pt x="277643" y="295769"/>
                    <a:pt x="271757" y="315611"/>
                    <a:pt x="268912" y="334660"/>
                  </a:cubicBezTo>
                  <a:cubicBezTo>
                    <a:pt x="266135" y="353444"/>
                    <a:pt x="266333" y="371500"/>
                    <a:pt x="266664" y="395245"/>
                  </a:cubicBezTo>
                  <a:lnTo>
                    <a:pt x="282141" y="395245"/>
                  </a:lnTo>
                  <a:close/>
                  <a:moveTo>
                    <a:pt x="235974" y="395245"/>
                  </a:moveTo>
                  <a:lnTo>
                    <a:pt x="249533" y="395245"/>
                  </a:lnTo>
                  <a:cubicBezTo>
                    <a:pt x="249203" y="371169"/>
                    <a:pt x="249136" y="351724"/>
                    <a:pt x="251848" y="331617"/>
                  </a:cubicBezTo>
                  <a:cubicBezTo>
                    <a:pt x="254626" y="311312"/>
                    <a:pt x="260380" y="290345"/>
                    <a:pt x="271691" y="263426"/>
                  </a:cubicBezTo>
                  <a:cubicBezTo>
                    <a:pt x="270897" y="257142"/>
                    <a:pt x="265936" y="252645"/>
                    <a:pt x="259190" y="250131"/>
                  </a:cubicBezTo>
                  <a:cubicBezTo>
                    <a:pt x="254626" y="248412"/>
                    <a:pt x="249269" y="247486"/>
                    <a:pt x="243845" y="247420"/>
                  </a:cubicBezTo>
                  <a:cubicBezTo>
                    <a:pt x="238422" y="247420"/>
                    <a:pt x="232932" y="248213"/>
                    <a:pt x="228037" y="249801"/>
                  </a:cubicBezTo>
                  <a:cubicBezTo>
                    <a:pt x="220167" y="252446"/>
                    <a:pt x="214082" y="257209"/>
                    <a:pt x="212957" y="264087"/>
                  </a:cubicBezTo>
                  <a:cubicBezTo>
                    <a:pt x="224466" y="291271"/>
                    <a:pt x="230352" y="311973"/>
                    <a:pt x="233329" y="331948"/>
                  </a:cubicBezTo>
                  <a:cubicBezTo>
                    <a:pt x="236239" y="351790"/>
                    <a:pt x="236305" y="370971"/>
                    <a:pt x="235974" y="395245"/>
                  </a:cubicBezTo>
                  <a:lnTo>
                    <a:pt x="235974" y="395245"/>
                  </a:lnTo>
                  <a:close/>
                  <a:moveTo>
                    <a:pt x="291467" y="464825"/>
                  </a:moveTo>
                  <a:lnTo>
                    <a:pt x="194239" y="464825"/>
                  </a:lnTo>
                  <a:cubicBezTo>
                    <a:pt x="178895" y="464825"/>
                    <a:pt x="178895" y="439162"/>
                    <a:pt x="194239" y="439162"/>
                  </a:cubicBezTo>
                  <a:lnTo>
                    <a:pt x="291467" y="439162"/>
                  </a:lnTo>
                  <a:cubicBezTo>
                    <a:pt x="306811" y="439162"/>
                    <a:pt x="306811" y="464825"/>
                    <a:pt x="291467" y="464825"/>
                  </a:cubicBezTo>
                  <a:lnTo>
                    <a:pt x="291467" y="464825"/>
                  </a:lnTo>
                  <a:close/>
                  <a:moveTo>
                    <a:pt x="56402" y="266071"/>
                  </a:moveTo>
                  <a:lnTo>
                    <a:pt x="13741" y="266071"/>
                  </a:lnTo>
                  <a:cubicBezTo>
                    <a:pt x="-4580" y="266071"/>
                    <a:pt x="-4580" y="222881"/>
                    <a:pt x="13741" y="222881"/>
                  </a:cubicBezTo>
                  <a:lnTo>
                    <a:pt x="56402" y="222881"/>
                  </a:lnTo>
                  <a:cubicBezTo>
                    <a:pt x="75120" y="222881"/>
                    <a:pt x="74061" y="266071"/>
                    <a:pt x="56402" y="266071"/>
                  </a:cubicBezTo>
                  <a:lnTo>
                    <a:pt x="56402" y="266071"/>
                  </a:lnTo>
                  <a:close/>
                  <a:moveTo>
                    <a:pt x="282471" y="496110"/>
                  </a:moveTo>
                  <a:lnTo>
                    <a:pt x="199663" y="496110"/>
                  </a:lnTo>
                  <a:cubicBezTo>
                    <a:pt x="184384" y="496110"/>
                    <a:pt x="184318" y="470447"/>
                    <a:pt x="199663" y="470447"/>
                  </a:cubicBezTo>
                  <a:lnTo>
                    <a:pt x="282471" y="470447"/>
                  </a:lnTo>
                  <a:cubicBezTo>
                    <a:pt x="297816" y="470447"/>
                    <a:pt x="297750" y="496110"/>
                    <a:pt x="282471" y="496110"/>
                  </a:cubicBezTo>
                  <a:lnTo>
                    <a:pt x="282471" y="496110"/>
                  </a:lnTo>
                  <a:close/>
                  <a:moveTo>
                    <a:pt x="359459" y="97346"/>
                  </a:moveTo>
                  <a:cubicBezTo>
                    <a:pt x="346165" y="110772"/>
                    <a:pt x="377781" y="140073"/>
                    <a:pt x="390017" y="127837"/>
                  </a:cubicBezTo>
                  <a:lnTo>
                    <a:pt x="421301" y="96552"/>
                  </a:lnTo>
                  <a:cubicBezTo>
                    <a:pt x="434066" y="83787"/>
                    <a:pt x="403509" y="53230"/>
                    <a:pt x="390744" y="65995"/>
                  </a:cubicBezTo>
                  <a:lnTo>
                    <a:pt x="359459" y="97280"/>
                  </a:lnTo>
                  <a:lnTo>
                    <a:pt x="359459" y="97280"/>
                  </a:lnTo>
                  <a:close/>
                  <a:moveTo>
                    <a:pt x="429370" y="222881"/>
                  </a:moveTo>
                  <a:lnTo>
                    <a:pt x="472693" y="222881"/>
                  </a:lnTo>
                  <a:cubicBezTo>
                    <a:pt x="491411" y="222881"/>
                    <a:pt x="490352" y="266071"/>
                    <a:pt x="472693" y="266071"/>
                  </a:cubicBezTo>
                  <a:lnTo>
                    <a:pt x="429370" y="266071"/>
                  </a:lnTo>
                  <a:cubicBezTo>
                    <a:pt x="411579" y="266071"/>
                    <a:pt x="410917" y="222881"/>
                    <a:pt x="429370" y="222881"/>
                  </a:cubicBezTo>
                  <a:lnTo>
                    <a:pt x="429370" y="222881"/>
                  </a:lnTo>
                  <a:close/>
                  <a:moveTo>
                    <a:pt x="95822" y="127903"/>
                  </a:moveTo>
                  <a:cubicBezTo>
                    <a:pt x="108653" y="140668"/>
                    <a:pt x="139012" y="110111"/>
                    <a:pt x="126313" y="97412"/>
                  </a:cubicBezTo>
                  <a:lnTo>
                    <a:pt x="126313" y="97412"/>
                  </a:lnTo>
                  <a:lnTo>
                    <a:pt x="95425" y="66458"/>
                  </a:lnTo>
                  <a:lnTo>
                    <a:pt x="95425" y="66458"/>
                  </a:lnTo>
                  <a:cubicBezTo>
                    <a:pt x="83056" y="54024"/>
                    <a:pt x="51706" y="83655"/>
                    <a:pt x="64868" y="96949"/>
                  </a:cubicBezTo>
                  <a:lnTo>
                    <a:pt x="64868" y="96949"/>
                  </a:lnTo>
                  <a:lnTo>
                    <a:pt x="95822" y="127903"/>
                  </a:lnTo>
                  <a:lnTo>
                    <a:pt x="95822" y="127903"/>
                  </a:lnTo>
                  <a:close/>
                  <a:moveTo>
                    <a:pt x="221291" y="57992"/>
                  </a:moveTo>
                  <a:lnTo>
                    <a:pt x="221291" y="13545"/>
                  </a:lnTo>
                  <a:cubicBezTo>
                    <a:pt x="221291" y="-3982"/>
                    <a:pt x="264481" y="-5040"/>
                    <a:pt x="264481" y="13545"/>
                  </a:cubicBezTo>
                  <a:lnTo>
                    <a:pt x="264481" y="57992"/>
                  </a:lnTo>
                  <a:cubicBezTo>
                    <a:pt x="264481" y="75652"/>
                    <a:pt x="221291" y="76710"/>
                    <a:pt x="221291" y="57992"/>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99" name="Freeform: Shape 71">
              <a:extLst>
                <a:ext uri="{FF2B5EF4-FFF2-40B4-BE49-F238E27FC236}">
                  <a16:creationId xmlns:a16="http://schemas.microsoft.com/office/drawing/2014/main" id="{2A9D15F0-8E75-3C90-18B2-9FECDCD75E6C}"/>
                </a:ext>
              </a:extLst>
            </p:cNvPr>
            <p:cNvSpPr/>
            <p:nvPr/>
          </p:nvSpPr>
          <p:spPr>
            <a:xfrm>
              <a:off x="4380974" y="411436"/>
              <a:ext cx="282285" cy="279494"/>
            </a:xfrm>
            <a:custGeom>
              <a:avLst/>
              <a:gdLst>
                <a:gd name="connsiteX0" fmla="*/ 170379 w 274220"/>
                <a:gd name="connsiteY0" fmla="*/ 216479 h 271508"/>
                <a:gd name="connsiteX1" fmla="*/ 170379 w 274220"/>
                <a:gd name="connsiteY1" fmla="*/ 81552 h 271508"/>
                <a:gd name="connsiteX2" fmla="*/ 149214 w 274220"/>
                <a:gd name="connsiteY2" fmla="*/ 60453 h 271508"/>
                <a:gd name="connsiteX3" fmla="*/ 124940 w 274220"/>
                <a:gd name="connsiteY3" fmla="*/ 60453 h 271508"/>
                <a:gd name="connsiteX4" fmla="*/ 103775 w 274220"/>
                <a:gd name="connsiteY4" fmla="*/ 81552 h 271508"/>
                <a:gd name="connsiteX5" fmla="*/ 103775 w 274220"/>
                <a:gd name="connsiteY5" fmla="*/ 216479 h 271508"/>
                <a:gd name="connsiteX6" fmla="*/ 124940 w 274220"/>
                <a:gd name="connsiteY6" fmla="*/ 237644 h 271508"/>
                <a:gd name="connsiteX7" fmla="*/ 149214 w 274220"/>
                <a:gd name="connsiteY7" fmla="*/ 237644 h 271508"/>
                <a:gd name="connsiteX8" fmla="*/ 170379 w 274220"/>
                <a:gd name="connsiteY8" fmla="*/ 216479 h 271508"/>
                <a:gd name="connsiteX9" fmla="*/ 170379 w 274220"/>
                <a:gd name="connsiteY9" fmla="*/ 216479 h 271508"/>
                <a:gd name="connsiteX10" fmla="*/ 57807 w 274220"/>
                <a:gd name="connsiteY10" fmla="*/ 237644 h 271508"/>
                <a:gd name="connsiteX11" fmla="*/ 33534 w 274220"/>
                <a:gd name="connsiteY11" fmla="*/ 237644 h 271508"/>
                <a:gd name="connsiteX12" fmla="*/ 12368 w 274220"/>
                <a:gd name="connsiteY12" fmla="*/ 216479 h 271508"/>
                <a:gd name="connsiteX13" fmla="*/ 12368 w 274220"/>
                <a:gd name="connsiteY13" fmla="*/ 152719 h 271508"/>
                <a:gd name="connsiteX14" fmla="*/ 33534 w 274220"/>
                <a:gd name="connsiteY14" fmla="*/ 131621 h 271508"/>
                <a:gd name="connsiteX15" fmla="*/ 57807 w 274220"/>
                <a:gd name="connsiteY15" fmla="*/ 131621 h 271508"/>
                <a:gd name="connsiteX16" fmla="*/ 78972 w 274220"/>
                <a:gd name="connsiteY16" fmla="*/ 152719 h 271508"/>
                <a:gd name="connsiteX17" fmla="*/ 78972 w 274220"/>
                <a:gd name="connsiteY17" fmla="*/ 216479 h 271508"/>
                <a:gd name="connsiteX18" fmla="*/ 57807 w 274220"/>
                <a:gd name="connsiteY18" fmla="*/ 237644 h 271508"/>
                <a:gd name="connsiteX19" fmla="*/ 57807 w 274220"/>
                <a:gd name="connsiteY19" fmla="*/ 237644 h 271508"/>
                <a:gd name="connsiteX20" fmla="*/ 240687 w 274220"/>
                <a:gd name="connsiteY20" fmla="*/ 237644 h 271508"/>
                <a:gd name="connsiteX21" fmla="*/ 216413 w 274220"/>
                <a:gd name="connsiteY21" fmla="*/ 237644 h 271508"/>
                <a:gd name="connsiteX22" fmla="*/ 195248 w 274220"/>
                <a:gd name="connsiteY22" fmla="*/ 216479 h 271508"/>
                <a:gd name="connsiteX23" fmla="*/ 195248 w 274220"/>
                <a:gd name="connsiteY23" fmla="*/ 21165 h 271508"/>
                <a:gd name="connsiteX24" fmla="*/ 216413 w 274220"/>
                <a:gd name="connsiteY24" fmla="*/ 0 h 271508"/>
                <a:gd name="connsiteX25" fmla="*/ 240687 w 274220"/>
                <a:gd name="connsiteY25" fmla="*/ 0 h 271508"/>
                <a:gd name="connsiteX26" fmla="*/ 261852 w 274220"/>
                <a:gd name="connsiteY26" fmla="*/ 21165 h 271508"/>
                <a:gd name="connsiteX27" fmla="*/ 261852 w 274220"/>
                <a:gd name="connsiteY27" fmla="*/ 216479 h 271508"/>
                <a:gd name="connsiteX28" fmla="*/ 240687 w 274220"/>
                <a:gd name="connsiteY28" fmla="*/ 237644 h 271508"/>
                <a:gd name="connsiteX29" fmla="*/ 240687 w 274220"/>
                <a:gd name="connsiteY29" fmla="*/ 237644 h 271508"/>
                <a:gd name="connsiteX30" fmla="*/ 0 w 274220"/>
                <a:gd name="connsiteY30" fmla="*/ 268268 h 271508"/>
                <a:gd name="connsiteX31" fmla="*/ 0 w 274220"/>
                <a:gd name="connsiteY31" fmla="*/ 255502 h 271508"/>
                <a:gd name="connsiteX32" fmla="*/ 3241 w 274220"/>
                <a:gd name="connsiteY32" fmla="*/ 252262 h 271508"/>
                <a:gd name="connsiteX33" fmla="*/ 270979 w 274220"/>
                <a:gd name="connsiteY33" fmla="*/ 252262 h 271508"/>
                <a:gd name="connsiteX34" fmla="*/ 274220 w 274220"/>
                <a:gd name="connsiteY34" fmla="*/ 255502 h 271508"/>
                <a:gd name="connsiteX35" fmla="*/ 274220 w 274220"/>
                <a:gd name="connsiteY35" fmla="*/ 268268 h 271508"/>
                <a:gd name="connsiteX36" fmla="*/ 270979 w 274220"/>
                <a:gd name="connsiteY36" fmla="*/ 271509 h 271508"/>
                <a:gd name="connsiteX37" fmla="*/ 3241 w 274220"/>
                <a:gd name="connsiteY37" fmla="*/ 271509 h 271508"/>
                <a:gd name="connsiteX38" fmla="*/ 0 w 274220"/>
                <a:gd name="connsiteY38" fmla="*/ 268268 h 27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4220" h="271508">
                  <a:moveTo>
                    <a:pt x="170379" y="216479"/>
                  </a:moveTo>
                  <a:lnTo>
                    <a:pt x="170379" y="81552"/>
                  </a:lnTo>
                  <a:cubicBezTo>
                    <a:pt x="170379" y="69911"/>
                    <a:pt x="160921" y="60453"/>
                    <a:pt x="149214" y="60453"/>
                  </a:cubicBezTo>
                  <a:lnTo>
                    <a:pt x="124940" y="60453"/>
                  </a:lnTo>
                  <a:cubicBezTo>
                    <a:pt x="113299" y="60453"/>
                    <a:pt x="103775" y="69911"/>
                    <a:pt x="103775" y="81552"/>
                  </a:cubicBezTo>
                  <a:lnTo>
                    <a:pt x="103775" y="216479"/>
                  </a:lnTo>
                  <a:cubicBezTo>
                    <a:pt x="103775" y="228120"/>
                    <a:pt x="113299" y="237644"/>
                    <a:pt x="124940" y="237644"/>
                  </a:cubicBezTo>
                  <a:lnTo>
                    <a:pt x="149214" y="237644"/>
                  </a:lnTo>
                  <a:cubicBezTo>
                    <a:pt x="160855" y="237644"/>
                    <a:pt x="170379" y="228186"/>
                    <a:pt x="170379" y="216479"/>
                  </a:cubicBezTo>
                  <a:lnTo>
                    <a:pt x="170379" y="216479"/>
                  </a:lnTo>
                  <a:close/>
                  <a:moveTo>
                    <a:pt x="57807" y="237644"/>
                  </a:moveTo>
                  <a:lnTo>
                    <a:pt x="33534" y="237644"/>
                  </a:lnTo>
                  <a:cubicBezTo>
                    <a:pt x="21893" y="237644"/>
                    <a:pt x="12368" y="228186"/>
                    <a:pt x="12368" y="216479"/>
                  </a:cubicBezTo>
                  <a:lnTo>
                    <a:pt x="12368" y="152719"/>
                  </a:lnTo>
                  <a:cubicBezTo>
                    <a:pt x="12368" y="141079"/>
                    <a:pt x="21893" y="131621"/>
                    <a:pt x="33534" y="131621"/>
                  </a:cubicBezTo>
                  <a:lnTo>
                    <a:pt x="57807" y="131621"/>
                  </a:lnTo>
                  <a:cubicBezTo>
                    <a:pt x="69448" y="131621"/>
                    <a:pt x="78972" y="141079"/>
                    <a:pt x="78972" y="152719"/>
                  </a:cubicBezTo>
                  <a:lnTo>
                    <a:pt x="78972" y="216479"/>
                  </a:lnTo>
                  <a:cubicBezTo>
                    <a:pt x="78972" y="228120"/>
                    <a:pt x="69514" y="237644"/>
                    <a:pt x="57807" y="237644"/>
                  </a:cubicBezTo>
                  <a:lnTo>
                    <a:pt x="57807" y="237644"/>
                  </a:lnTo>
                  <a:close/>
                  <a:moveTo>
                    <a:pt x="240687" y="237644"/>
                  </a:moveTo>
                  <a:lnTo>
                    <a:pt x="216413" y="237644"/>
                  </a:lnTo>
                  <a:cubicBezTo>
                    <a:pt x="204772" y="237644"/>
                    <a:pt x="195248" y="228186"/>
                    <a:pt x="195248" y="216479"/>
                  </a:cubicBezTo>
                  <a:lnTo>
                    <a:pt x="195248" y="21165"/>
                  </a:lnTo>
                  <a:cubicBezTo>
                    <a:pt x="195248" y="9524"/>
                    <a:pt x="204772" y="0"/>
                    <a:pt x="216413" y="0"/>
                  </a:cubicBezTo>
                  <a:lnTo>
                    <a:pt x="240687" y="0"/>
                  </a:lnTo>
                  <a:cubicBezTo>
                    <a:pt x="252328" y="0"/>
                    <a:pt x="261852" y="9524"/>
                    <a:pt x="261852" y="21165"/>
                  </a:cubicBezTo>
                  <a:lnTo>
                    <a:pt x="261852" y="216479"/>
                  </a:lnTo>
                  <a:cubicBezTo>
                    <a:pt x="261852" y="228120"/>
                    <a:pt x="252328" y="237644"/>
                    <a:pt x="240687" y="237644"/>
                  </a:cubicBezTo>
                  <a:lnTo>
                    <a:pt x="240687" y="237644"/>
                  </a:lnTo>
                  <a:close/>
                  <a:moveTo>
                    <a:pt x="0" y="268268"/>
                  </a:moveTo>
                  <a:lnTo>
                    <a:pt x="0" y="255502"/>
                  </a:lnTo>
                  <a:cubicBezTo>
                    <a:pt x="0" y="253717"/>
                    <a:pt x="1455" y="252262"/>
                    <a:pt x="3241" y="252262"/>
                  </a:cubicBezTo>
                  <a:lnTo>
                    <a:pt x="270979" y="252262"/>
                  </a:lnTo>
                  <a:cubicBezTo>
                    <a:pt x="272765" y="252262"/>
                    <a:pt x="274220" y="253717"/>
                    <a:pt x="274220" y="255502"/>
                  </a:cubicBezTo>
                  <a:lnTo>
                    <a:pt x="274220" y="268268"/>
                  </a:lnTo>
                  <a:cubicBezTo>
                    <a:pt x="274220" y="270054"/>
                    <a:pt x="272765" y="271509"/>
                    <a:pt x="270979" y="271509"/>
                  </a:cubicBezTo>
                  <a:lnTo>
                    <a:pt x="3241" y="271509"/>
                  </a:lnTo>
                  <a:cubicBezTo>
                    <a:pt x="1455" y="271509"/>
                    <a:pt x="0" y="270054"/>
                    <a:pt x="0" y="268268"/>
                  </a:cubicBezTo>
                  <a:close/>
                </a:path>
              </a:pathLst>
            </a:custGeom>
            <a:solidFill>
              <a:schemeClr val="bg1">
                <a:lumMod val="85000"/>
              </a:schemeClr>
            </a:solidFill>
            <a:ln w="6610" cap="flat">
              <a:noFill/>
              <a:prstDash val="solid"/>
              <a:miter/>
            </a:ln>
          </p:spPr>
          <p:txBody>
            <a:bodyPr rtlCol="0" anchor="ctr"/>
            <a:lstStyle/>
            <a:p>
              <a:endParaRPr lang="en-US" sz="1013"/>
            </a:p>
          </p:txBody>
        </p:sp>
        <p:sp>
          <p:nvSpPr>
            <p:cNvPr id="100" name="Freeform: Shape 74">
              <a:extLst>
                <a:ext uri="{FF2B5EF4-FFF2-40B4-BE49-F238E27FC236}">
                  <a16:creationId xmlns:a16="http://schemas.microsoft.com/office/drawing/2014/main" id="{B3BB28C3-FB52-5656-F242-469645C3E186}"/>
                </a:ext>
              </a:extLst>
            </p:cNvPr>
            <p:cNvSpPr/>
            <p:nvPr/>
          </p:nvSpPr>
          <p:spPr>
            <a:xfrm>
              <a:off x="3838769" y="59550"/>
              <a:ext cx="182870" cy="182809"/>
            </a:xfrm>
            <a:custGeom>
              <a:avLst/>
              <a:gdLst>
                <a:gd name="connsiteX0" fmla="*/ 144320 w 177646"/>
                <a:gd name="connsiteY0" fmla="*/ 2572 h 177586"/>
                <a:gd name="connsiteX1" fmla="*/ 161847 w 177646"/>
                <a:gd name="connsiteY1" fmla="*/ 15734 h 177586"/>
                <a:gd name="connsiteX2" fmla="*/ 162111 w 177646"/>
                <a:gd name="connsiteY2" fmla="*/ 15998 h 177586"/>
                <a:gd name="connsiteX3" fmla="*/ 175009 w 177646"/>
                <a:gd name="connsiteY3" fmla="*/ 33195 h 177586"/>
                <a:gd name="connsiteX4" fmla="*/ 177456 w 177646"/>
                <a:gd name="connsiteY4" fmla="*/ 45960 h 177586"/>
                <a:gd name="connsiteX5" fmla="*/ 171636 w 177646"/>
                <a:gd name="connsiteY5" fmla="*/ 57601 h 177586"/>
                <a:gd name="connsiteX6" fmla="*/ 171636 w 177646"/>
                <a:gd name="connsiteY6" fmla="*/ 57601 h 177586"/>
                <a:gd name="connsiteX7" fmla="*/ 71035 w 177646"/>
                <a:gd name="connsiteY7" fmla="*/ 158268 h 177586"/>
                <a:gd name="connsiteX8" fmla="*/ 68588 w 177646"/>
                <a:gd name="connsiteY8" fmla="*/ 159656 h 177586"/>
                <a:gd name="connsiteX9" fmla="*/ 6614 w 177646"/>
                <a:gd name="connsiteY9" fmla="*/ 177382 h 177586"/>
                <a:gd name="connsiteX10" fmla="*/ 198 w 177646"/>
                <a:gd name="connsiteY10" fmla="*/ 173811 h 177586"/>
                <a:gd name="connsiteX11" fmla="*/ 198 w 177646"/>
                <a:gd name="connsiteY11" fmla="*/ 170967 h 177586"/>
                <a:gd name="connsiteX12" fmla="*/ 17924 w 177646"/>
                <a:gd name="connsiteY12" fmla="*/ 108993 h 177586"/>
                <a:gd name="connsiteX13" fmla="*/ 19379 w 177646"/>
                <a:gd name="connsiteY13" fmla="*/ 106545 h 177586"/>
                <a:gd name="connsiteX14" fmla="*/ 119914 w 177646"/>
                <a:gd name="connsiteY14" fmla="*/ 6011 h 177586"/>
                <a:gd name="connsiteX15" fmla="*/ 131554 w 177646"/>
                <a:gd name="connsiteY15" fmla="*/ 191 h 177586"/>
                <a:gd name="connsiteX16" fmla="*/ 144320 w 177646"/>
                <a:gd name="connsiteY16" fmla="*/ 2638 h 177586"/>
                <a:gd name="connsiteX17" fmla="*/ 144320 w 177646"/>
                <a:gd name="connsiteY17" fmla="*/ 2638 h 177586"/>
                <a:gd name="connsiteX18" fmla="*/ 19842 w 177646"/>
                <a:gd name="connsiteY18" fmla="*/ 139880 h 177586"/>
                <a:gd name="connsiteX19" fmla="*/ 38230 w 177646"/>
                <a:gd name="connsiteY19" fmla="*/ 157540 h 177586"/>
                <a:gd name="connsiteX20" fmla="*/ 61180 w 177646"/>
                <a:gd name="connsiteY20" fmla="*/ 150992 h 177586"/>
                <a:gd name="connsiteX21" fmla="*/ 57344 w 177646"/>
                <a:gd name="connsiteY21" fmla="*/ 134854 h 177586"/>
                <a:gd name="connsiteX22" fmla="*/ 37833 w 177646"/>
                <a:gd name="connsiteY22" fmla="*/ 136640 h 177586"/>
                <a:gd name="connsiteX23" fmla="*/ 37039 w 177646"/>
                <a:gd name="connsiteY23" fmla="*/ 136640 h 177586"/>
                <a:gd name="connsiteX24" fmla="*/ 31748 w 177646"/>
                <a:gd name="connsiteY24" fmla="*/ 134325 h 177586"/>
                <a:gd name="connsiteX25" fmla="*/ 24737 w 177646"/>
                <a:gd name="connsiteY25" fmla="*/ 122948 h 177586"/>
                <a:gd name="connsiteX26" fmla="*/ 19842 w 177646"/>
                <a:gd name="connsiteY26" fmla="*/ 139880 h 177586"/>
                <a:gd name="connsiteX27" fmla="*/ 19842 w 177646"/>
                <a:gd name="connsiteY27" fmla="*/ 139880 h 177586"/>
                <a:gd name="connsiteX28" fmla="*/ 167138 w 177646"/>
                <a:gd name="connsiteY28" fmla="*/ 41661 h 177586"/>
                <a:gd name="connsiteX29" fmla="*/ 70109 w 177646"/>
                <a:gd name="connsiteY29" fmla="*/ 138690 h 177586"/>
                <a:gd name="connsiteX30" fmla="*/ 70837 w 177646"/>
                <a:gd name="connsiteY30" fmla="*/ 143717 h 177586"/>
                <a:gd name="connsiteX31" fmla="*/ 164228 w 177646"/>
                <a:gd name="connsiteY31" fmla="*/ 50325 h 177586"/>
                <a:gd name="connsiteX32" fmla="*/ 164228 w 177646"/>
                <a:gd name="connsiteY32" fmla="*/ 50325 h 177586"/>
                <a:gd name="connsiteX33" fmla="*/ 167138 w 177646"/>
                <a:gd name="connsiteY33" fmla="*/ 44571 h 177586"/>
                <a:gd name="connsiteX34" fmla="*/ 167138 w 177646"/>
                <a:gd name="connsiteY34" fmla="*/ 41661 h 177586"/>
                <a:gd name="connsiteX35" fmla="*/ 167138 w 177646"/>
                <a:gd name="connsiteY35" fmla="*/ 41661 h 177586"/>
                <a:gd name="connsiteX36" fmla="*/ 36179 w 177646"/>
                <a:gd name="connsiteY36" fmla="*/ 121890 h 177586"/>
                <a:gd name="connsiteX37" fmla="*/ 143790 w 177646"/>
                <a:gd name="connsiteY37" fmla="*/ 14279 h 177586"/>
                <a:gd name="connsiteX38" fmla="*/ 139293 w 177646"/>
                <a:gd name="connsiteY38" fmla="*/ 11567 h 177586"/>
                <a:gd name="connsiteX39" fmla="*/ 132943 w 177646"/>
                <a:gd name="connsiteY39" fmla="*/ 10310 h 177586"/>
                <a:gd name="connsiteX40" fmla="*/ 127189 w 177646"/>
                <a:gd name="connsiteY40" fmla="*/ 13220 h 177586"/>
                <a:gd name="connsiteX41" fmla="*/ 29433 w 177646"/>
                <a:gd name="connsiteY41" fmla="*/ 110977 h 177586"/>
                <a:gd name="connsiteX42" fmla="*/ 36113 w 177646"/>
                <a:gd name="connsiteY42" fmla="*/ 121890 h 17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646" h="177586">
                  <a:moveTo>
                    <a:pt x="144320" y="2572"/>
                  </a:moveTo>
                  <a:cubicBezTo>
                    <a:pt x="150934" y="6276"/>
                    <a:pt x="156754" y="10641"/>
                    <a:pt x="161847" y="15734"/>
                  </a:cubicBezTo>
                  <a:lnTo>
                    <a:pt x="162111" y="15998"/>
                  </a:lnTo>
                  <a:cubicBezTo>
                    <a:pt x="167072" y="21025"/>
                    <a:pt x="171371" y="26779"/>
                    <a:pt x="175009" y="33195"/>
                  </a:cubicBezTo>
                  <a:cubicBezTo>
                    <a:pt x="177258" y="37230"/>
                    <a:pt x="178051" y="41661"/>
                    <a:pt x="177456" y="45960"/>
                  </a:cubicBezTo>
                  <a:cubicBezTo>
                    <a:pt x="176861" y="50259"/>
                    <a:pt x="174877" y="54294"/>
                    <a:pt x="171636" y="57601"/>
                  </a:cubicBezTo>
                  <a:lnTo>
                    <a:pt x="171636" y="57601"/>
                  </a:lnTo>
                  <a:lnTo>
                    <a:pt x="71035" y="158268"/>
                  </a:lnTo>
                  <a:cubicBezTo>
                    <a:pt x="70374" y="158995"/>
                    <a:pt x="69514" y="159392"/>
                    <a:pt x="68588" y="159656"/>
                  </a:cubicBezTo>
                  <a:lnTo>
                    <a:pt x="6614" y="177382"/>
                  </a:lnTo>
                  <a:cubicBezTo>
                    <a:pt x="3902" y="178176"/>
                    <a:pt x="992" y="176589"/>
                    <a:pt x="198" y="173811"/>
                  </a:cubicBezTo>
                  <a:cubicBezTo>
                    <a:pt x="-66" y="172819"/>
                    <a:pt x="-66" y="171827"/>
                    <a:pt x="198" y="170967"/>
                  </a:cubicBezTo>
                  <a:lnTo>
                    <a:pt x="17924" y="108993"/>
                  </a:lnTo>
                  <a:cubicBezTo>
                    <a:pt x="18189" y="108067"/>
                    <a:pt x="18652" y="107207"/>
                    <a:pt x="19379" y="106545"/>
                  </a:cubicBezTo>
                  <a:lnTo>
                    <a:pt x="119914" y="6011"/>
                  </a:lnTo>
                  <a:cubicBezTo>
                    <a:pt x="123154" y="2770"/>
                    <a:pt x="127255" y="786"/>
                    <a:pt x="131554" y="191"/>
                  </a:cubicBezTo>
                  <a:cubicBezTo>
                    <a:pt x="135854" y="-405"/>
                    <a:pt x="140285" y="389"/>
                    <a:pt x="144320" y="2638"/>
                  </a:cubicBezTo>
                  <a:lnTo>
                    <a:pt x="144320" y="2638"/>
                  </a:lnTo>
                  <a:close/>
                  <a:moveTo>
                    <a:pt x="19842" y="139880"/>
                  </a:moveTo>
                  <a:cubicBezTo>
                    <a:pt x="28176" y="145238"/>
                    <a:pt x="34129" y="151190"/>
                    <a:pt x="38230" y="157540"/>
                  </a:cubicBezTo>
                  <a:lnTo>
                    <a:pt x="61180" y="150992"/>
                  </a:lnTo>
                  <a:lnTo>
                    <a:pt x="57344" y="134854"/>
                  </a:lnTo>
                  <a:lnTo>
                    <a:pt x="37833" y="136640"/>
                  </a:lnTo>
                  <a:lnTo>
                    <a:pt x="37039" y="136640"/>
                  </a:lnTo>
                  <a:cubicBezTo>
                    <a:pt x="34989" y="137036"/>
                    <a:pt x="32872" y="136176"/>
                    <a:pt x="31748" y="134325"/>
                  </a:cubicBezTo>
                  <a:lnTo>
                    <a:pt x="24737" y="122948"/>
                  </a:lnTo>
                  <a:lnTo>
                    <a:pt x="19842" y="139880"/>
                  </a:lnTo>
                  <a:lnTo>
                    <a:pt x="19842" y="139880"/>
                  </a:lnTo>
                  <a:close/>
                  <a:moveTo>
                    <a:pt x="167138" y="41661"/>
                  </a:moveTo>
                  <a:lnTo>
                    <a:pt x="70109" y="138690"/>
                  </a:lnTo>
                  <a:lnTo>
                    <a:pt x="70837" y="143717"/>
                  </a:lnTo>
                  <a:lnTo>
                    <a:pt x="164228" y="50325"/>
                  </a:lnTo>
                  <a:lnTo>
                    <a:pt x="164228" y="50325"/>
                  </a:lnTo>
                  <a:cubicBezTo>
                    <a:pt x="165882" y="48672"/>
                    <a:pt x="166874" y="46688"/>
                    <a:pt x="167138" y="44571"/>
                  </a:cubicBezTo>
                  <a:cubicBezTo>
                    <a:pt x="167270" y="43645"/>
                    <a:pt x="167270" y="42653"/>
                    <a:pt x="167138" y="41661"/>
                  </a:cubicBezTo>
                  <a:lnTo>
                    <a:pt x="167138" y="41661"/>
                  </a:lnTo>
                  <a:close/>
                  <a:moveTo>
                    <a:pt x="36179" y="121890"/>
                  </a:moveTo>
                  <a:lnTo>
                    <a:pt x="143790" y="14279"/>
                  </a:lnTo>
                  <a:cubicBezTo>
                    <a:pt x="142335" y="13353"/>
                    <a:pt x="140814" y="12427"/>
                    <a:pt x="139293" y="11567"/>
                  </a:cubicBezTo>
                  <a:cubicBezTo>
                    <a:pt x="137309" y="10443"/>
                    <a:pt x="135060" y="10046"/>
                    <a:pt x="132943" y="10310"/>
                  </a:cubicBezTo>
                  <a:cubicBezTo>
                    <a:pt x="130827" y="10575"/>
                    <a:pt x="128843" y="11567"/>
                    <a:pt x="127189" y="13220"/>
                  </a:cubicBezTo>
                  <a:lnTo>
                    <a:pt x="29433" y="110977"/>
                  </a:lnTo>
                  <a:lnTo>
                    <a:pt x="36113" y="121890"/>
                  </a:lnTo>
                  <a:close/>
                </a:path>
              </a:pathLst>
            </a:custGeom>
            <a:solidFill>
              <a:schemeClr val="bg1">
                <a:lumMod val="85000"/>
              </a:schemeClr>
            </a:solidFill>
            <a:ln w="6610" cap="flat">
              <a:noFill/>
              <a:prstDash val="solid"/>
              <a:miter/>
            </a:ln>
          </p:spPr>
          <p:txBody>
            <a:bodyPr rtlCol="0" anchor="ctr"/>
            <a:lstStyle/>
            <a:p>
              <a:endParaRPr lang="en-US" sz="1013"/>
            </a:p>
          </p:txBody>
        </p:sp>
        <p:grpSp>
          <p:nvGrpSpPr>
            <p:cNvPr id="101" name="Group 1">
              <a:extLst>
                <a:ext uri="{FF2B5EF4-FFF2-40B4-BE49-F238E27FC236}">
                  <a16:creationId xmlns:a16="http://schemas.microsoft.com/office/drawing/2014/main" id="{3D087A4A-452D-A129-F079-3F68E41024A3}"/>
                </a:ext>
              </a:extLst>
            </p:cNvPr>
            <p:cNvGrpSpPr/>
            <p:nvPr/>
          </p:nvGrpSpPr>
          <p:grpSpPr>
            <a:xfrm>
              <a:off x="3228172" y="1694074"/>
              <a:ext cx="342220" cy="350118"/>
              <a:chOff x="3228172" y="1694074"/>
              <a:chExt cx="342220" cy="350118"/>
            </a:xfrm>
          </p:grpSpPr>
          <p:sp>
            <p:nvSpPr>
              <p:cNvPr id="112" name="Freeform: Shape 88">
                <a:extLst>
                  <a:ext uri="{FF2B5EF4-FFF2-40B4-BE49-F238E27FC236}">
                    <a16:creationId xmlns:a16="http://schemas.microsoft.com/office/drawing/2014/main" id="{F951AA4A-4BC1-62E8-7113-5EF8D1FB3934}"/>
                  </a:ext>
                </a:extLst>
              </p:cNvPr>
              <p:cNvSpPr/>
              <p:nvPr/>
            </p:nvSpPr>
            <p:spPr>
              <a:xfrm>
                <a:off x="3315663" y="1789531"/>
                <a:ext cx="254729" cy="254661"/>
              </a:xfrm>
              <a:custGeom>
                <a:avLst/>
                <a:gdLst>
                  <a:gd name="connsiteX0" fmla="*/ 177654 w 247451"/>
                  <a:gd name="connsiteY0" fmla="*/ 177655 h 247385"/>
                  <a:gd name="connsiteX1" fmla="*/ 26522 w 247451"/>
                  <a:gd name="connsiteY1" fmla="*/ 247301 h 247385"/>
                  <a:gd name="connsiteX2" fmla="*/ 0 w 247451"/>
                  <a:gd name="connsiteY2" fmla="*/ 194785 h 247385"/>
                  <a:gd name="connsiteX3" fmla="*/ 65546 w 247451"/>
                  <a:gd name="connsiteY3" fmla="*/ 156424 h 247385"/>
                  <a:gd name="connsiteX4" fmla="*/ 87571 w 247451"/>
                  <a:gd name="connsiteY4" fmla="*/ 179374 h 247385"/>
                  <a:gd name="connsiteX5" fmla="*/ 144981 w 247451"/>
                  <a:gd name="connsiteY5" fmla="*/ 144915 h 247385"/>
                  <a:gd name="connsiteX6" fmla="*/ 178845 w 247451"/>
                  <a:gd name="connsiteY6" fmla="*/ 88100 h 247385"/>
                  <a:gd name="connsiteX7" fmla="*/ 156489 w 247451"/>
                  <a:gd name="connsiteY7" fmla="*/ 65546 h 247385"/>
                  <a:gd name="connsiteX8" fmla="*/ 194851 w 247451"/>
                  <a:gd name="connsiteY8" fmla="*/ 0 h 247385"/>
                  <a:gd name="connsiteX9" fmla="*/ 247367 w 247451"/>
                  <a:gd name="connsiteY9" fmla="*/ 26523 h 247385"/>
                  <a:gd name="connsiteX10" fmla="*/ 177721 w 247451"/>
                  <a:gd name="connsiteY10" fmla="*/ 177655 h 24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451" h="247385">
                    <a:moveTo>
                      <a:pt x="177654" y="177655"/>
                    </a:moveTo>
                    <a:cubicBezTo>
                      <a:pt x="119054" y="236255"/>
                      <a:pt x="49606" y="248558"/>
                      <a:pt x="26522" y="247301"/>
                    </a:cubicBezTo>
                    <a:cubicBezTo>
                      <a:pt x="9392" y="224020"/>
                      <a:pt x="7143" y="211717"/>
                      <a:pt x="0" y="194785"/>
                    </a:cubicBezTo>
                    <a:cubicBezTo>
                      <a:pt x="13294" y="178581"/>
                      <a:pt x="49010" y="160590"/>
                      <a:pt x="65546" y="156424"/>
                    </a:cubicBezTo>
                    <a:lnTo>
                      <a:pt x="87571" y="179374"/>
                    </a:lnTo>
                    <a:cubicBezTo>
                      <a:pt x="97558" y="176398"/>
                      <a:pt x="119715" y="170181"/>
                      <a:pt x="144981" y="144915"/>
                    </a:cubicBezTo>
                    <a:cubicBezTo>
                      <a:pt x="170247" y="119649"/>
                      <a:pt x="175869" y="98087"/>
                      <a:pt x="178845" y="88100"/>
                    </a:cubicBezTo>
                    <a:lnTo>
                      <a:pt x="156489" y="65546"/>
                    </a:lnTo>
                    <a:cubicBezTo>
                      <a:pt x="163434" y="41735"/>
                      <a:pt x="180300" y="15874"/>
                      <a:pt x="194851" y="0"/>
                    </a:cubicBezTo>
                    <a:cubicBezTo>
                      <a:pt x="211717" y="7143"/>
                      <a:pt x="224019" y="9326"/>
                      <a:pt x="247367" y="26523"/>
                    </a:cubicBezTo>
                    <a:cubicBezTo>
                      <a:pt x="248624" y="49540"/>
                      <a:pt x="236321" y="119054"/>
                      <a:pt x="177721" y="177655"/>
                    </a:cubicBezTo>
                    <a:close/>
                  </a:path>
                </a:pathLst>
              </a:custGeom>
              <a:solidFill>
                <a:schemeClr val="bg1">
                  <a:lumMod val="85000"/>
                </a:schemeClr>
              </a:solidFill>
              <a:ln w="19830" cap="flat">
                <a:noFill/>
                <a:prstDash val="solid"/>
                <a:miter/>
              </a:ln>
            </p:spPr>
            <p:txBody>
              <a:bodyPr rtlCol="0" anchor="ctr"/>
              <a:lstStyle/>
              <a:p>
                <a:endParaRPr lang="en-US" sz="1013"/>
              </a:p>
            </p:txBody>
          </p:sp>
          <p:sp>
            <p:nvSpPr>
              <p:cNvPr id="113" name="Freeform: Shape 89">
                <a:extLst>
                  <a:ext uri="{FF2B5EF4-FFF2-40B4-BE49-F238E27FC236}">
                    <a16:creationId xmlns:a16="http://schemas.microsoft.com/office/drawing/2014/main" id="{E5D72023-1CF4-7C94-5187-297E3C2CFF74}"/>
                  </a:ext>
                </a:extLst>
              </p:cNvPr>
              <p:cNvSpPr/>
              <p:nvPr/>
            </p:nvSpPr>
            <p:spPr>
              <a:xfrm>
                <a:off x="3347527" y="184529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114" name="Freeform: Shape 90">
                <a:extLst>
                  <a:ext uri="{FF2B5EF4-FFF2-40B4-BE49-F238E27FC236}">
                    <a16:creationId xmlns:a16="http://schemas.microsoft.com/office/drawing/2014/main" id="{FA40D159-8DB0-CCF9-9D00-DC7CB21500B2}"/>
                  </a:ext>
                </a:extLst>
              </p:cNvPr>
              <p:cNvSpPr/>
              <p:nvPr/>
            </p:nvSpPr>
            <p:spPr>
              <a:xfrm>
                <a:off x="3347527" y="1877090"/>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115" name="Freeform: Shape 91">
                <a:extLst>
                  <a:ext uri="{FF2B5EF4-FFF2-40B4-BE49-F238E27FC236}">
                    <a16:creationId xmlns:a16="http://schemas.microsoft.com/office/drawing/2014/main" id="{0BBFAFD4-A7F3-2023-A348-92EBEF07658A}"/>
                  </a:ext>
                </a:extLst>
              </p:cNvPr>
              <p:cNvSpPr/>
              <p:nvPr/>
            </p:nvSpPr>
            <p:spPr>
              <a:xfrm>
                <a:off x="3347527" y="1908954"/>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116" name="Freeform: Shape 92">
                <a:extLst>
                  <a:ext uri="{FF2B5EF4-FFF2-40B4-BE49-F238E27FC236}">
                    <a16:creationId xmlns:a16="http://schemas.microsoft.com/office/drawing/2014/main" id="{31D6FC21-D50F-CA5E-EBBD-F0A6B206262C}"/>
                  </a:ext>
                </a:extLst>
              </p:cNvPr>
              <p:cNvSpPr/>
              <p:nvPr/>
            </p:nvSpPr>
            <p:spPr>
              <a:xfrm>
                <a:off x="3347527" y="1710006"/>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117" name="Freeform: Shape 93">
                <a:extLst>
                  <a:ext uri="{FF2B5EF4-FFF2-40B4-BE49-F238E27FC236}">
                    <a16:creationId xmlns:a16="http://schemas.microsoft.com/office/drawing/2014/main" id="{EF2B1B49-C76F-4008-F442-4AC594AA431B}"/>
                  </a:ext>
                </a:extLst>
              </p:cNvPr>
              <p:cNvSpPr/>
              <p:nvPr/>
            </p:nvSpPr>
            <p:spPr>
              <a:xfrm>
                <a:off x="3347527" y="174180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118" name="Freeform: Shape 94">
                <a:extLst>
                  <a:ext uri="{FF2B5EF4-FFF2-40B4-BE49-F238E27FC236}">
                    <a16:creationId xmlns:a16="http://schemas.microsoft.com/office/drawing/2014/main" id="{8E230AAE-4F8D-3F49-A704-E31FADB8A350}"/>
                  </a:ext>
                </a:extLst>
              </p:cNvPr>
              <p:cNvSpPr/>
              <p:nvPr/>
            </p:nvSpPr>
            <p:spPr>
              <a:xfrm>
                <a:off x="3347527" y="1773667"/>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sz="1013"/>
              </a:p>
            </p:txBody>
          </p:sp>
          <p:sp>
            <p:nvSpPr>
              <p:cNvPr id="119" name="Freeform: Shape 95">
                <a:extLst>
                  <a:ext uri="{FF2B5EF4-FFF2-40B4-BE49-F238E27FC236}">
                    <a16:creationId xmlns:a16="http://schemas.microsoft.com/office/drawing/2014/main" id="{061A0286-55EE-B2CC-43A7-AE64006D3724}"/>
                  </a:ext>
                </a:extLst>
              </p:cNvPr>
              <p:cNvSpPr/>
              <p:nvPr/>
            </p:nvSpPr>
            <p:spPr>
              <a:xfrm>
                <a:off x="3252070" y="1853260"/>
                <a:ext cx="47728" cy="47728"/>
              </a:xfrm>
              <a:custGeom>
                <a:avLst/>
                <a:gdLst>
                  <a:gd name="connsiteX0" fmla="*/ 0 w 46364"/>
                  <a:gd name="connsiteY0" fmla="*/ 0 h 46364"/>
                  <a:gd name="connsiteX1" fmla="*/ 46365 w 46364"/>
                  <a:gd name="connsiteY1" fmla="*/ 46365 h 46364"/>
                </a:gdLst>
                <a:ahLst/>
                <a:cxnLst>
                  <a:cxn ang="0">
                    <a:pos x="connsiteX0" y="connsiteY0"/>
                  </a:cxn>
                  <a:cxn ang="0">
                    <a:pos x="connsiteX1" y="connsiteY1"/>
                  </a:cxn>
                </a:cxnLst>
                <a:rect l="l" t="t" r="r" b="b"/>
                <a:pathLst>
                  <a:path w="46364" h="46364">
                    <a:moveTo>
                      <a:pt x="0" y="0"/>
                    </a:moveTo>
                    <a:lnTo>
                      <a:pt x="46365" y="46365"/>
                    </a:lnTo>
                  </a:path>
                </a:pathLst>
              </a:custGeom>
              <a:solidFill>
                <a:schemeClr val="bg1">
                  <a:lumMod val="85000"/>
                </a:schemeClr>
              </a:solidFill>
              <a:ln w="19830" cap="flat">
                <a:noFill/>
                <a:prstDash val="solid"/>
                <a:miter/>
              </a:ln>
            </p:spPr>
            <p:txBody>
              <a:bodyPr rtlCol="0" anchor="ctr"/>
              <a:lstStyle/>
              <a:p>
                <a:endParaRPr lang="en-US" sz="1013"/>
              </a:p>
            </p:txBody>
          </p:sp>
          <p:sp>
            <p:nvSpPr>
              <p:cNvPr id="120" name="Freeform: Shape 96">
                <a:extLst>
                  <a:ext uri="{FF2B5EF4-FFF2-40B4-BE49-F238E27FC236}">
                    <a16:creationId xmlns:a16="http://schemas.microsoft.com/office/drawing/2014/main" id="{322BDE94-AED8-CFDB-7FB7-CFB9FD91F3BA}"/>
                  </a:ext>
                </a:extLst>
              </p:cNvPr>
              <p:cNvSpPr/>
              <p:nvPr/>
            </p:nvSpPr>
            <p:spPr>
              <a:xfrm>
                <a:off x="3252070" y="1853260"/>
                <a:ext cx="47728" cy="47728"/>
              </a:xfrm>
              <a:custGeom>
                <a:avLst/>
                <a:gdLst>
                  <a:gd name="connsiteX0" fmla="*/ 46365 w 46364"/>
                  <a:gd name="connsiteY0" fmla="*/ 0 h 46364"/>
                  <a:gd name="connsiteX1" fmla="*/ 0 w 46364"/>
                  <a:gd name="connsiteY1" fmla="*/ 46365 h 46364"/>
                </a:gdLst>
                <a:ahLst/>
                <a:cxnLst>
                  <a:cxn ang="0">
                    <a:pos x="connsiteX0" y="connsiteY0"/>
                  </a:cxn>
                  <a:cxn ang="0">
                    <a:pos x="connsiteX1" y="connsiteY1"/>
                  </a:cxn>
                </a:cxnLst>
                <a:rect l="l" t="t" r="r" b="b"/>
                <a:pathLst>
                  <a:path w="46364" h="46364">
                    <a:moveTo>
                      <a:pt x="46365" y="0"/>
                    </a:moveTo>
                    <a:lnTo>
                      <a:pt x="0" y="46365"/>
                    </a:lnTo>
                  </a:path>
                </a:pathLst>
              </a:custGeom>
              <a:solidFill>
                <a:schemeClr val="bg1">
                  <a:lumMod val="85000"/>
                </a:schemeClr>
              </a:solidFill>
              <a:ln w="19830" cap="flat">
                <a:noFill/>
                <a:prstDash val="solid"/>
                <a:miter/>
              </a:ln>
            </p:spPr>
            <p:txBody>
              <a:bodyPr rtlCol="0" anchor="ctr"/>
              <a:lstStyle/>
              <a:p>
                <a:endParaRPr lang="en-US" sz="1013"/>
              </a:p>
            </p:txBody>
          </p:sp>
          <p:sp>
            <p:nvSpPr>
              <p:cNvPr id="121" name="Freeform: Shape 97">
                <a:extLst>
                  <a:ext uri="{FF2B5EF4-FFF2-40B4-BE49-F238E27FC236}">
                    <a16:creationId xmlns:a16="http://schemas.microsoft.com/office/drawing/2014/main" id="{410EEF25-4BAA-0DE7-26E1-6BC80A87A79E}"/>
                  </a:ext>
                </a:extLst>
              </p:cNvPr>
              <p:cNvSpPr/>
              <p:nvPr/>
            </p:nvSpPr>
            <p:spPr>
              <a:xfrm>
                <a:off x="3228172" y="1829361"/>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sz="1013"/>
              </a:p>
            </p:txBody>
          </p:sp>
          <p:sp>
            <p:nvSpPr>
              <p:cNvPr id="122" name="Freeform: Shape 98">
                <a:extLst>
                  <a:ext uri="{FF2B5EF4-FFF2-40B4-BE49-F238E27FC236}">
                    <a16:creationId xmlns:a16="http://schemas.microsoft.com/office/drawing/2014/main" id="{94114347-4C6F-606E-88B2-D2FBDCF78F26}"/>
                  </a:ext>
                </a:extLst>
              </p:cNvPr>
              <p:cNvSpPr/>
              <p:nvPr/>
            </p:nvSpPr>
            <p:spPr>
              <a:xfrm>
                <a:off x="3252070" y="1717973"/>
                <a:ext cx="47728" cy="47728"/>
              </a:xfrm>
              <a:custGeom>
                <a:avLst/>
                <a:gdLst>
                  <a:gd name="connsiteX0" fmla="*/ 46365 w 46364"/>
                  <a:gd name="connsiteY0" fmla="*/ 0 h 46364"/>
                  <a:gd name="connsiteX1" fmla="*/ 15411 w 46364"/>
                  <a:gd name="connsiteY1" fmla="*/ 46365 h 46364"/>
                  <a:gd name="connsiteX2" fmla="*/ 0 w 46364"/>
                  <a:gd name="connsiteY2" fmla="*/ 23149 h 46364"/>
                </a:gdLst>
                <a:ahLst/>
                <a:cxnLst>
                  <a:cxn ang="0">
                    <a:pos x="connsiteX0" y="connsiteY0"/>
                  </a:cxn>
                  <a:cxn ang="0">
                    <a:pos x="connsiteX1" y="connsiteY1"/>
                  </a:cxn>
                  <a:cxn ang="0">
                    <a:pos x="connsiteX2" y="connsiteY2"/>
                  </a:cxn>
                </a:cxnLst>
                <a:rect l="l" t="t" r="r" b="b"/>
                <a:pathLst>
                  <a:path w="46364" h="46364">
                    <a:moveTo>
                      <a:pt x="46365" y="0"/>
                    </a:moveTo>
                    <a:lnTo>
                      <a:pt x="15411" y="46365"/>
                    </a:lnTo>
                    <a:lnTo>
                      <a:pt x="0" y="23149"/>
                    </a:lnTo>
                  </a:path>
                </a:pathLst>
              </a:custGeom>
              <a:solidFill>
                <a:schemeClr val="bg1">
                  <a:lumMod val="85000"/>
                </a:schemeClr>
              </a:solidFill>
              <a:ln w="19830" cap="flat">
                <a:noFill/>
                <a:prstDash val="solid"/>
                <a:miter/>
              </a:ln>
            </p:spPr>
            <p:txBody>
              <a:bodyPr rtlCol="0" anchor="ctr"/>
              <a:lstStyle/>
              <a:p>
                <a:endParaRPr lang="en-US" sz="1013"/>
              </a:p>
            </p:txBody>
          </p:sp>
          <p:sp>
            <p:nvSpPr>
              <p:cNvPr id="123" name="Freeform: Shape 99">
                <a:extLst>
                  <a:ext uri="{FF2B5EF4-FFF2-40B4-BE49-F238E27FC236}">
                    <a16:creationId xmlns:a16="http://schemas.microsoft.com/office/drawing/2014/main" id="{4784ABA7-1B13-420B-F637-E4937AA81913}"/>
                  </a:ext>
                </a:extLst>
              </p:cNvPr>
              <p:cNvSpPr/>
              <p:nvPr/>
            </p:nvSpPr>
            <p:spPr>
              <a:xfrm>
                <a:off x="3228172" y="1694074"/>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sz="1013"/>
              </a:p>
            </p:txBody>
          </p:sp>
        </p:grpSp>
        <p:grpSp>
          <p:nvGrpSpPr>
            <p:cNvPr id="102" name="Graphic 13">
              <a:extLst>
                <a:ext uri="{FF2B5EF4-FFF2-40B4-BE49-F238E27FC236}">
                  <a16:creationId xmlns:a16="http://schemas.microsoft.com/office/drawing/2014/main" id="{C43F860A-36B0-3A2F-6222-810CBB8E3936}"/>
                </a:ext>
              </a:extLst>
            </p:cNvPr>
            <p:cNvGrpSpPr/>
            <p:nvPr/>
          </p:nvGrpSpPr>
          <p:grpSpPr>
            <a:xfrm>
              <a:off x="2300137" y="215288"/>
              <a:ext cx="223731" cy="223731"/>
              <a:chOff x="14071726" y="-371109"/>
              <a:chExt cx="217339" cy="217339"/>
            </a:xfrm>
            <a:solidFill>
              <a:schemeClr val="bg1">
                <a:lumMod val="85000"/>
              </a:schemeClr>
            </a:solidFill>
          </p:grpSpPr>
          <p:sp>
            <p:nvSpPr>
              <p:cNvPr id="110" name="Freeform: Shape 86">
                <a:extLst>
                  <a:ext uri="{FF2B5EF4-FFF2-40B4-BE49-F238E27FC236}">
                    <a16:creationId xmlns:a16="http://schemas.microsoft.com/office/drawing/2014/main" id="{E95429A2-F703-11D3-6834-7D521A54355B}"/>
                  </a:ext>
                </a:extLst>
              </p:cNvPr>
              <p:cNvSpPr/>
              <p:nvPr/>
            </p:nvSpPr>
            <p:spPr>
              <a:xfrm>
                <a:off x="14109889" y="-329573"/>
                <a:ext cx="141078" cy="141078"/>
              </a:xfrm>
              <a:custGeom>
                <a:avLst/>
                <a:gdLst>
                  <a:gd name="connsiteX0" fmla="*/ 136317 w 141078"/>
                  <a:gd name="connsiteY0" fmla="*/ 44513 h 141078"/>
                  <a:gd name="connsiteX1" fmla="*/ 96566 w 141078"/>
                  <a:gd name="connsiteY1" fmla="*/ 44513 h 141078"/>
                  <a:gd name="connsiteX2" fmla="*/ 96566 w 141078"/>
                  <a:gd name="connsiteY2" fmla="*/ 4762 h 141078"/>
                  <a:gd name="connsiteX3" fmla="*/ 91804 w 141078"/>
                  <a:gd name="connsiteY3" fmla="*/ 0 h 141078"/>
                  <a:gd name="connsiteX4" fmla="*/ 49275 w 141078"/>
                  <a:gd name="connsiteY4" fmla="*/ 0 h 141078"/>
                  <a:gd name="connsiteX5" fmla="*/ 44513 w 141078"/>
                  <a:gd name="connsiteY5" fmla="*/ 4762 h 141078"/>
                  <a:gd name="connsiteX6" fmla="*/ 44513 w 141078"/>
                  <a:gd name="connsiteY6" fmla="*/ 44513 h 141078"/>
                  <a:gd name="connsiteX7" fmla="*/ 4762 w 141078"/>
                  <a:gd name="connsiteY7" fmla="*/ 44513 h 141078"/>
                  <a:gd name="connsiteX8" fmla="*/ 0 w 141078"/>
                  <a:gd name="connsiteY8" fmla="*/ 49275 h 141078"/>
                  <a:gd name="connsiteX9" fmla="*/ 0 w 141078"/>
                  <a:gd name="connsiteY9" fmla="*/ 91804 h 141078"/>
                  <a:gd name="connsiteX10" fmla="*/ 4762 w 141078"/>
                  <a:gd name="connsiteY10" fmla="*/ 96566 h 141078"/>
                  <a:gd name="connsiteX11" fmla="*/ 44513 w 141078"/>
                  <a:gd name="connsiteY11" fmla="*/ 96566 h 141078"/>
                  <a:gd name="connsiteX12" fmla="*/ 44513 w 141078"/>
                  <a:gd name="connsiteY12" fmla="*/ 136317 h 141078"/>
                  <a:gd name="connsiteX13" fmla="*/ 49275 w 141078"/>
                  <a:gd name="connsiteY13" fmla="*/ 141079 h 141078"/>
                  <a:gd name="connsiteX14" fmla="*/ 91804 w 141078"/>
                  <a:gd name="connsiteY14" fmla="*/ 141079 h 141078"/>
                  <a:gd name="connsiteX15" fmla="*/ 96566 w 141078"/>
                  <a:gd name="connsiteY15" fmla="*/ 136317 h 141078"/>
                  <a:gd name="connsiteX16" fmla="*/ 96566 w 141078"/>
                  <a:gd name="connsiteY16" fmla="*/ 96566 h 141078"/>
                  <a:gd name="connsiteX17" fmla="*/ 136317 w 141078"/>
                  <a:gd name="connsiteY17" fmla="*/ 96566 h 141078"/>
                  <a:gd name="connsiteX18" fmla="*/ 141079 w 141078"/>
                  <a:gd name="connsiteY18" fmla="*/ 91804 h 141078"/>
                  <a:gd name="connsiteX19" fmla="*/ 141079 w 141078"/>
                  <a:gd name="connsiteY19" fmla="*/ 49275 h 141078"/>
                  <a:gd name="connsiteX20" fmla="*/ 136317 w 141078"/>
                  <a:gd name="connsiteY20" fmla="*/ 44513 h 14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078" h="141078">
                    <a:moveTo>
                      <a:pt x="136317" y="44513"/>
                    </a:moveTo>
                    <a:lnTo>
                      <a:pt x="96566" y="44513"/>
                    </a:lnTo>
                    <a:lnTo>
                      <a:pt x="96566" y="4762"/>
                    </a:lnTo>
                    <a:cubicBezTo>
                      <a:pt x="96566" y="2117"/>
                      <a:pt x="94449" y="0"/>
                      <a:pt x="91804" y="0"/>
                    </a:cubicBezTo>
                    <a:lnTo>
                      <a:pt x="49275" y="0"/>
                    </a:lnTo>
                    <a:cubicBezTo>
                      <a:pt x="46630" y="0"/>
                      <a:pt x="44513" y="2117"/>
                      <a:pt x="44513" y="4762"/>
                    </a:cubicBezTo>
                    <a:lnTo>
                      <a:pt x="44513" y="44513"/>
                    </a:lnTo>
                    <a:lnTo>
                      <a:pt x="4762" y="44513"/>
                    </a:lnTo>
                    <a:cubicBezTo>
                      <a:pt x="2117" y="44513"/>
                      <a:pt x="0" y="46629"/>
                      <a:pt x="0" y="49275"/>
                    </a:cubicBezTo>
                    <a:lnTo>
                      <a:pt x="0" y="91804"/>
                    </a:lnTo>
                    <a:cubicBezTo>
                      <a:pt x="0" y="94449"/>
                      <a:pt x="2117" y="96566"/>
                      <a:pt x="4762" y="96566"/>
                    </a:cubicBezTo>
                    <a:lnTo>
                      <a:pt x="44513" y="96566"/>
                    </a:lnTo>
                    <a:lnTo>
                      <a:pt x="44513" y="136317"/>
                    </a:lnTo>
                    <a:cubicBezTo>
                      <a:pt x="44513" y="138962"/>
                      <a:pt x="46630" y="141079"/>
                      <a:pt x="49275" y="141079"/>
                    </a:cubicBezTo>
                    <a:lnTo>
                      <a:pt x="91804" y="141079"/>
                    </a:lnTo>
                    <a:cubicBezTo>
                      <a:pt x="94449" y="141079"/>
                      <a:pt x="96566" y="138962"/>
                      <a:pt x="96566" y="136317"/>
                    </a:cubicBezTo>
                    <a:lnTo>
                      <a:pt x="96566" y="96566"/>
                    </a:lnTo>
                    <a:lnTo>
                      <a:pt x="136317" y="96566"/>
                    </a:lnTo>
                    <a:cubicBezTo>
                      <a:pt x="138962" y="96566"/>
                      <a:pt x="141079" y="94449"/>
                      <a:pt x="141079" y="91804"/>
                    </a:cubicBezTo>
                    <a:lnTo>
                      <a:pt x="141079" y="49275"/>
                    </a:lnTo>
                    <a:cubicBezTo>
                      <a:pt x="141079" y="46629"/>
                      <a:pt x="138962" y="44513"/>
                      <a:pt x="136317" y="44513"/>
                    </a:cubicBezTo>
                    <a:close/>
                  </a:path>
                </a:pathLst>
              </a:custGeom>
              <a:grpFill/>
              <a:ln w="19830" cap="flat">
                <a:solidFill>
                  <a:schemeClr val="bg1"/>
                </a:solidFill>
                <a:prstDash val="solid"/>
                <a:miter/>
              </a:ln>
            </p:spPr>
            <p:txBody>
              <a:bodyPr rtlCol="0" anchor="ctr"/>
              <a:lstStyle/>
              <a:p>
                <a:endParaRPr lang="en-US" sz="1013"/>
              </a:p>
            </p:txBody>
          </p:sp>
          <p:sp>
            <p:nvSpPr>
              <p:cNvPr id="111" name="Freeform: Shape 87">
                <a:extLst>
                  <a:ext uri="{FF2B5EF4-FFF2-40B4-BE49-F238E27FC236}">
                    <a16:creationId xmlns:a16="http://schemas.microsoft.com/office/drawing/2014/main" id="{5482F4EF-1352-1741-9CB1-AE1A838D7118}"/>
                  </a:ext>
                </a:extLst>
              </p:cNvPr>
              <p:cNvSpPr/>
              <p:nvPr/>
            </p:nvSpPr>
            <p:spPr>
              <a:xfrm>
                <a:off x="14071726" y="-371109"/>
                <a:ext cx="217339" cy="217339"/>
              </a:xfrm>
              <a:custGeom>
                <a:avLst/>
                <a:gdLst>
                  <a:gd name="connsiteX0" fmla="*/ 108670 w 217339"/>
                  <a:gd name="connsiteY0" fmla="*/ 0 h 217339"/>
                  <a:gd name="connsiteX1" fmla="*/ 0 w 217339"/>
                  <a:gd name="connsiteY1" fmla="*/ 108670 h 217339"/>
                  <a:gd name="connsiteX2" fmla="*/ 108670 w 217339"/>
                  <a:gd name="connsiteY2" fmla="*/ 217339 h 217339"/>
                  <a:gd name="connsiteX3" fmla="*/ 217339 w 217339"/>
                  <a:gd name="connsiteY3" fmla="*/ 108670 h 217339"/>
                  <a:gd name="connsiteX4" fmla="*/ 108670 w 217339"/>
                  <a:gd name="connsiteY4" fmla="*/ 0 h 21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39" h="217339">
                    <a:moveTo>
                      <a:pt x="108670" y="0"/>
                    </a:moveTo>
                    <a:cubicBezTo>
                      <a:pt x="48746" y="0"/>
                      <a:pt x="0" y="48746"/>
                      <a:pt x="0" y="108670"/>
                    </a:cubicBezTo>
                    <a:cubicBezTo>
                      <a:pt x="0" y="168593"/>
                      <a:pt x="48746" y="217339"/>
                      <a:pt x="108670" y="217339"/>
                    </a:cubicBezTo>
                    <a:cubicBezTo>
                      <a:pt x="168593" y="217339"/>
                      <a:pt x="217339" y="168593"/>
                      <a:pt x="217339" y="108670"/>
                    </a:cubicBezTo>
                    <a:cubicBezTo>
                      <a:pt x="217339" y="48746"/>
                      <a:pt x="168593" y="0"/>
                      <a:pt x="108670" y="0"/>
                    </a:cubicBezTo>
                    <a:close/>
                  </a:path>
                </a:pathLst>
              </a:custGeom>
              <a:noFill/>
              <a:ln w="19830" cap="flat">
                <a:solidFill>
                  <a:schemeClr val="bg1">
                    <a:lumMod val="85000"/>
                  </a:schemeClr>
                </a:solidFill>
                <a:prstDash val="solid"/>
                <a:miter/>
              </a:ln>
            </p:spPr>
            <p:txBody>
              <a:bodyPr rtlCol="0" anchor="ctr"/>
              <a:lstStyle/>
              <a:p>
                <a:endParaRPr lang="en-US" sz="1013"/>
              </a:p>
            </p:txBody>
          </p:sp>
        </p:grpSp>
        <p:grpSp>
          <p:nvGrpSpPr>
            <p:cNvPr id="103" name="Graphic 13">
              <a:extLst>
                <a:ext uri="{FF2B5EF4-FFF2-40B4-BE49-F238E27FC236}">
                  <a16:creationId xmlns:a16="http://schemas.microsoft.com/office/drawing/2014/main" id="{14964A4D-F3B4-19C4-6E4F-601B40C73112}"/>
                </a:ext>
              </a:extLst>
            </p:cNvPr>
            <p:cNvGrpSpPr/>
            <p:nvPr/>
          </p:nvGrpSpPr>
          <p:grpSpPr>
            <a:xfrm>
              <a:off x="2014949" y="833028"/>
              <a:ext cx="385572" cy="367052"/>
              <a:chOff x="8577795" y="842642"/>
              <a:chExt cx="374556" cy="356565"/>
            </a:xfrm>
            <a:solidFill>
              <a:schemeClr val="bg1">
                <a:lumMod val="85000"/>
              </a:schemeClr>
            </a:solidFill>
          </p:grpSpPr>
          <p:sp>
            <p:nvSpPr>
              <p:cNvPr id="104" name="Freeform: Shape 80">
                <a:extLst>
                  <a:ext uri="{FF2B5EF4-FFF2-40B4-BE49-F238E27FC236}">
                    <a16:creationId xmlns:a16="http://schemas.microsoft.com/office/drawing/2014/main" id="{D909CA34-B09B-7E2A-D8E5-AF89ADBD0BF9}"/>
                  </a:ext>
                </a:extLst>
              </p:cNvPr>
              <p:cNvSpPr/>
              <p:nvPr/>
            </p:nvSpPr>
            <p:spPr>
              <a:xfrm>
                <a:off x="8701239" y="842642"/>
                <a:ext cx="127999" cy="178977"/>
              </a:xfrm>
              <a:custGeom>
                <a:avLst/>
                <a:gdLst>
                  <a:gd name="connsiteX0" fmla="*/ 372 w 127999"/>
                  <a:gd name="connsiteY0" fmla="*/ 93193 h 178977"/>
                  <a:gd name="connsiteX1" fmla="*/ 372 w 127999"/>
                  <a:gd name="connsiteY1" fmla="*/ 93920 h 178977"/>
                  <a:gd name="connsiteX2" fmla="*/ 20016 w 127999"/>
                  <a:gd name="connsiteY2" fmla="*/ 151661 h 178977"/>
                  <a:gd name="connsiteX3" fmla="*/ 64000 w 127999"/>
                  <a:gd name="connsiteY3" fmla="*/ 178977 h 178977"/>
                  <a:gd name="connsiteX4" fmla="*/ 107983 w 127999"/>
                  <a:gd name="connsiteY4" fmla="*/ 151661 h 178977"/>
                  <a:gd name="connsiteX5" fmla="*/ 127693 w 127999"/>
                  <a:gd name="connsiteY5" fmla="*/ 93920 h 178977"/>
                  <a:gd name="connsiteX6" fmla="*/ 127693 w 127999"/>
                  <a:gd name="connsiteY6" fmla="*/ 93193 h 178977"/>
                  <a:gd name="connsiteX7" fmla="*/ 127693 w 127999"/>
                  <a:gd name="connsiteY7" fmla="*/ 89092 h 178977"/>
                  <a:gd name="connsiteX8" fmla="*/ 64000 w 127999"/>
                  <a:gd name="connsiteY8" fmla="*/ 0 h 178977"/>
                  <a:gd name="connsiteX9" fmla="*/ 306 w 127999"/>
                  <a:gd name="connsiteY9" fmla="*/ 89092 h 178977"/>
                  <a:gd name="connsiteX10" fmla="*/ 372 w 127999"/>
                  <a:gd name="connsiteY10" fmla="*/ 93193 h 178977"/>
                  <a:gd name="connsiteX11" fmla="*/ 12939 w 127999"/>
                  <a:gd name="connsiteY11" fmla="*/ 79766 h 178977"/>
                  <a:gd name="connsiteX12" fmla="*/ 14460 w 127999"/>
                  <a:gd name="connsiteY12" fmla="*/ 64950 h 178977"/>
                  <a:gd name="connsiteX13" fmla="*/ 18032 w 127999"/>
                  <a:gd name="connsiteY13" fmla="*/ 48614 h 178977"/>
                  <a:gd name="connsiteX14" fmla="*/ 41842 w 127999"/>
                  <a:gd name="connsiteY14" fmla="*/ 46431 h 178977"/>
                  <a:gd name="connsiteX15" fmla="*/ 41842 w 127999"/>
                  <a:gd name="connsiteY15" fmla="*/ 46431 h 178977"/>
                  <a:gd name="connsiteX16" fmla="*/ 64000 w 127999"/>
                  <a:gd name="connsiteY16" fmla="*/ 50465 h 178977"/>
                  <a:gd name="connsiteX17" fmla="*/ 86157 w 127999"/>
                  <a:gd name="connsiteY17" fmla="*/ 46431 h 178977"/>
                  <a:gd name="connsiteX18" fmla="*/ 109967 w 127999"/>
                  <a:gd name="connsiteY18" fmla="*/ 48614 h 178977"/>
                  <a:gd name="connsiteX19" fmla="*/ 113539 w 127999"/>
                  <a:gd name="connsiteY19" fmla="*/ 64950 h 178977"/>
                  <a:gd name="connsiteX20" fmla="*/ 115060 w 127999"/>
                  <a:gd name="connsiteY20" fmla="*/ 79766 h 178977"/>
                  <a:gd name="connsiteX21" fmla="*/ 118698 w 127999"/>
                  <a:gd name="connsiteY21" fmla="*/ 94383 h 178977"/>
                  <a:gd name="connsiteX22" fmla="*/ 100774 w 127999"/>
                  <a:gd name="connsiteY22" fmla="*/ 146370 h 178977"/>
                  <a:gd name="connsiteX23" fmla="*/ 64000 w 127999"/>
                  <a:gd name="connsiteY23" fmla="*/ 170048 h 178977"/>
                  <a:gd name="connsiteX24" fmla="*/ 27225 w 127999"/>
                  <a:gd name="connsiteY24" fmla="*/ 146370 h 178977"/>
                  <a:gd name="connsiteX25" fmla="*/ 9301 w 127999"/>
                  <a:gd name="connsiteY25" fmla="*/ 94383 h 178977"/>
                  <a:gd name="connsiteX26" fmla="*/ 12939 w 127999"/>
                  <a:gd name="connsiteY26" fmla="*/ 79766 h 17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7999" h="178977">
                    <a:moveTo>
                      <a:pt x="372" y="93193"/>
                    </a:moveTo>
                    <a:lnTo>
                      <a:pt x="372" y="93920"/>
                    </a:lnTo>
                    <a:cubicBezTo>
                      <a:pt x="372" y="114424"/>
                      <a:pt x="8243" y="135655"/>
                      <a:pt x="20016" y="151661"/>
                    </a:cubicBezTo>
                    <a:cubicBezTo>
                      <a:pt x="31987" y="167932"/>
                      <a:pt x="47993" y="178977"/>
                      <a:pt x="64000" y="178977"/>
                    </a:cubicBezTo>
                    <a:cubicBezTo>
                      <a:pt x="80006" y="178977"/>
                      <a:pt x="96012" y="167932"/>
                      <a:pt x="107983" y="151661"/>
                    </a:cubicBezTo>
                    <a:cubicBezTo>
                      <a:pt x="119756" y="135655"/>
                      <a:pt x="127693" y="114424"/>
                      <a:pt x="127693" y="93920"/>
                    </a:cubicBezTo>
                    <a:lnTo>
                      <a:pt x="127693" y="93193"/>
                    </a:lnTo>
                    <a:cubicBezTo>
                      <a:pt x="127693" y="91804"/>
                      <a:pt x="127693" y="90481"/>
                      <a:pt x="127693" y="89092"/>
                    </a:cubicBezTo>
                    <a:cubicBezTo>
                      <a:pt x="127693" y="39883"/>
                      <a:pt x="136159" y="0"/>
                      <a:pt x="64000" y="0"/>
                    </a:cubicBezTo>
                    <a:cubicBezTo>
                      <a:pt x="-8160" y="0"/>
                      <a:pt x="306" y="39883"/>
                      <a:pt x="306" y="89092"/>
                    </a:cubicBezTo>
                    <a:cubicBezTo>
                      <a:pt x="306" y="90481"/>
                      <a:pt x="306" y="91870"/>
                      <a:pt x="372" y="93193"/>
                    </a:cubicBezTo>
                    <a:close/>
                    <a:moveTo>
                      <a:pt x="12939" y="79766"/>
                    </a:moveTo>
                    <a:cubicBezTo>
                      <a:pt x="14262" y="74541"/>
                      <a:pt x="14328" y="69646"/>
                      <a:pt x="14460" y="64950"/>
                    </a:cubicBezTo>
                    <a:cubicBezTo>
                      <a:pt x="14592" y="58865"/>
                      <a:pt x="14725" y="53243"/>
                      <a:pt x="18032" y="48614"/>
                    </a:cubicBezTo>
                    <a:cubicBezTo>
                      <a:pt x="23455" y="41206"/>
                      <a:pt x="31921" y="43587"/>
                      <a:pt x="41842" y="46431"/>
                    </a:cubicBezTo>
                    <a:lnTo>
                      <a:pt x="41842" y="46431"/>
                    </a:lnTo>
                    <a:cubicBezTo>
                      <a:pt x="48655" y="48349"/>
                      <a:pt x="55996" y="50465"/>
                      <a:pt x="64000" y="50465"/>
                    </a:cubicBezTo>
                    <a:cubicBezTo>
                      <a:pt x="72003" y="50465"/>
                      <a:pt x="79410" y="48349"/>
                      <a:pt x="86157" y="46431"/>
                    </a:cubicBezTo>
                    <a:cubicBezTo>
                      <a:pt x="96078" y="43587"/>
                      <a:pt x="104610" y="41206"/>
                      <a:pt x="109967" y="48614"/>
                    </a:cubicBezTo>
                    <a:cubicBezTo>
                      <a:pt x="113275" y="53243"/>
                      <a:pt x="113407" y="58865"/>
                      <a:pt x="113539" y="64950"/>
                    </a:cubicBezTo>
                    <a:cubicBezTo>
                      <a:pt x="113671" y="69580"/>
                      <a:pt x="113737" y="74475"/>
                      <a:pt x="115060" y="79766"/>
                    </a:cubicBezTo>
                    <a:lnTo>
                      <a:pt x="118698" y="94383"/>
                    </a:lnTo>
                    <a:cubicBezTo>
                      <a:pt x="118566" y="112836"/>
                      <a:pt x="111356" y="131885"/>
                      <a:pt x="100774" y="146370"/>
                    </a:cubicBezTo>
                    <a:cubicBezTo>
                      <a:pt x="90456" y="160458"/>
                      <a:pt x="76963" y="170048"/>
                      <a:pt x="64000" y="170048"/>
                    </a:cubicBezTo>
                    <a:cubicBezTo>
                      <a:pt x="51036" y="170048"/>
                      <a:pt x="37609" y="160458"/>
                      <a:pt x="27225" y="146370"/>
                    </a:cubicBezTo>
                    <a:cubicBezTo>
                      <a:pt x="16643" y="131885"/>
                      <a:pt x="9367" y="112836"/>
                      <a:pt x="9301" y="94383"/>
                    </a:cubicBezTo>
                    <a:lnTo>
                      <a:pt x="12939" y="79766"/>
                    </a:lnTo>
                    <a:close/>
                  </a:path>
                </a:pathLst>
              </a:custGeom>
              <a:grpFill/>
              <a:ln w="6610" cap="flat">
                <a:noFill/>
                <a:prstDash val="solid"/>
                <a:miter/>
              </a:ln>
            </p:spPr>
            <p:txBody>
              <a:bodyPr rtlCol="0" anchor="ctr"/>
              <a:lstStyle/>
              <a:p>
                <a:endParaRPr lang="en-US" sz="1013"/>
              </a:p>
            </p:txBody>
          </p:sp>
          <p:sp>
            <p:nvSpPr>
              <p:cNvPr id="105" name="Freeform: Shape 81">
                <a:extLst>
                  <a:ext uri="{FF2B5EF4-FFF2-40B4-BE49-F238E27FC236}">
                    <a16:creationId xmlns:a16="http://schemas.microsoft.com/office/drawing/2014/main" id="{0DCF58BE-CD33-8732-D8E2-A891867FB5C2}"/>
                  </a:ext>
                </a:extLst>
              </p:cNvPr>
              <p:cNvSpPr/>
              <p:nvPr/>
            </p:nvSpPr>
            <p:spPr>
              <a:xfrm>
                <a:off x="8846195" y="1037820"/>
                <a:ext cx="106156" cy="100605"/>
              </a:xfrm>
              <a:custGeom>
                <a:avLst/>
                <a:gdLst>
                  <a:gd name="connsiteX0" fmla="*/ 0 w 106156"/>
                  <a:gd name="connsiteY0" fmla="*/ 2783 h 100605"/>
                  <a:gd name="connsiteX1" fmla="*/ 46497 w 106156"/>
                  <a:gd name="connsiteY1" fmla="*/ 42798 h 100605"/>
                  <a:gd name="connsiteX2" fmla="*/ 49473 w 106156"/>
                  <a:gd name="connsiteY2" fmla="*/ 59399 h 100605"/>
                  <a:gd name="connsiteX3" fmla="*/ 49473 w 106156"/>
                  <a:gd name="connsiteY3" fmla="*/ 100605 h 100605"/>
                  <a:gd name="connsiteX4" fmla="*/ 93457 w 106156"/>
                  <a:gd name="connsiteY4" fmla="*/ 100605 h 100605"/>
                  <a:gd name="connsiteX5" fmla="*/ 106156 w 106156"/>
                  <a:gd name="connsiteY5" fmla="*/ 87906 h 100605"/>
                  <a:gd name="connsiteX6" fmla="*/ 106156 w 106156"/>
                  <a:gd name="connsiteY6" fmla="*/ 37441 h 100605"/>
                  <a:gd name="connsiteX7" fmla="*/ 0 w 106156"/>
                  <a:gd name="connsiteY7" fmla="*/ 2783 h 10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56" h="100605">
                    <a:moveTo>
                      <a:pt x="0" y="2783"/>
                    </a:moveTo>
                    <a:cubicBezTo>
                      <a:pt x="19247" y="10257"/>
                      <a:pt x="39089" y="22691"/>
                      <a:pt x="46497" y="42798"/>
                    </a:cubicBezTo>
                    <a:cubicBezTo>
                      <a:pt x="48481" y="48155"/>
                      <a:pt x="49473" y="53711"/>
                      <a:pt x="49473" y="59399"/>
                    </a:cubicBezTo>
                    <a:lnTo>
                      <a:pt x="49473" y="100605"/>
                    </a:lnTo>
                    <a:lnTo>
                      <a:pt x="93457" y="100605"/>
                    </a:lnTo>
                    <a:cubicBezTo>
                      <a:pt x="100468" y="100605"/>
                      <a:pt x="106156" y="94917"/>
                      <a:pt x="106156" y="87906"/>
                    </a:cubicBezTo>
                    <a:lnTo>
                      <a:pt x="106156" y="37441"/>
                    </a:lnTo>
                    <a:cubicBezTo>
                      <a:pt x="106156" y="5693"/>
                      <a:pt x="44711" y="-5882"/>
                      <a:pt x="0" y="2783"/>
                    </a:cubicBezTo>
                    <a:close/>
                  </a:path>
                </a:pathLst>
              </a:custGeom>
              <a:grpFill/>
              <a:ln w="6610" cap="flat">
                <a:noFill/>
                <a:prstDash val="solid"/>
                <a:miter/>
              </a:ln>
            </p:spPr>
            <p:txBody>
              <a:bodyPr rtlCol="0" anchor="ctr"/>
              <a:lstStyle/>
              <a:p>
                <a:endParaRPr lang="en-US" sz="1013"/>
              </a:p>
            </p:txBody>
          </p:sp>
          <p:sp>
            <p:nvSpPr>
              <p:cNvPr id="106" name="Freeform: Shape 82">
                <a:extLst>
                  <a:ext uri="{FF2B5EF4-FFF2-40B4-BE49-F238E27FC236}">
                    <a16:creationId xmlns:a16="http://schemas.microsoft.com/office/drawing/2014/main" id="{D1A682A6-0366-D44B-B657-504C45F48C37}"/>
                  </a:ext>
                </a:extLst>
              </p:cNvPr>
              <p:cNvSpPr/>
              <p:nvPr/>
            </p:nvSpPr>
            <p:spPr>
              <a:xfrm>
                <a:off x="8645391" y="1043645"/>
                <a:ext cx="239099" cy="155563"/>
              </a:xfrm>
              <a:custGeom>
                <a:avLst/>
                <a:gdLst>
                  <a:gd name="connsiteX0" fmla="*/ 172562 w 239099"/>
                  <a:gd name="connsiteY0" fmla="*/ 0 h 155563"/>
                  <a:gd name="connsiteX1" fmla="*/ 131025 w 239099"/>
                  <a:gd name="connsiteY1" fmla="*/ 112969 h 155563"/>
                  <a:gd name="connsiteX2" fmla="*/ 124742 w 239099"/>
                  <a:gd name="connsiteY2" fmla="*/ 37833 h 155563"/>
                  <a:gd name="connsiteX3" fmla="*/ 125602 w 239099"/>
                  <a:gd name="connsiteY3" fmla="*/ 34063 h 155563"/>
                  <a:gd name="connsiteX4" fmla="*/ 132745 w 239099"/>
                  <a:gd name="connsiteY4" fmla="*/ 20768 h 155563"/>
                  <a:gd name="connsiteX5" fmla="*/ 132811 w 239099"/>
                  <a:gd name="connsiteY5" fmla="*/ 18321 h 155563"/>
                  <a:gd name="connsiteX6" fmla="*/ 130695 w 239099"/>
                  <a:gd name="connsiteY6" fmla="*/ 17064 h 155563"/>
                  <a:gd name="connsiteX7" fmla="*/ 109331 w 239099"/>
                  <a:gd name="connsiteY7" fmla="*/ 17064 h 155563"/>
                  <a:gd name="connsiteX8" fmla="*/ 107214 w 239099"/>
                  <a:gd name="connsiteY8" fmla="*/ 18321 h 155563"/>
                  <a:gd name="connsiteX9" fmla="*/ 107214 w 239099"/>
                  <a:gd name="connsiteY9" fmla="*/ 20768 h 155563"/>
                  <a:gd name="connsiteX10" fmla="*/ 114358 w 239099"/>
                  <a:gd name="connsiteY10" fmla="*/ 34063 h 155563"/>
                  <a:gd name="connsiteX11" fmla="*/ 115218 w 239099"/>
                  <a:gd name="connsiteY11" fmla="*/ 37833 h 155563"/>
                  <a:gd name="connsiteX12" fmla="*/ 108802 w 239099"/>
                  <a:gd name="connsiteY12" fmla="*/ 114291 h 155563"/>
                  <a:gd name="connsiteX13" fmla="*/ 66670 w 239099"/>
                  <a:gd name="connsiteY13" fmla="*/ 0 h 155563"/>
                  <a:gd name="connsiteX14" fmla="*/ 0 w 239099"/>
                  <a:gd name="connsiteY14" fmla="*/ 53508 h 155563"/>
                  <a:gd name="connsiteX15" fmla="*/ 0 w 239099"/>
                  <a:gd name="connsiteY15" fmla="*/ 132017 h 155563"/>
                  <a:gd name="connsiteX16" fmla="*/ 23546 w 239099"/>
                  <a:gd name="connsiteY16" fmla="*/ 155564 h 155563"/>
                  <a:gd name="connsiteX17" fmla="*/ 215553 w 239099"/>
                  <a:gd name="connsiteY17" fmla="*/ 155564 h 155563"/>
                  <a:gd name="connsiteX18" fmla="*/ 239100 w 239099"/>
                  <a:gd name="connsiteY18" fmla="*/ 132017 h 155563"/>
                  <a:gd name="connsiteX19" fmla="*/ 239100 w 239099"/>
                  <a:gd name="connsiteY19" fmla="*/ 53508 h 155563"/>
                  <a:gd name="connsiteX20" fmla="*/ 172429 w 239099"/>
                  <a:gd name="connsiteY20" fmla="*/ 0 h 15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099" h="155563">
                    <a:moveTo>
                      <a:pt x="172562" y="0"/>
                    </a:moveTo>
                    <a:cubicBezTo>
                      <a:pt x="160789" y="47754"/>
                      <a:pt x="149875" y="73350"/>
                      <a:pt x="131025" y="112969"/>
                    </a:cubicBezTo>
                    <a:lnTo>
                      <a:pt x="124742" y="37833"/>
                    </a:lnTo>
                    <a:cubicBezTo>
                      <a:pt x="124610" y="36510"/>
                      <a:pt x="124940" y="35319"/>
                      <a:pt x="125602" y="34063"/>
                    </a:cubicBezTo>
                    <a:lnTo>
                      <a:pt x="132745" y="20768"/>
                    </a:lnTo>
                    <a:cubicBezTo>
                      <a:pt x="133142" y="19974"/>
                      <a:pt x="133274" y="19115"/>
                      <a:pt x="132811" y="18321"/>
                    </a:cubicBezTo>
                    <a:cubicBezTo>
                      <a:pt x="132348" y="17527"/>
                      <a:pt x="131620" y="17064"/>
                      <a:pt x="130695" y="17064"/>
                    </a:cubicBezTo>
                    <a:lnTo>
                      <a:pt x="109331" y="17064"/>
                    </a:lnTo>
                    <a:cubicBezTo>
                      <a:pt x="108405" y="17064"/>
                      <a:pt x="107677" y="17527"/>
                      <a:pt x="107214" y="18321"/>
                    </a:cubicBezTo>
                    <a:cubicBezTo>
                      <a:pt x="106752" y="19115"/>
                      <a:pt x="106818" y="19974"/>
                      <a:pt x="107214" y="20768"/>
                    </a:cubicBezTo>
                    <a:lnTo>
                      <a:pt x="114358" y="34063"/>
                    </a:lnTo>
                    <a:cubicBezTo>
                      <a:pt x="115019" y="35319"/>
                      <a:pt x="115350" y="36444"/>
                      <a:pt x="115218" y="37833"/>
                    </a:cubicBezTo>
                    <a:lnTo>
                      <a:pt x="108802" y="114291"/>
                    </a:lnTo>
                    <a:cubicBezTo>
                      <a:pt x="89621" y="73946"/>
                      <a:pt x="78575" y="48283"/>
                      <a:pt x="66670" y="0"/>
                    </a:cubicBezTo>
                    <a:cubicBezTo>
                      <a:pt x="28904" y="8334"/>
                      <a:pt x="0" y="26192"/>
                      <a:pt x="0" y="53508"/>
                    </a:cubicBezTo>
                    <a:lnTo>
                      <a:pt x="0" y="132017"/>
                    </a:lnTo>
                    <a:cubicBezTo>
                      <a:pt x="0" y="144981"/>
                      <a:pt x="10583" y="155564"/>
                      <a:pt x="23546" y="155564"/>
                    </a:cubicBezTo>
                    <a:lnTo>
                      <a:pt x="215553" y="155564"/>
                    </a:lnTo>
                    <a:cubicBezTo>
                      <a:pt x="228517" y="155564"/>
                      <a:pt x="239100" y="144981"/>
                      <a:pt x="239100" y="132017"/>
                    </a:cubicBezTo>
                    <a:lnTo>
                      <a:pt x="239100" y="53508"/>
                    </a:lnTo>
                    <a:cubicBezTo>
                      <a:pt x="239100" y="26126"/>
                      <a:pt x="210130" y="8334"/>
                      <a:pt x="172429" y="0"/>
                    </a:cubicBezTo>
                    <a:close/>
                  </a:path>
                </a:pathLst>
              </a:custGeom>
              <a:grpFill/>
              <a:ln w="6610" cap="flat">
                <a:noFill/>
                <a:prstDash val="solid"/>
                <a:miter/>
              </a:ln>
            </p:spPr>
            <p:txBody>
              <a:bodyPr rtlCol="0" anchor="ctr"/>
              <a:lstStyle/>
              <a:p>
                <a:endParaRPr lang="en-US" sz="1013"/>
              </a:p>
            </p:txBody>
          </p:sp>
          <p:sp>
            <p:nvSpPr>
              <p:cNvPr id="107" name="Freeform: Shape 83">
                <a:extLst>
                  <a:ext uri="{FF2B5EF4-FFF2-40B4-BE49-F238E27FC236}">
                    <a16:creationId xmlns:a16="http://schemas.microsoft.com/office/drawing/2014/main" id="{AEBE900E-06FE-68BB-CCC3-4835A70DB6A6}"/>
                  </a:ext>
                </a:extLst>
              </p:cNvPr>
              <p:cNvSpPr/>
              <p:nvPr/>
            </p:nvSpPr>
            <p:spPr>
              <a:xfrm>
                <a:off x="8577795" y="1037813"/>
                <a:ext cx="106222" cy="100612"/>
              </a:xfrm>
              <a:custGeom>
                <a:avLst/>
                <a:gdLst>
                  <a:gd name="connsiteX0" fmla="*/ 106222 w 106222"/>
                  <a:gd name="connsiteY0" fmla="*/ 2790 h 100612"/>
                  <a:gd name="connsiteX1" fmla="*/ 0 w 106222"/>
                  <a:gd name="connsiteY1" fmla="*/ 37448 h 100612"/>
                  <a:gd name="connsiteX2" fmla="*/ 0 w 106222"/>
                  <a:gd name="connsiteY2" fmla="*/ 87913 h 100612"/>
                  <a:gd name="connsiteX3" fmla="*/ 12699 w 106222"/>
                  <a:gd name="connsiteY3" fmla="*/ 100612 h 100612"/>
                  <a:gd name="connsiteX4" fmla="*/ 56683 w 106222"/>
                  <a:gd name="connsiteY4" fmla="*/ 100612 h 100612"/>
                  <a:gd name="connsiteX5" fmla="*/ 56683 w 106222"/>
                  <a:gd name="connsiteY5" fmla="*/ 59406 h 100612"/>
                  <a:gd name="connsiteX6" fmla="*/ 59659 w 106222"/>
                  <a:gd name="connsiteY6" fmla="*/ 42871 h 100612"/>
                  <a:gd name="connsiteX7" fmla="*/ 106222 w 106222"/>
                  <a:gd name="connsiteY7" fmla="*/ 2856 h 1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22" h="100612">
                    <a:moveTo>
                      <a:pt x="106222" y="2790"/>
                    </a:moveTo>
                    <a:cubicBezTo>
                      <a:pt x="61511" y="-5875"/>
                      <a:pt x="0" y="5634"/>
                      <a:pt x="0" y="37448"/>
                    </a:cubicBezTo>
                    <a:lnTo>
                      <a:pt x="0" y="87913"/>
                    </a:lnTo>
                    <a:cubicBezTo>
                      <a:pt x="0" y="94924"/>
                      <a:pt x="5688" y="100612"/>
                      <a:pt x="12699" y="100612"/>
                    </a:cubicBezTo>
                    <a:lnTo>
                      <a:pt x="56683" y="100612"/>
                    </a:lnTo>
                    <a:lnTo>
                      <a:pt x="56683" y="59406"/>
                    </a:lnTo>
                    <a:cubicBezTo>
                      <a:pt x="56683" y="53718"/>
                      <a:pt x="57675" y="48162"/>
                      <a:pt x="59659" y="42871"/>
                    </a:cubicBezTo>
                    <a:cubicBezTo>
                      <a:pt x="67133" y="22764"/>
                      <a:pt x="86975" y="10330"/>
                      <a:pt x="106222" y="2856"/>
                    </a:cubicBezTo>
                    <a:close/>
                  </a:path>
                </a:pathLst>
              </a:custGeom>
              <a:grpFill/>
              <a:ln w="6610" cap="flat">
                <a:noFill/>
                <a:prstDash val="solid"/>
                <a:miter/>
              </a:ln>
            </p:spPr>
            <p:txBody>
              <a:bodyPr rtlCol="0" anchor="ctr"/>
              <a:lstStyle/>
              <a:p>
                <a:endParaRPr lang="en-US" sz="1013"/>
              </a:p>
            </p:txBody>
          </p:sp>
          <p:sp>
            <p:nvSpPr>
              <p:cNvPr id="108" name="Freeform: Shape 84">
                <a:extLst>
                  <a:ext uri="{FF2B5EF4-FFF2-40B4-BE49-F238E27FC236}">
                    <a16:creationId xmlns:a16="http://schemas.microsoft.com/office/drawing/2014/main" id="{BCE2CE70-5EC7-BFD3-3EF9-9E096617C326}"/>
                  </a:ext>
                </a:extLst>
              </p:cNvPr>
              <p:cNvSpPr/>
              <p:nvPr/>
            </p:nvSpPr>
            <p:spPr>
              <a:xfrm>
                <a:off x="8612591" y="912686"/>
                <a:ext cx="82863" cy="116275"/>
              </a:xfrm>
              <a:custGeom>
                <a:avLst/>
                <a:gdLst>
                  <a:gd name="connsiteX0" fmla="*/ 324 w 82863"/>
                  <a:gd name="connsiteY0" fmla="*/ 60717 h 116275"/>
                  <a:gd name="connsiteX1" fmla="*/ 324 w 82863"/>
                  <a:gd name="connsiteY1" fmla="*/ 61180 h 116275"/>
                  <a:gd name="connsiteX2" fmla="*/ 13023 w 82863"/>
                  <a:gd name="connsiteY2" fmla="*/ 98550 h 116275"/>
                  <a:gd name="connsiteX3" fmla="*/ 41464 w 82863"/>
                  <a:gd name="connsiteY3" fmla="*/ 116276 h 116275"/>
                  <a:gd name="connsiteX4" fmla="*/ 69905 w 82863"/>
                  <a:gd name="connsiteY4" fmla="*/ 98550 h 116275"/>
                  <a:gd name="connsiteX5" fmla="*/ 82670 w 82863"/>
                  <a:gd name="connsiteY5" fmla="*/ 61180 h 116275"/>
                  <a:gd name="connsiteX6" fmla="*/ 82670 w 82863"/>
                  <a:gd name="connsiteY6" fmla="*/ 60717 h 116275"/>
                  <a:gd name="connsiteX7" fmla="*/ 82670 w 82863"/>
                  <a:gd name="connsiteY7" fmla="*/ 58072 h 116275"/>
                  <a:gd name="connsiteX8" fmla="*/ 52774 w 82863"/>
                  <a:gd name="connsiteY8" fmla="*/ 992 h 116275"/>
                  <a:gd name="connsiteX9" fmla="*/ 41067 w 82863"/>
                  <a:gd name="connsiteY9" fmla="*/ 0 h 116275"/>
                  <a:gd name="connsiteX10" fmla="*/ 27971 w 82863"/>
                  <a:gd name="connsiteY10" fmla="*/ 1257 h 116275"/>
                  <a:gd name="connsiteX11" fmla="*/ 192 w 82863"/>
                  <a:gd name="connsiteY11" fmla="*/ 58072 h 116275"/>
                  <a:gd name="connsiteX12" fmla="*/ 192 w 82863"/>
                  <a:gd name="connsiteY12" fmla="*/ 60717 h 116275"/>
                  <a:gd name="connsiteX13" fmla="*/ 8460 w 82863"/>
                  <a:gd name="connsiteY13" fmla="*/ 51987 h 116275"/>
                  <a:gd name="connsiteX14" fmla="*/ 9386 w 82863"/>
                  <a:gd name="connsiteY14" fmla="*/ 42396 h 116275"/>
                  <a:gd name="connsiteX15" fmla="*/ 11701 w 82863"/>
                  <a:gd name="connsiteY15" fmla="*/ 31814 h 116275"/>
                  <a:gd name="connsiteX16" fmla="*/ 24929 w 82863"/>
                  <a:gd name="connsiteY16" fmla="*/ 28573 h 116275"/>
                  <a:gd name="connsiteX17" fmla="*/ 41464 w 82863"/>
                  <a:gd name="connsiteY17" fmla="*/ 36708 h 116275"/>
                  <a:gd name="connsiteX18" fmla="*/ 58396 w 82863"/>
                  <a:gd name="connsiteY18" fmla="*/ 28507 h 116275"/>
                  <a:gd name="connsiteX19" fmla="*/ 71227 w 82863"/>
                  <a:gd name="connsiteY19" fmla="*/ 31814 h 116275"/>
                  <a:gd name="connsiteX20" fmla="*/ 73542 w 82863"/>
                  <a:gd name="connsiteY20" fmla="*/ 42396 h 116275"/>
                  <a:gd name="connsiteX21" fmla="*/ 74535 w 82863"/>
                  <a:gd name="connsiteY21" fmla="*/ 51987 h 116275"/>
                  <a:gd name="connsiteX22" fmla="*/ 76849 w 82863"/>
                  <a:gd name="connsiteY22" fmla="*/ 61445 h 116275"/>
                  <a:gd name="connsiteX23" fmla="*/ 65209 w 82863"/>
                  <a:gd name="connsiteY23" fmla="*/ 95111 h 116275"/>
                  <a:gd name="connsiteX24" fmla="*/ 41398 w 82863"/>
                  <a:gd name="connsiteY24" fmla="*/ 110455 h 116275"/>
                  <a:gd name="connsiteX25" fmla="*/ 17587 w 82863"/>
                  <a:gd name="connsiteY25" fmla="*/ 95111 h 116275"/>
                  <a:gd name="connsiteX26" fmla="*/ 5946 w 82863"/>
                  <a:gd name="connsiteY26" fmla="*/ 61445 h 116275"/>
                  <a:gd name="connsiteX27" fmla="*/ 8327 w 82863"/>
                  <a:gd name="connsiteY27" fmla="*/ 51987 h 11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863" h="116275">
                    <a:moveTo>
                      <a:pt x="324" y="60717"/>
                    </a:moveTo>
                    <a:lnTo>
                      <a:pt x="324" y="61180"/>
                    </a:lnTo>
                    <a:cubicBezTo>
                      <a:pt x="324" y="74475"/>
                      <a:pt x="5417" y="88166"/>
                      <a:pt x="13023" y="98550"/>
                    </a:cubicBezTo>
                    <a:cubicBezTo>
                      <a:pt x="20762" y="109066"/>
                      <a:pt x="31146" y="116276"/>
                      <a:pt x="41464" y="116276"/>
                    </a:cubicBezTo>
                    <a:cubicBezTo>
                      <a:pt x="51782" y="116276"/>
                      <a:pt x="62232" y="109133"/>
                      <a:pt x="69905" y="98550"/>
                    </a:cubicBezTo>
                    <a:cubicBezTo>
                      <a:pt x="77511" y="88166"/>
                      <a:pt x="82670" y="74475"/>
                      <a:pt x="82670" y="61180"/>
                    </a:cubicBezTo>
                    <a:lnTo>
                      <a:pt x="82670" y="60717"/>
                    </a:lnTo>
                    <a:cubicBezTo>
                      <a:pt x="82670" y="59858"/>
                      <a:pt x="82670" y="58998"/>
                      <a:pt x="82670" y="58072"/>
                    </a:cubicBezTo>
                    <a:cubicBezTo>
                      <a:pt x="82670" y="29036"/>
                      <a:pt x="87167" y="5093"/>
                      <a:pt x="52774" y="992"/>
                    </a:cubicBezTo>
                    <a:cubicBezTo>
                      <a:pt x="49335" y="331"/>
                      <a:pt x="45433" y="0"/>
                      <a:pt x="41067" y="0"/>
                    </a:cubicBezTo>
                    <a:cubicBezTo>
                      <a:pt x="36107" y="0"/>
                      <a:pt x="31807" y="463"/>
                      <a:pt x="27971" y="1257"/>
                    </a:cubicBezTo>
                    <a:cubicBezTo>
                      <a:pt x="-4107" y="6085"/>
                      <a:pt x="192" y="29631"/>
                      <a:pt x="192" y="58072"/>
                    </a:cubicBezTo>
                    <a:cubicBezTo>
                      <a:pt x="192" y="58998"/>
                      <a:pt x="192" y="59858"/>
                      <a:pt x="192" y="60717"/>
                    </a:cubicBezTo>
                    <a:close/>
                    <a:moveTo>
                      <a:pt x="8460" y="51987"/>
                    </a:moveTo>
                    <a:cubicBezTo>
                      <a:pt x="9320" y="48547"/>
                      <a:pt x="9386" y="45439"/>
                      <a:pt x="9386" y="42396"/>
                    </a:cubicBezTo>
                    <a:cubicBezTo>
                      <a:pt x="9452" y="38428"/>
                      <a:pt x="9518" y="34790"/>
                      <a:pt x="11701" y="31814"/>
                    </a:cubicBezTo>
                    <a:cubicBezTo>
                      <a:pt x="12164" y="30293"/>
                      <a:pt x="17587" y="29234"/>
                      <a:pt x="24929" y="28573"/>
                    </a:cubicBezTo>
                    <a:lnTo>
                      <a:pt x="41464" y="36708"/>
                    </a:lnTo>
                    <a:lnTo>
                      <a:pt x="58396" y="28507"/>
                    </a:lnTo>
                    <a:cubicBezTo>
                      <a:pt x="65738" y="29102"/>
                      <a:pt x="71095" y="30226"/>
                      <a:pt x="71227" y="31814"/>
                    </a:cubicBezTo>
                    <a:cubicBezTo>
                      <a:pt x="73410" y="34790"/>
                      <a:pt x="73476" y="38428"/>
                      <a:pt x="73542" y="42396"/>
                    </a:cubicBezTo>
                    <a:cubicBezTo>
                      <a:pt x="73609" y="45373"/>
                      <a:pt x="73675" y="48547"/>
                      <a:pt x="74535" y="51987"/>
                    </a:cubicBezTo>
                    <a:lnTo>
                      <a:pt x="76849" y="61445"/>
                    </a:lnTo>
                    <a:cubicBezTo>
                      <a:pt x="76783" y="73416"/>
                      <a:pt x="72153" y="85719"/>
                      <a:pt x="65209" y="95111"/>
                    </a:cubicBezTo>
                    <a:cubicBezTo>
                      <a:pt x="58528" y="104238"/>
                      <a:pt x="49798" y="110455"/>
                      <a:pt x="41398" y="110455"/>
                    </a:cubicBezTo>
                    <a:cubicBezTo>
                      <a:pt x="32998" y="110455"/>
                      <a:pt x="24267" y="104238"/>
                      <a:pt x="17587" y="95111"/>
                    </a:cubicBezTo>
                    <a:cubicBezTo>
                      <a:pt x="10709" y="85719"/>
                      <a:pt x="6079" y="73416"/>
                      <a:pt x="5946" y="61445"/>
                    </a:cubicBezTo>
                    <a:lnTo>
                      <a:pt x="8327" y="51987"/>
                    </a:lnTo>
                    <a:close/>
                  </a:path>
                </a:pathLst>
              </a:custGeom>
              <a:grpFill/>
              <a:ln w="6610" cap="flat">
                <a:noFill/>
                <a:prstDash val="solid"/>
                <a:miter/>
              </a:ln>
            </p:spPr>
            <p:txBody>
              <a:bodyPr rtlCol="0" anchor="ctr"/>
              <a:lstStyle/>
              <a:p>
                <a:endParaRPr lang="en-US" sz="1013"/>
              </a:p>
            </p:txBody>
          </p:sp>
          <p:sp>
            <p:nvSpPr>
              <p:cNvPr id="109" name="Freeform: Shape 85">
                <a:extLst>
                  <a:ext uri="{FF2B5EF4-FFF2-40B4-BE49-F238E27FC236}">
                    <a16:creationId xmlns:a16="http://schemas.microsoft.com/office/drawing/2014/main" id="{793D62BF-9F37-ED44-7314-8463BAAA1473}"/>
                  </a:ext>
                </a:extLst>
              </p:cNvPr>
              <p:cNvSpPr/>
              <p:nvPr/>
            </p:nvSpPr>
            <p:spPr>
              <a:xfrm>
                <a:off x="8820003" y="912620"/>
                <a:ext cx="112439" cy="116342"/>
              </a:xfrm>
              <a:custGeom>
                <a:avLst/>
                <a:gdLst>
                  <a:gd name="connsiteX0" fmla="*/ 9260 w 112439"/>
                  <a:gd name="connsiteY0" fmla="*/ 85653 h 116342"/>
                  <a:gd name="connsiteX1" fmla="*/ 0 w 112439"/>
                  <a:gd name="connsiteY1" fmla="*/ 110522 h 116342"/>
                  <a:gd name="connsiteX2" fmla="*/ 40015 w 112439"/>
                  <a:gd name="connsiteY2" fmla="*/ 110522 h 116342"/>
                  <a:gd name="connsiteX3" fmla="*/ 56484 w 112439"/>
                  <a:gd name="connsiteY3" fmla="*/ 116342 h 116342"/>
                  <a:gd name="connsiteX4" fmla="*/ 72953 w 112439"/>
                  <a:gd name="connsiteY4" fmla="*/ 110522 h 116342"/>
                  <a:gd name="connsiteX5" fmla="*/ 112440 w 112439"/>
                  <a:gd name="connsiteY5" fmla="*/ 110522 h 116342"/>
                  <a:gd name="connsiteX6" fmla="*/ 103180 w 112439"/>
                  <a:gd name="connsiteY6" fmla="*/ 85653 h 116342"/>
                  <a:gd name="connsiteX7" fmla="*/ 97426 w 112439"/>
                  <a:gd name="connsiteY7" fmla="*/ 28705 h 116342"/>
                  <a:gd name="connsiteX8" fmla="*/ 68985 w 112439"/>
                  <a:gd name="connsiteY8" fmla="*/ 1124 h 116342"/>
                  <a:gd name="connsiteX9" fmla="*/ 56551 w 112439"/>
                  <a:gd name="connsiteY9" fmla="*/ 0 h 116342"/>
                  <a:gd name="connsiteX10" fmla="*/ 44248 w 112439"/>
                  <a:gd name="connsiteY10" fmla="*/ 1124 h 116342"/>
                  <a:gd name="connsiteX11" fmla="*/ 16866 w 112439"/>
                  <a:gd name="connsiteY11" fmla="*/ 22223 h 116342"/>
                  <a:gd name="connsiteX12" fmla="*/ 16866 w 112439"/>
                  <a:gd name="connsiteY12" fmla="*/ 22091 h 116342"/>
                  <a:gd name="connsiteX13" fmla="*/ 9392 w 112439"/>
                  <a:gd name="connsiteY13" fmla="*/ 85586 h 116342"/>
                  <a:gd name="connsiteX14" fmla="*/ 21893 w 112439"/>
                  <a:gd name="connsiteY14" fmla="*/ 58204 h 116342"/>
                  <a:gd name="connsiteX15" fmla="*/ 68985 w 112439"/>
                  <a:gd name="connsiteY15" fmla="*/ 28375 h 116342"/>
                  <a:gd name="connsiteX16" fmla="*/ 86248 w 112439"/>
                  <a:gd name="connsiteY16" fmla="*/ 31946 h 116342"/>
                  <a:gd name="connsiteX17" fmla="*/ 88563 w 112439"/>
                  <a:gd name="connsiteY17" fmla="*/ 42529 h 116342"/>
                  <a:gd name="connsiteX18" fmla="*/ 89555 w 112439"/>
                  <a:gd name="connsiteY18" fmla="*/ 52119 h 116342"/>
                  <a:gd name="connsiteX19" fmla="*/ 91870 w 112439"/>
                  <a:gd name="connsiteY19" fmla="*/ 61577 h 116342"/>
                  <a:gd name="connsiteX20" fmla="*/ 80229 w 112439"/>
                  <a:gd name="connsiteY20" fmla="*/ 95243 h 116342"/>
                  <a:gd name="connsiteX21" fmla="*/ 56418 w 112439"/>
                  <a:gd name="connsiteY21" fmla="*/ 110588 h 116342"/>
                  <a:gd name="connsiteX22" fmla="*/ 32607 w 112439"/>
                  <a:gd name="connsiteY22" fmla="*/ 95243 h 116342"/>
                  <a:gd name="connsiteX23" fmla="*/ 20967 w 112439"/>
                  <a:gd name="connsiteY23" fmla="*/ 61577 h 116342"/>
                  <a:gd name="connsiteX24" fmla="*/ 21827 w 112439"/>
                  <a:gd name="connsiteY24" fmla="*/ 58204 h 1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439" h="116342">
                    <a:moveTo>
                      <a:pt x="9260" y="85653"/>
                    </a:moveTo>
                    <a:cubicBezTo>
                      <a:pt x="13030" y="110059"/>
                      <a:pt x="0" y="110522"/>
                      <a:pt x="0" y="110522"/>
                    </a:cubicBezTo>
                    <a:lnTo>
                      <a:pt x="40015" y="110522"/>
                    </a:lnTo>
                    <a:cubicBezTo>
                      <a:pt x="45240" y="114159"/>
                      <a:pt x="50862" y="116342"/>
                      <a:pt x="56484" y="116342"/>
                    </a:cubicBezTo>
                    <a:cubicBezTo>
                      <a:pt x="62106" y="116342"/>
                      <a:pt x="67728" y="114159"/>
                      <a:pt x="72953" y="110522"/>
                    </a:cubicBezTo>
                    <a:lnTo>
                      <a:pt x="112440" y="110522"/>
                    </a:lnTo>
                    <a:cubicBezTo>
                      <a:pt x="112440" y="110522"/>
                      <a:pt x="99344" y="110059"/>
                      <a:pt x="103180" y="85653"/>
                    </a:cubicBezTo>
                    <a:cubicBezTo>
                      <a:pt x="106024" y="67398"/>
                      <a:pt x="100402" y="40941"/>
                      <a:pt x="97426" y="28705"/>
                    </a:cubicBezTo>
                    <a:cubicBezTo>
                      <a:pt x="95838" y="14286"/>
                      <a:pt x="89753" y="3968"/>
                      <a:pt x="68985" y="1124"/>
                    </a:cubicBezTo>
                    <a:cubicBezTo>
                      <a:pt x="65347" y="397"/>
                      <a:pt x="61180" y="0"/>
                      <a:pt x="56551" y="0"/>
                    </a:cubicBezTo>
                    <a:cubicBezTo>
                      <a:pt x="51921" y="0"/>
                      <a:pt x="47886" y="397"/>
                      <a:pt x="44248" y="1124"/>
                    </a:cubicBezTo>
                    <a:cubicBezTo>
                      <a:pt x="26655" y="3439"/>
                      <a:pt x="19578" y="11244"/>
                      <a:pt x="16866" y="22223"/>
                    </a:cubicBezTo>
                    <a:lnTo>
                      <a:pt x="16866" y="22091"/>
                    </a:lnTo>
                    <a:cubicBezTo>
                      <a:pt x="16866" y="22091"/>
                      <a:pt x="5556" y="61180"/>
                      <a:pt x="9392" y="85586"/>
                    </a:cubicBezTo>
                    <a:close/>
                    <a:moveTo>
                      <a:pt x="21893" y="58204"/>
                    </a:moveTo>
                    <a:cubicBezTo>
                      <a:pt x="66141" y="43455"/>
                      <a:pt x="68853" y="30425"/>
                      <a:pt x="68985" y="28375"/>
                    </a:cubicBezTo>
                    <a:cubicBezTo>
                      <a:pt x="78575" y="28904"/>
                      <a:pt x="86049" y="30094"/>
                      <a:pt x="86248" y="31946"/>
                    </a:cubicBezTo>
                    <a:cubicBezTo>
                      <a:pt x="88430" y="34922"/>
                      <a:pt x="88497" y="38560"/>
                      <a:pt x="88563" y="42529"/>
                    </a:cubicBezTo>
                    <a:cubicBezTo>
                      <a:pt x="88563" y="45505"/>
                      <a:pt x="88695" y="48680"/>
                      <a:pt x="89555" y="52119"/>
                    </a:cubicBezTo>
                    <a:lnTo>
                      <a:pt x="91870" y="61577"/>
                    </a:lnTo>
                    <a:cubicBezTo>
                      <a:pt x="91804" y="73549"/>
                      <a:pt x="87108" y="85851"/>
                      <a:pt x="80229" y="95243"/>
                    </a:cubicBezTo>
                    <a:cubicBezTo>
                      <a:pt x="73549" y="104370"/>
                      <a:pt x="64818" y="110588"/>
                      <a:pt x="56418" y="110588"/>
                    </a:cubicBezTo>
                    <a:cubicBezTo>
                      <a:pt x="48018" y="110588"/>
                      <a:pt x="39288" y="104370"/>
                      <a:pt x="32607" y="95243"/>
                    </a:cubicBezTo>
                    <a:cubicBezTo>
                      <a:pt x="25729" y="85851"/>
                      <a:pt x="21033" y="73549"/>
                      <a:pt x="20967" y="61577"/>
                    </a:cubicBezTo>
                    <a:lnTo>
                      <a:pt x="21827" y="58204"/>
                    </a:lnTo>
                    <a:close/>
                  </a:path>
                </a:pathLst>
              </a:custGeom>
              <a:grpFill/>
              <a:ln w="6610" cap="flat">
                <a:noFill/>
                <a:prstDash val="solid"/>
                <a:miter/>
              </a:ln>
            </p:spPr>
            <p:txBody>
              <a:bodyPr rtlCol="0" anchor="ctr"/>
              <a:lstStyle/>
              <a:p>
                <a:endParaRPr lang="en-US" sz="1013"/>
              </a:p>
            </p:txBody>
          </p:sp>
        </p:grpSp>
      </p:grpSp>
      <p:pic>
        <p:nvPicPr>
          <p:cNvPr id="9" name="Picture Placeholder 8" descr="A person smiling at the camera&#10;&#10;Description automatically generated">
            <a:extLst>
              <a:ext uri="{FF2B5EF4-FFF2-40B4-BE49-F238E27FC236}">
                <a16:creationId xmlns:a16="http://schemas.microsoft.com/office/drawing/2014/main" id="{7BF41344-9CCE-399C-7B4C-25D5B33B034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 r="24"/>
          <a:stretch>
            <a:fillRect/>
          </a:stretch>
        </p:blipFill>
        <p:spPr/>
      </p:pic>
    </p:spTree>
    <p:extLst>
      <p:ext uri="{BB962C8B-B14F-4D97-AF65-F5344CB8AC3E}">
        <p14:creationId xmlns:p14="http://schemas.microsoft.com/office/powerpoint/2010/main" val="3201502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6" name="Group 5">
            <a:extLst>
              <a:ext uri="{FF2B5EF4-FFF2-40B4-BE49-F238E27FC236}">
                <a16:creationId xmlns:a16="http://schemas.microsoft.com/office/drawing/2014/main" id="{C6F1BC81-74ED-435D-BBDA-E5856A680EE6}"/>
              </a:ext>
            </a:extLst>
          </p:cNvPr>
          <p:cNvGrpSpPr/>
          <p:nvPr/>
        </p:nvGrpSpPr>
        <p:grpSpPr>
          <a:xfrm>
            <a:off x="2025085" y="-1230337"/>
            <a:ext cx="4200963" cy="2366525"/>
            <a:chOff x="1804767" y="-114622"/>
            <a:chExt cx="4200963" cy="2366525"/>
          </a:xfrm>
        </p:grpSpPr>
        <p:sp>
          <p:nvSpPr>
            <p:cNvPr id="57" name="Freeform: Shape 56">
              <a:extLst>
                <a:ext uri="{FF2B5EF4-FFF2-40B4-BE49-F238E27FC236}">
                  <a16:creationId xmlns:a16="http://schemas.microsoft.com/office/drawing/2014/main" id="{7B5233DC-26E8-43B2-844D-D62C1AA0D923}"/>
                </a:ext>
              </a:extLst>
            </p:cNvPr>
            <p:cNvSpPr/>
            <p:nvPr/>
          </p:nvSpPr>
          <p:spPr>
            <a:xfrm>
              <a:off x="3703216" y="907121"/>
              <a:ext cx="1034978" cy="1034911"/>
            </a:xfrm>
            <a:custGeom>
              <a:avLst/>
              <a:gdLst>
                <a:gd name="connsiteX0" fmla="*/ 619278 w 1005408"/>
                <a:gd name="connsiteY0" fmla="*/ 12501 h 1005342"/>
                <a:gd name="connsiteX1" fmla="*/ 636607 w 1005408"/>
                <a:gd name="connsiteY1" fmla="*/ 74938 h 1005342"/>
                <a:gd name="connsiteX2" fmla="*/ 724971 w 1005408"/>
                <a:gd name="connsiteY2" fmla="*/ 113432 h 1005342"/>
                <a:gd name="connsiteX3" fmla="*/ 782447 w 1005408"/>
                <a:gd name="connsiteY3" fmla="*/ 83668 h 1005342"/>
                <a:gd name="connsiteX4" fmla="*/ 848721 w 1005408"/>
                <a:gd name="connsiteY4" fmla="*/ 136515 h 1005342"/>
                <a:gd name="connsiteX5" fmla="*/ 832516 w 1005408"/>
                <a:gd name="connsiteY5" fmla="*/ 199349 h 1005342"/>
                <a:gd name="connsiteX6" fmla="*/ 889662 w 1005408"/>
                <a:gd name="connsiteY6" fmla="*/ 276734 h 1005342"/>
                <a:gd name="connsiteX7" fmla="*/ 954480 w 1005408"/>
                <a:gd name="connsiteY7" fmla="*/ 279710 h 1005342"/>
                <a:gd name="connsiteX8" fmla="*/ 985434 w 1005408"/>
                <a:gd name="connsiteY8" fmla="*/ 358616 h 1005342"/>
                <a:gd name="connsiteX9" fmla="*/ 940061 w 1005408"/>
                <a:gd name="connsiteY9" fmla="*/ 404783 h 1005342"/>
                <a:gd name="connsiteX10" fmla="*/ 950842 w 1005408"/>
                <a:gd name="connsiteY10" fmla="*/ 500555 h 1005342"/>
                <a:gd name="connsiteX11" fmla="*/ 1005409 w 1005408"/>
                <a:gd name="connsiteY11" fmla="*/ 535477 h 1005342"/>
                <a:gd name="connsiteX12" fmla="*/ 992776 w 1005408"/>
                <a:gd name="connsiteY12" fmla="*/ 619278 h 1005342"/>
                <a:gd name="connsiteX13" fmla="*/ 930339 w 1005408"/>
                <a:gd name="connsiteY13" fmla="*/ 636607 h 1005342"/>
                <a:gd name="connsiteX14" fmla="*/ 891844 w 1005408"/>
                <a:gd name="connsiteY14" fmla="*/ 724905 h 1005342"/>
                <a:gd name="connsiteX15" fmla="*/ 921608 w 1005408"/>
                <a:gd name="connsiteY15" fmla="*/ 782381 h 1005342"/>
                <a:gd name="connsiteX16" fmla="*/ 868761 w 1005408"/>
                <a:gd name="connsiteY16" fmla="*/ 848655 h 1005342"/>
                <a:gd name="connsiteX17" fmla="*/ 805927 w 1005408"/>
                <a:gd name="connsiteY17" fmla="*/ 832450 h 1005342"/>
                <a:gd name="connsiteX18" fmla="*/ 728542 w 1005408"/>
                <a:gd name="connsiteY18" fmla="*/ 889596 h 1005342"/>
                <a:gd name="connsiteX19" fmla="*/ 725566 w 1005408"/>
                <a:gd name="connsiteY19" fmla="*/ 954414 h 1005342"/>
                <a:gd name="connsiteX20" fmla="*/ 646660 w 1005408"/>
                <a:gd name="connsiteY20" fmla="*/ 985368 h 1005342"/>
                <a:gd name="connsiteX21" fmla="*/ 600494 w 1005408"/>
                <a:gd name="connsiteY21" fmla="*/ 939995 h 1005342"/>
                <a:gd name="connsiteX22" fmla="*/ 504722 w 1005408"/>
                <a:gd name="connsiteY22" fmla="*/ 950776 h 1005342"/>
                <a:gd name="connsiteX23" fmla="*/ 469799 w 1005408"/>
                <a:gd name="connsiteY23" fmla="*/ 1005342 h 1005342"/>
                <a:gd name="connsiteX24" fmla="*/ 385998 w 1005408"/>
                <a:gd name="connsiteY24" fmla="*/ 992710 h 1005342"/>
                <a:gd name="connsiteX25" fmla="*/ 368670 w 1005408"/>
                <a:gd name="connsiteY25" fmla="*/ 930272 h 1005342"/>
                <a:gd name="connsiteX26" fmla="*/ 280371 w 1005408"/>
                <a:gd name="connsiteY26" fmla="*/ 891779 h 1005342"/>
                <a:gd name="connsiteX27" fmla="*/ 222895 w 1005408"/>
                <a:gd name="connsiteY27" fmla="*/ 921542 h 1005342"/>
                <a:gd name="connsiteX28" fmla="*/ 156622 w 1005408"/>
                <a:gd name="connsiteY28" fmla="*/ 868695 h 1005342"/>
                <a:gd name="connsiteX29" fmla="*/ 172826 w 1005408"/>
                <a:gd name="connsiteY29" fmla="*/ 805861 h 1005342"/>
                <a:gd name="connsiteX30" fmla="*/ 115680 w 1005408"/>
                <a:gd name="connsiteY30" fmla="*/ 728476 h 1005342"/>
                <a:gd name="connsiteX31" fmla="*/ 50862 w 1005408"/>
                <a:gd name="connsiteY31" fmla="*/ 725500 h 1005342"/>
                <a:gd name="connsiteX32" fmla="*/ 19908 w 1005408"/>
                <a:gd name="connsiteY32" fmla="*/ 646660 h 1005342"/>
                <a:gd name="connsiteX33" fmla="*/ 65281 w 1005408"/>
                <a:gd name="connsiteY33" fmla="*/ 600494 h 1005342"/>
                <a:gd name="connsiteX34" fmla="*/ 54566 w 1005408"/>
                <a:gd name="connsiteY34" fmla="*/ 504722 h 1005342"/>
                <a:gd name="connsiteX35" fmla="*/ 0 w 1005408"/>
                <a:gd name="connsiteY35" fmla="*/ 469799 h 1005342"/>
                <a:gd name="connsiteX36" fmla="*/ 12633 w 1005408"/>
                <a:gd name="connsiteY36" fmla="*/ 385999 h 1005342"/>
                <a:gd name="connsiteX37" fmla="*/ 75070 w 1005408"/>
                <a:gd name="connsiteY37" fmla="*/ 368670 h 1005342"/>
                <a:gd name="connsiteX38" fmla="*/ 113564 w 1005408"/>
                <a:gd name="connsiteY38" fmla="*/ 280371 h 1005342"/>
                <a:gd name="connsiteX39" fmla="*/ 83801 w 1005408"/>
                <a:gd name="connsiteY39" fmla="*/ 222829 h 1005342"/>
                <a:gd name="connsiteX40" fmla="*/ 136647 w 1005408"/>
                <a:gd name="connsiteY40" fmla="*/ 156556 h 1005342"/>
                <a:gd name="connsiteX41" fmla="*/ 199481 w 1005408"/>
                <a:gd name="connsiteY41" fmla="*/ 172826 h 1005342"/>
                <a:gd name="connsiteX42" fmla="*/ 276866 w 1005408"/>
                <a:gd name="connsiteY42" fmla="*/ 115681 h 1005342"/>
                <a:gd name="connsiteX43" fmla="*/ 279842 w 1005408"/>
                <a:gd name="connsiteY43" fmla="*/ 50862 h 1005342"/>
                <a:gd name="connsiteX44" fmla="*/ 358748 w 1005408"/>
                <a:gd name="connsiteY44" fmla="*/ 19908 h 1005342"/>
                <a:gd name="connsiteX45" fmla="*/ 404915 w 1005408"/>
                <a:gd name="connsiteY45" fmla="*/ 65281 h 1005342"/>
                <a:gd name="connsiteX46" fmla="*/ 500687 w 1005408"/>
                <a:gd name="connsiteY46" fmla="*/ 54566 h 1005342"/>
                <a:gd name="connsiteX47" fmla="*/ 535609 w 1005408"/>
                <a:gd name="connsiteY47" fmla="*/ 0 h 1005342"/>
                <a:gd name="connsiteX48" fmla="*/ 619410 w 1005408"/>
                <a:gd name="connsiteY48" fmla="*/ 12633 h 1005342"/>
                <a:gd name="connsiteX49" fmla="*/ 619410 w 1005408"/>
                <a:gd name="connsiteY49" fmla="*/ 12633 h 1005342"/>
                <a:gd name="connsiteX50" fmla="*/ 449097 w 1005408"/>
                <a:gd name="connsiteY50" fmla="*/ 857253 h 1005342"/>
                <a:gd name="connsiteX51" fmla="*/ 857253 w 1005408"/>
                <a:gd name="connsiteY51" fmla="*/ 556047 h 1005342"/>
                <a:gd name="connsiteX52" fmla="*/ 555981 w 1005408"/>
                <a:gd name="connsiteY52" fmla="*/ 147891 h 1005342"/>
                <a:gd name="connsiteX53" fmla="*/ 147825 w 1005408"/>
                <a:gd name="connsiteY53" fmla="*/ 449163 h 1005342"/>
                <a:gd name="connsiteX54" fmla="*/ 449031 w 1005408"/>
                <a:gd name="connsiteY54" fmla="*/ 857319 h 100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5408" h="1005342">
                  <a:moveTo>
                    <a:pt x="619278" y="12501"/>
                  </a:moveTo>
                  <a:lnTo>
                    <a:pt x="636607" y="74938"/>
                  </a:lnTo>
                  <a:cubicBezTo>
                    <a:pt x="667825" y="84660"/>
                    <a:pt x="697324" y="97624"/>
                    <a:pt x="724971" y="113432"/>
                  </a:cubicBezTo>
                  <a:lnTo>
                    <a:pt x="782447" y="83668"/>
                  </a:lnTo>
                  <a:lnTo>
                    <a:pt x="848721" y="136515"/>
                  </a:lnTo>
                  <a:lnTo>
                    <a:pt x="832516" y="199349"/>
                  </a:lnTo>
                  <a:cubicBezTo>
                    <a:pt x="854276" y="223027"/>
                    <a:pt x="873391" y="249021"/>
                    <a:pt x="889662" y="276734"/>
                  </a:cubicBezTo>
                  <a:lnTo>
                    <a:pt x="954480" y="279710"/>
                  </a:lnTo>
                  <a:lnTo>
                    <a:pt x="985434" y="358616"/>
                  </a:lnTo>
                  <a:lnTo>
                    <a:pt x="940061" y="404783"/>
                  </a:lnTo>
                  <a:cubicBezTo>
                    <a:pt x="947006" y="435803"/>
                    <a:pt x="950710" y="467815"/>
                    <a:pt x="950842" y="500555"/>
                  </a:cubicBezTo>
                  <a:lnTo>
                    <a:pt x="1005409" y="535477"/>
                  </a:lnTo>
                  <a:lnTo>
                    <a:pt x="992776" y="619278"/>
                  </a:lnTo>
                  <a:lnTo>
                    <a:pt x="930339" y="636607"/>
                  </a:lnTo>
                  <a:cubicBezTo>
                    <a:pt x="920616" y="667825"/>
                    <a:pt x="907586" y="697324"/>
                    <a:pt x="891844" y="724905"/>
                  </a:cubicBezTo>
                  <a:lnTo>
                    <a:pt x="921608" y="782381"/>
                  </a:lnTo>
                  <a:lnTo>
                    <a:pt x="868761" y="848655"/>
                  </a:lnTo>
                  <a:lnTo>
                    <a:pt x="805927" y="832450"/>
                  </a:lnTo>
                  <a:cubicBezTo>
                    <a:pt x="782249" y="854210"/>
                    <a:pt x="756256" y="873325"/>
                    <a:pt x="728542" y="889596"/>
                  </a:cubicBezTo>
                  <a:lnTo>
                    <a:pt x="725566" y="954414"/>
                  </a:lnTo>
                  <a:lnTo>
                    <a:pt x="646660" y="985368"/>
                  </a:lnTo>
                  <a:lnTo>
                    <a:pt x="600494" y="939995"/>
                  </a:lnTo>
                  <a:cubicBezTo>
                    <a:pt x="569474" y="946940"/>
                    <a:pt x="537461" y="950644"/>
                    <a:pt x="504722" y="950776"/>
                  </a:cubicBezTo>
                  <a:lnTo>
                    <a:pt x="469799" y="1005342"/>
                  </a:lnTo>
                  <a:lnTo>
                    <a:pt x="385998" y="992710"/>
                  </a:lnTo>
                  <a:lnTo>
                    <a:pt x="368670" y="930272"/>
                  </a:lnTo>
                  <a:cubicBezTo>
                    <a:pt x="337451" y="920550"/>
                    <a:pt x="307952" y="907586"/>
                    <a:pt x="280371" y="891779"/>
                  </a:cubicBezTo>
                  <a:lnTo>
                    <a:pt x="222895" y="921542"/>
                  </a:lnTo>
                  <a:lnTo>
                    <a:pt x="156622" y="868695"/>
                  </a:lnTo>
                  <a:lnTo>
                    <a:pt x="172826" y="805861"/>
                  </a:lnTo>
                  <a:cubicBezTo>
                    <a:pt x="151066" y="782183"/>
                    <a:pt x="131951" y="756190"/>
                    <a:pt x="115680" y="728476"/>
                  </a:cubicBezTo>
                  <a:lnTo>
                    <a:pt x="50862" y="725500"/>
                  </a:lnTo>
                  <a:lnTo>
                    <a:pt x="19908" y="646660"/>
                  </a:lnTo>
                  <a:lnTo>
                    <a:pt x="65281" y="600494"/>
                  </a:lnTo>
                  <a:cubicBezTo>
                    <a:pt x="58336" y="569474"/>
                    <a:pt x="54632" y="537461"/>
                    <a:pt x="54566" y="504722"/>
                  </a:cubicBezTo>
                  <a:lnTo>
                    <a:pt x="0" y="469799"/>
                  </a:lnTo>
                  <a:lnTo>
                    <a:pt x="12633" y="385999"/>
                  </a:lnTo>
                  <a:lnTo>
                    <a:pt x="75070" y="368670"/>
                  </a:lnTo>
                  <a:cubicBezTo>
                    <a:pt x="84793" y="337451"/>
                    <a:pt x="97822" y="307952"/>
                    <a:pt x="113564" y="280371"/>
                  </a:cubicBezTo>
                  <a:lnTo>
                    <a:pt x="83801" y="222829"/>
                  </a:lnTo>
                  <a:lnTo>
                    <a:pt x="136647" y="156556"/>
                  </a:lnTo>
                  <a:lnTo>
                    <a:pt x="199481" y="172826"/>
                  </a:lnTo>
                  <a:cubicBezTo>
                    <a:pt x="223159" y="151066"/>
                    <a:pt x="249153" y="131951"/>
                    <a:pt x="276866" y="115681"/>
                  </a:cubicBezTo>
                  <a:lnTo>
                    <a:pt x="279842" y="50862"/>
                  </a:lnTo>
                  <a:lnTo>
                    <a:pt x="358748" y="19908"/>
                  </a:lnTo>
                  <a:lnTo>
                    <a:pt x="404915" y="65281"/>
                  </a:lnTo>
                  <a:cubicBezTo>
                    <a:pt x="435935" y="58336"/>
                    <a:pt x="467947" y="54632"/>
                    <a:pt x="500687" y="54566"/>
                  </a:cubicBezTo>
                  <a:lnTo>
                    <a:pt x="535609" y="0"/>
                  </a:lnTo>
                  <a:lnTo>
                    <a:pt x="619410" y="12633"/>
                  </a:lnTo>
                  <a:lnTo>
                    <a:pt x="619410" y="12633"/>
                  </a:lnTo>
                  <a:close/>
                  <a:moveTo>
                    <a:pt x="449097" y="857253"/>
                  </a:moveTo>
                  <a:cubicBezTo>
                    <a:pt x="645006" y="886818"/>
                    <a:pt x="827754" y="751890"/>
                    <a:pt x="857253" y="556047"/>
                  </a:cubicBezTo>
                  <a:cubicBezTo>
                    <a:pt x="886752" y="360137"/>
                    <a:pt x="751890" y="177390"/>
                    <a:pt x="555981" y="147891"/>
                  </a:cubicBezTo>
                  <a:cubicBezTo>
                    <a:pt x="360071" y="118392"/>
                    <a:pt x="177324" y="253254"/>
                    <a:pt x="147825" y="449163"/>
                  </a:cubicBezTo>
                  <a:cubicBezTo>
                    <a:pt x="118326" y="645073"/>
                    <a:pt x="253188" y="827820"/>
                    <a:pt x="449031" y="857319"/>
                  </a:cubicBezTo>
                  <a:close/>
                </a:path>
              </a:pathLst>
            </a:custGeom>
            <a:solidFill>
              <a:schemeClr val="bg1">
                <a:lumMod val="85000"/>
              </a:schemeClr>
            </a:solidFill>
            <a:ln w="661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C73EBF1-2DF3-40CB-9FD9-B836FA5D4FB2}"/>
                </a:ext>
              </a:extLst>
            </p:cNvPr>
            <p:cNvSpPr/>
            <p:nvPr/>
          </p:nvSpPr>
          <p:spPr>
            <a:xfrm>
              <a:off x="3645608" y="-114622"/>
              <a:ext cx="530731" cy="542647"/>
            </a:xfrm>
            <a:custGeom>
              <a:avLst/>
              <a:gdLst>
                <a:gd name="connsiteX0" fmla="*/ 349886 w 515568"/>
                <a:gd name="connsiteY0" fmla="*/ 13294 h 527143"/>
                <a:gd name="connsiteX1" fmla="*/ 360997 w 515568"/>
                <a:gd name="connsiteY1" fmla="*/ 69713 h 527143"/>
                <a:gd name="connsiteX2" fmla="*/ 425551 w 515568"/>
                <a:gd name="connsiteY2" fmla="*/ 120840 h 527143"/>
                <a:gd name="connsiteX3" fmla="*/ 484284 w 515568"/>
                <a:gd name="connsiteY3" fmla="*/ 117400 h 527143"/>
                <a:gd name="connsiteX4" fmla="*/ 513188 w 515568"/>
                <a:gd name="connsiteY4" fmla="*/ 175274 h 527143"/>
                <a:gd name="connsiteX5" fmla="*/ 473106 w 515568"/>
                <a:gd name="connsiteY5" fmla="*/ 222564 h 527143"/>
                <a:gd name="connsiteX6" fmla="*/ 472379 w 515568"/>
                <a:gd name="connsiteY6" fmla="*/ 297171 h 527143"/>
                <a:gd name="connsiteX7" fmla="*/ 515569 w 515568"/>
                <a:gd name="connsiteY7" fmla="*/ 345322 h 527143"/>
                <a:gd name="connsiteX8" fmla="*/ 488385 w 515568"/>
                <a:gd name="connsiteY8" fmla="*/ 403989 h 527143"/>
                <a:gd name="connsiteX9" fmla="*/ 419598 w 515568"/>
                <a:gd name="connsiteY9" fmla="*/ 401939 h 527143"/>
                <a:gd name="connsiteX10" fmla="*/ 368736 w 515568"/>
                <a:gd name="connsiteY10" fmla="*/ 442086 h 527143"/>
                <a:gd name="connsiteX11" fmla="*/ 357029 w 515568"/>
                <a:gd name="connsiteY11" fmla="*/ 511865 h 527143"/>
                <a:gd name="connsiteX12" fmla="*/ 294195 w 515568"/>
                <a:gd name="connsiteY12" fmla="*/ 527143 h 527143"/>
                <a:gd name="connsiteX13" fmla="*/ 250608 w 515568"/>
                <a:gd name="connsiteY13" fmla="*/ 469005 h 527143"/>
                <a:gd name="connsiteX14" fmla="*/ 220580 w 515568"/>
                <a:gd name="connsiteY14" fmla="*/ 464839 h 527143"/>
                <a:gd name="connsiteX15" fmla="*/ 191478 w 515568"/>
                <a:gd name="connsiteY15" fmla="*/ 456439 h 527143"/>
                <a:gd name="connsiteX16" fmla="*/ 127983 w 515568"/>
                <a:gd name="connsiteY16" fmla="*/ 491758 h 527143"/>
                <a:gd name="connsiteX17" fmla="*/ 76856 w 515568"/>
                <a:gd name="connsiteY17" fmla="*/ 452140 h 527143"/>
                <a:gd name="connsiteX18" fmla="*/ 94648 w 515568"/>
                <a:gd name="connsiteY18" fmla="*/ 383684 h 527143"/>
                <a:gd name="connsiteX19" fmla="*/ 64554 w 515568"/>
                <a:gd name="connsiteY19" fmla="*/ 326273 h 527143"/>
                <a:gd name="connsiteX20" fmla="*/ 926 w 515568"/>
                <a:gd name="connsiteY20" fmla="*/ 300082 h 527143"/>
                <a:gd name="connsiteX21" fmla="*/ 0 w 515568"/>
                <a:gd name="connsiteY21" fmla="*/ 235396 h 527143"/>
                <a:gd name="connsiteX22" fmla="*/ 59064 w 515568"/>
                <a:gd name="connsiteY22" fmla="*/ 209072 h 527143"/>
                <a:gd name="connsiteX23" fmla="*/ 88827 w 515568"/>
                <a:gd name="connsiteY23" fmla="*/ 140682 h 527143"/>
                <a:gd name="connsiteX24" fmla="*/ 71565 w 515568"/>
                <a:gd name="connsiteY24" fmla="*/ 81221 h 527143"/>
                <a:gd name="connsiteX25" fmla="*/ 121567 w 515568"/>
                <a:gd name="connsiteY25" fmla="*/ 40148 h 527143"/>
                <a:gd name="connsiteX26" fmla="*/ 173818 w 515568"/>
                <a:gd name="connsiteY26" fmla="*/ 67265 h 527143"/>
                <a:gd name="connsiteX27" fmla="*/ 253584 w 515568"/>
                <a:gd name="connsiteY27" fmla="*/ 46960 h 527143"/>
                <a:gd name="connsiteX28" fmla="*/ 286721 w 515568"/>
                <a:gd name="connsiteY28" fmla="*/ 0 h 527143"/>
                <a:gd name="connsiteX29" fmla="*/ 349952 w 515568"/>
                <a:gd name="connsiteY29" fmla="*/ 13493 h 527143"/>
                <a:gd name="connsiteX30" fmla="*/ 349952 w 515568"/>
                <a:gd name="connsiteY30" fmla="*/ 13493 h 527143"/>
                <a:gd name="connsiteX31" fmla="*/ 231295 w 515568"/>
                <a:gd name="connsiteY31" fmla="*/ 414373 h 527143"/>
                <a:gd name="connsiteX32" fmla="*/ 421119 w 515568"/>
                <a:gd name="connsiteY32" fmla="*/ 291285 h 527143"/>
                <a:gd name="connsiteX33" fmla="*/ 298031 w 515568"/>
                <a:gd name="connsiteY33" fmla="*/ 101460 h 527143"/>
                <a:gd name="connsiteX34" fmla="*/ 108207 w 515568"/>
                <a:gd name="connsiteY34" fmla="*/ 224549 h 527143"/>
                <a:gd name="connsiteX35" fmla="*/ 231295 w 515568"/>
                <a:gd name="connsiteY35" fmla="*/ 414373 h 52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5568" h="527143">
                  <a:moveTo>
                    <a:pt x="349886" y="13294"/>
                  </a:moveTo>
                  <a:lnTo>
                    <a:pt x="360997" y="69713"/>
                  </a:lnTo>
                  <a:cubicBezTo>
                    <a:pt x="385999" y="82478"/>
                    <a:pt x="407825" y="100005"/>
                    <a:pt x="425551" y="120840"/>
                  </a:cubicBezTo>
                  <a:lnTo>
                    <a:pt x="484284" y="117400"/>
                  </a:lnTo>
                  <a:lnTo>
                    <a:pt x="513188" y="175274"/>
                  </a:lnTo>
                  <a:lnTo>
                    <a:pt x="473106" y="222564"/>
                  </a:lnTo>
                  <a:cubicBezTo>
                    <a:pt x="477207" y="246640"/>
                    <a:pt x="477207" y="271839"/>
                    <a:pt x="472379" y="297171"/>
                  </a:cubicBezTo>
                  <a:lnTo>
                    <a:pt x="515569" y="345322"/>
                  </a:lnTo>
                  <a:lnTo>
                    <a:pt x="488385" y="403989"/>
                  </a:lnTo>
                  <a:lnTo>
                    <a:pt x="419598" y="401939"/>
                  </a:lnTo>
                  <a:cubicBezTo>
                    <a:pt x="404783" y="417879"/>
                    <a:pt x="387586" y="431371"/>
                    <a:pt x="368736" y="442086"/>
                  </a:cubicBezTo>
                  <a:lnTo>
                    <a:pt x="357029" y="511865"/>
                  </a:lnTo>
                  <a:lnTo>
                    <a:pt x="294195" y="527143"/>
                  </a:lnTo>
                  <a:lnTo>
                    <a:pt x="250608" y="469005"/>
                  </a:lnTo>
                  <a:cubicBezTo>
                    <a:pt x="240687" y="468344"/>
                    <a:pt x="230634" y="466955"/>
                    <a:pt x="220580" y="464839"/>
                  </a:cubicBezTo>
                  <a:cubicBezTo>
                    <a:pt x="210527" y="462722"/>
                    <a:pt x="200870" y="459878"/>
                    <a:pt x="191478" y="456439"/>
                  </a:cubicBezTo>
                  <a:lnTo>
                    <a:pt x="127983" y="491758"/>
                  </a:lnTo>
                  <a:lnTo>
                    <a:pt x="76856" y="452140"/>
                  </a:lnTo>
                  <a:lnTo>
                    <a:pt x="94648" y="383684"/>
                  </a:lnTo>
                  <a:cubicBezTo>
                    <a:pt x="81750" y="366223"/>
                    <a:pt x="71631" y="346909"/>
                    <a:pt x="64554" y="326273"/>
                  </a:cubicBezTo>
                  <a:lnTo>
                    <a:pt x="926" y="300082"/>
                  </a:lnTo>
                  <a:lnTo>
                    <a:pt x="0" y="235396"/>
                  </a:lnTo>
                  <a:lnTo>
                    <a:pt x="59064" y="209072"/>
                  </a:lnTo>
                  <a:cubicBezTo>
                    <a:pt x="65017" y="184004"/>
                    <a:pt x="75268" y="160987"/>
                    <a:pt x="88827" y="140682"/>
                  </a:cubicBezTo>
                  <a:lnTo>
                    <a:pt x="71565" y="81221"/>
                  </a:lnTo>
                  <a:lnTo>
                    <a:pt x="121567" y="40148"/>
                  </a:lnTo>
                  <a:lnTo>
                    <a:pt x="173818" y="67265"/>
                  </a:lnTo>
                  <a:cubicBezTo>
                    <a:pt x="198489" y="55492"/>
                    <a:pt x="225541" y="48415"/>
                    <a:pt x="253584" y="46960"/>
                  </a:cubicBezTo>
                  <a:lnTo>
                    <a:pt x="286721" y="0"/>
                  </a:lnTo>
                  <a:lnTo>
                    <a:pt x="349952" y="13493"/>
                  </a:lnTo>
                  <a:lnTo>
                    <a:pt x="349952" y="13493"/>
                  </a:lnTo>
                  <a:close/>
                  <a:moveTo>
                    <a:pt x="231295" y="414373"/>
                  </a:moveTo>
                  <a:cubicBezTo>
                    <a:pt x="317675" y="432826"/>
                    <a:pt x="402666" y="377665"/>
                    <a:pt x="421119" y="291285"/>
                  </a:cubicBezTo>
                  <a:cubicBezTo>
                    <a:pt x="439507" y="204838"/>
                    <a:pt x="384411" y="119914"/>
                    <a:pt x="298031" y="101460"/>
                  </a:cubicBezTo>
                  <a:cubicBezTo>
                    <a:pt x="211651" y="83073"/>
                    <a:pt x="126660" y="138168"/>
                    <a:pt x="108207" y="224549"/>
                  </a:cubicBezTo>
                  <a:cubicBezTo>
                    <a:pt x="89819" y="310995"/>
                    <a:pt x="144915" y="395920"/>
                    <a:pt x="231295" y="414373"/>
                  </a:cubicBezTo>
                  <a:close/>
                </a:path>
              </a:pathLst>
            </a:custGeom>
            <a:solidFill>
              <a:schemeClr val="bg1">
                <a:lumMod val="85000"/>
              </a:schemeClr>
            </a:solidFill>
            <a:ln w="661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4C8637EC-74F7-4640-9E8C-017312EF7FA0}"/>
                </a:ext>
              </a:extLst>
            </p:cNvPr>
            <p:cNvSpPr/>
            <p:nvPr/>
          </p:nvSpPr>
          <p:spPr>
            <a:xfrm>
              <a:off x="4116118" y="147670"/>
              <a:ext cx="812063" cy="807024"/>
            </a:xfrm>
            <a:custGeom>
              <a:avLst/>
              <a:gdLst>
                <a:gd name="connsiteX0" fmla="*/ 513849 w 788862"/>
                <a:gd name="connsiteY0" fmla="*/ 16006 h 783968"/>
                <a:gd name="connsiteX1" fmla="*/ 526680 w 788862"/>
                <a:gd name="connsiteY1" fmla="*/ 85256 h 783968"/>
                <a:gd name="connsiteX2" fmla="*/ 594078 w 788862"/>
                <a:gd name="connsiteY2" fmla="*/ 124213 h 783968"/>
                <a:gd name="connsiteX3" fmla="*/ 660483 w 788862"/>
                <a:gd name="connsiteY3" fmla="*/ 100799 h 783968"/>
                <a:gd name="connsiteX4" fmla="*/ 712007 w 788862"/>
                <a:gd name="connsiteY4" fmla="*/ 158077 h 783968"/>
                <a:gd name="connsiteX5" fmla="*/ 681649 w 788862"/>
                <a:gd name="connsiteY5" fmla="*/ 221704 h 783968"/>
                <a:gd name="connsiteX6" fmla="*/ 713330 w 788862"/>
                <a:gd name="connsiteY6" fmla="*/ 292740 h 783968"/>
                <a:gd name="connsiteX7" fmla="*/ 780860 w 788862"/>
                <a:gd name="connsiteY7" fmla="*/ 312847 h 783968"/>
                <a:gd name="connsiteX8" fmla="*/ 788863 w 788862"/>
                <a:gd name="connsiteY8" fmla="*/ 389438 h 783968"/>
                <a:gd name="connsiteX9" fmla="*/ 726889 w 788862"/>
                <a:gd name="connsiteY9" fmla="*/ 423104 h 783968"/>
                <a:gd name="connsiteX10" fmla="*/ 721002 w 788862"/>
                <a:gd name="connsiteY10" fmla="*/ 461598 h 783968"/>
                <a:gd name="connsiteX11" fmla="*/ 710684 w 788862"/>
                <a:gd name="connsiteY11" fmla="*/ 499166 h 783968"/>
                <a:gd name="connsiteX12" fmla="*/ 753544 w 788862"/>
                <a:gd name="connsiteY12" fmla="*/ 555121 h 783968"/>
                <a:gd name="connsiteX13" fmla="*/ 714983 w 788862"/>
                <a:gd name="connsiteY13" fmla="*/ 621791 h 783968"/>
                <a:gd name="connsiteX14" fmla="*/ 645139 w 788862"/>
                <a:gd name="connsiteY14" fmla="*/ 612597 h 783968"/>
                <a:gd name="connsiteX15" fmla="*/ 587265 w 788862"/>
                <a:gd name="connsiteY15" fmla="*/ 664584 h 783968"/>
                <a:gd name="connsiteX16" fmla="*/ 589051 w 788862"/>
                <a:gd name="connsiteY16" fmla="*/ 735091 h 783968"/>
                <a:gd name="connsiteX17" fmla="*/ 518677 w 788862"/>
                <a:gd name="connsiteY17" fmla="*/ 766375 h 783968"/>
                <a:gd name="connsiteX18" fmla="*/ 467616 w 788862"/>
                <a:gd name="connsiteY18" fmla="*/ 717894 h 783968"/>
                <a:gd name="connsiteX19" fmla="*/ 390165 w 788862"/>
                <a:gd name="connsiteY19" fmla="*/ 725963 h 783968"/>
                <a:gd name="connsiteX20" fmla="*/ 350216 w 788862"/>
                <a:gd name="connsiteY20" fmla="*/ 783969 h 783968"/>
                <a:gd name="connsiteX21" fmla="*/ 274948 w 788862"/>
                <a:gd name="connsiteY21" fmla="*/ 767963 h 783968"/>
                <a:gd name="connsiteX22" fmla="*/ 262116 w 788862"/>
                <a:gd name="connsiteY22" fmla="*/ 698713 h 783968"/>
                <a:gd name="connsiteX23" fmla="*/ 194719 w 788862"/>
                <a:gd name="connsiteY23" fmla="*/ 659756 h 783968"/>
                <a:gd name="connsiteX24" fmla="*/ 128313 w 788862"/>
                <a:gd name="connsiteY24" fmla="*/ 683170 h 783968"/>
                <a:gd name="connsiteX25" fmla="*/ 76790 w 788862"/>
                <a:gd name="connsiteY25" fmla="*/ 625892 h 783968"/>
                <a:gd name="connsiteX26" fmla="*/ 107148 w 788862"/>
                <a:gd name="connsiteY26" fmla="*/ 562264 h 783968"/>
                <a:gd name="connsiteX27" fmla="*/ 75533 w 788862"/>
                <a:gd name="connsiteY27" fmla="*/ 491229 h 783968"/>
                <a:gd name="connsiteX28" fmla="*/ 8003 w 788862"/>
                <a:gd name="connsiteY28" fmla="*/ 471122 h 783968"/>
                <a:gd name="connsiteX29" fmla="*/ 0 w 788862"/>
                <a:gd name="connsiteY29" fmla="*/ 394531 h 783968"/>
                <a:gd name="connsiteX30" fmla="*/ 61974 w 788862"/>
                <a:gd name="connsiteY30" fmla="*/ 360865 h 783968"/>
                <a:gd name="connsiteX31" fmla="*/ 67860 w 788862"/>
                <a:gd name="connsiteY31" fmla="*/ 322371 h 783968"/>
                <a:gd name="connsiteX32" fmla="*/ 78178 w 788862"/>
                <a:gd name="connsiteY32" fmla="*/ 284803 h 783968"/>
                <a:gd name="connsiteX33" fmla="*/ 35319 w 788862"/>
                <a:gd name="connsiteY33" fmla="*/ 228848 h 783968"/>
                <a:gd name="connsiteX34" fmla="*/ 73879 w 788862"/>
                <a:gd name="connsiteY34" fmla="*/ 162178 h 783968"/>
                <a:gd name="connsiteX35" fmla="*/ 143724 w 788862"/>
                <a:gd name="connsiteY35" fmla="*/ 171371 h 783968"/>
                <a:gd name="connsiteX36" fmla="*/ 201597 w 788862"/>
                <a:gd name="connsiteY36" fmla="*/ 119384 h 783968"/>
                <a:gd name="connsiteX37" fmla="*/ 199812 w 788862"/>
                <a:gd name="connsiteY37" fmla="*/ 48878 h 783968"/>
                <a:gd name="connsiteX38" fmla="*/ 270186 w 788862"/>
                <a:gd name="connsiteY38" fmla="*/ 17593 h 783968"/>
                <a:gd name="connsiteX39" fmla="*/ 321313 w 788862"/>
                <a:gd name="connsiteY39" fmla="*/ 66075 h 783968"/>
                <a:gd name="connsiteX40" fmla="*/ 398764 w 788862"/>
                <a:gd name="connsiteY40" fmla="*/ 58006 h 783968"/>
                <a:gd name="connsiteX41" fmla="*/ 438713 w 788862"/>
                <a:gd name="connsiteY41" fmla="*/ 0 h 783968"/>
                <a:gd name="connsiteX42" fmla="*/ 514047 w 788862"/>
                <a:gd name="connsiteY42" fmla="*/ 16072 h 783968"/>
                <a:gd name="connsiteX43" fmla="*/ 514047 w 788862"/>
                <a:gd name="connsiteY43" fmla="*/ 16072 h 783968"/>
                <a:gd name="connsiteX44" fmla="*/ 338708 w 788862"/>
                <a:gd name="connsiteY44" fmla="*/ 653208 h 783968"/>
                <a:gd name="connsiteX45" fmla="*/ 655589 w 788862"/>
                <a:gd name="connsiteY45" fmla="*/ 447642 h 783968"/>
                <a:gd name="connsiteX46" fmla="*/ 450023 w 788862"/>
                <a:gd name="connsiteY46" fmla="*/ 130761 h 783968"/>
                <a:gd name="connsiteX47" fmla="*/ 133142 w 788862"/>
                <a:gd name="connsiteY47" fmla="*/ 336327 h 783968"/>
                <a:gd name="connsiteX48" fmla="*/ 338708 w 788862"/>
                <a:gd name="connsiteY48" fmla="*/ 653208 h 7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8862" h="783968">
                  <a:moveTo>
                    <a:pt x="513849" y="16006"/>
                  </a:moveTo>
                  <a:lnTo>
                    <a:pt x="526680" y="85256"/>
                  </a:lnTo>
                  <a:cubicBezTo>
                    <a:pt x="550954" y="95706"/>
                    <a:pt x="573508" y="108802"/>
                    <a:pt x="594078" y="124213"/>
                  </a:cubicBezTo>
                  <a:lnTo>
                    <a:pt x="660483" y="100799"/>
                  </a:lnTo>
                  <a:lnTo>
                    <a:pt x="712007" y="158077"/>
                  </a:lnTo>
                  <a:lnTo>
                    <a:pt x="681649" y="221704"/>
                  </a:lnTo>
                  <a:cubicBezTo>
                    <a:pt x="694877" y="243994"/>
                    <a:pt x="705525" y="267871"/>
                    <a:pt x="713330" y="292740"/>
                  </a:cubicBezTo>
                  <a:lnTo>
                    <a:pt x="780860" y="312847"/>
                  </a:lnTo>
                  <a:lnTo>
                    <a:pt x="788863" y="389438"/>
                  </a:lnTo>
                  <a:lnTo>
                    <a:pt x="726889" y="423104"/>
                  </a:lnTo>
                  <a:cubicBezTo>
                    <a:pt x="725698" y="435869"/>
                    <a:pt x="723714" y="448766"/>
                    <a:pt x="721002" y="461598"/>
                  </a:cubicBezTo>
                  <a:cubicBezTo>
                    <a:pt x="718290" y="474495"/>
                    <a:pt x="714785" y="486996"/>
                    <a:pt x="710684" y="499166"/>
                  </a:cubicBezTo>
                  <a:lnTo>
                    <a:pt x="753544" y="555121"/>
                  </a:lnTo>
                  <a:lnTo>
                    <a:pt x="714983" y="621791"/>
                  </a:lnTo>
                  <a:lnTo>
                    <a:pt x="645139" y="612597"/>
                  </a:lnTo>
                  <a:cubicBezTo>
                    <a:pt x="627876" y="632175"/>
                    <a:pt x="608430" y="649636"/>
                    <a:pt x="587265" y="664584"/>
                  </a:cubicBezTo>
                  <a:lnTo>
                    <a:pt x="589051" y="735091"/>
                  </a:lnTo>
                  <a:lnTo>
                    <a:pt x="518677" y="766375"/>
                  </a:lnTo>
                  <a:lnTo>
                    <a:pt x="467616" y="717894"/>
                  </a:lnTo>
                  <a:cubicBezTo>
                    <a:pt x="442549" y="723516"/>
                    <a:pt x="416556" y="726360"/>
                    <a:pt x="390165" y="725963"/>
                  </a:cubicBezTo>
                  <a:lnTo>
                    <a:pt x="350216" y="783969"/>
                  </a:lnTo>
                  <a:lnTo>
                    <a:pt x="274948" y="767963"/>
                  </a:lnTo>
                  <a:lnTo>
                    <a:pt x="262116" y="698713"/>
                  </a:lnTo>
                  <a:cubicBezTo>
                    <a:pt x="237843" y="688263"/>
                    <a:pt x="215289" y="675167"/>
                    <a:pt x="194719" y="659756"/>
                  </a:cubicBezTo>
                  <a:lnTo>
                    <a:pt x="128313" y="683170"/>
                  </a:lnTo>
                  <a:lnTo>
                    <a:pt x="76790" y="625892"/>
                  </a:lnTo>
                  <a:lnTo>
                    <a:pt x="107148" y="562264"/>
                  </a:lnTo>
                  <a:cubicBezTo>
                    <a:pt x="93920" y="539975"/>
                    <a:pt x="83271" y="516098"/>
                    <a:pt x="75533" y="491229"/>
                  </a:cubicBezTo>
                  <a:lnTo>
                    <a:pt x="8003" y="471122"/>
                  </a:lnTo>
                  <a:lnTo>
                    <a:pt x="0" y="394531"/>
                  </a:lnTo>
                  <a:lnTo>
                    <a:pt x="61974" y="360865"/>
                  </a:lnTo>
                  <a:cubicBezTo>
                    <a:pt x="63231" y="348100"/>
                    <a:pt x="65149" y="335202"/>
                    <a:pt x="67860" y="322371"/>
                  </a:cubicBezTo>
                  <a:cubicBezTo>
                    <a:pt x="70572" y="309474"/>
                    <a:pt x="74078" y="296973"/>
                    <a:pt x="78178" y="284803"/>
                  </a:cubicBezTo>
                  <a:lnTo>
                    <a:pt x="35319" y="228848"/>
                  </a:lnTo>
                  <a:lnTo>
                    <a:pt x="73879" y="162178"/>
                  </a:lnTo>
                  <a:lnTo>
                    <a:pt x="143724" y="171371"/>
                  </a:lnTo>
                  <a:cubicBezTo>
                    <a:pt x="160987" y="151793"/>
                    <a:pt x="180432" y="134332"/>
                    <a:pt x="201597" y="119384"/>
                  </a:cubicBezTo>
                  <a:lnTo>
                    <a:pt x="199812" y="48878"/>
                  </a:lnTo>
                  <a:lnTo>
                    <a:pt x="270186" y="17593"/>
                  </a:lnTo>
                  <a:lnTo>
                    <a:pt x="321313" y="66075"/>
                  </a:lnTo>
                  <a:cubicBezTo>
                    <a:pt x="346380" y="60453"/>
                    <a:pt x="372373" y="57609"/>
                    <a:pt x="398764" y="58006"/>
                  </a:cubicBezTo>
                  <a:lnTo>
                    <a:pt x="438713" y="0"/>
                  </a:lnTo>
                  <a:lnTo>
                    <a:pt x="514047" y="16072"/>
                  </a:lnTo>
                  <a:lnTo>
                    <a:pt x="514047" y="16072"/>
                  </a:lnTo>
                  <a:close/>
                  <a:moveTo>
                    <a:pt x="338708" y="653208"/>
                  </a:moveTo>
                  <a:cubicBezTo>
                    <a:pt x="482961" y="683964"/>
                    <a:pt x="624834" y="591962"/>
                    <a:pt x="655589" y="447642"/>
                  </a:cubicBezTo>
                  <a:cubicBezTo>
                    <a:pt x="686345" y="303389"/>
                    <a:pt x="594342" y="161516"/>
                    <a:pt x="450023" y="130761"/>
                  </a:cubicBezTo>
                  <a:cubicBezTo>
                    <a:pt x="305769" y="100005"/>
                    <a:pt x="163897" y="192007"/>
                    <a:pt x="133142" y="336327"/>
                  </a:cubicBezTo>
                  <a:cubicBezTo>
                    <a:pt x="102386" y="480580"/>
                    <a:pt x="194388" y="622453"/>
                    <a:pt x="338708" y="653208"/>
                  </a:cubicBezTo>
                  <a:close/>
                </a:path>
              </a:pathLst>
            </a:custGeom>
            <a:solidFill>
              <a:srgbClr val="E3530F"/>
            </a:solidFill>
            <a:ln w="661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297A005-1B38-48AE-BA9D-ABBE6CAC7781}"/>
                </a:ext>
              </a:extLst>
            </p:cNvPr>
            <p:cNvSpPr/>
            <p:nvPr/>
          </p:nvSpPr>
          <p:spPr>
            <a:xfrm>
              <a:off x="2603218" y="159294"/>
              <a:ext cx="1276412" cy="1269195"/>
            </a:xfrm>
            <a:custGeom>
              <a:avLst/>
              <a:gdLst>
                <a:gd name="connsiteX0" fmla="*/ 790847 w 1239944"/>
                <a:gd name="connsiteY0" fmla="*/ 17726 h 1232933"/>
                <a:gd name="connsiteX1" fmla="*/ 806920 w 1239944"/>
                <a:gd name="connsiteY1" fmla="*/ 98153 h 1232933"/>
                <a:gd name="connsiteX2" fmla="*/ 879013 w 1239944"/>
                <a:gd name="connsiteY2" fmla="*/ 130298 h 1232933"/>
                <a:gd name="connsiteX3" fmla="*/ 949519 w 1239944"/>
                <a:gd name="connsiteY3" fmla="*/ 88497 h 1232933"/>
                <a:gd name="connsiteX4" fmla="*/ 1018637 w 1239944"/>
                <a:gd name="connsiteY4" fmla="*/ 138764 h 1232933"/>
                <a:gd name="connsiteX5" fmla="*/ 1000514 w 1239944"/>
                <a:gd name="connsiteY5" fmla="*/ 219125 h 1232933"/>
                <a:gd name="connsiteX6" fmla="*/ 1052699 w 1239944"/>
                <a:gd name="connsiteY6" fmla="*/ 277527 h 1232933"/>
                <a:gd name="connsiteX7" fmla="*/ 1134846 w 1239944"/>
                <a:gd name="connsiteY7" fmla="*/ 267937 h 1232933"/>
                <a:gd name="connsiteX8" fmla="*/ 1177507 w 1239944"/>
                <a:gd name="connsiteY8" fmla="*/ 341949 h 1232933"/>
                <a:gd name="connsiteX9" fmla="*/ 1127769 w 1239944"/>
                <a:gd name="connsiteY9" fmla="*/ 408619 h 1232933"/>
                <a:gd name="connsiteX10" fmla="*/ 1151448 w 1239944"/>
                <a:gd name="connsiteY10" fmla="*/ 482366 h 1232933"/>
                <a:gd name="connsiteX11" fmla="*/ 1231081 w 1239944"/>
                <a:gd name="connsiteY11" fmla="*/ 507235 h 1232933"/>
                <a:gd name="connsiteX12" fmla="*/ 1239944 w 1239944"/>
                <a:gd name="connsiteY12" fmla="*/ 592226 h 1232933"/>
                <a:gd name="connsiteX13" fmla="*/ 1166528 w 1239944"/>
                <a:gd name="connsiteY13" fmla="*/ 633432 h 1232933"/>
                <a:gd name="connsiteX14" fmla="*/ 1158128 w 1239944"/>
                <a:gd name="connsiteY14" fmla="*/ 709097 h 1232933"/>
                <a:gd name="connsiteX15" fmla="*/ 1221689 w 1239944"/>
                <a:gd name="connsiteY15" fmla="*/ 765052 h 1232933"/>
                <a:gd name="connsiteX16" fmla="*/ 1195233 w 1239944"/>
                <a:gd name="connsiteY16" fmla="*/ 846273 h 1232933"/>
                <a:gd name="connsiteX17" fmla="*/ 1110308 w 1239944"/>
                <a:gd name="connsiteY17" fmla="*/ 854144 h 1232933"/>
                <a:gd name="connsiteX18" fmla="*/ 1072542 w 1239944"/>
                <a:gd name="connsiteY18" fmla="*/ 918896 h 1232933"/>
                <a:gd name="connsiteX19" fmla="*/ 1108258 w 1239944"/>
                <a:gd name="connsiteY19" fmla="*/ 996744 h 1232933"/>
                <a:gd name="connsiteX20" fmla="*/ 1051046 w 1239944"/>
                <a:gd name="connsiteY20" fmla="*/ 1060173 h 1232933"/>
                <a:gd name="connsiteX21" fmla="*/ 969229 w 1239944"/>
                <a:gd name="connsiteY21" fmla="*/ 1032460 h 1232933"/>
                <a:gd name="connsiteX22" fmla="*/ 909438 w 1239944"/>
                <a:gd name="connsiteY22" fmla="*/ 1075518 h 1232933"/>
                <a:gd name="connsiteX23" fmla="*/ 910430 w 1239944"/>
                <a:gd name="connsiteY23" fmla="*/ 1162229 h 1232933"/>
                <a:gd name="connsiteX24" fmla="*/ 832384 w 1239944"/>
                <a:gd name="connsiteY24" fmla="*/ 1196953 h 1232933"/>
                <a:gd name="connsiteX25" fmla="*/ 768426 w 1239944"/>
                <a:gd name="connsiteY25" fmla="*/ 1137889 h 1232933"/>
                <a:gd name="connsiteX26" fmla="*/ 696927 w 1239944"/>
                <a:gd name="connsiteY26" fmla="*/ 1152969 h 1232933"/>
                <a:gd name="connsiteX27" fmla="*/ 662402 w 1239944"/>
                <a:gd name="connsiteY27" fmla="*/ 1232934 h 1232933"/>
                <a:gd name="connsiteX28" fmla="*/ 576947 w 1239944"/>
                <a:gd name="connsiteY28" fmla="*/ 1232934 h 1232933"/>
                <a:gd name="connsiteX29" fmla="*/ 542356 w 1239944"/>
                <a:gd name="connsiteY29" fmla="*/ 1152572 h 1232933"/>
                <a:gd name="connsiteX30" fmla="*/ 506574 w 1239944"/>
                <a:gd name="connsiteY30" fmla="*/ 1146223 h 1232933"/>
                <a:gd name="connsiteX31" fmla="*/ 471320 w 1239944"/>
                <a:gd name="connsiteY31" fmla="*/ 1137426 h 1232933"/>
                <a:gd name="connsiteX32" fmla="*/ 406965 w 1239944"/>
                <a:gd name="connsiteY32" fmla="*/ 1196688 h 1232933"/>
                <a:gd name="connsiteX33" fmla="*/ 328919 w 1239944"/>
                <a:gd name="connsiteY33" fmla="*/ 1161898 h 1232933"/>
                <a:gd name="connsiteX34" fmla="*/ 330043 w 1239944"/>
                <a:gd name="connsiteY34" fmla="*/ 1074790 h 1232933"/>
                <a:gd name="connsiteX35" fmla="*/ 270913 w 1239944"/>
                <a:gd name="connsiteY35" fmla="*/ 1031865 h 1232933"/>
                <a:gd name="connsiteX36" fmla="*/ 188436 w 1239944"/>
                <a:gd name="connsiteY36" fmla="*/ 1059710 h 1232933"/>
                <a:gd name="connsiteX37" fmla="*/ 131290 w 1239944"/>
                <a:gd name="connsiteY37" fmla="*/ 996215 h 1232933"/>
                <a:gd name="connsiteX38" fmla="*/ 167535 w 1239944"/>
                <a:gd name="connsiteY38" fmla="*/ 917441 h 1232933"/>
                <a:gd name="connsiteX39" fmla="*/ 130496 w 1239944"/>
                <a:gd name="connsiteY39" fmla="*/ 853747 h 1232933"/>
                <a:gd name="connsiteX40" fmla="*/ 44447 w 1239944"/>
                <a:gd name="connsiteY40" fmla="*/ 845678 h 1232933"/>
                <a:gd name="connsiteX41" fmla="*/ 18056 w 1239944"/>
                <a:gd name="connsiteY41" fmla="*/ 764391 h 1232933"/>
                <a:gd name="connsiteX42" fmla="*/ 82412 w 1239944"/>
                <a:gd name="connsiteY42" fmla="*/ 707907 h 1232933"/>
                <a:gd name="connsiteX43" fmla="*/ 74342 w 1239944"/>
                <a:gd name="connsiteY43" fmla="*/ 633366 h 1232933"/>
                <a:gd name="connsiteX44" fmla="*/ 0 w 1239944"/>
                <a:gd name="connsiteY44" fmla="*/ 591565 h 1232933"/>
                <a:gd name="connsiteX45" fmla="*/ 8995 w 1239944"/>
                <a:gd name="connsiteY45" fmla="*/ 506640 h 1232933"/>
                <a:gd name="connsiteX46" fmla="*/ 89819 w 1239944"/>
                <a:gd name="connsiteY46" fmla="*/ 481440 h 1232933"/>
                <a:gd name="connsiteX47" fmla="*/ 113035 w 1239944"/>
                <a:gd name="connsiteY47" fmla="*/ 408949 h 1232933"/>
                <a:gd name="connsiteX48" fmla="*/ 62768 w 1239944"/>
                <a:gd name="connsiteY48" fmla="*/ 341420 h 1232933"/>
                <a:gd name="connsiteX49" fmla="*/ 105561 w 1239944"/>
                <a:gd name="connsiteY49" fmla="*/ 267474 h 1232933"/>
                <a:gd name="connsiteX50" fmla="*/ 188369 w 1239944"/>
                <a:gd name="connsiteY50" fmla="*/ 277263 h 1232933"/>
                <a:gd name="connsiteX51" fmla="*/ 240092 w 1239944"/>
                <a:gd name="connsiteY51" fmla="*/ 219588 h 1232933"/>
                <a:gd name="connsiteX52" fmla="*/ 221903 w 1239944"/>
                <a:gd name="connsiteY52" fmla="*/ 138433 h 1232933"/>
                <a:gd name="connsiteX53" fmla="*/ 291020 w 1239944"/>
                <a:gd name="connsiteY53" fmla="*/ 88232 h 1232933"/>
                <a:gd name="connsiteX54" fmla="*/ 362122 w 1239944"/>
                <a:gd name="connsiteY54" fmla="*/ 130496 h 1232933"/>
                <a:gd name="connsiteX55" fmla="*/ 433554 w 1239944"/>
                <a:gd name="connsiteY55" fmla="*/ 98484 h 1232933"/>
                <a:gd name="connsiteX56" fmla="*/ 449758 w 1239944"/>
                <a:gd name="connsiteY56" fmla="*/ 17726 h 1232933"/>
                <a:gd name="connsiteX57" fmla="*/ 533361 w 1239944"/>
                <a:gd name="connsiteY57" fmla="*/ 0 h 1232933"/>
                <a:gd name="connsiteX58" fmla="*/ 580718 w 1239944"/>
                <a:gd name="connsiteY58" fmla="*/ 66935 h 1232933"/>
                <a:gd name="connsiteX59" fmla="*/ 659624 w 1239944"/>
                <a:gd name="connsiteY59" fmla="*/ 66935 h 1232933"/>
                <a:gd name="connsiteX60" fmla="*/ 707113 w 1239944"/>
                <a:gd name="connsiteY60" fmla="*/ 0 h 1232933"/>
                <a:gd name="connsiteX61" fmla="*/ 790649 w 1239944"/>
                <a:gd name="connsiteY61" fmla="*/ 17858 h 1232933"/>
                <a:gd name="connsiteX62" fmla="*/ 790649 w 1239944"/>
                <a:gd name="connsiteY62" fmla="*/ 17858 h 1232933"/>
                <a:gd name="connsiteX63" fmla="*/ 530649 w 1239944"/>
                <a:gd name="connsiteY63" fmla="*/ 1033519 h 1232933"/>
                <a:gd name="connsiteX64" fmla="*/ 1042381 w 1239944"/>
                <a:gd name="connsiteY64" fmla="*/ 701623 h 1232933"/>
                <a:gd name="connsiteX65" fmla="*/ 710486 w 1239944"/>
                <a:gd name="connsiteY65" fmla="*/ 189891 h 1232933"/>
                <a:gd name="connsiteX66" fmla="*/ 198754 w 1239944"/>
                <a:gd name="connsiteY66" fmla="*/ 521786 h 1232933"/>
                <a:gd name="connsiteX67" fmla="*/ 530649 w 1239944"/>
                <a:gd name="connsiteY67" fmla="*/ 1033519 h 12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944" h="1232933">
                  <a:moveTo>
                    <a:pt x="790847" y="17726"/>
                  </a:moveTo>
                  <a:lnTo>
                    <a:pt x="806920" y="98153"/>
                  </a:lnTo>
                  <a:cubicBezTo>
                    <a:pt x="831987" y="107214"/>
                    <a:pt x="856062" y="117995"/>
                    <a:pt x="879013" y="130298"/>
                  </a:cubicBezTo>
                  <a:lnTo>
                    <a:pt x="949519" y="88497"/>
                  </a:lnTo>
                  <a:lnTo>
                    <a:pt x="1018637" y="138764"/>
                  </a:lnTo>
                  <a:lnTo>
                    <a:pt x="1000514" y="219125"/>
                  </a:lnTo>
                  <a:cubicBezTo>
                    <a:pt x="1019298" y="237380"/>
                    <a:pt x="1036759" y="256891"/>
                    <a:pt x="1052699" y="277527"/>
                  </a:cubicBezTo>
                  <a:lnTo>
                    <a:pt x="1134846" y="267937"/>
                  </a:lnTo>
                  <a:lnTo>
                    <a:pt x="1177507" y="341949"/>
                  </a:lnTo>
                  <a:lnTo>
                    <a:pt x="1127769" y="408619"/>
                  </a:lnTo>
                  <a:cubicBezTo>
                    <a:pt x="1137360" y="432496"/>
                    <a:pt x="1145297" y="457166"/>
                    <a:pt x="1151448" y="482366"/>
                  </a:cubicBezTo>
                  <a:lnTo>
                    <a:pt x="1231081" y="507235"/>
                  </a:lnTo>
                  <a:lnTo>
                    <a:pt x="1239944" y="592226"/>
                  </a:lnTo>
                  <a:lnTo>
                    <a:pt x="1166528" y="633432"/>
                  </a:lnTo>
                  <a:cubicBezTo>
                    <a:pt x="1165536" y="658499"/>
                    <a:pt x="1162758" y="683765"/>
                    <a:pt x="1158128" y="709097"/>
                  </a:cubicBezTo>
                  <a:lnTo>
                    <a:pt x="1221689" y="765052"/>
                  </a:lnTo>
                  <a:lnTo>
                    <a:pt x="1195233" y="846273"/>
                  </a:lnTo>
                  <a:lnTo>
                    <a:pt x="1110308" y="854144"/>
                  </a:lnTo>
                  <a:cubicBezTo>
                    <a:pt x="1099130" y="876764"/>
                    <a:pt x="1086497" y="898326"/>
                    <a:pt x="1072542" y="918896"/>
                  </a:cubicBezTo>
                  <a:lnTo>
                    <a:pt x="1108258" y="996744"/>
                  </a:lnTo>
                  <a:lnTo>
                    <a:pt x="1051046" y="1060173"/>
                  </a:lnTo>
                  <a:lnTo>
                    <a:pt x="969229" y="1032460"/>
                  </a:lnTo>
                  <a:cubicBezTo>
                    <a:pt x="950313" y="1048136"/>
                    <a:pt x="930339" y="1062554"/>
                    <a:pt x="909438" y="1075518"/>
                  </a:cubicBezTo>
                  <a:lnTo>
                    <a:pt x="910430" y="1162229"/>
                  </a:lnTo>
                  <a:lnTo>
                    <a:pt x="832384" y="1196953"/>
                  </a:lnTo>
                  <a:lnTo>
                    <a:pt x="768426" y="1137889"/>
                  </a:lnTo>
                  <a:cubicBezTo>
                    <a:pt x="745078" y="1144503"/>
                    <a:pt x="721201" y="1149530"/>
                    <a:pt x="696927" y="1152969"/>
                  </a:cubicBezTo>
                  <a:lnTo>
                    <a:pt x="662402" y="1232934"/>
                  </a:lnTo>
                  <a:lnTo>
                    <a:pt x="576947" y="1232934"/>
                  </a:lnTo>
                  <a:lnTo>
                    <a:pt x="542356" y="1152572"/>
                  </a:lnTo>
                  <a:cubicBezTo>
                    <a:pt x="530450" y="1150853"/>
                    <a:pt x="518545" y="1148736"/>
                    <a:pt x="506574" y="1146223"/>
                  </a:cubicBezTo>
                  <a:cubicBezTo>
                    <a:pt x="494668" y="1143709"/>
                    <a:pt x="482895" y="1140733"/>
                    <a:pt x="471320" y="1137426"/>
                  </a:cubicBezTo>
                  <a:lnTo>
                    <a:pt x="406965" y="1196688"/>
                  </a:lnTo>
                  <a:lnTo>
                    <a:pt x="328919" y="1161898"/>
                  </a:lnTo>
                  <a:lnTo>
                    <a:pt x="330043" y="1074790"/>
                  </a:lnTo>
                  <a:cubicBezTo>
                    <a:pt x="309275" y="1061761"/>
                    <a:pt x="289565" y="1047408"/>
                    <a:pt x="270913" y="1031865"/>
                  </a:cubicBezTo>
                  <a:lnTo>
                    <a:pt x="188436" y="1059710"/>
                  </a:lnTo>
                  <a:lnTo>
                    <a:pt x="131290" y="996215"/>
                  </a:lnTo>
                  <a:lnTo>
                    <a:pt x="167535" y="917441"/>
                  </a:lnTo>
                  <a:cubicBezTo>
                    <a:pt x="153778" y="897070"/>
                    <a:pt x="141409" y="875838"/>
                    <a:pt x="130496" y="853747"/>
                  </a:cubicBezTo>
                  <a:lnTo>
                    <a:pt x="44447" y="845678"/>
                  </a:lnTo>
                  <a:lnTo>
                    <a:pt x="18056" y="764391"/>
                  </a:lnTo>
                  <a:lnTo>
                    <a:pt x="82412" y="707907"/>
                  </a:lnTo>
                  <a:cubicBezTo>
                    <a:pt x="78046" y="683501"/>
                    <a:pt x="75335" y="658565"/>
                    <a:pt x="74342" y="633366"/>
                  </a:cubicBezTo>
                  <a:lnTo>
                    <a:pt x="0" y="591565"/>
                  </a:lnTo>
                  <a:lnTo>
                    <a:pt x="8995" y="506640"/>
                  </a:lnTo>
                  <a:lnTo>
                    <a:pt x="89819" y="481440"/>
                  </a:lnTo>
                  <a:cubicBezTo>
                    <a:pt x="95971" y="456439"/>
                    <a:pt x="103709" y="432231"/>
                    <a:pt x="113035" y="408949"/>
                  </a:cubicBezTo>
                  <a:lnTo>
                    <a:pt x="62768" y="341420"/>
                  </a:lnTo>
                  <a:lnTo>
                    <a:pt x="105561" y="267474"/>
                  </a:lnTo>
                  <a:lnTo>
                    <a:pt x="188369" y="277263"/>
                  </a:lnTo>
                  <a:cubicBezTo>
                    <a:pt x="204243" y="256759"/>
                    <a:pt x="221572" y="237512"/>
                    <a:pt x="240092" y="219588"/>
                  </a:cubicBezTo>
                  <a:lnTo>
                    <a:pt x="221903" y="138433"/>
                  </a:lnTo>
                  <a:lnTo>
                    <a:pt x="291020" y="88232"/>
                  </a:lnTo>
                  <a:lnTo>
                    <a:pt x="362122" y="130496"/>
                  </a:lnTo>
                  <a:cubicBezTo>
                    <a:pt x="385073" y="118128"/>
                    <a:pt x="408949" y="107479"/>
                    <a:pt x="433554" y="98484"/>
                  </a:cubicBezTo>
                  <a:lnTo>
                    <a:pt x="449758" y="17726"/>
                  </a:lnTo>
                  <a:lnTo>
                    <a:pt x="533361" y="0"/>
                  </a:lnTo>
                  <a:lnTo>
                    <a:pt x="580718" y="66935"/>
                  </a:lnTo>
                  <a:cubicBezTo>
                    <a:pt x="606711" y="65083"/>
                    <a:pt x="633101" y="65083"/>
                    <a:pt x="659624" y="66935"/>
                  </a:cubicBezTo>
                  <a:lnTo>
                    <a:pt x="707113" y="0"/>
                  </a:lnTo>
                  <a:lnTo>
                    <a:pt x="790649" y="17858"/>
                  </a:lnTo>
                  <a:lnTo>
                    <a:pt x="790649" y="17858"/>
                  </a:lnTo>
                  <a:close/>
                  <a:moveTo>
                    <a:pt x="530649" y="1033519"/>
                  </a:moveTo>
                  <a:cubicBezTo>
                    <a:pt x="763597" y="1083190"/>
                    <a:pt x="992709" y="934572"/>
                    <a:pt x="1042381" y="701623"/>
                  </a:cubicBezTo>
                  <a:cubicBezTo>
                    <a:pt x="1092053" y="468675"/>
                    <a:pt x="943434" y="239563"/>
                    <a:pt x="710486" y="189891"/>
                  </a:cubicBezTo>
                  <a:cubicBezTo>
                    <a:pt x="477538" y="140219"/>
                    <a:pt x="248425" y="288838"/>
                    <a:pt x="198754" y="521786"/>
                  </a:cubicBezTo>
                  <a:cubicBezTo>
                    <a:pt x="149082" y="754734"/>
                    <a:pt x="297700" y="983847"/>
                    <a:pt x="530649" y="1033519"/>
                  </a:cubicBezTo>
                  <a:close/>
                </a:path>
              </a:pathLst>
            </a:custGeom>
            <a:solidFill>
              <a:srgbClr val="E3530F"/>
            </a:solidFill>
            <a:ln w="661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359D7DB0-CA16-491F-A4C7-337679E1AF40}"/>
                </a:ext>
              </a:extLst>
            </p:cNvPr>
            <p:cNvSpPr/>
            <p:nvPr/>
          </p:nvSpPr>
          <p:spPr>
            <a:xfrm rot="21243256">
              <a:off x="2969377" y="1441542"/>
              <a:ext cx="811041" cy="810361"/>
            </a:xfrm>
            <a:custGeom>
              <a:avLst/>
              <a:gdLst>
                <a:gd name="connsiteX0" fmla="*/ 494800 w 787870"/>
                <a:gd name="connsiteY0" fmla="*/ 12236 h 787209"/>
                <a:gd name="connsiteX1" fmla="*/ 511005 w 787870"/>
                <a:gd name="connsiteY1" fmla="*/ 80758 h 787209"/>
                <a:gd name="connsiteX2" fmla="*/ 580255 w 787870"/>
                <a:gd name="connsiteY2" fmla="*/ 116342 h 787209"/>
                <a:gd name="connsiteX3" fmla="*/ 645469 w 787870"/>
                <a:gd name="connsiteY3" fmla="*/ 89687 h 787209"/>
                <a:gd name="connsiteX4" fmla="*/ 699705 w 787870"/>
                <a:gd name="connsiteY4" fmla="*/ 144320 h 787209"/>
                <a:gd name="connsiteX5" fmla="*/ 672521 w 787870"/>
                <a:gd name="connsiteY5" fmla="*/ 209402 h 787209"/>
                <a:gd name="connsiteX6" fmla="*/ 707642 w 787870"/>
                <a:gd name="connsiteY6" fmla="*/ 278850 h 787209"/>
                <a:gd name="connsiteX7" fmla="*/ 776098 w 787870"/>
                <a:gd name="connsiteY7" fmla="*/ 295584 h 787209"/>
                <a:gd name="connsiteX8" fmla="*/ 787871 w 787870"/>
                <a:gd name="connsiteY8" fmla="*/ 371712 h 787209"/>
                <a:gd name="connsiteX9" fmla="*/ 727617 w 787870"/>
                <a:gd name="connsiteY9" fmla="*/ 408354 h 787209"/>
                <a:gd name="connsiteX10" fmla="*/ 723582 w 787870"/>
                <a:gd name="connsiteY10" fmla="*/ 447113 h 787209"/>
                <a:gd name="connsiteX11" fmla="*/ 715116 w 787870"/>
                <a:gd name="connsiteY11" fmla="*/ 485144 h 787209"/>
                <a:gd name="connsiteX12" fmla="*/ 760687 w 787870"/>
                <a:gd name="connsiteY12" fmla="*/ 538917 h 787209"/>
                <a:gd name="connsiteX13" fmla="*/ 725434 w 787870"/>
                <a:gd name="connsiteY13" fmla="*/ 607372 h 787209"/>
                <a:gd name="connsiteX14" fmla="*/ 655192 w 787870"/>
                <a:gd name="connsiteY14" fmla="*/ 601618 h 787209"/>
                <a:gd name="connsiteX15" fmla="*/ 599964 w 787870"/>
                <a:gd name="connsiteY15" fmla="*/ 656383 h 787209"/>
                <a:gd name="connsiteX16" fmla="*/ 605190 w 787870"/>
                <a:gd name="connsiteY16" fmla="*/ 726691 h 787209"/>
                <a:gd name="connsiteX17" fmla="*/ 536469 w 787870"/>
                <a:gd name="connsiteY17" fmla="*/ 761348 h 787209"/>
                <a:gd name="connsiteX18" fmla="*/ 483027 w 787870"/>
                <a:gd name="connsiteY18" fmla="*/ 715447 h 787209"/>
                <a:gd name="connsiteX19" fmla="*/ 406039 w 787870"/>
                <a:gd name="connsiteY19" fmla="*/ 727286 h 787209"/>
                <a:gd name="connsiteX20" fmla="*/ 369000 w 787870"/>
                <a:gd name="connsiteY20" fmla="*/ 787210 h 787209"/>
                <a:gd name="connsiteX21" fmla="*/ 293005 w 787870"/>
                <a:gd name="connsiteY21" fmla="*/ 774907 h 787209"/>
                <a:gd name="connsiteX22" fmla="*/ 276800 w 787870"/>
                <a:gd name="connsiteY22" fmla="*/ 706385 h 787209"/>
                <a:gd name="connsiteX23" fmla="*/ 207550 w 787870"/>
                <a:gd name="connsiteY23" fmla="*/ 670801 h 787209"/>
                <a:gd name="connsiteX24" fmla="*/ 142335 w 787870"/>
                <a:gd name="connsiteY24" fmla="*/ 697456 h 787209"/>
                <a:gd name="connsiteX25" fmla="*/ 88100 w 787870"/>
                <a:gd name="connsiteY25" fmla="*/ 642824 h 787209"/>
                <a:gd name="connsiteX26" fmla="*/ 115284 w 787870"/>
                <a:gd name="connsiteY26" fmla="*/ 577741 h 787209"/>
                <a:gd name="connsiteX27" fmla="*/ 80229 w 787870"/>
                <a:gd name="connsiteY27" fmla="*/ 508359 h 787209"/>
                <a:gd name="connsiteX28" fmla="*/ 11773 w 787870"/>
                <a:gd name="connsiteY28" fmla="*/ 491626 h 787209"/>
                <a:gd name="connsiteX29" fmla="*/ 0 w 787870"/>
                <a:gd name="connsiteY29" fmla="*/ 415564 h 787209"/>
                <a:gd name="connsiteX30" fmla="*/ 60255 w 787870"/>
                <a:gd name="connsiteY30" fmla="*/ 378922 h 787209"/>
                <a:gd name="connsiteX31" fmla="*/ 64223 w 787870"/>
                <a:gd name="connsiteY31" fmla="*/ 340163 h 787209"/>
                <a:gd name="connsiteX32" fmla="*/ 72689 w 787870"/>
                <a:gd name="connsiteY32" fmla="*/ 302132 h 787209"/>
                <a:gd name="connsiteX33" fmla="*/ 27118 w 787870"/>
                <a:gd name="connsiteY33" fmla="*/ 248293 h 787209"/>
                <a:gd name="connsiteX34" fmla="*/ 62371 w 787870"/>
                <a:gd name="connsiteY34" fmla="*/ 179837 h 787209"/>
                <a:gd name="connsiteX35" fmla="*/ 132613 w 787870"/>
                <a:gd name="connsiteY35" fmla="*/ 185591 h 787209"/>
                <a:gd name="connsiteX36" fmla="*/ 187840 w 787870"/>
                <a:gd name="connsiteY36" fmla="*/ 130827 h 787209"/>
                <a:gd name="connsiteX37" fmla="*/ 182615 w 787870"/>
                <a:gd name="connsiteY37" fmla="*/ 60519 h 787209"/>
                <a:gd name="connsiteX38" fmla="*/ 251336 w 787870"/>
                <a:gd name="connsiteY38" fmla="*/ 25861 h 787209"/>
                <a:gd name="connsiteX39" fmla="*/ 304711 w 787870"/>
                <a:gd name="connsiteY39" fmla="*/ 71763 h 787209"/>
                <a:gd name="connsiteX40" fmla="*/ 381699 w 787870"/>
                <a:gd name="connsiteY40" fmla="*/ 59857 h 787209"/>
                <a:gd name="connsiteX41" fmla="*/ 418805 w 787870"/>
                <a:gd name="connsiteY41" fmla="*/ 0 h 787209"/>
                <a:gd name="connsiteX42" fmla="*/ 494800 w 787870"/>
                <a:gd name="connsiteY42" fmla="*/ 12302 h 787209"/>
                <a:gd name="connsiteX43" fmla="*/ 494800 w 787870"/>
                <a:gd name="connsiteY43" fmla="*/ 12302 h 787209"/>
                <a:gd name="connsiteX44" fmla="*/ 351076 w 787870"/>
                <a:gd name="connsiteY44" fmla="*/ 657243 h 787209"/>
                <a:gd name="connsiteX45" fmla="*/ 657507 w 787870"/>
                <a:gd name="connsiteY45" fmla="*/ 436398 h 787209"/>
                <a:gd name="connsiteX46" fmla="*/ 436663 w 787870"/>
                <a:gd name="connsiteY46" fmla="*/ 129967 h 787209"/>
                <a:gd name="connsiteX47" fmla="*/ 130232 w 787870"/>
                <a:gd name="connsiteY47" fmla="*/ 350812 h 787209"/>
                <a:gd name="connsiteX48" fmla="*/ 351076 w 787870"/>
                <a:gd name="connsiteY48" fmla="*/ 657243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7870" h="787209">
                  <a:moveTo>
                    <a:pt x="494800" y="12236"/>
                  </a:moveTo>
                  <a:lnTo>
                    <a:pt x="511005" y="80758"/>
                  </a:lnTo>
                  <a:cubicBezTo>
                    <a:pt x="535742" y="90018"/>
                    <a:pt x="558891" y="101989"/>
                    <a:pt x="580255" y="116342"/>
                  </a:cubicBezTo>
                  <a:lnTo>
                    <a:pt x="645469" y="89687"/>
                  </a:lnTo>
                  <a:lnTo>
                    <a:pt x="699705" y="144320"/>
                  </a:lnTo>
                  <a:lnTo>
                    <a:pt x="672521" y="209402"/>
                  </a:lnTo>
                  <a:cubicBezTo>
                    <a:pt x="686808" y="231030"/>
                    <a:pt x="698647" y="254312"/>
                    <a:pt x="707642" y="278850"/>
                  </a:cubicBezTo>
                  <a:lnTo>
                    <a:pt x="776098" y="295584"/>
                  </a:lnTo>
                  <a:lnTo>
                    <a:pt x="787871" y="371712"/>
                  </a:lnTo>
                  <a:lnTo>
                    <a:pt x="727617" y="408354"/>
                  </a:lnTo>
                  <a:cubicBezTo>
                    <a:pt x="727021" y="421186"/>
                    <a:pt x="725698" y="434149"/>
                    <a:pt x="723582" y="447113"/>
                  </a:cubicBezTo>
                  <a:cubicBezTo>
                    <a:pt x="721466" y="460076"/>
                    <a:pt x="718621" y="472776"/>
                    <a:pt x="715116" y="485144"/>
                  </a:cubicBezTo>
                  <a:lnTo>
                    <a:pt x="760687" y="538917"/>
                  </a:lnTo>
                  <a:lnTo>
                    <a:pt x="725434" y="607372"/>
                  </a:lnTo>
                  <a:lnTo>
                    <a:pt x="655192" y="601618"/>
                  </a:lnTo>
                  <a:cubicBezTo>
                    <a:pt x="638922" y="622056"/>
                    <a:pt x="620336" y="640377"/>
                    <a:pt x="599964" y="656383"/>
                  </a:cubicBezTo>
                  <a:lnTo>
                    <a:pt x="605190" y="726691"/>
                  </a:lnTo>
                  <a:lnTo>
                    <a:pt x="536469" y="761348"/>
                  </a:lnTo>
                  <a:lnTo>
                    <a:pt x="483027" y="715447"/>
                  </a:lnTo>
                  <a:cubicBezTo>
                    <a:pt x="458224" y="722325"/>
                    <a:pt x="432430" y="726360"/>
                    <a:pt x="406039" y="727286"/>
                  </a:cubicBezTo>
                  <a:lnTo>
                    <a:pt x="369000" y="787210"/>
                  </a:lnTo>
                  <a:lnTo>
                    <a:pt x="293005" y="774907"/>
                  </a:lnTo>
                  <a:lnTo>
                    <a:pt x="276800" y="706385"/>
                  </a:lnTo>
                  <a:cubicBezTo>
                    <a:pt x="252063" y="697126"/>
                    <a:pt x="228914" y="685154"/>
                    <a:pt x="207550" y="670801"/>
                  </a:cubicBezTo>
                  <a:lnTo>
                    <a:pt x="142335" y="697456"/>
                  </a:lnTo>
                  <a:lnTo>
                    <a:pt x="88100" y="642824"/>
                  </a:lnTo>
                  <a:lnTo>
                    <a:pt x="115284" y="577741"/>
                  </a:lnTo>
                  <a:cubicBezTo>
                    <a:pt x="100997" y="556113"/>
                    <a:pt x="89224" y="532832"/>
                    <a:pt x="80229" y="508359"/>
                  </a:cubicBezTo>
                  <a:lnTo>
                    <a:pt x="11773" y="491626"/>
                  </a:lnTo>
                  <a:lnTo>
                    <a:pt x="0" y="415564"/>
                  </a:lnTo>
                  <a:lnTo>
                    <a:pt x="60255" y="378922"/>
                  </a:lnTo>
                  <a:cubicBezTo>
                    <a:pt x="60850" y="366090"/>
                    <a:pt x="62106" y="353126"/>
                    <a:pt x="64223" y="340163"/>
                  </a:cubicBezTo>
                  <a:cubicBezTo>
                    <a:pt x="66339" y="327199"/>
                    <a:pt x="69183" y="314500"/>
                    <a:pt x="72689" y="302132"/>
                  </a:cubicBezTo>
                  <a:lnTo>
                    <a:pt x="27118" y="248293"/>
                  </a:lnTo>
                  <a:lnTo>
                    <a:pt x="62371" y="179837"/>
                  </a:lnTo>
                  <a:lnTo>
                    <a:pt x="132613" y="185591"/>
                  </a:lnTo>
                  <a:cubicBezTo>
                    <a:pt x="148883" y="165154"/>
                    <a:pt x="167469" y="146833"/>
                    <a:pt x="187840" y="130827"/>
                  </a:cubicBezTo>
                  <a:lnTo>
                    <a:pt x="182615" y="60519"/>
                  </a:lnTo>
                  <a:lnTo>
                    <a:pt x="251336" y="25861"/>
                  </a:lnTo>
                  <a:lnTo>
                    <a:pt x="304711" y="71763"/>
                  </a:lnTo>
                  <a:cubicBezTo>
                    <a:pt x="329514" y="64884"/>
                    <a:pt x="355309" y="60850"/>
                    <a:pt x="381699" y="59857"/>
                  </a:cubicBezTo>
                  <a:lnTo>
                    <a:pt x="418805" y="0"/>
                  </a:lnTo>
                  <a:lnTo>
                    <a:pt x="494800" y="12302"/>
                  </a:lnTo>
                  <a:lnTo>
                    <a:pt x="494800" y="12302"/>
                  </a:lnTo>
                  <a:close/>
                  <a:moveTo>
                    <a:pt x="351076" y="657243"/>
                  </a:moveTo>
                  <a:cubicBezTo>
                    <a:pt x="496652" y="680855"/>
                    <a:pt x="633895" y="581974"/>
                    <a:pt x="657507" y="436398"/>
                  </a:cubicBezTo>
                  <a:cubicBezTo>
                    <a:pt x="681120" y="290822"/>
                    <a:pt x="582305" y="153579"/>
                    <a:pt x="436663" y="129967"/>
                  </a:cubicBezTo>
                  <a:cubicBezTo>
                    <a:pt x="291086" y="106355"/>
                    <a:pt x="153844" y="205235"/>
                    <a:pt x="130232" y="350812"/>
                  </a:cubicBezTo>
                  <a:cubicBezTo>
                    <a:pt x="106619" y="496388"/>
                    <a:pt x="205434" y="633564"/>
                    <a:pt x="351076" y="657243"/>
                  </a:cubicBezTo>
                  <a:close/>
                </a:path>
              </a:pathLst>
            </a:custGeom>
            <a:solidFill>
              <a:schemeClr val="bg1">
                <a:lumMod val="85000"/>
              </a:schemeClr>
            </a:solidFill>
            <a:ln w="6610" cap="flat">
              <a:solidFill>
                <a:schemeClr val="bg1">
                  <a:lumMod val="85000"/>
                </a:schemeClr>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D06EF76-9C6F-4E70-809A-57763C1A06F1}"/>
                </a:ext>
              </a:extLst>
            </p:cNvPr>
            <p:cNvSpPr/>
            <p:nvPr/>
          </p:nvSpPr>
          <p:spPr>
            <a:xfrm>
              <a:off x="1804767" y="610385"/>
              <a:ext cx="806003" cy="812267"/>
            </a:xfrm>
            <a:custGeom>
              <a:avLst/>
              <a:gdLst>
                <a:gd name="connsiteX0" fmla="*/ 392877 w 782976"/>
                <a:gd name="connsiteY0" fmla="*/ 66 h 789061"/>
                <a:gd name="connsiteX1" fmla="*/ 425882 w 782976"/>
                <a:gd name="connsiteY1" fmla="*/ 62305 h 789061"/>
                <a:gd name="connsiteX2" fmla="*/ 501877 w 782976"/>
                <a:gd name="connsiteY2" fmla="*/ 79303 h 789061"/>
                <a:gd name="connsiteX3" fmla="*/ 558230 w 782976"/>
                <a:gd name="connsiteY3" fmla="*/ 37039 h 789061"/>
                <a:gd name="connsiteX4" fmla="*/ 624503 w 782976"/>
                <a:gd name="connsiteY4" fmla="*/ 76261 h 789061"/>
                <a:gd name="connsiteX5" fmla="*/ 614582 w 782976"/>
                <a:gd name="connsiteY5" fmla="*/ 146105 h 789061"/>
                <a:gd name="connsiteX6" fmla="*/ 666039 w 782976"/>
                <a:gd name="connsiteY6" fmla="*/ 204442 h 789061"/>
                <a:gd name="connsiteX7" fmla="*/ 736479 w 782976"/>
                <a:gd name="connsiteY7" fmla="*/ 203383 h 789061"/>
                <a:gd name="connsiteX8" fmla="*/ 767037 w 782976"/>
                <a:gd name="connsiteY8" fmla="*/ 274022 h 789061"/>
                <a:gd name="connsiteX9" fmla="*/ 718026 w 782976"/>
                <a:gd name="connsiteY9" fmla="*/ 324686 h 789061"/>
                <a:gd name="connsiteX10" fmla="*/ 723913 w 782976"/>
                <a:gd name="connsiteY10" fmla="*/ 363180 h 789061"/>
                <a:gd name="connsiteX11" fmla="*/ 725302 w 782976"/>
                <a:gd name="connsiteY11" fmla="*/ 402137 h 789061"/>
                <a:gd name="connsiteX12" fmla="*/ 782976 w 782976"/>
                <a:gd name="connsiteY12" fmla="*/ 442681 h 789061"/>
                <a:gd name="connsiteX13" fmla="*/ 766177 w 782976"/>
                <a:gd name="connsiteY13" fmla="*/ 517818 h 789061"/>
                <a:gd name="connsiteX14" fmla="*/ 696795 w 782976"/>
                <a:gd name="connsiteY14" fmla="*/ 529987 h 789061"/>
                <a:gd name="connsiteX15" fmla="*/ 657176 w 782976"/>
                <a:gd name="connsiteY15" fmla="*/ 596922 h 789061"/>
                <a:gd name="connsiteX16" fmla="*/ 679995 w 782976"/>
                <a:gd name="connsiteY16" fmla="*/ 663658 h 789061"/>
                <a:gd name="connsiteX17" fmla="*/ 622254 w 782976"/>
                <a:gd name="connsiteY17" fmla="*/ 714587 h 789061"/>
                <a:gd name="connsiteX18" fmla="*/ 558957 w 782976"/>
                <a:gd name="connsiteY18" fmla="*/ 683633 h 789061"/>
                <a:gd name="connsiteX19" fmla="*/ 487525 w 782976"/>
                <a:gd name="connsiteY19" fmla="*/ 714521 h 789061"/>
                <a:gd name="connsiteX20" fmla="*/ 466757 w 782976"/>
                <a:gd name="connsiteY20" fmla="*/ 781852 h 789061"/>
                <a:gd name="connsiteX21" fmla="*/ 390099 w 782976"/>
                <a:gd name="connsiteY21" fmla="*/ 789062 h 789061"/>
                <a:gd name="connsiteX22" fmla="*/ 357095 w 782976"/>
                <a:gd name="connsiteY22" fmla="*/ 726823 h 789061"/>
                <a:gd name="connsiteX23" fmla="*/ 281099 w 782976"/>
                <a:gd name="connsiteY23" fmla="*/ 709825 h 789061"/>
                <a:gd name="connsiteX24" fmla="*/ 224747 w 782976"/>
                <a:gd name="connsiteY24" fmla="*/ 752089 h 789061"/>
                <a:gd name="connsiteX25" fmla="*/ 158474 w 782976"/>
                <a:gd name="connsiteY25" fmla="*/ 712867 h 789061"/>
                <a:gd name="connsiteX26" fmla="*/ 168395 w 782976"/>
                <a:gd name="connsiteY26" fmla="*/ 643022 h 789061"/>
                <a:gd name="connsiteX27" fmla="*/ 116937 w 782976"/>
                <a:gd name="connsiteY27" fmla="*/ 584686 h 789061"/>
                <a:gd name="connsiteX28" fmla="*/ 46497 w 782976"/>
                <a:gd name="connsiteY28" fmla="*/ 585744 h 789061"/>
                <a:gd name="connsiteX29" fmla="*/ 15940 w 782976"/>
                <a:gd name="connsiteY29" fmla="*/ 515106 h 789061"/>
                <a:gd name="connsiteX30" fmla="*/ 64950 w 782976"/>
                <a:gd name="connsiteY30" fmla="*/ 464442 h 789061"/>
                <a:gd name="connsiteX31" fmla="*/ 59064 w 782976"/>
                <a:gd name="connsiteY31" fmla="*/ 425948 h 789061"/>
                <a:gd name="connsiteX32" fmla="*/ 57675 w 782976"/>
                <a:gd name="connsiteY32" fmla="*/ 386991 h 789061"/>
                <a:gd name="connsiteX33" fmla="*/ 0 w 782976"/>
                <a:gd name="connsiteY33" fmla="*/ 346446 h 789061"/>
                <a:gd name="connsiteX34" fmla="*/ 16800 w 782976"/>
                <a:gd name="connsiteY34" fmla="*/ 271310 h 789061"/>
                <a:gd name="connsiteX35" fmla="*/ 86182 w 782976"/>
                <a:gd name="connsiteY35" fmla="*/ 259140 h 789061"/>
                <a:gd name="connsiteX36" fmla="*/ 125800 w 782976"/>
                <a:gd name="connsiteY36" fmla="*/ 192206 h 789061"/>
                <a:gd name="connsiteX37" fmla="*/ 102981 w 782976"/>
                <a:gd name="connsiteY37" fmla="*/ 125469 h 789061"/>
                <a:gd name="connsiteX38" fmla="*/ 160722 w 782976"/>
                <a:gd name="connsiteY38" fmla="*/ 74541 h 789061"/>
                <a:gd name="connsiteX39" fmla="*/ 223953 w 782976"/>
                <a:gd name="connsiteY39" fmla="*/ 105495 h 789061"/>
                <a:gd name="connsiteX40" fmla="*/ 295452 w 782976"/>
                <a:gd name="connsiteY40" fmla="*/ 74607 h 789061"/>
                <a:gd name="connsiteX41" fmla="*/ 316220 w 782976"/>
                <a:gd name="connsiteY41" fmla="*/ 7276 h 789061"/>
                <a:gd name="connsiteX42" fmla="*/ 392877 w 782976"/>
                <a:gd name="connsiteY42" fmla="*/ 0 h 789061"/>
                <a:gd name="connsiteX43" fmla="*/ 392877 w 782976"/>
                <a:gd name="connsiteY43" fmla="*/ 0 h 789061"/>
                <a:gd name="connsiteX44" fmla="*/ 416622 w 782976"/>
                <a:gd name="connsiteY44" fmla="*/ 660484 h 789061"/>
                <a:gd name="connsiteX45" fmla="*/ 657375 w 782976"/>
                <a:gd name="connsiteY45" fmla="*/ 369463 h 789061"/>
                <a:gd name="connsiteX46" fmla="*/ 366355 w 782976"/>
                <a:gd name="connsiteY46" fmla="*/ 128710 h 789061"/>
                <a:gd name="connsiteX47" fmla="*/ 125602 w 782976"/>
                <a:gd name="connsiteY47" fmla="*/ 419731 h 789061"/>
                <a:gd name="connsiteX48" fmla="*/ 416622 w 782976"/>
                <a:gd name="connsiteY48" fmla="*/ 660484 h 78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2976" h="789061">
                  <a:moveTo>
                    <a:pt x="392877" y="66"/>
                  </a:moveTo>
                  <a:lnTo>
                    <a:pt x="425882" y="62305"/>
                  </a:lnTo>
                  <a:cubicBezTo>
                    <a:pt x="452140" y="65017"/>
                    <a:pt x="477604" y="70771"/>
                    <a:pt x="501877" y="79303"/>
                  </a:cubicBezTo>
                  <a:lnTo>
                    <a:pt x="558230" y="37039"/>
                  </a:lnTo>
                  <a:lnTo>
                    <a:pt x="624503" y="76261"/>
                  </a:lnTo>
                  <a:lnTo>
                    <a:pt x="614582" y="146105"/>
                  </a:lnTo>
                  <a:cubicBezTo>
                    <a:pt x="633895" y="163434"/>
                    <a:pt x="651158" y="183012"/>
                    <a:pt x="666039" y="204442"/>
                  </a:cubicBezTo>
                  <a:lnTo>
                    <a:pt x="736479" y="203383"/>
                  </a:lnTo>
                  <a:lnTo>
                    <a:pt x="767037" y="274022"/>
                  </a:lnTo>
                  <a:lnTo>
                    <a:pt x="718026" y="324686"/>
                  </a:lnTo>
                  <a:cubicBezTo>
                    <a:pt x="720672" y="337253"/>
                    <a:pt x="722722" y="350084"/>
                    <a:pt x="723913" y="363180"/>
                  </a:cubicBezTo>
                  <a:cubicBezTo>
                    <a:pt x="725169" y="376276"/>
                    <a:pt x="725566" y="389240"/>
                    <a:pt x="725302" y="402137"/>
                  </a:cubicBezTo>
                  <a:lnTo>
                    <a:pt x="782976" y="442681"/>
                  </a:lnTo>
                  <a:lnTo>
                    <a:pt x="766177" y="517818"/>
                  </a:lnTo>
                  <a:lnTo>
                    <a:pt x="696795" y="529987"/>
                  </a:lnTo>
                  <a:cubicBezTo>
                    <a:pt x="686212" y="553864"/>
                    <a:pt x="672852" y="576286"/>
                    <a:pt x="657176" y="596922"/>
                  </a:cubicBezTo>
                  <a:lnTo>
                    <a:pt x="679995" y="663658"/>
                  </a:lnTo>
                  <a:lnTo>
                    <a:pt x="622254" y="714587"/>
                  </a:lnTo>
                  <a:lnTo>
                    <a:pt x="558957" y="683633"/>
                  </a:lnTo>
                  <a:cubicBezTo>
                    <a:pt x="536734" y="696530"/>
                    <a:pt x="512791" y="706981"/>
                    <a:pt x="487525" y="714521"/>
                  </a:cubicBezTo>
                  <a:lnTo>
                    <a:pt x="466757" y="781852"/>
                  </a:lnTo>
                  <a:lnTo>
                    <a:pt x="390099" y="789062"/>
                  </a:lnTo>
                  <a:lnTo>
                    <a:pt x="357095" y="726823"/>
                  </a:lnTo>
                  <a:cubicBezTo>
                    <a:pt x="330837" y="724111"/>
                    <a:pt x="305373" y="718357"/>
                    <a:pt x="281099" y="709825"/>
                  </a:cubicBezTo>
                  <a:lnTo>
                    <a:pt x="224747" y="752089"/>
                  </a:lnTo>
                  <a:lnTo>
                    <a:pt x="158474" y="712867"/>
                  </a:lnTo>
                  <a:lnTo>
                    <a:pt x="168395" y="643022"/>
                  </a:lnTo>
                  <a:cubicBezTo>
                    <a:pt x="149082" y="625693"/>
                    <a:pt x="131819" y="606182"/>
                    <a:pt x="116937" y="584686"/>
                  </a:cubicBezTo>
                  <a:lnTo>
                    <a:pt x="46497" y="585744"/>
                  </a:lnTo>
                  <a:lnTo>
                    <a:pt x="15940" y="515106"/>
                  </a:lnTo>
                  <a:lnTo>
                    <a:pt x="64950" y="464442"/>
                  </a:lnTo>
                  <a:cubicBezTo>
                    <a:pt x="62305" y="451875"/>
                    <a:pt x="60254" y="439044"/>
                    <a:pt x="59064" y="425948"/>
                  </a:cubicBezTo>
                  <a:cubicBezTo>
                    <a:pt x="57807" y="412852"/>
                    <a:pt x="57410" y="399888"/>
                    <a:pt x="57675" y="386991"/>
                  </a:cubicBezTo>
                  <a:lnTo>
                    <a:pt x="0" y="346446"/>
                  </a:lnTo>
                  <a:lnTo>
                    <a:pt x="16800" y="271310"/>
                  </a:lnTo>
                  <a:lnTo>
                    <a:pt x="86182" y="259140"/>
                  </a:lnTo>
                  <a:cubicBezTo>
                    <a:pt x="96764" y="235263"/>
                    <a:pt x="110125" y="212842"/>
                    <a:pt x="125800" y="192206"/>
                  </a:cubicBezTo>
                  <a:lnTo>
                    <a:pt x="102981" y="125469"/>
                  </a:lnTo>
                  <a:lnTo>
                    <a:pt x="160722" y="74541"/>
                  </a:lnTo>
                  <a:lnTo>
                    <a:pt x="223953" y="105495"/>
                  </a:lnTo>
                  <a:cubicBezTo>
                    <a:pt x="246177" y="92597"/>
                    <a:pt x="270120" y="82147"/>
                    <a:pt x="295452" y="74607"/>
                  </a:cubicBezTo>
                  <a:lnTo>
                    <a:pt x="316220" y="7276"/>
                  </a:lnTo>
                  <a:lnTo>
                    <a:pt x="392877" y="0"/>
                  </a:lnTo>
                  <a:lnTo>
                    <a:pt x="392877" y="0"/>
                  </a:lnTo>
                  <a:close/>
                  <a:moveTo>
                    <a:pt x="416622" y="660484"/>
                  </a:moveTo>
                  <a:cubicBezTo>
                    <a:pt x="563455" y="646594"/>
                    <a:pt x="671264" y="516296"/>
                    <a:pt x="657375" y="369463"/>
                  </a:cubicBezTo>
                  <a:cubicBezTo>
                    <a:pt x="643485" y="222630"/>
                    <a:pt x="513188" y="114821"/>
                    <a:pt x="366355" y="128710"/>
                  </a:cubicBezTo>
                  <a:cubicBezTo>
                    <a:pt x="219522" y="142600"/>
                    <a:pt x="111712" y="272898"/>
                    <a:pt x="125602" y="419731"/>
                  </a:cubicBezTo>
                  <a:cubicBezTo>
                    <a:pt x="139491" y="566563"/>
                    <a:pt x="269789" y="674373"/>
                    <a:pt x="416622" y="660484"/>
                  </a:cubicBezTo>
                  <a:close/>
                </a:path>
              </a:pathLst>
            </a:custGeom>
            <a:solidFill>
              <a:schemeClr val="bg1">
                <a:lumMod val="85000"/>
              </a:schemeClr>
            </a:solidFill>
            <a:ln w="661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79B11FD-97AA-4971-9F85-CDFD0B6E6D48}"/>
                </a:ext>
              </a:extLst>
            </p:cNvPr>
            <p:cNvSpPr/>
            <p:nvPr/>
          </p:nvSpPr>
          <p:spPr>
            <a:xfrm rot="2004859">
              <a:off x="2131920" y="65146"/>
              <a:ext cx="544150" cy="540564"/>
            </a:xfrm>
            <a:custGeom>
              <a:avLst/>
              <a:gdLst>
                <a:gd name="connsiteX0" fmla="*/ 385536 w 568084"/>
                <a:gd name="connsiteY0" fmla="*/ 14816 h 580717"/>
                <a:gd name="connsiteX1" fmla="*/ 397772 w 568084"/>
                <a:gd name="connsiteY1" fmla="*/ 76922 h 580717"/>
                <a:gd name="connsiteX2" fmla="*/ 468873 w 568084"/>
                <a:gd name="connsiteY2" fmla="*/ 133208 h 580717"/>
                <a:gd name="connsiteX3" fmla="*/ 533559 w 568084"/>
                <a:gd name="connsiteY3" fmla="*/ 129438 h 580717"/>
                <a:gd name="connsiteX4" fmla="*/ 565373 w 568084"/>
                <a:gd name="connsiteY4" fmla="*/ 193198 h 580717"/>
                <a:gd name="connsiteX5" fmla="*/ 521257 w 568084"/>
                <a:gd name="connsiteY5" fmla="*/ 245251 h 580717"/>
                <a:gd name="connsiteX6" fmla="*/ 520463 w 568084"/>
                <a:gd name="connsiteY6" fmla="*/ 327398 h 580717"/>
                <a:gd name="connsiteX7" fmla="*/ 568085 w 568084"/>
                <a:gd name="connsiteY7" fmla="*/ 380377 h 580717"/>
                <a:gd name="connsiteX8" fmla="*/ 538123 w 568084"/>
                <a:gd name="connsiteY8" fmla="*/ 444996 h 580717"/>
                <a:gd name="connsiteX9" fmla="*/ 462325 w 568084"/>
                <a:gd name="connsiteY9" fmla="*/ 442748 h 580717"/>
                <a:gd name="connsiteX10" fmla="*/ 406304 w 568084"/>
                <a:gd name="connsiteY10" fmla="*/ 486996 h 580717"/>
                <a:gd name="connsiteX11" fmla="*/ 393407 w 568084"/>
                <a:gd name="connsiteY11" fmla="*/ 563852 h 580717"/>
                <a:gd name="connsiteX12" fmla="*/ 324223 w 568084"/>
                <a:gd name="connsiteY12" fmla="*/ 580718 h 580717"/>
                <a:gd name="connsiteX13" fmla="*/ 276205 w 568084"/>
                <a:gd name="connsiteY13" fmla="*/ 516693 h 580717"/>
                <a:gd name="connsiteX14" fmla="*/ 243134 w 568084"/>
                <a:gd name="connsiteY14" fmla="*/ 512063 h 580717"/>
                <a:gd name="connsiteX15" fmla="*/ 211056 w 568084"/>
                <a:gd name="connsiteY15" fmla="*/ 502803 h 580717"/>
                <a:gd name="connsiteX16" fmla="*/ 141079 w 568084"/>
                <a:gd name="connsiteY16" fmla="*/ 541694 h 580717"/>
                <a:gd name="connsiteX17" fmla="*/ 84727 w 568084"/>
                <a:gd name="connsiteY17" fmla="*/ 498107 h 580717"/>
                <a:gd name="connsiteX18" fmla="*/ 104304 w 568084"/>
                <a:gd name="connsiteY18" fmla="*/ 422641 h 580717"/>
                <a:gd name="connsiteX19" fmla="*/ 71168 w 568084"/>
                <a:gd name="connsiteY19" fmla="*/ 359410 h 580717"/>
                <a:gd name="connsiteX20" fmla="*/ 1058 w 568084"/>
                <a:gd name="connsiteY20" fmla="*/ 330572 h 580717"/>
                <a:gd name="connsiteX21" fmla="*/ 0 w 568084"/>
                <a:gd name="connsiteY21" fmla="*/ 259339 h 580717"/>
                <a:gd name="connsiteX22" fmla="*/ 65017 w 568084"/>
                <a:gd name="connsiteY22" fmla="*/ 230369 h 580717"/>
                <a:gd name="connsiteX23" fmla="*/ 97823 w 568084"/>
                <a:gd name="connsiteY23" fmla="*/ 155034 h 580717"/>
                <a:gd name="connsiteX24" fmla="*/ 78774 w 568084"/>
                <a:gd name="connsiteY24" fmla="*/ 89489 h 580717"/>
                <a:gd name="connsiteX25" fmla="*/ 133870 w 568084"/>
                <a:gd name="connsiteY25" fmla="*/ 44314 h 580717"/>
                <a:gd name="connsiteX26" fmla="*/ 191346 w 568084"/>
                <a:gd name="connsiteY26" fmla="*/ 74144 h 580717"/>
                <a:gd name="connsiteX27" fmla="*/ 279247 w 568084"/>
                <a:gd name="connsiteY27" fmla="*/ 51722 h 580717"/>
                <a:gd name="connsiteX28" fmla="*/ 315757 w 568084"/>
                <a:gd name="connsiteY28" fmla="*/ 0 h 580717"/>
                <a:gd name="connsiteX29" fmla="*/ 385470 w 568084"/>
                <a:gd name="connsiteY29" fmla="*/ 14816 h 580717"/>
                <a:gd name="connsiteX30" fmla="*/ 385470 w 568084"/>
                <a:gd name="connsiteY30" fmla="*/ 14816 h 580717"/>
                <a:gd name="connsiteX31" fmla="*/ 254974 w 568084"/>
                <a:gd name="connsiteY31" fmla="*/ 456637 h 580717"/>
                <a:gd name="connsiteX32" fmla="*/ 464045 w 568084"/>
                <a:gd name="connsiteY32" fmla="*/ 321048 h 580717"/>
                <a:gd name="connsiteX33" fmla="*/ 328456 w 568084"/>
                <a:gd name="connsiteY33" fmla="*/ 111977 h 580717"/>
                <a:gd name="connsiteX34" fmla="*/ 119385 w 568084"/>
                <a:gd name="connsiteY34" fmla="*/ 247566 h 580717"/>
                <a:gd name="connsiteX35" fmla="*/ 254974 w 568084"/>
                <a:gd name="connsiteY35" fmla="*/ 456637 h 58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084" h="580717">
                  <a:moveTo>
                    <a:pt x="385536" y="14816"/>
                  </a:moveTo>
                  <a:lnTo>
                    <a:pt x="397772" y="76922"/>
                  </a:lnTo>
                  <a:cubicBezTo>
                    <a:pt x="425352" y="91010"/>
                    <a:pt x="449362" y="110257"/>
                    <a:pt x="468873" y="133208"/>
                  </a:cubicBezTo>
                  <a:lnTo>
                    <a:pt x="533559" y="129438"/>
                  </a:lnTo>
                  <a:lnTo>
                    <a:pt x="565373" y="193198"/>
                  </a:lnTo>
                  <a:lnTo>
                    <a:pt x="521257" y="245251"/>
                  </a:lnTo>
                  <a:cubicBezTo>
                    <a:pt x="525755" y="271773"/>
                    <a:pt x="525755" y="299486"/>
                    <a:pt x="520463" y="327398"/>
                  </a:cubicBezTo>
                  <a:lnTo>
                    <a:pt x="568085" y="380377"/>
                  </a:lnTo>
                  <a:lnTo>
                    <a:pt x="538123" y="444996"/>
                  </a:lnTo>
                  <a:lnTo>
                    <a:pt x="462325" y="442748"/>
                  </a:lnTo>
                  <a:cubicBezTo>
                    <a:pt x="445989" y="460275"/>
                    <a:pt x="427072" y="475223"/>
                    <a:pt x="406304" y="486996"/>
                  </a:cubicBezTo>
                  <a:lnTo>
                    <a:pt x="393407" y="563852"/>
                  </a:lnTo>
                  <a:lnTo>
                    <a:pt x="324223" y="580718"/>
                  </a:lnTo>
                  <a:lnTo>
                    <a:pt x="276205" y="516693"/>
                  </a:lnTo>
                  <a:cubicBezTo>
                    <a:pt x="265225" y="515966"/>
                    <a:pt x="254180" y="514444"/>
                    <a:pt x="243134" y="512063"/>
                  </a:cubicBezTo>
                  <a:cubicBezTo>
                    <a:pt x="232089" y="509682"/>
                    <a:pt x="221374" y="506574"/>
                    <a:pt x="211056" y="502803"/>
                  </a:cubicBezTo>
                  <a:lnTo>
                    <a:pt x="141079" y="541694"/>
                  </a:lnTo>
                  <a:lnTo>
                    <a:pt x="84727" y="498107"/>
                  </a:lnTo>
                  <a:lnTo>
                    <a:pt x="104304" y="422641"/>
                  </a:lnTo>
                  <a:cubicBezTo>
                    <a:pt x="90150" y="403460"/>
                    <a:pt x="78907" y="382096"/>
                    <a:pt x="71168" y="359410"/>
                  </a:cubicBezTo>
                  <a:lnTo>
                    <a:pt x="1058" y="330572"/>
                  </a:lnTo>
                  <a:lnTo>
                    <a:pt x="0" y="259339"/>
                  </a:lnTo>
                  <a:lnTo>
                    <a:pt x="65017" y="230369"/>
                  </a:lnTo>
                  <a:cubicBezTo>
                    <a:pt x="71631" y="202722"/>
                    <a:pt x="82875" y="177390"/>
                    <a:pt x="97823" y="155034"/>
                  </a:cubicBezTo>
                  <a:lnTo>
                    <a:pt x="78774" y="89489"/>
                  </a:lnTo>
                  <a:lnTo>
                    <a:pt x="133870" y="44314"/>
                  </a:lnTo>
                  <a:lnTo>
                    <a:pt x="191346" y="74144"/>
                  </a:lnTo>
                  <a:cubicBezTo>
                    <a:pt x="218530" y="61180"/>
                    <a:pt x="248360" y="53376"/>
                    <a:pt x="279247" y="51722"/>
                  </a:cubicBezTo>
                  <a:lnTo>
                    <a:pt x="315757" y="0"/>
                  </a:lnTo>
                  <a:lnTo>
                    <a:pt x="385470" y="14816"/>
                  </a:lnTo>
                  <a:lnTo>
                    <a:pt x="385470" y="14816"/>
                  </a:lnTo>
                  <a:close/>
                  <a:moveTo>
                    <a:pt x="254974" y="456637"/>
                  </a:moveTo>
                  <a:cubicBezTo>
                    <a:pt x="350150" y="476942"/>
                    <a:pt x="443740" y="416225"/>
                    <a:pt x="464045" y="321048"/>
                  </a:cubicBezTo>
                  <a:cubicBezTo>
                    <a:pt x="484350" y="225871"/>
                    <a:pt x="423633" y="132282"/>
                    <a:pt x="328456" y="111977"/>
                  </a:cubicBezTo>
                  <a:cubicBezTo>
                    <a:pt x="233279" y="91671"/>
                    <a:pt x="139690" y="152389"/>
                    <a:pt x="119385" y="247566"/>
                  </a:cubicBezTo>
                  <a:cubicBezTo>
                    <a:pt x="99079" y="342742"/>
                    <a:pt x="159797" y="436332"/>
                    <a:pt x="254974" y="456637"/>
                  </a:cubicBezTo>
                  <a:close/>
                </a:path>
              </a:pathLst>
            </a:custGeom>
            <a:solidFill>
              <a:schemeClr val="bg1">
                <a:lumMod val="85000"/>
              </a:schemeClr>
            </a:solidFill>
            <a:ln w="661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2A18C61-ED7A-42CE-B8FD-3DD3311626DE}"/>
                </a:ext>
              </a:extLst>
            </p:cNvPr>
            <p:cNvSpPr/>
            <p:nvPr/>
          </p:nvSpPr>
          <p:spPr>
            <a:xfrm>
              <a:off x="5119486" y="1161706"/>
              <a:ext cx="662939" cy="544200"/>
            </a:xfrm>
            <a:custGeom>
              <a:avLst/>
              <a:gdLst>
                <a:gd name="connsiteX0" fmla="*/ 496189 w 643998"/>
                <a:gd name="connsiteY0" fmla="*/ 118855 h 528652"/>
                <a:gd name="connsiteX1" fmla="*/ 515899 w 643998"/>
                <a:gd name="connsiteY1" fmla="*/ 89092 h 528652"/>
                <a:gd name="connsiteX2" fmla="*/ 518347 w 643998"/>
                <a:gd name="connsiteY2" fmla="*/ 86975 h 528652"/>
                <a:gd name="connsiteX3" fmla="*/ 606116 w 643998"/>
                <a:gd name="connsiteY3" fmla="*/ 46762 h 528652"/>
                <a:gd name="connsiteX4" fmla="*/ 612994 w 643998"/>
                <a:gd name="connsiteY4" fmla="*/ 48283 h 528652"/>
                <a:gd name="connsiteX5" fmla="*/ 613457 w 643998"/>
                <a:gd name="connsiteY5" fmla="*/ 55360 h 528652"/>
                <a:gd name="connsiteX6" fmla="*/ 585149 w 643998"/>
                <a:gd name="connsiteY6" fmla="*/ 97690 h 528652"/>
                <a:gd name="connsiteX7" fmla="*/ 639120 w 643998"/>
                <a:gd name="connsiteY7" fmla="*/ 106950 h 528652"/>
                <a:gd name="connsiteX8" fmla="*/ 643948 w 643998"/>
                <a:gd name="connsiteY8" fmla="*/ 111977 h 528652"/>
                <a:gd name="connsiteX9" fmla="*/ 640575 w 643998"/>
                <a:gd name="connsiteY9" fmla="*/ 118062 h 528652"/>
                <a:gd name="connsiteX10" fmla="*/ 551417 w 643998"/>
                <a:gd name="connsiteY10" fmla="*/ 158871 h 528652"/>
                <a:gd name="connsiteX11" fmla="*/ 547978 w 643998"/>
                <a:gd name="connsiteY11" fmla="*/ 159334 h 528652"/>
                <a:gd name="connsiteX12" fmla="*/ 508558 w 643998"/>
                <a:gd name="connsiteY12" fmla="*/ 152389 h 528652"/>
                <a:gd name="connsiteX13" fmla="*/ 383022 w 643998"/>
                <a:gd name="connsiteY13" fmla="*/ 209865 h 528652"/>
                <a:gd name="connsiteX14" fmla="*/ 393406 w 643998"/>
                <a:gd name="connsiteY14" fmla="*/ 232552 h 528652"/>
                <a:gd name="connsiteX15" fmla="*/ 393208 w 643998"/>
                <a:gd name="connsiteY15" fmla="*/ 237049 h 528652"/>
                <a:gd name="connsiteX16" fmla="*/ 389504 w 643998"/>
                <a:gd name="connsiteY16" fmla="*/ 239496 h 528652"/>
                <a:gd name="connsiteX17" fmla="*/ 256495 w 643998"/>
                <a:gd name="connsiteY17" fmla="*/ 254378 h 528652"/>
                <a:gd name="connsiteX18" fmla="*/ 250476 w 643998"/>
                <a:gd name="connsiteY18" fmla="*/ 250939 h 528652"/>
                <a:gd name="connsiteX19" fmla="*/ 251799 w 643998"/>
                <a:gd name="connsiteY19" fmla="*/ 244192 h 528652"/>
                <a:gd name="connsiteX20" fmla="*/ 349026 w 643998"/>
                <a:gd name="connsiteY20" fmla="*/ 154175 h 528652"/>
                <a:gd name="connsiteX21" fmla="*/ 354185 w 643998"/>
                <a:gd name="connsiteY21" fmla="*/ 152720 h 528652"/>
                <a:gd name="connsiteX22" fmla="*/ 358352 w 643998"/>
                <a:gd name="connsiteY22" fmla="*/ 156027 h 528652"/>
                <a:gd name="connsiteX23" fmla="*/ 368141 w 643998"/>
                <a:gd name="connsiteY23" fmla="*/ 177456 h 528652"/>
                <a:gd name="connsiteX24" fmla="*/ 496189 w 643998"/>
                <a:gd name="connsiteY24" fmla="*/ 118855 h 528652"/>
                <a:gd name="connsiteX25" fmla="*/ 496189 w 643998"/>
                <a:gd name="connsiteY25" fmla="*/ 118855 h 528652"/>
                <a:gd name="connsiteX26" fmla="*/ 247566 w 643998"/>
                <a:gd name="connsiteY26" fmla="*/ 135391 h 528652"/>
                <a:gd name="connsiteX27" fmla="*/ 136383 w 643998"/>
                <a:gd name="connsiteY27" fmla="*/ 246573 h 528652"/>
                <a:gd name="connsiteX28" fmla="*/ 247566 w 643998"/>
                <a:gd name="connsiteY28" fmla="*/ 357756 h 528652"/>
                <a:gd name="connsiteX29" fmla="*/ 356566 w 643998"/>
                <a:gd name="connsiteY29" fmla="*/ 268863 h 528652"/>
                <a:gd name="connsiteX30" fmla="*/ 296576 w 643998"/>
                <a:gd name="connsiteY30" fmla="*/ 275543 h 528652"/>
                <a:gd name="connsiteX31" fmla="*/ 247698 w 643998"/>
                <a:gd name="connsiteY31" fmla="*/ 303322 h 528652"/>
                <a:gd name="connsiteX32" fmla="*/ 190751 w 643998"/>
                <a:gd name="connsiteY32" fmla="*/ 246375 h 528652"/>
                <a:gd name="connsiteX33" fmla="*/ 247698 w 643998"/>
                <a:gd name="connsiteY33" fmla="*/ 189428 h 528652"/>
                <a:gd name="connsiteX34" fmla="*/ 268863 w 643998"/>
                <a:gd name="connsiteY34" fmla="*/ 193462 h 528652"/>
                <a:gd name="connsiteX35" fmla="*/ 310598 w 643998"/>
                <a:gd name="connsiteY35" fmla="*/ 154770 h 528652"/>
                <a:gd name="connsiteX36" fmla="*/ 247632 w 643998"/>
                <a:gd name="connsiteY36" fmla="*/ 135258 h 528652"/>
                <a:gd name="connsiteX37" fmla="*/ 247632 w 643998"/>
                <a:gd name="connsiteY37" fmla="*/ 135258 h 528652"/>
                <a:gd name="connsiteX38" fmla="*/ 352465 w 643998"/>
                <a:gd name="connsiteY38" fmla="*/ 472048 h 528652"/>
                <a:gd name="connsiteX39" fmla="*/ 395523 w 643998"/>
                <a:gd name="connsiteY39" fmla="*/ 517090 h 528652"/>
                <a:gd name="connsiteX40" fmla="*/ 447973 w 643998"/>
                <a:gd name="connsiteY40" fmla="*/ 464640 h 528652"/>
                <a:gd name="connsiteX41" fmla="*/ 414241 w 643998"/>
                <a:gd name="connsiteY41" fmla="*/ 430908 h 528652"/>
                <a:gd name="connsiteX42" fmla="*/ 495330 w 643998"/>
                <a:gd name="connsiteY42" fmla="*/ 247632 h 528652"/>
                <a:gd name="connsiteX43" fmla="*/ 488517 w 643998"/>
                <a:gd name="connsiteY43" fmla="*/ 189758 h 528652"/>
                <a:gd name="connsiteX44" fmla="*/ 434149 w 643998"/>
                <a:gd name="connsiteY44" fmla="*/ 214627 h 528652"/>
                <a:gd name="connsiteX45" fmla="*/ 436993 w 643998"/>
                <a:gd name="connsiteY45" fmla="*/ 247301 h 528652"/>
                <a:gd name="connsiteX46" fmla="*/ 247698 w 643998"/>
                <a:gd name="connsiteY46" fmla="*/ 436596 h 528652"/>
                <a:gd name="connsiteX47" fmla="*/ 58403 w 643998"/>
                <a:gd name="connsiteY47" fmla="*/ 247301 h 528652"/>
                <a:gd name="connsiteX48" fmla="*/ 247698 w 643998"/>
                <a:gd name="connsiteY48" fmla="*/ 58006 h 528652"/>
                <a:gd name="connsiteX49" fmla="*/ 399888 w 643998"/>
                <a:gd name="connsiteY49" fmla="*/ 134795 h 528652"/>
                <a:gd name="connsiteX50" fmla="*/ 453727 w 643998"/>
                <a:gd name="connsiteY50" fmla="*/ 110191 h 528652"/>
                <a:gd name="connsiteX51" fmla="*/ 291483 w 643998"/>
                <a:gd name="connsiteY51" fmla="*/ 3836 h 528652"/>
                <a:gd name="connsiteX52" fmla="*/ 247698 w 643998"/>
                <a:gd name="connsiteY52" fmla="*/ 0 h 528652"/>
                <a:gd name="connsiteX53" fmla="*/ 0 w 643998"/>
                <a:gd name="connsiteY53" fmla="*/ 247632 h 528652"/>
                <a:gd name="connsiteX54" fmla="*/ 81486 w 643998"/>
                <a:gd name="connsiteY54" fmla="*/ 431305 h 528652"/>
                <a:gd name="connsiteX55" fmla="*/ 48151 w 643998"/>
                <a:gd name="connsiteY55" fmla="*/ 464640 h 528652"/>
                <a:gd name="connsiteX56" fmla="*/ 100601 w 643998"/>
                <a:gd name="connsiteY56" fmla="*/ 517090 h 528652"/>
                <a:gd name="connsiteX57" fmla="*/ 143460 w 643998"/>
                <a:gd name="connsiteY57" fmla="*/ 472379 h 528652"/>
                <a:gd name="connsiteX58" fmla="*/ 247632 w 643998"/>
                <a:gd name="connsiteY58" fmla="*/ 495330 h 528652"/>
                <a:gd name="connsiteX59" fmla="*/ 352465 w 643998"/>
                <a:gd name="connsiteY59" fmla="*/ 472048 h 52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3998" h="528652">
                  <a:moveTo>
                    <a:pt x="496189" y="118855"/>
                  </a:moveTo>
                  <a:lnTo>
                    <a:pt x="515899" y="89092"/>
                  </a:lnTo>
                  <a:cubicBezTo>
                    <a:pt x="516561" y="88100"/>
                    <a:pt x="517288" y="87505"/>
                    <a:pt x="518347" y="86975"/>
                  </a:cubicBezTo>
                  <a:lnTo>
                    <a:pt x="606116" y="46762"/>
                  </a:lnTo>
                  <a:cubicBezTo>
                    <a:pt x="608497" y="45637"/>
                    <a:pt x="611275" y="46299"/>
                    <a:pt x="612994" y="48283"/>
                  </a:cubicBezTo>
                  <a:cubicBezTo>
                    <a:pt x="614714" y="50333"/>
                    <a:pt x="614912" y="53111"/>
                    <a:pt x="613457" y="55360"/>
                  </a:cubicBezTo>
                  <a:lnTo>
                    <a:pt x="585149" y="97690"/>
                  </a:lnTo>
                  <a:lnTo>
                    <a:pt x="639120" y="106950"/>
                  </a:lnTo>
                  <a:cubicBezTo>
                    <a:pt x="641700" y="107413"/>
                    <a:pt x="643618" y="109397"/>
                    <a:pt x="643948" y="111977"/>
                  </a:cubicBezTo>
                  <a:cubicBezTo>
                    <a:pt x="644279" y="114556"/>
                    <a:pt x="642956" y="117003"/>
                    <a:pt x="640575" y="118062"/>
                  </a:cubicBezTo>
                  <a:lnTo>
                    <a:pt x="551417" y="158871"/>
                  </a:lnTo>
                  <a:cubicBezTo>
                    <a:pt x="550293" y="159400"/>
                    <a:pt x="549168" y="159532"/>
                    <a:pt x="547978" y="159334"/>
                  </a:cubicBezTo>
                  <a:lnTo>
                    <a:pt x="508558" y="152389"/>
                  </a:lnTo>
                  <a:lnTo>
                    <a:pt x="383022" y="209865"/>
                  </a:lnTo>
                  <a:lnTo>
                    <a:pt x="393406" y="232552"/>
                  </a:lnTo>
                  <a:cubicBezTo>
                    <a:pt x="394068" y="234007"/>
                    <a:pt x="394002" y="235594"/>
                    <a:pt x="393208" y="237049"/>
                  </a:cubicBezTo>
                  <a:cubicBezTo>
                    <a:pt x="392414" y="238438"/>
                    <a:pt x="391091" y="239298"/>
                    <a:pt x="389504" y="239496"/>
                  </a:cubicBezTo>
                  <a:cubicBezTo>
                    <a:pt x="345190" y="244457"/>
                    <a:pt x="300875" y="249418"/>
                    <a:pt x="256495" y="254378"/>
                  </a:cubicBezTo>
                  <a:cubicBezTo>
                    <a:pt x="253915" y="254643"/>
                    <a:pt x="251600" y="253320"/>
                    <a:pt x="250476" y="250939"/>
                  </a:cubicBezTo>
                  <a:cubicBezTo>
                    <a:pt x="249418" y="248624"/>
                    <a:pt x="249947" y="245978"/>
                    <a:pt x="251799" y="244192"/>
                  </a:cubicBezTo>
                  <a:cubicBezTo>
                    <a:pt x="284208" y="214231"/>
                    <a:pt x="316617" y="184203"/>
                    <a:pt x="349026" y="154175"/>
                  </a:cubicBezTo>
                  <a:cubicBezTo>
                    <a:pt x="350415" y="152852"/>
                    <a:pt x="352267" y="152389"/>
                    <a:pt x="354185" y="152720"/>
                  </a:cubicBezTo>
                  <a:cubicBezTo>
                    <a:pt x="356103" y="153116"/>
                    <a:pt x="357558" y="154241"/>
                    <a:pt x="358352" y="156027"/>
                  </a:cubicBezTo>
                  <a:lnTo>
                    <a:pt x="368141" y="177456"/>
                  </a:lnTo>
                  <a:lnTo>
                    <a:pt x="496189" y="118855"/>
                  </a:lnTo>
                  <a:lnTo>
                    <a:pt x="496189" y="118855"/>
                  </a:lnTo>
                  <a:close/>
                  <a:moveTo>
                    <a:pt x="247566" y="135391"/>
                  </a:moveTo>
                  <a:cubicBezTo>
                    <a:pt x="186187" y="135391"/>
                    <a:pt x="136383" y="185195"/>
                    <a:pt x="136383" y="246573"/>
                  </a:cubicBezTo>
                  <a:cubicBezTo>
                    <a:pt x="136383" y="307952"/>
                    <a:pt x="186187" y="357756"/>
                    <a:pt x="247566" y="357756"/>
                  </a:cubicBezTo>
                  <a:cubicBezTo>
                    <a:pt x="301338" y="357756"/>
                    <a:pt x="346182" y="319593"/>
                    <a:pt x="356566" y="268863"/>
                  </a:cubicBezTo>
                  <a:lnTo>
                    <a:pt x="296576" y="275543"/>
                  </a:lnTo>
                  <a:cubicBezTo>
                    <a:pt x="286655" y="292211"/>
                    <a:pt x="268466" y="303322"/>
                    <a:pt x="247698" y="303322"/>
                  </a:cubicBezTo>
                  <a:cubicBezTo>
                    <a:pt x="216215" y="303322"/>
                    <a:pt x="190751" y="277858"/>
                    <a:pt x="190751" y="246375"/>
                  </a:cubicBezTo>
                  <a:cubicBezTo>
                    <a:pt x="190751" y="214892"/>
                    <a:pt x="216215" y="189428"/>
                    <a:pt x="247698" y="189428"/>
                  </a:cubicBezTo>
                  <a:cubicBezTo>
                    <a:pt x="255172" y="189428"/>
                    <a:pt x="262315" y="190883"/>
                    <a:pt x="268863" y="193462"/>
                  </a:cubicBezTo>
                  <a:lnTo>
                    <a:pt x="310598" y="154770"/>
                  </a:lnTo>
                  <a:cubicBezTo>
                    <a:pt x="292674" y="142468"/>
                    <a:pt x="270979" y="135258"/>
                    <a:pt x="247632" y="135258"/>
                  </a:cubicBezTo>
                  <a:lnTo>
                    <a:pt x="247632" y="135258"/>
                  </a:lnTo>
                  <a:close/>
                  <a:moveTo>
                    <a:pt x="352465" y="472048"/>
                  </a:moveTo>
                  <a:cubicBezTo>
                    <a:pt x="358881" y="483490"/>
                    <a:pt x="385073" y="506706"/>
                    <a:pt x="395523" y="517090"/>
                  </a:cubicBezTo>
                  <a:cubicBezTo>
                    <a:pt x="429255" y="550888"/>
                    <a:pt x="482498" y="499166"/>
                    <a:pt x="447973" y="464640"/>
                  </a:cubicBezTo>
                  <a:lnTo>
                    <a:pt x="414241" y="430908"/>
                  </a:lnTo>
                  <a:cubicBezTo>
                    <a:pt x="464045" y="385602"/>
                    <a:pt x="495330" y="320254"/>
                    <a:pt x="495330" y="247632"/>
                  </a:cubicBezTo>
                  <a:cubicBezTo>
                    <a:pt x="495330" y="227723"/>
                    <a:pt x="492949" y="208344"/>
                    <a:pt x="488517" y="189758"/>
                  </a:cubicBezTo>
                  <a:lnTo>
                    <a:pt x="434149" y="214627"/>
                  </a:lnTo>
                  <a:cubicBezTo>
                    <a:pt x="436001" y="225276"/>
                    <a:pt x="436993" y="236189"/>
                    <a:pt x="436993" y="247301"/>
                  </a:cubicBezTo>
                  <a:cubicBezTo>
                    <a:pt x="436993" y="351870"/>
                    <a:pt x="352267" y="436596"/>
                    <a:pt x="247698" y="436596"/>
                  </a:cubicBezTo>
                  <a:cubicBezTo>
                    <a:pt x="143129" y="436596"/>
                    <a:pt x="58403" y="351870"/>
                    <a:pt x="58403" y="247301"/>
                  </a:cubicBezTo>
                  <a:cubicBezTo>
                    <a:pt x="58403" y="142732"/>
                    <a:pt x="143129" y="58006"/>
                    <a:pt x="247698" y="58006"/>
                  </a:cubicBezTo>
                  <a:cubicBezTo>
                    <a:pt x="310069" y="58006"/>
                    <a:pt x="365429" y="88232"/>
                    <a:pt x="399888" y="134795"/>
                  </a:cubicBezTo>
                  <a:lnTo>
                    <a:pt x="453727" y="110191"/>
                  </a:lnTo>
                  <a:cubicBezTo>
                    <a:pt x="417019" y="55294"/>
                    <a:pt x="359013" y="15874"/>
                    <a:pt x="291483" y="3836"/>
                  </a:cubicBezTo>
                  <a:cubicBezTo>
                    <a:pt x="276998" y="1257"/>
                    <a:pt x="262381" y="0"/>
                    <a:pt x="247698" y="0"/>
                  </a:cubicBezTo>
                  <a:cubicBezTo>
                    <a:pt x="114622" y="0"/>
                    <a:pt x="0" y="107215"/>
                    <a:pt x="0" y="247632"/>
                  </a:cubicBezTo>
                  <a:cubicBezTo>
                    <a:pt x="0" y="320453"/>
                    <a:pt x="31483" y="385999"/>
                    <a:pt x="81486" y="431305"/>
                  </a:cubicBezTo>
                  <a:lnTo>
                    <a:pt x="48151" y="464640"/>
                  </a:lnTo>
                  <a:cubicBezTo>
                    <a:pt x="13228" y="499563"/>
                    <a:pt x="65612" y="552145"/>
                    <a:pt x="100601" y="517090"/>
                  </a:cubicBezTo>
                  <a:cubicBezTo>
                    <a:pt x="111051" y="506640"/>
                    <a:pt x="136978" y="483821"/>
                    <a:pt x="143460" y="472379"/>
                  </a:cubicBezTo>
                  <a:cubicBezTo>
                    <a:pt x="175141" y="487062"/>
                    <a:pt x="210395" y="495330"/>
                    <a:pt x="247632" y="495330"/>
                  </a:cubicBezTo>
                  <a:cubicBezTo>
                    <a:pt x="284869" y="495330"/>
                    <a:pt x="320651" y="486996"/>
                    <a:pt x="352465" y="472048"/>
                  </a:cubicBezTo>
                  <a:close/>
                </a:path>
              </a:pathLst>
            </a:custGeom>
            <a:solidFill>
              <a:schemeClr val="bg1">
                <a:lumMod val="85000"/>
              </a:schemeClr>
            </a:solidFill>
            <a:ln w="661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DCA8A11-860C-49F1-AFDF-F31F37054722}"/>
                </a:ext>
              </a:extLst>
            </p:cNvPr>
            <p:cNvSpPr/>
            <p:nvPr/>
          </p:nvSpPr>
          <p:spPr>
            <a:xfrm>
              <a:off x="4729387" y="781627"/>
              <a:ext cx="1276343" cy="1269331"/>
            </a:xfrm>
            <a:custGeom>
              <a:avLst/>
              <a:gdLst>
                <a:gd name="connsiteX0" fmla="*/ 790715 w 1239877"/>
                <a:gd name="connsiteY0" fmla="*/ 17858 h 1233065"/>
                <a:gd name="connsiteX1" fmla="*/ 806787 w 1239877"/>
                <a:gd name="connsiteY1" fmla="*/ 98285 h 1233065"/>
                <a:gd name="connsiteX2" fmla="*/ 878881 w 1239877"/>
                <a:gd name="connsiteY2" fmla="*/ 130430 h 1233065"/>
                <a:gd name="connsiteX3" fmla="*/ 949387 w 1239877"/>
                <a:gd name="connsiteY3" fmla="*/ 88629 h 1233065"/>
                <a:gd name="connsiteX4" fmla="*/ 1018504 w 1239877"/>
                <a:gd name="connsiteY4" fmla="*/ 138896 h 1233065"/>
                <a:gd name="connsiteX5" fmla="*/ 1000382 w 1239877"/>
                <a:gd name="connsiteY5" fmla="*/ 219257 h 1233065"/>
                <a:gd name="connsiteX6" fmla="*/ 1052567 w 1239877"/>
                <a:gd name="connsiteY6" fmla="*/ 277660 h 1233065"/>
                <a:gd name="connsiteX7" fmla="*/ 1134714 w 1239877"/>
                <a:gd name="connsiteY7" fmla="*/ 268069 h 1233065"/>
                <a:gd name="connsiteX8" fmla="*/ 1177441 w 1239877"/>
                <a:gd name="connsiteY8" fmla="*/ 342081 h 1233065"/>
                <a:gd name="connsiteX9" fmla="*/ 1127703 w 1239877"/>
                <a:gd name="connsiteY9" fmla="*/ 408751 h 1233065"/>
                <a:gd name="connsiteX10" fmla="*/ 1151381 w 1239877"/>
                <a:gd name="connsiteY10" fmla="*/ 482498 h 1233065"/>
                <a:gd name="connsiteX11" fmla="*/ 1231015 w 1239877"/>
                <a:gd name="connsiteY11" fmla="*/ 507367 h 1233065"/>
                <a:gd name="connsiteX12" fmla="*/ 1239878 w 1239877"/>
                <a:gd name="connsiteY12" fmla="*/ 592358 h 1233065"/>
                <a:gd name="connsiteX13" fmla="*/ 1166462 w 1239877"/>
                <a:gd name="connsiteY13" fmla="*/ 633564 h 1233065"/>
                <a:gd name="connsiteX14" fmla="*/ 1158062 w 1239877"/>
                <a:gd name="connsiteY14" fmla="*/ 709229 h 1233065"/>
                <a:gd name="connsiteX15" fmla="*/ 1221623 w 1239877"/>
                <a:gd name="connsiteY15" fmla="*/ 765185 h 1233065"/>
                <a:gd name="connsiteX16" fmla="*/ 1195167 w 1239877"/>
                <a:gd name="connsiteY16" fmla="*/ 846406 h 1233065"/>
                <a:gd name="connsiteX17" fmla="*/ 1110242 w 1239877"/>
                <a:gd name="connsiteY17" fmla="*/ 854277 h 1233065"/>
                <a:gd name="connsiteX18" fmla="*/ 1072475 w 1239877"/>
                <a:gd name="connsiteY18" fmla="*/ 919029 h 1233065"/>
                <a:gd name="connsiteX19" fmla="*/ 1108191 w 1239877"/>
                <a:gd name="connsiteY19" fmla="*/ 996876 h 1233065"/>
                <a:gd name="connsiteX20" fmla="*/ 1050980 w 1239877"/>
                <a:gd name="connsiteY20" fmla="*/ 1060306 h 1233065"/>
                <a:gd name="connsiteX21" fmla="*/ 969163 w 1239877"/>
                <a:gd name="connsiteY21" fmla="*/ 1032593 h 1233065"/>
                <a:gd name="connsiteX22" fmla="*/ 909372 w 1239877"/>
                <a:gd name="connsiteY22" fmla="*/ 1075650 h 1233065"/>
                <a:gd name="connsiteX23" fmla="*/ 910364 w 1239877"/>
                <a:gd name="connsiteY23" fmla="*/ 1162361 h 1233065"/>
                <a:gd name="connsiteX24" fmla="*/ 832318 w 1239877"/>
                <a:gd name="connsiteY24" fmla="*/ 1197085 h 1233065"/>
                <a:gd name="connsiteX25" fmla="*/ 768359 w 1239877"/>
                <a:gd name="connsiteY25" fmla="*/ 1138021 h 1233065"/>
                <a:gd name="connsiteX26" fmla="*/ 696861 w 1239877"/>
                <a:gd name="connsiteY26" fmla="*/ 1153101 h 1233065"/>
                <a:gd name="connsiteX27" fmla="*/ 662335 w 1239877"/>
                <a:gd name="connsiteY27" fmla="*/ 1233066 h 1233065"/>
                <a:gd name="connsiteX28" fmla="*/ 576881 w 1239877"/>
                <a:gd name="connsiteY28" fmla="*/ 1233066 h 1233065"/>
                <a:gd name="connsiteX29" fmla="*/ 542290 w 1239877"/>
                <a:gd name="connsiteY29" fmla="*/ 1152705 h 1233065"/>
                <a:gd name="connsiteX30" fmla="*/ 506507 w 1239877"/>
                <a:gd name="connsiteY30" fmla="*/ 1146355 h 1233065"/>
                <a:gd name="connsiteX31" fmla="*/ 471254 w 1239877"/>
                <a:gd name="connsiteY31" fmla="*/ 1137558 h 1233065"/>
                <a:gd name="connsiteX32" fmla="*/ 406899 w 1239877"/>
                <a:gd name="connsiteY32" fmla="*/ 1196820 h 1233065"/>
                <a:gd name="connsiteX33" fmla="*/ 328853 w 1239877"/>
                <a:gd name="connsiteY33" fmla="*/ 1162030 h 1233065"/>
                <a:gd name="connsiteX34" fmla="*/ 329977 w 1239877"/>
                <a:gd name="connsiteY34" fmla="*/ 1074923 h 1233065"/>
                <a:gd name="connsiteX35" fmla="*/ 270847 w 1239877"/>
                <a:gd name="connsiteY35" fmla="*/ 1031997 h 1233065"/>
                <a:gd name="connsiteX36" fmla="*/ 188369 w 1239877"/>
                <a:gd name="connsiteY36" fmla="*/ 1059843 h 1233065"/>
                <a:gd name="connsiteX37" fmla="*/ 131224 w 1239877"/>
                <a:gd name="connsiteY37" fmla="*/ 996347 h 1233065"/>
                <a:gd name="connsiteX38" fmla="*/ 167469 w 1239877"/>
                <a:gd name="connsiteY38" fmla="*/ 917573 h 1233065"/>
                <a:gd name="connsiteX39" fmla="*/ 130496 w 1239877"/>
                <a:gd name="connsiteY39" fmla="*/ 853880 h 1233065"/>
                <a:gd name="connsiteX40" fmla="*/ 44447 w 1239877"/>
                <a:gd name="connsiteY40" fmla="*/ 845810 h 1233065"/>
                <a:gd name="connsiteX41" fmla="*/ 18056 w 1239877"/>
                <a:gd name="connsiteY41" fmla="*/ 764523 h 1233065"/>
                <a:gd name="connsiteX42" fmla="*/ 82412 w 1239877"/>
                <a:gd name="connsiteY42" fmla="*/ 708039 h 1233065"/>
                <a:gd name="connsiteX43" fmla="*/ 74342 w 1239877"/>
                <a:gd name="connsiteY43" fmla="*/ 633564 h 1233065"/>
                <a:gd name="connsiteX44" fmla="*/ 0 w 1239877"/>
                <a:gd name="connsiteY44" fmla="*/ 591763 h 1233065"/>
                <a:gd name="connsiteX45" fmla="*/ 8995 w 1239877"/>
                <a:gd name="connsiteY45" fmla="*/ 506838 h 1233065"/>
                <a:gd name="connsiteX46" fmla="*/ 89819 w 1239877"/>
                <a:gd name="connsiteY46" fmla="*/ 481638 h 1233065"/>
                <a:gd name="connsiteX47" fmla="*/ 113035 w 1239877"/>
                <a:gd name="connsiteY47" fmla="*/ 409148 h 1233065"/>
                <a:gd name="connsiteX48" fmla="*/ 62768 w 1239877"/>
                <a:gd name="connsiteY48" fmla="*/ 341552 h 1233065"/>
                <a:gd name="connsiteX49" fmla="*/ 105561 w 1239877"/>
                <a:gd name="connsiteY49" fmla="*/ 267606 h 1233065"/>
                <a:gd name="connsiteX50" fmla="*/ 188369 w 1239877"/>
                <a:gd name="connsiteY50" fmla="*/ 277329 h 1233065"/>
                <a:gd name="connsiteX51" fmla="*/ 240092 w 1239877"/>
                <a:gd name="connsiteY51" fmla="*/ 219654 h 1233065"/>
                <a:gd name="connsiteX52" fmla="*/ 221903 w 1239877"/>
                <a:gd name="connsiteY52" fmla="*/ 138499 h 1233065"/>
                <a:gd name="connsiteX53" fmla="*/ 291020 w 1239877"/>
                <a:gd name="connsiteY53" fmla="*/ 88298 h 1233065"/>
                <a:gd name="connsiteX54" fmla="*/ 362122 w 1239877"/>
                <a:gd name="connsiteY54" fmla="*/ 130496 h 1233065"/>
                <a:gd name="connsiteX55" fmla="*/ 433620 w 1239877"/>
                <a:gd name="connsiteY55" fmla="*/ 98484 h 1233065"/>
                <a:gd name="connsiteX56" fmla="*/ 449824 w 1239877"/>
                <a:gd name="connsiteY56" fmla="*/ 17726 h 1233065"/>
                <a:gd name="connsiteX57" fmla="*/ 533427 w 1239877"/>
                <a:gd name="connsiteY57" fmla="*/ 0 h 1233065"/>
                <a:gd name="connsiteX58" fmla="*/ 580784 w 1239877"/>
                <a:gd name="connsiteY58" fmla="*/ 66935 h 1233065"/>
                <a:gd name="connsiteX59" fmla="*/ 659756 w 1239877"/>
                <a:gd name="connsiteY59" fmla="*/ 66935 h 1233065"/>
                <a:gd name="connsiteX60" fmla="*/ 707179 w 1239877"/>
                <a:gd name="connsiteY60" fmla="*/ 66 h 1233065"/>
                <a:gd name="connsiteX61" fmla="*/ 790715 w 1239877"/>
                <a:gd name="connsiteY61" fmla="*/ 17858 h 1233065"/>
                <a:gd name="connsiteX62" fmla="*/ 790715 w 1239877"/>
                <a:gd name="connsiteY62" fmla="*/ 17858 h 1233065"/>
                <a:gd name="connsiteX63" fmla="*/ 530516 w 1239877"/>
                <a:gd name="connsiteY63" fmla="*/ 1033717 h 1233065"/>
                <a:gd name="connsiteX64" fmla="*/ 1042249 w 1239877"/>
                <a:gd name="connsiteY64" fmla="*/ 701822 h 1233065"/>
                <a:gd name="connsiteX65" fmla="*/ 710354 w 1239877"/>
                <a:gd name="connsiteY65" fmla="*/ 190089 h 1233065"/>
                <a:gd name="connsiteX66" fmla="*/ 198687 w 1239877"/>
                <a:gd name="connsiteY66" fmla="*/ 521984 h 1233065"/>
                <a:gd name="connsiteX67" fmla="*/ 530582 w 1239877"/>
                <a:gd name="connsiteY67" fmla="*/ 1033717 h 123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877" h="1233065">
                  <a:moveTo>
                    <a:pt x="790715" y="17858"/>
                  </a:moveTo>
                  <a:lnTo>
                    <a:pt x="806787" y="98285"/>
                  </a:lnTo>
                  <a:cubicBezTo>
                    <a:pt x="831855" y="107347"/>
                    <a:pt x="855930" y="118128"/>
                    <a:pt x="878881" y="130430"/>
                  </a:cubicBezTo>
                  <a:lnTo>
                    <a:pt x="949387" y="88629"/>
                  </a:lnTo>
                  <a:lnTo>
                    <a:pt x="1018504" y="138896"/>
                  </a:lnTo>
                  <a:lnTo>
                    <a:pt x="1000382" y="219257"/>
                  </a:lnTo>
                  <a:cubicBezTo>
                    <a:pt x="1019166" y="237446"/>
                    <a:pt x="1036627" y="257024"/>
                    <a:pt x="1052567" y="277660"/>
                  </a:cubicBezTo>
                  <a:lnTo>
                    <a:pt x="1134714" y="268069"/>
                  </a:lnTo>
                  <a:lnTo>
                    <a:pt x="1177441" y="342081"/>
                  </a:lnTo>
                  <a:lnTo>
                    <a:pt x="1127703" y="408751"/>
                  </a:lnTo>
                  <a:cubicBezTo>
                    <a:pt x="1137294" y="432628"/>
                    <a:pt x="1145230" y="457299"/>
                    <a:pt x="1151381" y="482498"/>
                  </a:cubicBezTo>
                  <a:lnTo>
                    <a:pt x="1231015" y="507367"/>
                  </a:lnTo>
                  <a:lnTo>
                    <a:pt x="1239878" y="592358"/>
                  </a:lnTo>
                  <a:lnTo>
                    <a:pt x="1166462" y="633564"/>
                  </a:lnTo>
                  <a:cubicBezTo>
                    <a:pt x="1165404" y="658632"/>
                    <a:pt x="1162692" y="683897"/>
                    <a:pt x="1158062" y="709229"/>
                  </a:cubicBezTo>
                  <a:lnTo>
                    <a:pt x="1221623" y="765185"/>
                  </a:lnTo>
                  <a:lnTo>
                    <a:pt x="1195167" y="846406"/>
                  </a:lnTo>
                  <a:lnTo>
                    <a:pt x="1110242" y="854277"/>
                  </a:lnTo>
                  <a:cubicBezTo>
                    <a:pt x="1099130" y="876897"/>
                    <a:pt x="1086431" y="898459"/>
                    <a:pt x="1072475" y="919029"/>
                  </a:cubicBezTo>
                  <a:lnTo>
                    <a:pt x="1108191" y="996876"/>
                  </a:lnTo>
                  <a:lnTo>
                    <a:pt x="1050980" y="1060306"/>
                  </a:lnTo>
                  <a:lnTo>
                    <a:pt x="969163" y="1032593"/>
                  </a:lnTo>
                  <a:cubicBezTo>
                    <a:pt x="950247" y="1048268"/>
                    <a:pt x="930272" y="1062621"/>
                    <a:pt x="909372" y="1075650"/>
                  </a:cubicBezTo>
                  <a:lnTo>
                    <a:pt x="910364" y="1162361"/>
                  </a:lnTo>
                  <a:lnTo>
                    <a:pt x="832318" y="1197085"/>
                  </a:lnTo>
                  <a:lnTo>
                    <a:pt x="768359" y="1138021"/>
                  </a:lnTo>
                  <a:cubicBezTo>
                    <a:pt x="745011" y="1144635"/>
                    <a:pt x="721135" y="1149662"/>
                    <a:pt x="696861" y="1153101"/>
                  </a:cubicBezTo>
                  <a:lnTo>
                    <a:pt x="662335" y="1233066"/>
                  </a:lnTo>
                  <a:lnTo>
                    <a:pt x="576881" y="1233066"/>
                  </a:lnTo>
                  <a:lnTo>
                    <a:pt x="542290" y="1152705"/>
                  </a:lnTo>
                  <a:cubicBezTo>
                    <a:pt x="530384" y="1150985"/>
                    <a:pt x="518479" y="1148868"/>
                    <a:pt x="506507" y="1146355"/>
                  </a:cubicBezTo>
                  <a:cubicBezTo>
                    <a:pt x="494536" y="1143776"/>
                    <a:pt x="482829" y="1140865"/>
                    <a:pt x="471254" y="1137558"/>
                  </a:cubicBezTo>
                  <a:lnTo>
                    <a:pt x="406899" y="1196820"/>
                  </a:lnTo>
                  <a:lnTo>
                    <a:pt x="328853" y="1162030"/>
                  </a:lnTo>
                  <a:lnTo>
                    <a:pt x="329977" y="1074923"/>
                  </a:lnTo>
                  <a:cubicBezTo>
                    <a:pt x="309209" y="1061893"/>
                    <a:pt x="289499" y="1047540"/>
                    <a:pt x="270847" y="1031997"/>
                  </a:cubicBezTo>
                  <a:lnTo>
                    <a:pt x="188369" y="1059843"/>
                  </a:lnTo>
                  <a:lnTo>
                    <a:pt x="131224" y="996347"/>
                  </a:lnTo>
                  <a:lnTo>
                    <a:pt x="167469" y="917573"/>
                  </a:lnTo>
                  <a:cubicBezTo>
                    <a:pt x="153778" y="897202"/>
                    <a:pt x="141343" y="875905"/>
                    <a:pt x="130496" y="853880"/>
                  </a:cubicBezTo>
                  <a:lnTo>
                    <a:pt x="44447" y="845810"/>
                  </a:lnTo>
                  <a:lnTo>
                    <a:pt x="18056" y="764523"/>
                  </a:lnTo>
                  <a:lnTo>
                    <a:pt x="82412" y="708039"/>
                  </a:lnTo>
                  <a:cubicBezTo>
                    <a:pt x="78046" y="683633"/>
                    <a:pt x="75334" y="658698"/>
                    <a:pt x="74342" y="633564"/>
                  </a:cubicBezTo>
                  <a:lnTo>
                    <a:pt x="0" y="591763"/>
                  </a:lnTo>
                  <a:lnTo>
                    <a:pt x="8995" y="506838"/>
                  </a:lnTo>
                  <a:lnTo>
                    <a:pt x="89819" y="481638"/>
                  </a:lnTo>
                  <a:cubicBezTo>
                    <a:pt x="95970" y="456637"/>
                    <a:pt x="103709" y="432430"/>
                    <a:pt x="113035" y="409148"/>
                  </a:cubicBezTo>
                  <a:lnTo>
                    <a:pt x="62768" y="341552"/>
                  </a:lnTo>
                  <a:lnTo>
                    <a:pt x="105561" y="267606"/>
                  </a:lnTo>
                  <a:lnTo>
                    <a:pt x="188369" y="277329"/>
                  </a:lnTo>
                  <a:cubicBezTo>
                    <a:pt x="204309" y="256825"/>
                    <a:pt x="221572" y="237578"/>
                    <a:pt x="240092" y="219654"/>
                  </a:cubicBezTo>
                  <a:lnTo>
                    <a:pt x="221903" y="138499"/>
                  </a:lnTo>
                  <a:lnTo>
                    <a:pt x="291020" y="88298"/>
                  </a:lnTo>
                  <a:lnTo>
                    <a:pt x="362122" y="130496"/>
                  </a:lnTo>
                  <a:cubicBezTo>
                    <a:pt x="385139" y="118194"/>
                    <a:pt x="409016" y="107479"/>
                    <a:pt x="433620" y="98484"/>
                  </a:cubicBezTo>
                  <a:lnTo>
                    <a:pt x="449824" y="17726"/>
                  </a:lnTo>
                  <a:lnTo>
                    <a:pt x="533427" y="0"/>
                  </a:lnTo>
                  <a:lnTo>
                    <a:pt x="580784" y="66935"/>
                  </a:lnTo>
                  <a:cubicBezTo>
                    <a:pt x="606777" y="65083"/>
                    <a:pt x="633167" y="65083"/>
                    <a:pt x="659756" y="66935"/>
                  </a:cubicBezTo>
                  <a:lnTo>
                    <a:pt x="707179" y="66"/>
                  </a:lnTo>
                  <a:lnTo>
                    <a:pt x="790715" y="17858"/>
                  </a:lnTo>
                  <a:lnTo>
                    <a:pt x="790715" y="17858"/>
                  </a:lnTo>
                  <a:close/>
                  <a:moveTo>
                    <a:pt x="530516" y="1033717"/>
                  </a:moveTo>
                  <a:cubicBezTo>
                    <a:pt x="763465" y="1083389"/>
                    <a:pt x="992577" y="934770"/>
                    <a:pt x="1042249" y="701822"/>
                  </a:cubicBezTo>
                  <a:cubicBezTo>
                    <a:pt x="1091921" y="468873"/>
                    <a:pt x="943302" y="239761"/>
                    <a:pt x="710354" y="190089"/>
                  </a:cubicBezTo>
                  <a:cubicBezTo>
                    <a:pt x="477405" y="140417"/>
                    <a:pt x="248293" y="289036"/>
                    <a:pt x="198687" y="521984"/>
                  </a:cubicBezTo>
                  <a:cubicBezTo>
                    <a:pt x="149016" y="754933"/>
                    <a:pt x="297634" y="984045"/>
                    <a:pt x="530582" y="1033717"/>
                  </a:cubicBezTo>
                  <a:close/>
                </a:path>
              </a:pathLst>
            </a:custGeom>
            <a:solidFill>
              <a:srgbClr val="E3530F"/>
            </a:solidFill>
            <a:ln w="661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B9F924C8-BC6E-4F91-9E06-ADE803278F8F}"/>
                </a:ext>
              </a:extLst>
            </p:cNvPr>
            <p:cNvSpPr/>
            <p:nvPr/>
          </p:nvSpPr>
          <p:spPr>
            <a:xfrm>
              <a:off x="4064754" y="1215892"/>
              <a:ext cx="311631" cy="417231"/>
            </a:xfrm>
            <a:custGeom>
              <a:avLst/>
              <a:gdLst>
                <a:gd name="connsiteX0" fmla="*/ 19842 w 302727"/>
                <a:gd name="connsiteY0" fmla="*/ 405312 h 405311"/>
                <a:gd name="connsiteX1" fmla="*/ 282819 w 302727"/>
                <a:gd name="connsiteY1" fmla="*/ 405312 h 405311"/>
                <a:gd name="connsiteX2" fmla="*/ 302727 w 302727"/>
                <a:gd name="connsiteY2" fmla="*/ 385403 h 405311"/>
                <a:gd name="connsiteX3" fmla="*/ 302727 w 302727"/>
                <a:gd name="connsiteY3" fmla="*/ 35981 h 405311"/>
                <a:gd name="connsiteX4" fmla="*/ 282819 w 302727"/>
                <a:gd name="connsiteY4" fmla="*/ 16138 h 405311"/>
                <a:gd name="connsiteX5" fmla="*/ 214892 w 302727"/>
                <a:gd name="connsiteY5" fmla="*/ 16138 h 405311"/>
                <a:gd name="connsiteX6" fmla="*/ 214892 w 302727"/>
                <a:gd name="connsiteY6" fmla="*/ 51854 h 405311"/>
                <a:gd name="connsiteX7" fmla="*/ 265622 w 302727"/>
                <a:gd name="connsiteY7" fmla="*/ 51854 h 405311"/>
                <a:gd name="connsiteX8" fmla="*/ 265622 w 302727"/>
                <a:gd name="connsiteY8" fmla="*/ 369596 h 405311"/>
                <a:gd name="connsiteX9" fmla="*/ 37105 w 302727"/>
                <a:gd name="connsiteY9" fmla="*/ 369596 h 405311"/>
                <a:gd name="connsiteX10" fmla="*/ 37105 w 302727"/>
                <a:gd name="connsiteY10" fmla="*/ 51854 h 405311"/>
                <a:gd name="connsiteX11" fmla="*/ 87835 w 302727"/>
                <a:gd name="connsiteY11" fmla="*/ 51854 h 405311"/>
                <a:gd name="connsiteX12" fmla="*/ 87835 w 302727"/>
                <a:gd name="connsiteY12" fmla="*/ 16138 h 405311"/>
                <a:gd name="connsiteX13" fmla="*/ 19908 w 302727"/>
                <a:gd name="connsiteY13" fmla="*/ 16138 h 405311"/>
                <a:gd name="connsiteX14" fmla="*/ 0 w 302727"/>
                <a:gd name="connsiteY14" fmla="*/ 35981 h 405311"/>
                <a:gd name="connsiteX15" fmla="*/ 0 w 302727"/>
                <a:gd name="connsiteY15" fmla="*/ 385403 h 405311"/>
                <a:gd name="connsiteX16" fmla="*/ 19908 w 302727"/>
                <a:gd name="connsiteY16" fmla="*/ 405312 h 405311"/>
                <a:gd name="connsiteX17" fmla="*/ 19908 w 302727"/>
                <a:gd name="connsiteY17" fmla="*/ 405312 h 405311"/>
                <a:gd name="connsiteX18" fmla="*/ 192007 w 302727"/>
                <a:gd name="connsiteY18" fmla="*/ 0 h 405311"/>
                <a:gd name="connsiteX19" fmla="*/ 203780 w 302727"/>
                <a:gd name="connsiteY19" fmla="*/ 3968 h 405311"/>
                <a:gd name="connsiteX20" fmla="*/ 208344 w 302727"/>
                <a:gd name="connsiteY20" fmla="*/ 12831 h 405311"/>
                <a:gd name="connsiteX21" fmla="*/ 208344 w 302727"/>
                <a:gd name="connsiteY21" fmla="*/ 63165 h 405311"/>
                <a:gd name="connsiteX22" fmla="*/ 203780 w 302727"/>
                <a:gd name="connsiteY22" fmla="*/ 72027 h 405311"/>
                <a:gd name="connsiteX23" fmla="*/ 192007 w 302727"/>
                <a:gd name="connsiteY23" fmla="*/ 76062 h 405311"/>
                <a:gd name="connsiteX24" fmla="*/ 110720 w 302727"/>
                <a:gd name="connsiteY24" fmla="*/ 76062 h 405311"/>
                <a:gd name="connsiteX25" fmla="*/ 99013 w 302727"/>
                <a:gd name="connsiteY25" fmla="*/ 72027 h 405311"/>
                <a:gd name="connsiteX26" fmla="*/ 94449 w 302727"/>
                <a:gd name="connsiteY26" fmla="*/ 63165 h 405311"/>
                <a:gd name="connsiteX27" fmla="*/ 94449 w 302727"/>
                <a:gd name="connsiteY27" fmla="*/ 12831 h 405311"/>
                <a:gd name="connsiteX28" fmla="*/ 99013 w 302727"/>
                <a:gd name="connsiteY28" fmla="*/ 3968 h 405311"/>
                <a:gd name="connsiteX29" fmla="*/ 110720 w 302727"/>
                <a:gd name="connsiteY29" fmla="*/ 0 h 405311"/>
                <a:gd name="connsiteX30" fmla="*/ 192007 w 302727"/>
                <a:gd name="connsiteY30" fmla="*/ 0 h 405311"/>
                <a:gd name="connsiteX31" fmla="*/ 121633 w 302727"/>
                <a:gd name="connsiteY31" fmla="*/ 16469 h 405311"/>
                <a:gd name="connsiteX32" fmla="*/ 181094 w 302727"/>
                <a:gd name="connsiteY32" fmla="*/ 16469 h 405311"/>
                <a:gd name="connsiteX33" fmla="*/ 190883 w 302727"/>
                <a:gd name="connsiteY33" fmla="*/ 19842 h 405311"/>
                <a:gd name="connsiteX34" fmla="*/ 190883 w 302727"/>
                <a:gd name="connsiteY34" fmla="*/ 19842 h 405311"/>
                <a:gd name="connsiteX35" fmla="*/ 195314 w 302727"/>
                <a:gd name="connsiteY35" fmla="*/ 28771 h 405311"/>
                <a:gd name="connsiteX36" fmla="*/ 195314 w 302727"/>
                <a:gd name="connsiteY36" fmla="*/ 44777 h 405311"/>
                <a:gd name="connsiteX37" fmla="*/ 190883 w 302727"/>
                <a:gd name="connsiteY37" fmla="*/ 53706 h 405311"/>
                <a:gd name="connsiteX38" fmla="*/ 190883 w 302727"/>
                <a:gd name="connsiteY38" fmla="*/ 53706 h 405311"/>
                <a:gd name="connsiteX39" fmla="*/ 181094 w 302727"/>
                <a:gd name="connsiteY39" fmla="*/ 57080 h 405311"/>
                <a:gd name="connsiteX40" fmla="*/ 121633 w 302727"/>
                <a:gd name="connsiteY40" fmla="*/ 57080 h 405311"/>
                <a:gd name="connsiteX41" fmla="*/ 111844 w 302727"/>
                <a:gd name="connsiteY41" fmla="*/ 53706 h 405311"/>
                <a:gd name="connsiteX42" fmla="*/ 111844 w 302727"/>
                <a:gd name="connsiteY42" fmla="*/ 53706 h 405311"/>
                <a:gd name="connsiteX43" fmla="*/ 107413 w 302727"/>
                <a:gd name="connsiteY43" fmla="*/ 44777 h 405311"/>
                <a:gd name="connsiteX44" fmla="*/ 107413 w 302727"/>
                <a:gd name="connsiteY44" fmla="*/ 28771 h 405311"/>
                <a:gd name="connsiteX45" fmla="*/ 111844 w 302727"/>
                <a:gd name="connsiteY45" fmla="*/ 19842 h 405311"/>
                <a:gd name="connsiteX46" fmla="*/ 111844 w 302727"/>
                <a:gd name="connsiteY46" fmla="*/ 19842 h 405311"/>
                <a:gd name="connsiteX47" fmla="*/ 121633 w 302727"/>
                <a:gd name="connsiteY47" fmla="*/ 16403 h 405311"/>
                <a:gd name="connsiteX48" fmla="*/ 121633 w 302727"/>
                <a:gd name="connsiteY48" fmla="*/ 16403 h 405311"/>
                <a:gd name="connsiteX49" fmla="*/ 75930 w 302727"/>
                <a:gd name="connsiteY49" fmla="*/ 285795 h 405311"/>
                <a:gd name="connsiteX50" fmla="*/ 226731 w 302727"/>
                <a:gd name="connsiteY50" fmla="*/ 285795 h 405311"/>
                <a:gd name="connsiteX51" fmla="*/ 234866 w 302727"/>
                <a:gd name="connsiteY51" fmla="*/ 293997 h 405311"/>
                <a:gd name="connsiteX52" fmla="*/ 234866 w 302727"/>
                <a:gd name="connsiteY52" fmla="*/ 293997 h 405311"/>
                <a:gd name="connsiteX53" fmla="*/ 226731 w 302727"/>
                <a:gd name="connsiteY53" fmla="*/ 302132 h 405311"/>
                <a:gd name="connsiteX54" fmla="*/ 75930 w 302727"/>
                <a:gd name="connsiteY54" fmla="*/ 302132 h 405311"/>
                <a:gd name="connsiteX55" fmla="*/ 67795 w 302727"/>
                <a:gd name="connsiteY55" fmla="*/ 293997 h 405311"/>
                <a:gd name="connsiteX56" fmla="*/ 67795 w 302727"/>
                <a:gd name="connsiteY56" fmla="*/ 293997 h 405311"/>
                <a:gd name="connsiteX57" fmla="*/ 75930 w 302727"/>
                <a:gd name="connsiteY57" fmla="*/ 285795 h 405311"/>
                <a:gd name="connsiteX58" fmla="*/ 75930 w 302727"/>
                <a:gd name="connsiteY58" fmla="*/ 285795 h 405311"/>
                <a:gd name="connsiteX59" fmla="*/ 226930 w 302727"/>
                <a:gd name="connsiteY59" fmla="*/ 255436 h 405311"/>
                <a:gd name="connsiteX60" fmla="*/ 74673 w 302727"/>
                <a:gd name="connsiteY60" fmla="*/ 255436 h 405311"/>
                <a:gd name="connsiteX61" fmla="*/ 74475 w 302727"/>
                <a:gd name="connsiteY61" fmla="*/ 255304 h 405311"/>
                <a:gd name="connsiteX62" fmla="*/ 74078 w 302727"/>
                <a:gd name="connsiteY62" fmla="*/ 255304 h 405311"/>
                <a:gd name="connsiteX63" fmla="*/ 73879 w 302727"/>
                <a:gd name="connsiteY63" fmla="*/ 255172 h 405311"/>
                <a:gd name="connsiteX64" fmla="*/ 73681 w 302727"/>
                <a:gd name="connsiteY64" fmla="*/ 255172 h 405311"/>
                <a:gd name="connsiteX65" fmla="*/ 73483 w 302727"/>
                <a:gd name="connsiteY65" fmla="*/ 255039 h 405311"/>
                <a:gd name="connsiteX66" fmla="*/ 73284 w 302727"/>
                <a:gd name="connsiteY66" fmla="*/ 255039 h 405311"/>
                <a:gd name="connsiteX67" fmla="*/ 73086 w 302727"/>
                <a:gd name="connsiteY67" fmla="*/ 254907 h 405311"/>
                <a:gd name="connsiteX68" fmla="*/ 72887 w 302727"/>
                <a:gd name="connsiteY68" fmla="*/ 254907 h 405311"/>
                <a:gd name="connsiteX69" fmla="*/ 72689 w 302727"/>
                <a:gd name="connsiteY69" fmla="*/ 254775 h 405311"/>
                <a:gd name="connsiteX70" fmla="*/ 72491 w 302727"/>
                <a:gd name="connsiteY70" fmla="*/ 254775 h 405311"/>
                <a:gd name="connsiteX71" fmla="*/ 72491 w 302727"/>
                <a:gd name="connsiteY71" fmla="*/ 254643 h 405311"/>
                <a:gd name="connsiteX72" fmla="*/ 72292 w 302727"/>
                <a:gd name="connsiteY72" fmla="*/ 254643 h 405311"/>
                <a:gd name="connsiteX73" fmla="*/ 72160 w 302727"/>
                <a:gd name="connsiteY73" fmla="*/ 254510 h 405311"/>
                <a:gd name="connsiteX74" fmla="*/ 71961 w 302727"/>
                <a:gd name="connsiteY74" fmla="*/ 254510 h 405311"/>
                <a:gd name="connsiteX75" fmla="*/ 71763 w 302727"/>
                <a:gd name="connsiteY75" fmla="*/ 254312 h 405311"/>
                <a:gd name="connsiteX76" fmla="*/ 71631 w 302727"/>
                <a:gd name="connsiteY76" fmla="*/ 254312 h 405311"/>
                <a:gd name="connsiteX77" fmla="*/ 71631 w 302727"/>
                <a:gd name="connsiteY77" fmla="*/ 254180 h 405311"/>
                <a:gd name="connsiteX78" fmla="*/ 71432 w 302727"/>
                <a:gd name="connsiteY78" fmla="*/ 254180 h 405311"/>
                <a:gd name="connsiteX79" fmla="*/ 71432 w 302727"/>
                <a:gd name="connsiteY79" fmla="*/ 254047 h 405311"/>
                <a:gd name="connsiteX80" fmla="*/ 71300 w 302727"/>
                <a:gd name="connsiteY80" fmla="*/ 254047 h 405311"/>
                <a:gd name="connsiteX81" fmla="*/ 71300 w 302727"/>
                <a:gd name="connsiteY81" fmla="*/ 253915 h 405311"/>
                <a:gd name="connsiteX82" fmla="*/ 71168 w 302727"/>
                <a:gd name="connsiteY82" fmla="*/ 253915 h 405311"/>
                <a:gd name="connsiteX83" fmla="*/ 71168 w 302727"/>
                <a:gd name="connsiteY83" fmla="*/ 253783 h 405311"/>
                <a:gd name="connsiteX84" fmla="*/ 71035 w 302727"/>
                <a:gd name="connsiteY84" fmla="*/ 253650 h 405311"/>
                <a:gd name="connsiteX85" fmla="*/ 71035 w 302727"/>
                <a:gd name="connsiteY85" fmla="*/ 253650 h 405311"/>
                <a:gd name="connsiteX86" fmla="*/ 70903 w 302727"/>
                <a:gd name="connsiteY86" fmla="*/ 253518 h 405311"/>
                <a:gd name="connsiteX87" fmla="*/ 70771 w 302727"/>
                <a:gd name="connsiteY87" fmla="*/ 253386 h 405311"/>
                <a:gd name="connsiteX88" fmla="*/ 70771 w 302727"/>
                <a:gd name="connsiteY88" fmla="*/ 253386 h 405311"/>
                <a:gd name="connsiteX89" fmla="*/ 70639 w 302727"/>
                <a:gd name="connsiteY89" fmla="*/ 253254 h 405311"/>
                <a:gd name="connsiteX90" fmla="*/ 70639 w 302727"/>
                <a:gd name="connsiteY90" fmla="*/ 253254 h 405311"/>
                <a:gd name="connsiteX91" fmla="*/ 70506 w 302727"/>
                <a:gd name="connsiteY91" fmla="*/ 253121 h 405311"/>
                <a:gd name="connsiteX92" fmla="*/ 70506 w 302727"/>
                <a:gd name="connsiteY92" fmla="*/ 253121 h 405311"/>
                <a:gd name="connsiteX93" fmla="*/ 70374 w 302727"/>
                <a:gd name="connsiteY93" fmla="*/ 252989 h 405311"/>
                <a:gd name="connsiteX94" fmla="*/ 70374 w 302727"/>
                <a:gd name="connsiteY94" fmla="*/ 252989 h 405311"/>
                <a:gd name="connsiteX95" fmla="*/ 70242 w 302727"/>
                <a:gd name="connsiteY95" fmla="*/ 252857 h 405311"/>
                <a:gd name="connsiteX96" fmla="*/ 70110 w 302727"/>
                <a:gd name="connsiteY96" fmla="*/ 252725 h 405311"/>
                <a:gd name="connsiteX97" fmla="*/ 69977 w 302727"/>
                <a:gd name="connsiteY97" fmla="*/ 252592 h 405311"/>
                <a:gd name="connsiteX98" fmla="*/ 69977 w 302727"/>
                <a:gd name="connsiteY98" fmla="*/ 252592 h 405311"/>
                <a:gd name="connsiteX99" fmla="*/ 69845 w 302727"/>
                <a:gd name="connsiteY99" fmla="*/ 252460 h 405311"/>
                <a:gd name="connsiteX100" fmla="*/ 69845 w 302727"/>
                <a:gd name="connsiteY100" fmla="*/ 252460 h 405311"/>
                <a:gd name="connsiteX101" fmla="*/ 69713 w 302727"/>
                <a:gd name="connsiteY101" fmla="*/ 252328 h 405311"/>
                <a:gd name="connsiteX102" fmla="*/ 69713 w 302727"/>
                <a:gd name="connsiteY102" fmla="*/ 252328 h 405311"/>
                <a:gd name="connsiteX103" fmla="*/ 69580 w 302727"/>
                <a:gd name="connsiteY103" fmla="*/ 252195 h 405311"/>
                <a:gd name="connsiteX104" fmla="*/ 69448 w 302727"/>
                <a:gd name="connsiteY104" fmla="*/ 252063 h 405311"/>
                <a:gd name="connsiteX105" fmla="*/ 69448 w 302727"/>
                <a:gd name="connsiteY105" fmla="*/ 252063 h 405311"/>
                <a:gd name="connsiteX106" fmla="*/ 69316 w 302727"/>
                <a:gd name="connsiteY106" fmla="*/ 251865 h 405311"/>
                <a:gd name="connsiteX107" fmla="*/ 69183 w 302727"/>
                <a:gd name="connsiteY107" fmla="*/ 251732 h 405311"/>
                <a:gd name="connsiteX108" fmla="*/ 69051 w 302727"/>
                <a:gd name="connsiteY108" fmla="*/ 251600 h 405311"/>
                <a:gd name="connsiteX109" fmla="*/ 69051 w 302727"/>
                <a:gd name="connsiteY109" fmla="*/ 251600 h 405311"/>
                <a:gd name="connsiteX110" fmla="*/ 68919 w 302727"/>
                <a:gd name="connsiteY110" fmla="*/ 251402 h 405311"/>
                <a:gd name="connsiteX111" fmla="*/ 68919 w 302727"/>
                <a:gd name="connsiteY111" fmla="*/ 251269 h 405311"/>
                <a:gd name="connsiteX112" fmla="*/ 68853 w 302727"/>
                <a:gd name="connsiteY112" fmla="*/ 251269 h 405311"/>
                <a:gd name="connsiteX113" fmla="*/ 68720 w 302727"/>
                <a:gd name="connsiteY113" fmla="*/ 251071 h 405311"/>
                <a:gd name="connsiteX114" fmla="*/ 68720 w 302727"/>
                <a:gd name="connsiteY114" fmla="*/ 250873 h 405311"/>
                <a:gd name="connsiteX115" fmla="*/ 68522 w 302727"/>
                <a:gd name="connsiteY115" fmla="*/ 250740 h 405311"/>
                <a:gd name="connsiteX116" fmla="*/ 68522 w 302727"/>
                <a:gd name="connsiteY116" fmla="*/ 250740 h 405311"/>
                <a:gd name="connsiteX117" fmla="*/ 68522 w 302727"/>
                <a:gd name="connsiteY117" fmla="*/ 250542 h 405311"/>
                <a:gd name="connsiteX118" fmla="*/ 68390 w 302727"/>
                <a:gd name="connsiteY118" fmla="*/ 250343 h 405311"/>
                <a:gd name="connsiteX119" fmla="*/ 68390 w 302727"/>
                <a:gd name="connsiteY119" fmla="*/ 250145 h 405311"/>
                <a:gd name="connsiteX120" fmla="*/ 68257 w 302727"/>
                <a:gd name="connsiteY120" fmla="*/ 249947 h 405311"/>
                <a:gd name="connsiteX121" fmla="*/ 68257 w 302727"/>
                <a:gd name="connsiteY121" fmla="*/ 249748 h 405311"/>
                <a:gd name="connsiteX122" fmla="*/ 68125 w 302727"/>
                <a:gd name="connsiteY122" fmla="*/ 249550 h 405311"/>
                <a:gd name="connsiteX123" fmla="*/ 68125 w 302727"/>
                <a:gd name="connsiteY123" fmla="*/ 249351 h 405311"/>
                <a:gd name="connsiteX124" fmla="*/ 67993 w 302727"/>
                <a:gd name="connsiteY124" fmla="*/ 249153 h 405311"/>
                <a:gd name="connsiteX125" fmla="*/ 67993 w 302727"/>
                <a:gd name="connsiteY125" fmla="*/ 248756 h 405311"/>
                <a:gd name="connsiteX126" fmla="*/ 67861 w 302727"/>
                <a:gd name="connsiteY126" fmla="*/ 248558 h 405311"/>
                <a:gd name="connsiteX127" fmla="*/ 67861 w 302727"/>
                <a:gd name="connsiteY127" fmla="*/ 248161 h 405311"/>
                <a:gd name="connsiteX128" fmla="*/ 67728 w 302727"/>
                <a:gd name="connsiteY128" fmla="*/ 247962 h 405311"/>
                <a:gd name="connsiteX129" fmla="*/ 67728 w 302727"/>
                <a:gd name="connsiteY129" fmla="*/ 247103 h 405311"/>
                <a:gd name="connsiteX130" fmla="*/ 75864 w 302727"/>
                <a:gd name="connsiteY130" fmla="*/ 238967 h 405311"/>
                <a:gd name="connsiteX131" fmla="*/ 226665 w 302727"/>
                <a:gd name="connsiteY131" fmla="*/ 238967 h 405311"/>
                <a:gd name="connsiteX132" fmla="*/ 234800 w 302727"/>
                <a:gd name="connsiteY132" fmla="*/ 247103 h 405311"/>
                <a:gd name="connsiteX133" fmla="*/ 234800 w 302727"/>
                <a:gd name="connsiteY133" fmla="*/ 248359 h 405311"/>
                <a:gd name="connsiteX134" fmla="*/ 234668 w 302727"/>
                <a:gd name="connsiteY134" fmla="*/ 248558 h 405311"/>
                <a:gd name="connsiteX135" fmla="*/ 234668 w 302727"/>
                <a:gd name="connsiteY135" fmla="*/ 248955 h 405311"/>
                <a:gd name="connsiteX136" fmla="*/ 234536 w 302727"/>
                <a:gd name="connsiteY136" fmla="*/ 249153 h 405311"/>
                <a:gd name="connsiteX137" fmla="*/ 234536 w 302727"/>
                <a:gd name="connsiteY137" fmla="*/ 249351 h 405311"/>
                <a:gd name="connsiteX138" fmla="*/ 234404 w 302727"/>
                <a:gd name="connsiteY138" fmla="*/ 249550 h 405311"/>
                <a:gd name="connsiteX139" fmla="*/ 234404 w 302727"/>
                <a:gd name="connsiteY139" fmla="*/ 249748 h 405311"/>
                <a:gd name="connsiteX140" fmla="*/ 234271 w 302727"/>
                <a:gd name="connsiteY140" fmla="*/ 249947 h 405311"/>
                <a:gd name="connsiteX141" fmla="*/ 234271 w 302727"/>
                <a:gd name="connsiteY141" fmla="*/ 250145 h 405311"/>
                <a:gd name="connsiteX142" fmla="*/ 234139 w 302727"/>
                <a:gd name="connsiteY142" fmla="*/ 250343 h 405311"/>
                <a:gd name="connsiteX143" fmla="*/ 234139 w 302727"/>
                <a:gd name="connsiteY143" fmla="*/ 250542 h 405311"/>
                <a:gd name="connsiteX144" fmla="*/ 233941 w 302727"/>
                <a:gd name="connsiteY144" fmla="*/ 250740 h 405311"/>
                <a:gd name="connsiteX145" fmla="*/ 233941 w 302727"/>
                <a:gd name="connsiteY145" fmla="*/ 250740 h 405311"/>
                <a:gd name="connsiteX146" fmla="*/ 233941 w 302727"/>
                <a:gd name="connsiteY146" fmla="*/ 250939 h 405311"/>
                <a:gd name="connsiteX147" fmla="*/ 233742 w 302727"/>
                <a:gd name="connsiteY147" fmla="*/ 251137 h 405311"/>
                <a:gd name="connsiteX148" fmla="*/ 233610 w 302727"/>
                <a:gd name="connsiteY148" fmla="*/ 251269 h 405311"/>
                <a:gd name="connsiteX149" fmla="*/ 233610 w 302727"/>
                <a:gd name="connsiteY149" fmla="*/ 251269 h 405311"/>
                <a:gd name="connsiteX150" fmla="*/ 233610 w 302727"/>
                <a:gd name="connsiteY150" fmla="*/ 251468 h 405311"/>
                <a:gd name="connsiteX151" fmla="*/ 233411 w 302727"/>
                <a:gd name="connsiteY151" fmla="*/ 251600 h 405311"/>
                <a:gd name="connsiteX152" fmla="*/ 233411 w 302727"/>
                <a:gd name="connsiteY152" fmla="*/ 251600 h 405311"/>
                <a:gd name="connsiteX153" fmla="*/ 233279 w 302727"/>
                <a:gd name="connsiteY153" fmla="*/ 251732 h 405311"/>
                <a:gd name="connsiteX154" fmla="*/ 233147 w 302727"/>
                <a:gd name="connsiteY154" fmla="*/ 251865 h 405311"/>
                <a:gd name="connsiteX155" fmla="*/ 233015 w 302727"/>
                <a:gd name="connsiteY155" fmla="*/ 251997 h 405311"/>
                <a:gd name="connsiteX156" fmla="*/ 233015 w 302727"/>
                <a:gd name="connsiteY156" fmla="*/ 251997 h 405311"/>
                <a:gd name="connsiteX157" fmla="*/ 232882 w 302727"/>
                <a:gd name="connsiteY157" fmla="*/ 252129 h 405311"/>
                <a:gd name="connsiteX158" fmla="*/ 232750 w 302727"/>
                <a:gd name="connsiteY158" fmla="*/ 252262 h 405311"/>
                <a:gd name="connsiteX159" fmla="*/ 232750 w 302727"/>
                <a:gd name="connsiteY159" fmla="*/ 252262 h 405311"/>
                <a:gd name="connsiteX160" fmla="*/ 232618 w 302727"/>
                <a:gd name="connsiteY160" fmla="*/ 252394 h 405311"/>
                <a:gd name="connsiteX161" fmla="*/ 232618 w 302727"/>
                <a:gd name="connsiteY161" fmla="*/ 252394 h 405311"/>
                <a:gd name="connsiteX162" fmla="*/ 232485 w 302727"/>
                <a:gd name="connsiteY162" fmla="*/ 252526 h 405311"/>
                <a:gd name="connsiteX163" fmla="*/ 232485 w 302727"/>
                <a:gd name="connsiteY163" fmla="*/ 252526 h 405311"/>
                <a:gd name="connsiteX164" fmla="*/ 232353 w 302727"/>
                <a:gd name="connsiteY164" fmla="*/ 252658 h 405311"/>
                <a:gd name="connsiteX165" fmla="*/ 232221 w 302727"/>
                <a:gd name="connsiteY165" fmla="*/ 252791 h 405311"/>
                <a:gd name="connsiteX166" fmla="*/ 232089 w 302727"/>
                <a:gd name="connsiteY166" fmla="*/ 252923 h 405311"/>
                <a:gd name="connsiteX167" fmla="*/ 232089 w 302727"/>
                <a:gd name="connsiteY167" fmla="*/ 252923 h 405311"/>
                <a:gd name="connsiteX168" fmla="*/ 231956 w 302727"/>
                <a:gd name="connsiteY168" fmla="*/ 253055 h 405311"/>
                <a:gd name="connsiteX169" fmla="*/ 231956 w 302727"/>
                <a:gd name="connsiteY169" fmla="*/ 253055 h 405311"/>
                <a:gd name="connsiteX170" fmla="*/ 231824 w 302727"/>
                <a:gd name="connsiteY170" fmla="*/ 253188 h 405311"/>
                <a:gd name="connsiteX171" fmla="*/ 231824 w 302727"/>
                <a:gd name="connsiteY171" fmla="*/ 253188 h 405311"/>
                <a:gd name="connsiteX172" fmla="*/ 231692 w 302727"/>
                <a:gd name="connsiteY172" fmla="*/ 253320 h 405311"/>
                <a:gd name="connsiteX173" fmla="*/ 231692 w 302727"/>
                <a:gd name="connsiteY173" fmla="*/ 253320 h 405311"/>
                <a:gd name="connsiteX174" fmla="*/ 231559 w 302727"/>
                <a:gd name="connsiteY174" fmla="*/ 253452 h 405311"/>
                <a:gd name="connsiteX175" fmla="*/ 231427 w 302727"/>
                <a:gd name="connsiteY175" fmla="*/ 253584 h 405311"/>
                <a:gd name="connsiteX176" fmla="*/ 231427 w 302727"/>
                <a:gd name="connsiteY176" fmla="*/ 253584 h 405311"/>
                <a:gd name="connsiteX177" fmla="*/ 231295 w 302727"/>
                <a:gd name="connsiteY177" fmla="*/ 253717 h 405311"/>
                <a:gd name="connsiteX178" fmla="*/ 231295 w 302727"/>
                <a:gd name="connsiteY178" fmla="*/ 253717 h 405311"/>
                <a:gd name="connsiteX179" fmla="*/ 231163 w 302727"/>
                <a:gd name="connsiteY179" fmla="*/ 253849 h 405311"/>
                <a:gd name="connsiteX180" fmla="*/ 231163 w 302727"/>
                <a:gd name="connsiteY180" fmla="*/ 253849 h 405311"/>
                <a:gd name="connsiteX181" fmla="*/ 231030 w 302727"/>
                <a:gd name="connsiteY181" fmla="*/ 253981 h 405311"/>
                <a:gd name="connsiteX182" fmla="*/ 231030 w 302727"/>
                <a:gd name="connsiteY182" fmla="*/ 253981 h 405311"/>
                <a:gd name="connsiteX183" fmla="*/ 230832 w 302727"/>
                <a:gd name="connsiteY183" fmla="*/ 254114 h 405311"/>
                <a:gd name="connsiteX184" fmla="*/ 230832 w 302727"/>
                <a:gd name="connsiteY184" fmla="*/ 254114 h 405311"/>
                <a:gd name="connsiteX185" fmla="*/ 230700 w 302727"/>
                <a:gd name="connsiteY185" fmla="*/ 254246 h 405311"/>
                <a:gd name="connsiteX186" fmla="*/ 230567 w 302727"/>
                <a:gd name="connsiteY186" fmla="*/ 254378 h 405311"/>
                <a:gd name="connsiteX187" fmla="*/ 230369 w 302727"/>
                <a:gd name="connsiteY187" fmla="*/ 254378 h 405311"/>
                <a:gd name="connsiteX188" fmla="*/ 230171 w 302727"/>
                <a:gd name="connsiteY188" fmla="*/ 254576 h 405311"/>
                <a:gd name="connsiteX189" fmla="*/ 229972 w 302727"/>
                <a:gd name="connsiteY189" fmla="*/ 254576 h 405311"/>
                <a:gd name="connsiteX190" fmla="*/ 229774 w 302727"/>
                <a:gd name="connsiteY190" fmla="*/ 254709 h 405311"/>
                <a:gd name="connsiteX191" fmla="*/ 229575 w 302727"/>
                <a:gd name="connsiteY191" fmla="*/ 254709 h 405311"/>
                <a:gd name="connsiteX192" fmla="*/ 229377 w 302727"/>
                <a:gd name="connsiteY192" fmla="*/ 254841 h 405311"/>
                <a:gd name="connsiteX193" fmla="*/ 229178 w 302727"/>
                <a:gd name="connsiteY193" fmla="*/ 254841 h 405311"/>
                <a:gd name="connsiteX194" fmla="*/ 228980 w 302727"/>
                <a:gd name="connsiteY194" fmla="*/ 254973 h 405311"/>
                <a:gd name="connsiteX195" fmla="*/ 228782 w 302727"/>
                <a:gd name="connsiteY195" fmla="*/ 254973 h 405311"/>
                <a:gd name="connsiteX196" fmla="*/ 228583 w 302727"/>
                <a:gd name="connsiteY196" fmla="*/ 255106 h 405311"/>
                <a:gd name="connsiteX197" fmla="*/ 228385 w 302727"/>
                <a:gd name="connsiteY197" fmla="*/ 255106 h 405311"/>
                <a:gd name="connsiteX198" fmla="*/ 228186 w 302727"/>
                <a:gd name="connsiteY198" fmla="*/ 255238 h 405311"/>
                <a:gd name="connsiteX199" fmla="*/ 227591 w 302727"/>
                <a:gd name="connsiteY199" fmla="*/ 255238 h 405311"/>
                <a:gd name="connsiteX200" fmla="*/ 227591 w 302727"/>
                <a:gd name="connsiteY200" fmla="*/ 255370 h 405311"/>
                <a:gd name="connsiteX201" fmla="*/ 226797 w 302727"/>
                <a:gd name="connsiteY201" fmla="*/ 255370 h 405311"/>
                <a:gd name="connsiteX202" fmla="*/ 234866 w 302727"/>
                <a:gd name="connsiteY202" fmla="*/ 247301 h 405311"/>
                <a:gd name="connsiteX203" fmla="*/ 234866 w 302727"/>
                <a:gd name="connsiteY203" fmla="*/ 247301 h 405311"/>
                <a:gd name="connsiteX204" fmla="*/ 67728 w 302727"/>
                <a:gd name="connsiteY204" fmla="*/ 247301 h 405311"/>
                <a:gd name="connsiteX205" fmla="*/ 67728 w 302727"/>
                <a:gd name="connsiteY205" fmla="*/ 247301 h 405311"/>
                <a:gd name="connsiteX206" fmla="*/ 75864 w 302727"/>
                <a:gd name="connsiteY206" fmla="*/ 192470 h 405311"/>
                <a:gd name="connsiteX207" fmla="*/ 226665 w 302727"/>
                <a:gd name="connsiteY207" fmla="*/ 192470 h 405311"/>
                <a:gd name="connsiteX208" fmla="*/ 234800 w 302727"/>
                <a:gd name="connsiteY208" fmla="*/ 200606 h 405311"/>
                <a:gd name="connsiteX209" fmla="*/ 234800 w 302727"/>
                <a:gd name="connsiteY209" fmla="*/ 200606 h 405311"/>
                <a:gd name="connsiteX210" fmla="*/ 226665 w 302727"/>
                <a:gd name="connsiteY210" fmla="*/ 208807 h 405311"/>
                <a:gd name="connsiteX211" fmla="*/ 75864 w 302727"/>
                <a:gd name="connsiteY211" fmla="*/ 208807 h 405311"/>
                <a:gd name="connsiteX212" fmla="*/ 67728 w 302727"/>
                <a:gd name="connsiteY212" fmla="*/ 200606 h 405311"/>
                <a:gd name="connsiteX213" fmla="*/ 67728 w 302727"/>
                <a:gd name="connsiteY213" fmla="*/ 200606 h 405311"/>
                <a:gd name="connsiteX214" fmla="*/ 75864 w 302727"/>
                <a:gd name="connsiteY214" fmla="*/ 192470 h 405311"/>
                <a:gd name="connsiteX215" fmla="*/ 75864 w 302727"/>
                <a:gd name="connsiteY215" fmla="*/ 192470 h 405311"/>
                <a:gd name="connsiteX216" fmla="*/ 75864 w 302727"/>
                <a:gd name="connsiteY216" fmla="*/ 145841 h 405311"/>
                <a:gd name="connsiteX217" fmla="*/ 226665 w 302727"/>
                <a:gd name="connsiteY217" fmla="*/ 145841 h 405311"/>
                <a:gd name="connsiteX218" fmla="*/ 234800 w 302727"/>
                <a:gd name="connsiteY218" fmla="*/ 153976 h 405311"/>
                <a:gd name="connsiteX219" fmla="*/ 234800 w 302727"/>
                <a:gd name="connsiteY219" fmla="*/ 153976 h 405311"/>
                <a:gd name="connsiteX220" fmla="*/ 226665 w 302727"/>
                <a:gd name="connsiteY220" fmla="*/ 162178 h 405311"/>
                <a:gd name="connsiteX221" fmla="*/ 75864 w 302727"/>
                <a:gd name="connsiteY221" fmla="*/ 162178 h 405311"/>
                <a:gd name="connsiteX222" fmla="*/ 67728 w 302727"/>
                <a:gd name="connsiteY222" fmla="*/ 153976 h 405311"/>
                <a:gd name="connsiteX223" fmla="*/ 67728 w 302727"/>
                <a:gd name="connsiteY223" fmla="*/ 153976 h 405311"/>
                <a:gd name="connsiteX224" fmla="*/ 75864 w 302727"/>
                <a:gd name="connsiteY224" fmla="*/ 145841 h 405311"/>
                <a:gd name="connsiteX225" fmla="*/ 75864 w 302727"/>
                <a:gd name="connsiteY225" fmla="*/ 145841 h 405311"/>
                <a:gd name="connsiteX226" fmla="*/ 75864 w 302727"/>
                <a:gd name="connsiteY226" fmla="*/ 101923 h 405311"/>
                <a:gd name="connsiteX227" fmla="*/ 226665 w 302727"/>
                <a:gd name="connsiteY227" fmla="*/ 101923 h 405311"/>
                <a:gd name="connsiteX228" fmla="*/ 234800 w 302727"/>
                <a:gd name="connsiteY228" fmla="*/ 110125 h 405311"/>
                <a:gd name="connsiteX229" fmla="*/ 234800 w 302727"/>
                <a:gd name="connsiteY229" fmla="*/ 110125 h 405311"/>
                <a:gd name="connsiteX230" fmla="*/ 226665 w 302727"/>
                <a:gd name="connsiteY230" fmla="*/ 118260 h 405311"/>
                <a:gd name="connsiteX231" fmla="*/ 75864 w 302727"/>
                <a:gd name="connsiteY231" fmla="*/ 118260 h 405311"/>
                <a:gd name="connsiteX232" fmla="*/ 67728 w 302727"/>
                <a:gd name="connsiteY232" fmla="*/ 110125 h 405311"/>
                <a:gd name="connsiteX233" fmla="*/ 67728 w 302727"/>
                <a:gd name="connsiteY233" fmla="*/ 110125 h 405311"/>
                <a:gd name="connsiteX234" fmla="*/ 75864 w 302727"/>
                <a:gd name="connsiteY234" fmla="*/ 101923 h 405311"/>
                <a:gd name="connsiteX235" fmla="*/ 75864 w 302727"/>
                <a:gd name="connsiteY235" fmla="*/ 101923 h 405311"/>
                <a:gd name="connsiteX236" fmla="*/ 113895 w 302727"/>
                <a:gd name="connsiteY236" fmla="*/ 51854 h 405311"/>
                <a:gd name="connsiteX237" fmla="*/ 113895 w 302727"/>
                <a:gd name="connsiteY237" fmla="*/ 28837 h 405311"/>
                <a:gd name="connsiteX238" fmla="*/ 115879 w 302727"/>
                <a:gd name="connsiteY238" fmla="*/ 25001 h 405311"/>
                <a:gd name="connsiteX239" fmla="*/ 115879 w 302727"/>
                <a:gd name="connsiteY239" fmla="*/ 25001 h 405311"/>
                <a:gd name="connsiteX240" fmla="*/ 121501 w 302727"/>
                <a:gd name="connsiteY240" fmla="*/ 23149 h 405311"/>
                <a:gd name="connsiteX241" fmla="*/ 180962 w 302727"/>
                <a:gd name="connsiteY241" fmla="*/ 23149 h 405311"/>
                <a:gd name="connsiteX242" fmla="*/ 186584 w 302727"/>
                <a:gd name="connsiteY242" fmla="*/ 25001 h 405311"/>
                <a:gd name="connsiteX243" fmla="*/ 186584 w 302727"/>
                <a:gd name="connsiteY243" fmla="*/ 25001 h 405311"/>
                <a:gd name="connsiteX244" fmla="*/ 188568 w 302727"/>
                <a:gd name="connsiteY244" fmla="*/ 28837 h 405311"/>
                <a:gd name="connsiteX245" fmla="*/ 188568 w 302727"/>
                <a:gd name="connsiteY245" fmla="*/ 51854 h 405311"/>
                <a:gd name="connsiteX246" fmla="*/ 113829 w 302727"/>
                <a:gd name="connsiteY246" fmla="*/ 51854 h 40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02727" h="405311">
                  <a:moveTo>
                    <a:pt x="19842" y="405312"/>
                  </a:moveTo>
                  <a:lnTo>
                    <a:pt x="282819" y="405312"/>
                  </a:lnTo>
                  <a:cubicBezTo>
                    <a:pt x="293732" y="405312"/>
                    <a:pt x="302727" y="396383"/>
                    <a:pt x="302727" y="385403"/>
                  </a:cubicBezTo>
                  <a:lnTo>
                    <a:pt x="302727" y="35981"/>
                  </a:lnTo>
                  <a:cubicBezTo>
                    <a:pt x="302727" y="25067"/>
                    <a:pt x="293798" y="16138"/>
                    <a:pt x="282819" y="16138"/>
                  </a:cubicBezTo>
                  <a:lnTo>
                    <a:pt x="214892" y="16138"/>
                  </a:lnTo>
                  <a:lnTo>
                    <a:pt x="214892" y="51854"/>
                  </a:lnTo>
                  <a:lnTo>
                    <a:pt x="265622" y="51854"/>
                  </a:lnTo>
                  <a:lnTo>
                    <a:pt x="265622" y="369596"/>
                  </a:lnTo>
                  <a:lnTo>
                    <a:pt x="37105" y="369596"/>
                  </a:lnTo>
                  <a:lnTo>
                    <a:pt x="37105" y="51854"/>
                  </a:lnTo>
                  <a:lnTo>
                    <a:pt x="87835" y="51854"/>
                  </a:lnTo>
                  <a:lnTo>
                    <a:pt x="87835" y="16138"/>
                  </a:lnTo>
                  <a:lnTo>
                    <a:pt x="19908" y="16138"/>
                  </a:lnTo>
                  <a:cubicBezTo>
                    <a:pt x="8995" y="16138"/>
                    <a:pt x="0" y="25067"/>
                    <a:pt x="0" y="35981"/>
                  </a:cubicBezTo>
                  <a:lnTo>
                    <a:pt x="0" y="385403"/>
                  </a:lnTo>
                  <a:cubicBezTo>
                    <a:pt x="0" y="396317"/>
                    <a:pt x="8929" y="405312"/>
                    <a:pt x="19908" y="405312"/>
                  </a:cubicBezTo>
                  <a:lnTo>
                    <a:pt x="19908" y="405312"/>
                  </a:lnTo>
                  <a:close/>
                  <a:moveTo>
                    <a:pt x="192007" y="0"/>
                  </a:moveTo>
                  <a:cubicBezTo>
                    <a:pt x="196637" y="0"/>
                    <a:pt x="200738" y="1521"/>
                    <a:pt x="203780" y="3968"/>
                  </a:cubicBezTo>
                  <a:cubicBezTo>
                    <a:pt x="206558" y="6283"/>
                    <a:pt x="208344" y="9458"/>
                    <a:pt x="208344" y="12831"/>
                  </a:cubicBezTo>
                  <a:lnTo>
                    <a:pt x="208344" y="63165"/>
                  </a:lnTo>
                  <a:cubicBezTo>
                    <a:pt x="208344" y="66604"/>
                    <a:pt x="206624" y="69713"/>
                    <a:pt x="203780" y="72027"/>
                  </a:cubicBezTo>
                  <a:cubicBezTo>
                    <a:pt x="200804" y="74475"/>
                    <a:pt x="196637" y="76062"/>
                    <a:pt x="192007" y="76062"/>
                  </a:cubicBezTo>
                  <a:lnTo>
                    <a:pt x="110720" y="76062"/>
                  </a:lnTo>
                  <a:cubicBezTo>
                    <a:pt x="106090" y="76062"/>
                    <a:pt x="101989" y="74541"/>
                    <a:pt x="99013" y="72027"/>
                  </a:cubicBezTo>
                  <a:cubicBezTo>
                    <a:pt x="96169" y="69713"/>
                    <a:pt x="94449" y="66538"/>
                    <a:pt x="94449" y="63165"/>
                  </a:cubicBezTo>
                  <a:lnTo>
                    <a:pt x="94449" y="12831"/>
                  </a:lnTo>
                  <a:cubicBezTo>
                    <a:pt x="94449" y="9392"/>
                    <a:pt x="96169" y="6283"/>
                    <a:pt x="99013" y="3968"/>
                  </a:cubicBezTo>
                  <a:cubicBezTo>
                    <a:pt x="101989" y="1521"/>
                    <a:pt x="106156" y="0"/>
                    <a:pt x="110720" y="0"/>
                  </a:cubicBezTo>
                  <a:lnTo>
                    <a:pt x="192007" y="0"/>
                  </a:lnTo>
                  <a:close/>
                  <a:moveTo>
                    <a:pt x="121633" y="16469"/>
                  </a:moveTo>
                  <a:lnTo>
                    <a:pt x="181094" y="16469"/>
                  </a:lnTo>
                  <a:cubicBezTo>
                    <a:pt x="184864" y="16469"/>
                    <a:pt x="188369" y="17792"/>
                    <a:pt x="190883" y="19842"/>
                  </a:cubicBezTo>
                  <a:lnTo>
                    <a:pt x="190883" y="19842"/>
                  </a:lnTo>
                  <a:cubicBezTo>
                    <a:pt x="193595" y="22091"/>
                    <a:pt x="195314" y="25266"/>
                    <a:pt x="195314" y="28771"/>
                  </a:cubicBezTo>
                  <a:lnTo>
                    <a:pt x="195314" y="44777"/>
                  </a:lnTo>
                  <a:cubicBezTo>
                    <a:pt x="195314" y="48283"/>
                    <a:pt x="193595" y="51458"/>
                    <a:pt x="190883" y="53706"/>
                  </a:cubicBezTo>
                  <a:lnTo>
                    <a:pt x="190883" y="53706"/>
                  </a:lnTo>
                  <a:cubicBezTo>
                    <a:pt x="188369" y="55823"/>
                    <a:pt x="184864" y="57080"/>
                    <a:pt x="181094" y="57080"/>
                  </a:cubicBezTo>
                  <a:lnTo>
                    <a:pt x="121633" y="57080"/>
                  </a:lnTo>
                  <a:cubicBezTo>
                    <a:pt x="117797" y="57080"/>
                    <a:pt x="114358" y="55757"/>
                    <a:pt x="111844" y="53706"/>
                  </a:cubicBezTo>
                  <a:lnTo>
                    <a:pt x="111844" y="53706"/>
                  </a:lnTo>
                  <a:cubicBezTo>
                    <a:pt x="109133" y="51458"/>
                    <a:pt x="107413" y="48283"/>
                    <a:pt x="107413" y="44777"/>
                  </a:cubicBezTo>
                  <a:lnTo>
                    <a:pt x="107413" y="28771"/>
                  </a:lnTo>
                  <a:cubicBezTo>
                    <a:pt x="107413" y="25266"/>
                    <a:pt x="109133" y="22091"/>
                    <a:pt x="111844" y="19842"/>
                  </a:cubicBezTo>
                  <a:lnTo>
                    <a:pt x="111844" y="19842"/>
                  </a:lnTo>
                  <a:cubicBezTo>
                    <a:pt x="114358" y="17726"/>
                    <a:pt x="117863" y="16403"/>
                    <a:pt x="121633" y="16403"/>
                  </a:cubicBezTo>
                  <a:lnTo>
                    <a:pt x="121633" y="16403"/>
                  </a:lnTo>
                  <a:close/>
                  <a:moveTo>
                    <a:pt x="75930" y="285795"/>
                  </a:moveTo>
                  <a:lnTo>
                    <a:pt x="226731" y="285795"/>
                  </a:lnTo>
                  <a:cubicBezTo>
                    <a:pt x="231229" y="285795"/>
                    <a:pt x="234866" y="289499"/>
                    <a:pt x="234866" y="293997"/>
                  </a:cubicBezTo>
                  <a:lnTo>
                    <a:pt x="234866" y="293997"/>
                  </a:lnTo>
                  <a:cubicBezTo>
                    <a:pt x="234866" y="298494"/>
                    <a:pt x="231163" y="302132"/>
                    <a:pt x="226731" y="302132"/>
                  </a:cubicBezTo>
                  <a:lnTo>
                    <a:pt x="75930" y="302132"/>
                  </a:lnTo>
                  <a:cubicBezTo>
                    <a:pt x="71432" y="302132"/>
                    <a:pt x="67795" y="298494"/>
                    <a:pt x="67795" y="293997"/>
                  </a:cubicBezTo>
                  <a:lnTo>
                    <a:pt x="67795" y="293997"/>
                  </a:lnTo>
                  <a:cubicBezTo>
                    <a:pt x="67795" y="289499"/>
                    <a:pt x="71498" y="285795"/>
                    <a:pt x="75930" y="285795"/>
                  </a:cubicBezTo>
                  <a:lnTo>
                    <a:pt x="75930" y="285795"/>
                  </a:lnTo>
                  <a:close/>
                  <a:moveTo>
                    <a:pt x="226930" y="255436"/>
                  </a:moveTo>
                  <a:lnTo>
                    <a:pt x="74673" y="255436"/>
                  </a:lnTo>
                  <a:lnTo>
                    <a:pt x="74475" y="255304"/>
                  </a:lnTo>
                  <a:lnTo>
                    <a:pt x="74078" y="255304"/>
                  </a:lnTo>
                  <a:lnTo>
                    <a:pt x="73879" y="255172"/>
                  </a:lnTo>
                  <a:lnTo>
                    <a:pt x="73681" y="255172"/>
                  </a:lnTo>
                  <a:lnTo>
                    <a:pt x="73483" y="255039"/>
                  </a:lnTo>
                  <a:lnTo>
                    <a:pt x="73284" y="255039"/>
                  </a:lnTo>
                  <a:lnTo>
                    <a:pt x="73086" y="254907"/>
                  </a:lnTo>
                  <a:lnTo>
                    <a:pt x="72887" y="254907"/>
                  </a:lnTo>
                  <a:lnTo>
                    <a:pt x="72689" y="254775"/>
                  </a:lnTo>
                  <a:lnTo>
                    <a:pt x="72491" y="254775"/>
                  </a:lnTo>
                  <a:lnTo>
                    <a:pt x="72491" y="254643"/>
                  </a:lnTo>
                  <a:lnTo>
                    <a:pt x="72292" y="254643"/>
                  </a:lnTo>
                  <a:lnTo>
                    <a:pt x="72160" y="254510"/>
                  </a:lnTo>
                  <a:lnTo>
                    <a:pt x="71961" y="254510"/>
                  </a:lnTo>
                  <a:lnTo>
                    <a:pt x="71763" y="254312"/>
                  </a:lnTo>
                  <a:lnTo>
                    <a:pt x="71631" y="254312"/>
                  </a:lnTo>
                  <a:lnTo>
                    <a:pt x="71631" y="254180"/>
                  </a:lnTo>
                  <a:lnTo>
                    <a:pt x="71432" y="254180"/>
                  </a:lnTo>
                  <a:lnTo>
                    <a:pt x="71432" y="254047"/>
                  </a:lnTo>
                  <a:lnTo>
                    <a:pt x="71300" y="254047"/>
                  </a:lnTo>
                  <a:lnTo>
                    <a:pt x="71300" y="253915"/>
                  </a:lnTo>
                  <a:lnTo>
                    <a:pt x="71168" y="253915"/>
                  </a:lnTo>
                  <a:lnTo>
                    <a:pt x="71168" y="253783"/>
                  </a:lnTo>
                  <a:lnTo>
                    <a:pt x="71035" y="253650"/>
                  </a:lnTo>
                  <a:lnTo>
                    <a:pt x="71035" y="253650"/>
                  </a:lnTo>
                  <a:lnTo>
                    <a:pt x="70903" y="253518"/>
                  </a:lnTo>
                  <a:lnTo>
                    <a:pt x="70771" y="253386"/>
                  </a:lnTo>
                  <a:lnTo>
                    <a:pt x="70771" y="253386"/>
                  </a:lnTo>
                  <a:lnTo>
                    <a:pt x="70639" y="253254"/>
                  </a:lnTo>
                  <a:lnTo>
                    <a:pt x="70639" y="253254"/>
                  </a:lnTo>
                  <a:lnTo>
                    <a:pt x="70506" y="253121"/>
                  </a:lnTo>
                  <a:lnTo>
                    <a:pt x="70506" y="253121"/>
                  </a:lnTo>
                  <a:lnTo>
                    <a:pt x="70374" y="252989"/>
                  </a:lnTo>
                  <a:lnTo>
                    <a:pt x="70374" y="252989"/>
                  </a:lnTo>
                  <a:lnTo>
                    <a:pt x="70242" y="252857"/>
                  </a:lnTo>
                  <a:lnTo>
                    <a:pt x="70110" y="252725"/>
                  </a:lnTo>
                  <a:lnTo>
                    <a:pt x="69977" y="252592"/>
                  </a:lnTo>
                  <a:lnTo>
                    <a:pt x="69977" y="252592"/>
                  </a:lnTo>
                  <a:lnTo>
                    <a:pt x="69845" y="252460"/>
                  </a:lnTo>
                  <a:lnTo>
                    <a:pt x="69845" y="252460"/>
                  </a:lnTo>
                  <a:lnTo>
                    <a:pt x="69713" y="252328"/>
                  </a:lnTo>
                  <a:lnTo>
                    <a:pt x="69713" y="252328"/>
                  </a:lnTo>
                  <a:lnTo>
                    <a:pt x="69580" y="252195"/>
                  </a:lnTo>
                  <a:lnTo>
                    <a:pt x="69448" y="252063"/>
                  </a:lnTo>
                  <a:lnTo>
                    <a:pt x="69448" y="252063"/>
                  </a:lnTo>
                  <a:lnTo>
                    <a:pt x="69316" y="251865"/>
                  </a:lnTo>
                  <a:lnTo>
                    <a:pt x="69183" y="251732"/>
                  </a:lnTo>
                  <a:lnTo>
                    <a:pt x="69051" y="251600"/>
                  </a:lnTo>
                  <a:lnTo>
                    <a:pt x="69051" y="251600"/>
                  </a:lnTo>
                  <a:lnTo>
                    <a:pt x="68919" y="251402"/>
                  </a:lnTo>
                  <a:lnTo>
                    <a:pt x="68919" y="251269"/>
                  </a:lnTo>
                  <a:lnTo>
                    <a:pt x="68853" y="251269"/>
                  </a:lnTo>
                  <a:lnTo>
                    <a:pt x="68720" y="251071"/>
                  </a:lnTo>
                  <a:lnTo>
                    <a:pt x="68720" y="250873"/>
                  </a:lnTo>
                  <a:lnTo>
                    <a:pt x="68522" y="250740"/>
                  </a:lnTo>
                  <a:lnTo>
                    <a:pt x="68522" y="250740"/>
                  </a:lnTo>
                  <a:lnTo>
                    <a:pt x="68522" y="250542"/>
                  </a:lnTo>
                  <a:lnTo>
                    <a:pt x="68390" y="250343"/>
                  </a:lnTo>
                  <a:lnTo>
                    <a:pt x="68390" y="250145"/>
                  </a:lnTo>
                  <a:lnTo>
                    <a:pt x="68257" y="249947"/>
                  </a:lnTo>
                  <a:lnTo>
                    <a:pt x="68257" y="249748"/>
                  </a:lnTo>
                  <a:lnTo>
                    <a:pt x="68125" y="249550"/>
                  </a:lnTo>
                  <a:lnTo>
                    <a:pt x="68125" y="249351"/>
                  </a:lnTo>
                  <a:lnTo>
                    <a:pt x="67993" y="249153"/>
                  </a:lnTo>
                  <a:lnTo>
                    <a:pt x="67993" y="248756"/>
                  </a:lnTo>
                  <a:lnTo>
                    <a:pt x="67861" y="248558"/>
                  </a:lnTo>
                  <a:lnTo>
                    <a:pt x="67861" y="248161"/>
                  </a:lnTo>
                  <a:lnTo>
                    <a:pt x="67728" y="247962"/>
                  </a:lnTo>
                  <a:lnTo>
                    <a:pt x="67728" y="247103"/>
                  </a:lnTo>
                  <a:cubicBezTo>
                    <a:pt x="67728" y="242605"/>
                    <a:pt x="71366" y="238967"/>
                    <a:pt x="75864" y="238967"/>
                  </a:cubicBezTo>
                  <a:lnTo>
                    <a:pt x="226665" y="238967"/>
                  </a:lnTo>
                  <a:cubicBezTo>
                    <a:pt x="231163" y="238967"/>
                    <a:pt x="234800" y="242671"/>
                    <a:pt x="234800" y="247103"/>
                  </a:cubicBezTo>
                  <a:lnTo>
                    <a:pt x="234800" y="248359"/>
                  </a:lnTo>
                  <a:lnTo>
                    <a:pt x="234668" y="248558"/>
                  </a:lnTo>
                  <a:lnTo>
                    <a:pt x="234668" y="248955"/>
                  </a:lnTo>
                  <a:lnTo>
                    <a:pt x="234536" y="249153"/>
                  </a:lnTo>
                  <a:lnTo>
                    <a:pt x="234536" y="249351"/>
                  </a:lnTo>
                  <a:lnTo>
                    <a:pt x="234404" y="249550"/>
                  </a:lnTo>
                  <a:lnTo>
                    <a:pt x="234404" y="249748"/>
                  </a:lnTo>
                  <a:lnTo>
                    <a:pt x="234271" y="249947"/>
                  </a:lnTo>
                  <a:lnTo>
                    <a:pt x="234271" y="250145"/>
                  </a:lnTo>
                  <a:lnTo>
                    <a:pt x="234139" y="250343"/>
                  </a:lnTo>
                  <a:lnTo>
                    <a:pt x="234139" y="250542"/>
                  </a:lnTo>
                  <a:lnTo>
                    <a:pt x="233941" y="250740"/>
                  </a:lnTo>
                  <a:lnTo>
                    <a:pt x="233941" y="250740"/>
                  </a:lnTo>
                  <a:lnTo>
                    <a:pt x="233941" y="250939"/>
                  </a:lnTo>
                  <a:lnTo>
                    <a:pt x="233742" y="251137"/>
                  </a:lnTo>
                  <a:lnTo>
                    <a:pt x="233610" y="251269"/>
                  </a:lnTo>
                  <a:lnTo>
                    <a:pt x="233610" y="251269"/>
                  </a:lnTo>
                  <a:lnTo>
                    <a:pt x="233610" y="251468"/>
                  </a:lnTo>
                  <a:lnTo>
                    <a:pt x="233411" y="251600"/>
                  </a:lnTo>
                  <a:lnTo>
                    <a:pt x="233411" y="251600"/>
                  </a:lnTo>
                  <a:lnTo>
                    <a:pt x="233279" y="251732"/>
                  </a:lnTo>
                  <a:lnTo>
                    <a:pt x="233147" y="251865"/>
                  </a:lnTo>
                  <a:lnTo>
                    <a:pt x="233015" y="251997"/>
                  </a:lnTo>
                  <a:lnTo>
                    <a:pt x="233015" y="251997"/>
                  </a:lnTo>
                  <a:lnTo>
                    <a:pt x="232882" y="252129"/>
                  </a:lnTo>
                  <a:lnTo>
                    <a:pt x="232750" y="252262"/>
                  </a:lnTo>
                  <a:lnTo>
                    <a:pt x="232750" y="252262"/>
                  </a:lnTo>
                  <a:lnTo>
                    <a:pt x="232618" y="252394"/>
                  </a:lnTo>
                  <a:lnTo>
                    <a:pt x="232618" y="252394"/>
                  </a:lnTo>
                  <a:lnTo>
                    <a:pt x="232485" y="252526"/>
                  </a:lnTo>
                  <a:lnTo>
                    <a:pt x="232485" y="252526"/>
                  </a:lnTo>
                  <a:lnTo>
                    <a:pt x="232353" y="252658"/>
                  </a:lnTo>
                  <a:lnTo>
                    <a:pt x="232221" y="252791"/>
                  </a:lnTo>
                  <a:lnTo>
                    <a:pt x="232089" y="252923"/>
                  </a:lnTo>
                  <a:lnTo>
                    <a:pt x="232089" y="252923"/>
                  </a:lnTo>
                  <a:lnTo>
                    <a:pt x="231956" y="253055"/>
                  </a:lnTo>
                  <a:lnTo>
                    <a:pt x="231956" y="253055"/>
                  </a:lnTo>
                  <a:lnTo>
                    <a:pt x="231824" y="253188"/>
                  </a:lnTo>
                  <a:lnTo>
                    <a:pt x="231824" y="253188"/>
                  </a:lnTo>
                  <a:lnTo>
                    <a:pt x="231692" y="253320"/>
                  </a:lnTo>
                  <a:lnTo>
                    <a:pt x="231692" y="253320"/>
                  </a:lnTo>
                  <a:lnTo>
                    <a:pt x="231559" y="253452"/>
                  </a:lnTo>
                  <a:lnTo>
                    <a:pt x="231427" y="253584"/>
                  </a:lnTo>
                  <a:lnTo>
                    <a:pt x="231427" y="253584"/>
                  </a:lnTo>
                  <a:lnTo>
                    <a:pt x="231295" y="253717"/>
                  </a:lnTo>
                  <a:lnTo>
                    <a:pt x="231295" y="253717"/>
                  </a:lnTo>
                  <a:lnTo>
                    <a:pt x="231163" y="253849"/>
                  </a:lnTo>
                  <a:lnTo>
                    <a:pt x="231163" y="253849"/>
                  </a:lnTo>
                  <a:lnTo>
                    <a:pt x="231030" y="253981"/>
                  </a:lnTo>
                  <a:lnTo>
                    <a:pt x="231030" y="253981"/>
                  </a:lnTo>
                  <a:lnTo>
                    <a:pt x="230832" y="254114"/>
                  </a:lnTo>
                  <a:lnTo>
                    <a:pt x="230832" y="254114"/>
                  </a:lnTo>
                  <a:lnTo>
                    <a:pt x="230700" y="254246"/>
                  </a:lnTo>
                  <a:lnTo>
                    <a:pt x="230567" y="254378"/>
                  </a:lnTo>
                  <a:lnTo>
                    <a:pt x="230369" y="254378"/>
                  </a:lnTo>
                  <a:lnTo>
                    <a:pt x="230171" y="254576"/>
                  </a:lnTo>
                  <a:lnTo>
                    <a:pt x="229972" y="254576"/>
                  </a:lnTo>
                  <a:lnTo>
                    <a:pt x="229774" y="254709"/>
                  </a:lnTo>
                  <a:lnTo>
                    <a:pt x="229575" y="254709"/>
                  </a:lnTo>
                  <a:lnTo>
                    <a:pt x="229377" y="254841"/>
                  </a:lnTo>
                  <a:lnTo>
                    <a:pt x="229178" y="254841"/>
                  </a:lnTo>
                  <a:lnTo>
                    <a:pt x="228980" y="254973"/>
                  </a:lnTo>
                  <a:lnTo>
                    <a:pt x="228782" y="254973"/>
                  </a:lnTo>
                  <a:lnTo>
                    <a:pt x="228583" y="255106"/>
                  </a:lnTo>
                  <a:lnTo>
                    <a:pt x="228385" y="255106"/>
                  </a:lnTo>
                  <a:lnTo>
                    <a:pt x="228186" y="255238"/>
                  </a:lnTo>
                  <a:lnTo>
                    <a:pt x="227591" y="255238"/>
                  </a:lnTo>
                  <a:lnTo>
                    <a:pt x="227591" y="255370"/>
                  </a:lnTo>
                  <a:lnTo>
                    <a:pt x="226797" y="255370"/>
                  </a:lnTo>
                  <a:close/>
                  <a:moveTo>
                    <a:pt x="234866" y="247301"/>
                  </a:moveTo>
                  <a:lnTo>
                    <a:pt x="234866" y="247301"/>
                  </a:lnTo>
                  <a:close/>
                  <a:moveTo>
                    <a:pt x="67728" y="247301"/>
                  </a:moveTo>
                  <a:lnTo>
                    <a:pt x="67728" y="247301"/>
                  </a:lnTo>
                  <a:close/>
                  <a:moveTo>
                    <a:pt x="75864" y="192470"/>
                  </a:moveTo>
                  <a:lnTo>
                    <a:pt x="226665" y="192470"/>
                  </a:lnTo>
                  <a:cubicBezTo>
                    <a:pt x="231163" y="192470"/>
                    <a:pt x="234800" y="196174"/>
                    <a:pt x="234800" y="200606"/>
                  </a:cubicBezTo>
                  <a:lnTo>
                    <a:pt x="234800" y="200606"/>
                  </a:lnTo>
                  <a:cubicBezTo>
                    <a:pt x="234800" y="205103"/>
                    <a:pt x="231097" y="208807"/>
                    <a:pt x="226665" y="208807"/>
                  </a:cubicBezTo>
                  <a:lnTo>
                    <a:pt x="75864" y="208807"/>
                  </a:lnTo>
                  <a:cubicBezTo>
                    <a:pt x="71366" y="208807"/>
                    <a:pt x="67728" y="205103"/>
                    <a:pt x="67728" y="200606"/>
                  </a:cubicBezTo>
                  <a:lnTo>
                    <a:pt x="67728" y="200606"/>
                  </a:lnTo>
                  <a:cubicBezTo>
                    <a:pt x="67728" y="196108"/>
                    <a:pt x="71432" y="192470"/>
                    <a:pt x="75864" y="192470"/>
                  </a:cubicBezTo>
                  <a:lnTo>
                    <a:pt x="75864" y="192470"/>
                  </a:lnTo>
                  <a:close/>
                  <a:moveTo>
                    <a:pt x="75864" y="145841"/>
                  </a:moveTo>
                  <a:lnTo>
                    <a:pt x="226665" y="145841"/>
                  </a:lnTo>
                  <a:cubicBezTo>
                    <a:pt x="231163" y="145841"/>
                    <a:pt x="234800" y="149545"/>
                    <a:pt x="234800" y="153976"/>
                  </a:cubicBezTo>
                  <a:lnTo>
                    <a:pt x="234800" y="153976"/>
                  </a:lnTo>
                  <a:cubicBezTo>
                    <a:pt x="234800" y="158474"/>
                    <a:pt x="231097" y="162178"/>
                    <a:pt x="226665" y="162178"/>
                  </a:cubicBezTo>
                  <a:lnTo>
                    <a:pt x="75864" y="162178"/>
                  </a:lnTo>
                  <a:cubicBezTo>
                    <a:pt x="71366" y="162178"/>
                    <a:pt x="67728" y="158540"/>
                    <a:pt x="67728" y="153976"/>
                  </a:cubicBezTo>
                  <a:lnTo>
                    <a:pt x="67728" y="153976"/>
                  </a:lnTo>
                  <a:cubicBezTo>
                    <a:pt x="67728" y="149478"/>
                    <a:pt x="71432" y="145841"/>
                    <a:pt x="75864" y="145841"/>
                  </a:cubicBezTo>
                  <a:lnTo>
                    <a:pt x="75864" y="145841"/>
                  </a:lnTo>
                  <a:close/>
                  <a:moveTo>
                    <a:pt x="75864" y="101923"/>
                  </a:moveTo>
                  <a:lnTo>
                    <a:pt x="226665" y="101923"/>
                  </a:lnTo>
                  <a:cubicBezTo>
                    <a:pt x="231163" y="101923"/>
                    <a:pt x="234800" y="105627"/>
                    <a:pt x="234800" y="110125"/>
                  </a:cubicBezTo>
                  <a:lnTo>
                    <a:pt x="234800" y="110125"/>
                  </a:lnTo>
                  <a:cubicBezTo>
                    <a:pt x="234800" y="114622"/>
                    <a:pt x="231097" y="118260"/>
                    <a:pt x="226665" y="118260"/>
                  </a:cubicBezTo>
                  <a:lnTo>
                    <a:pt x="75864" y="118260"/>
                  </a:lnTo>
                  <a:cubicBezTo>
                    <a:pt x="71366" y="118260"/>
                    <a:pt x="67728" y="114556"/>
                    <a:pt x="67728" y="110125"/>
                  </a:cubicBezTo>
                  <a:lnTo>
                    <a:pt x="67728" y="110125"/>
                  </a:lnTo>
                  <a:cubicBezTo>
                    <a:pt x="67728" y="105627"/>
                    <a:pt x="71432" y="101923"/>
                    <a:pt x="75864" y="101923"/>
                  </a:cubicBezTo>
                  <a:lnTo>
                    <a:pt x="75864" y="101923"/>
                  </a:lnTo>
                  <a:close/>
                  <a:moveTo>
                    <a:pt x="113895" y="51854"/>
                  </a:moveTo>
                  <a:lnTo>
                    <a:pt x="113895" y="28837"/>
                  </a:lnTo>
                  <a:cubicBezTo>
                    <a:pt x="113895" y="27382"/>
                    <a:pt x="114688" y="26060"/>
                    <a:pt x="115879" y="25001"/>
                  </a:cubicBezTo>
                  <a:lnTo>
                    <a:pt x="115879" y="25001"/>
                  </a:lnTo>
                  <a:cubicBezTo>
                    <a:pt x="117268" y="23811"/>
                    <a:pt x="119318" y="23149"/>
                    <a:pt x="121501" y="23149"/>
                  </a:cubicBezTo>
                  <a:lnTo>
                    <a:pt x="180962" y="23149"/>
                  </a:lnTo>
                  <a:cubicBezTo>
                    <a:pt x="183144" y="23149"/>
                    <a:pt x="185129" y="23877"/>
                    <a:pt x="186584" y="25001"/>
                  </a:cubicBezTo>
                  <a:lnTo>
                    <a:pt x="186584" y="25001"/>
                  </a:lnTo>
                  <a:cubicBezTo>
                    <a:pt x="187840" y="25993"/>
                    <a:pt x="188568" y="27382"/>
                    <a:pt x="188568" y="28837"/>
                  </a:cubicBezTo>
                  <a:lnTo>
                    <a:pt x="188568" y="51854"/>
                  </a:lnTo>
                  <a:lnTo>
                    <a:pt x="113829" y="51854"/>
                  </a:lnTo>
                  <a:close/>
                </a:path>
              </a:pathLst>
            </a:custGeom>
            <a:solidFill>
              <a:schemeClr val="bg1">
                <a:lumMod val="85000"/>
              </a:schemeClr>
            </a:solidFill>
            <a:ln w="661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1236036-9476-41A3-BE90-D451F47A868A}"/>
                </a:ext>
              </a:extLst>
            </p:cNvPr>
            <p:cNvSpPr/>
            <p:nvPr/>
          </p:nvSpPr>
          <p:spPr>
            <a:xfrm>
              <a:off x="2991258" y="522276"/>
              <a:ext cx="500640" cy="542905"/>
            </a:xfrm>
            <a:custGeom>
              <a:avLst/>
              <a:gdLst>
                <a:gd name="connsiteX0" fmla="*/ 267325 w 486337"/>
                <a:gd name="connsiteY0" fmla="*/ 527394 h 527394"/>
                <a:gd name="connsiteX1" fmla="*/ 215074 w 486337"/>
                <a:gd name="connsiteY1" fmla="*/ 527394 h 527394"/>
                <a:gd name="connsiteX2" fmla="*/ 215074 w 486337"/>
                <a:gd name="connsiteY2" fmla="*/ 501732 h 527394"/>
                <a:gd name="connsiteX3" fmla="*/ 267325 w 486337"/>
                <a:gd name="connsiteY3" fmla="*/ 501732 h 527394"/>
                <a:gd name="connsiteX4" fmla="*/ 267325 w 486337"/>
                <a:gd name="connsiteY4" fmla="*/ 527394 h 527394"/>
                <a:gd name="connsiteX5" fmla="*/ 267325 w 486337"/>
                <a:gd name="connsiteY5" fmla="*/ 527394 h 527394"/>
                <a:gd name="connsiteX6" fmla="*/ 242787 w 486337"/>
                <a:gd name="connsiteY6" fmla="*/ 109714 h 527394"/>
                <a:gd name="connsiteX7" fmla="*/ 383535 w 486337"/>
                <a:gd name="connsiteY7" fmla="*/ 246824 h 527394"/>
                <a:gd name="connsiteX8" fmla="*/ 331879 w 486337"/>
                <a:gd name="connsiteY8" fmla="*/ 362902 h 527394"/>
                <a:gd name="connsiteX9" fmla="*/ 290871 w 486337"/>
                <a:gd name="connsiteY9" fmla="*/ 433143 h 527394"/>
                <a:gd name="connsiteX10" fmla="*/ 194769 w 486337"/>
                <a:gd name="connsiteY10" fmla="*/ 433143 h 527394"/>
                <a:gd name="connsiteX11" fmla="*/ 153761 w 486337"/>
                <a:gd name="connsiteY11" fmla="*/ 362902 h 527394"/>
                <a:gd name="connsiteX12" fmla="*/ 104883 w 486337"/>
                <a:gd name="connsiteY12" fmla="*/ 277382 h 527394"/>
                <a:gd name="connsiteX13" fmla="*/ 242853 w 486337"/>
                <a:gd name="connsiteY13" fmla="*/ 109780 h 527394"/>
                <a:gd name="connsiteX14" fmla="*/ 242853 w 486337"/>
                <a:gd name="connsiteY14" fmla="*/ 109780 h 527394"/>
                <a:gd name="connsiteX15" fmla="*/ 282207 w 486337"/>
                <a:gd name="connsiteY15" fmla="*/ 395245 h 527394"/>
                <a:gd name="connsiteX16" fmla="*/ 292326 w 486337"/>
                <a:gd name="connsiteY16" fmla="*/ 369780 h 527394"/>
                <a:gd name="connsiteX17" fmla="*/ 343718 w 486337"/>
                <a:gd name="connsiteY17" fmla="*/ 269048 h 527394"/>
                <a:gd name="connsiteX18" fmla="*/ 242787 w 486337"/>
                <a:gd name="connsiteY18" fmla="*/ 147613 h 527394"/>
                <a:gd name="connsiteX19" fmla="*/ 141856 w 486337"/>
                <a:gd name="connsiteY19" fmla="*/ 269048 h 527394"/>
                <a:gd name="connsiteX20" fmla="*/ 193247 w 486337"/>
                <a:gd name="connsiteY20" fmla="*/ 369780 h 527394"/>
                <a:gd name="connsiteX21" fmla="*/ 203367 w 486337"/>
                <a:gd name="connsiteY21" fmla="*/ 395245 h 527394"/>
                <a:gd name="connsiteX22" fmla="*/ 218645 w 486337"/>
                <a:gd name="connsiteY22" fmla="*/ 395245 h 527394"/>
                <a:gd name="connsiteX23" fmla="*/ 216397 w 486337"/>
                <a:gd name="connsiteY23" fmla="*/ 334593 h 527394"/>
                <a:gd name="connsiteX24" fmla="*/ 195893 w 486337"/>
                <a:gd name="connsiteY24" fmla="*/ 268320 h 527394"/>
                <a:gd name="connsiteX25" fmla="*/ 195893 w 486337"/>
                <a:gd name="connsiteY25" fmla="*/ 268320 h 527394"/>
                <a:gd name="connsiteX26" fmla="*/ 209452 w 486337"/>
                <a:gd name="connsiteY26" fmla="*/ 234919 h 527394"/>
                <a:gd name="connsiteX27" fmla="*/ 209452 w 486337"/>
                <a:gd name="connsiteY27" fmla="*/ 234919 h 527394"/>
                <a:gd name="connsiteX28" fmla="*/ 239811 w 486337"/>
                <a:gd name="connsiteY28" fmla="*/ 228040 h 527394"/>
                <a:gd name="connsiteX29" fmla="*/ 271161 w 486337"/>
                <a:gd name="connsiteY29" fmla="*/ 232670 h 527394"/>
                <a:gd name="connsiteX30" fmla="*/ 289549 w 486337"/>
                <a:gd name="connsiteY30" fmla="*/ 268188 h 527394"/>
                <a:gd name="connsiteX31" fmla="*/ 289549 w 486337"/>
                <a:gd name="connsiteY31" fmla="*/ 268188 h 527394"/>
                <a:gd name="connsiteX32" fmla="*/ 268912 w 486337"/>
                <a:gd name="connsiteY32" fmla="*/ 334660 h 527394"/>
                <a:gd name="connsiteX33" fmla="*/ 266664 w 486337"/>
                <a:gd name="connsiteY33" fmla="*/ 395245 h 527394"/>
                <a:gd name="connsiteX34" fmla="*/ 282141 w 486337"/>
                <a:gd name="connsiteY34" fmla="*/ 395245 h 527394"/>
                <a:gd name="connsiteX35" fmla="*/ 235974 w 486337"/>
                <a:gd name="connsiteY35" fmla="*/ 395245 h 527394"/>
                <a:gd name="connsiteX36" fmla="*/ 249533 w 486337"/>
                <a:gd name="connsiteY36" fmla="*/ 395245 h 527394"/>
                <a:gd name="connsiteX37" fmla="*/ 251848 w 486337"/>
                <a:gd name="connsiteY37" fmla="*/ 331617 h 527394"/>
                <a:gd name="connsiteX38" fmla="*/ 271691 w 486337"/>
                <a:gd name="connsiteY38" fmla="*/ 263426 h 527394"/>
                <a:gd name="connsiteX39" fmla="*/ 259190 w 486337"/>
                <a:gd name="connsiteY39" fmla="*/ 250131 h 527394"/>
                <a:gd name="connsiteX40" fmla="*/ 243845 w 486337"/>
                <a:gd name="connsiteY40" fmla="*/ 247420 h 527394"/>
                <a:gd name="connsiteX41" fmla="*/ 228037 w 486337"/>
                <a:gd name="connsiteY41" fmla="*/ 249801 h 527394"/>
                <a:gd name="connsiteX42" fmla="*/ 212957 w 486337"/>
                <a:gd name="connsiteY42" fmla="*/ 264087 h 527394"/>
                <a:gd name="connsiteX43" fmla="*/ 233329 w 486337"/>
                <a:gd name="connsiteY43" fmla="*/ 331948 h 527394"/>
                <a:gd name="connsiteX44" fmla="*/ 235974 w 486337"/>
                <a:gd name="connsiteY44" fmla="*/ 395245 h 527394"/>
                <a:gd name="connsiteX45" fmla="*/ 235974 w 486337"/>
                <a:gd name="connsiteY45" fmla="*/ 395245 h 527394"/>
                <a:gd name="connsiteX46" fmla="*/ 291467 w 486337"/>
                <a:gd name="connsiteY46" fmla="*/ 464825 h 527394"/>
                <a:gd name="connsiteX47" fmla="*/ 194239 w 486337"/>
                <a:gd name="connsiteY47" fmla="*/ 464825 h 527394"/>
                <a:gd name="connsiteX48" fmla="*/ 194239 w 486337"/>
                <a:gd name="connsiteY48" fmla="*/ 439162 h 527394"/>
                <a:gd name="connsiteX49" fmla="*/ 291467 w 486337"/>
                <a:gd name="connsiteY49" fmla="*/ 439162 h 527394"/>
                <a:gd name="connsiteX50" fmla="*/ 291467 w 486337"/>
                <a:gd name="connsiteY50" fmla="*/ 464825 h 527394"/>
                <a:gd name="connsiteX51" fmla="*/ 291467 w 486337"/>
                <a:gd name="connsiteY51" fmla="*/ 464825 h 527394"/>
                <a:gd name="connsiteX52" fmla="*/ 56402 w 486337"/>
                <a:gd name="connsiteY52" fmla="*/ 266071 h 527394"/>
                <a:gd name="connsiteX53" fmla="*/ 13741 w 486337"/>
                <a:gd name="connsiteY53" fmla="*/ 266071 h 527394"/>
                <a:gd name="connsiteX54" fmla="*/ 13741 w 486337"/>
                <a:gd name="connsiteY54" fmla="*/ 222881 h 527394"/>
                <a:gd name="connsiteX55" fmla="*/ 56402 w 486337"/>
                <a:gd name="connsiteY55" fmla="*/ 222881 h 527394"/>
                <a:gd name="connsiteX56" fmla="*/ 56402 w 486337"/>
                <a:gd name="connsiteY56" fmla="*/ 266071 h 527394"/>
                <a:gd name="connsiteX57" fmla="*/ 56402 w 486337"/>
                <a:gd name="connsiteY57" fmla="*/ 266071 h 527394"/>
                <a:gd name="connsiteX58" fmla="*/ 282471 w 486337"/>
                <a:gd name="connsiteY58" fmla="*/ 496110 h 527394"/>
                <a:gd name="connsiteX59" fmla="*/ 199663 w 486337"/>
                <a:gd name="connsiteY59" fmla="*/ 496110 h 527394"/>
                <a:gd name="connsiteX60" fmla="*/ 199663 w 486337"/>
                <a:gd name="connsiteY60" fmla="*/ 470447 h 527394"/>
                <a:gd name="connsiteX61" fmla="*/ 282471 w 486337"/>
                <a:gd name="connsiteY61" fmla="*/ 470447 h 527394"/>
                <a:gd name="connsiteX62" fmla="*/ 282471 w 486337"/>
                <a:gd name="connsiteY62" fmla="*/ 496110 h 527394"/>
                <a:gd name="connsiteX63" fmla="*/ 282471 w 486337"/>
                <a:gd name="connsiteY63" fmla="*/ 496110 h 527394"/>
                <a:gd name="connsiteX64" fmla="*/ 359459 w 486337"/>
                <a:gd name="connsiteY64" fmla="*/ 97346 h 527394"/>
                <a:gd name="connsiteX65" fmla="*/ 390017 w 486337"/>
                <a:gd name="connsiteY65" fmla="*/ 127837 h 527394"/>
                <a:gd name="connsiteX66" fmla="*/ 421301 w 486337"/>
                <a:gd name="connsiteY66" fmla="*/ 96552 h 527394"/>
                <a:gd name="connsiteX67" fmla="*/ 390744 w 486337"/>
                <a:gd name="connsiteY67" fmla="*/ 65995 h 527394"/>
                <a:gd name="connsiteX68" fmla="*/ 359459 w 486337"/>
                <a:gd name="connsiteY68" fmla="*/ 97280 h 527394"/>
                <a:gd name="connsiteX69" fmla="*/ 359459 w 486337"/>
                <a:gd name="connsiteY69" fmla="*/ 97280 h 527394"/>
                <a:gd name="connsiteX70" fmla="*/ 429370 w 486337"/>
                <a:gd name="connsiteY70" fmla="*/ 222881 h 527394"/>
                <a:gd name="connsiteX71" fmla="*/ 472693 w 486337"/>
                <a:gd name="connsiteY71" fmla="*/ 222881 h 527394"/>
                <a:gd name="connsiteX72" fmla="*/ 472693 w 486337"/>
                <a:gd name="connsiteY72" fmla="*/ 266071 h 527394"/>
                <a:gd name="connsiteX73" fmla="*/ 429370 w 486337"/>
                <a:gd name="connsiteY73" fmla="*/ 266071 h 527394"/>
                <a:gd name="connsiteX74" fmla="*/ 429370 w 486337"/>
                <a:gd name="connsiteY74" fmla="*/ 222881 h 527394"/>
                <a:gd name="connsiteX75" fmla="*/ 429370 w 486337"/>
                <a:gd name="connsiteY75" fmla="*/ 222881 h 527394"/>
                <a:gd name="connsiteX76" fmla="*/ 95822 w 486337"/>
                <a:gd name="connsiteY76" fmla="*/ 127903 h 527394"/>
                <a:gd name="connsiteX77" fmla="*/ 126313 w 486337"/>
                <a:gd name="connsiteY77" fmla="*/ 97412 h 527394"/>
                <a:gd name="connsiteX78" fmla="*/ 126313 w 486337"/>
                <a:gd name="connsiteY78" fmla="*/ 97412 h 527394"/>
                <a:gd name="connsiteX79" fmla="*/ 95425 w 486337"/>
                <a:gd name="connsiteY79" fmla="*/ 66458 h 527394"/>
                <a:gd name="connsiteX80" fmla="*/ 95425 w 486337"/>
                <a:gd name="connsiteY80" fmla="*/ 66458 h 527394"/>
                <a:gd name="connsiteX81" fmla="*/ 64868 w 486337"/>
                <a:gd name="connsiteY81" fmla="*/ 96949 h 527394"/>
                <a:gd name="connsiteX82" fmla="*/ 64868 w 486337"/>
                <a:gd name="connsiteY82" fmla="*/ 96949 h 527394"/>
                <a:gd name="connsiteX83" fmla="*/ 95822 w 486337"/>
                <a:gd name="connsiteY83" fmla="*/ 127903 h 527394"/>
                <a:gd name="connsiteX84" fmla="*/ 95822 w 486337"/>
                <a:gd name="connsiteY84" fmla="*/ 127903 h 527394"/>
                <a:gd name="connsiteX85" fmla="*/ 221291 w 486337"/>
                <a:gd name="connsiteY85" fmla="*/ 57992 h 527394"/>
                <a:gd name="connsiteX86" fmla="*/ 221291 w 486337"/>
                <a:gd name="connsiteY86" fmla="*/ 13545 h 527394"/>
                <a:gd name="connsiteX87" fmla="*/ 264481 w 486337"/>
                <a:gd name="connsiteY87" fmla="*/ 13545 h 527394"/>
                <a:gd name="connsiteX88" fmla="*/ 264481 w 486337"/>
                <a:gd name="connsiteY88" fmla="*/ 57992 h 527394"/>
                <a:gd name="connsiteX89" fmla="*/ 221291 w 486337"/>
                <a:gd name="connsiteY89" fmla="*/ 57992 h 5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6337" h="527394">
                  <a:moveTo>
                    <a:pt x="267325" y="527394"/>
                  </a:moveTo>
                  <a:lnTo>
                    <a:pt x="215074" y="527394"/>
                  </a:lnTo>
                  <a:cubicBezTo>
                    <a:pt x="196422" y="527394"/>
                    <a:pt x="196620" y="501732"/>
                    <a:pt x="215074" y="501732"/>
                  </a:cubicBezTo>
                  <a:lnTo>
                    <a:pt x="267325" y="501732"/>
                  </a:lnTo>
                  <a:cubicBezTo>
                    <a:pt x="285911" y="501732"/>
                    <a:pt x="285845" y="527394"/>
                    <a:pt x="267325" y="527394"/>
                  </a:cubicBezTo>
                  <a:lnTo>
                    <a:pt x="267325" y="527394"/>
                  </a:lnTo>
                  <a:close/>
                  <a:moveTo>
                    <a:pt x="242787" y="109714"/>
                  </a:moveTo>
                  <a:cubicBezTo>
                    <a:pt x="319114" y="109714"/>
                    <a:pt x="383535" y="169969"/>
                    <a:pt x="383535" y="246824"/>
                  </a:cubicBezTo>
                  <a:cubicBezTo>
                    <a:pt x="383535" y="317926"/>
                    <a:pt x="350200" y="318653"/>
                    <a:pt x="331879" y="362902"/>
                  </a:cubicBezTo>
                  <a:cubicBezTo>
                    <a:pt x="323016" y="384398"/>
                    <a:pt x="322421" y="433143"/>
                    <a:pt x="290871" y="433143"/>
                  </a:cubicBezTo>
                  <a:lnTo>
                    <a:pt x="194769" y="433143"/>
                  </a:lnTo>
                  <a:cubicBezTo>
                    <a:pt x="163484" y="433143"/>
                    <a:pt x="162293" y="383604"/>
                    <a:pt x="153761" y="362902"/>
                  </a:cubicBezTo>
                  <a:cubicBezTo>
                    <a:pt x="140136" y="329831"/>
                    <a:pt x="112952" y="317728"/>
                    <a:pt x="104883" y="277382"/>
                  </a:cubicBezTo>
                  <a:cubicBezTo>
                    <a:pt x="87620" y="190935"/>
                    <a:pt x="151446" y="109780"/>
                    <a:pt x="242853" y="109780"/>
                  </a:cubicBezTo>
                  <a:lnTo>
                    <a:pt x="242853" y="109780"/>
                  </a:lnTo>
                  <a:close/>
                  <a:moveTo>
                    <a:pt x="282207" y="395245"/>
                  </a:moveTo>
                  <a:cubicBezTo>
                    <a:pt x="287697" y="387903"/>
                    <a:pt x="289813" y="379503"/>
                    <a:pt x="292326" y="369780"/>
                  </a:cubicBezTo>
                  <a:cubicBezTo>
                    <a:pt x="304563" y="321961"/>
                    <a:pt x="336575" y="305359"/>
                    <a:pt x="343718" y="269048"/>
                  </a:cubicBezTo>
                  <a:cubicBezTo>
                    <a:pt x="356417" y="204693"/>
                    <a:pt x="308531" y="147613"/>
                    <a:pt x="242787" y="147613"/>
                  </a:cubicBezTo>
                  <a:cubicBezTo>
                    <a:pt x="177043" y="147613"/>
                    <a:pt x="129355" y="205751"/>
                    <a:pt x="141856" y="269048"/>
                  </a:cubicBezTo>
                  <a:cubicBezTo>
                    <a:pt x="149131" y="305690"/>
                    <a:pt x="180680" y="320704"/>
                    <a:pt x="193247" y="369780"/>
                  </a:cubicBezTo>
                  <a:cubicBezTo>
                    <a:pt x="195761" y="379503"/>
                    <a:pt x="197877" y="387837"/>
                    <a:pt x="203367" y="395245"/>
                  </a:cubicBezTo>
                  <a:lnTo>
                    <a:pt x="218645" y="395245"/>
                  </a:lnTo>
                  <a:cubicBezTo>
                    <a:pt x="218976" y="371500"/>
                    <a:pt x="219175" y="353444"/>
                    <a:pt x="216397" y="334593"/>
                  </a:cubicBezTo>
                  <a:cubicBezTo>
                    <a:pt x="213619" y="315611"/>
                    <a:pt x="207732" y="295769"/>
                    <a:pt x="195893" y="268320"/>
                  </a:cubicBezTo>
                  <a:lnTo>
                    <a:pt x="195893" y="268320"/>
                  </a:lnTo>
                  <a:cubicBezTo>
                    <a:pt x="188287" y="252843"/>
                    <a:pt x="195761" y="241599"/>
                    <a:pt x="209452" y="234919"/>
                  </a:cubicBezTo>
                  <a:lnTo>
                    <a:pt x="209452" y="234919"/>
                  </a:lnTo>
                  <a:cubicBezTo>
                    <a:pt x="217918" y="230752"/>
                    <a:pt x="228765" y="228437"/>
                    <a:pt x="239811" y="228040"/>
                  </a:cubicBezTo>
                  <a:cubicBezTo>
                    <a:pt x="250790" y="227644"/>
                    <a:pt x="262034" y="229165"/>
                    <a:pt x="271161" y="232670"/>
                  </a:cubicBezTo>
                  <a:cubicBezTo>
                    <a:pt x="286771" y="238623"/>
                    <a:pt x="296427" y="250330"/>
                    <a:pt x="289549" y="268188"/>
                  </a:cubicBezTo>
                  <a:lnTo>
                    <a:pt x="289549" y="268188"/>
                  </a:lnTo>
                  <a:cubicBezTo>
                    <a:pt x="277643" y="295769"/>
                    <a:pt x="271757" y="315611"/>
                    <a:pt x="268912" y="334660"/>
                  </a:cubicBezTo>
                  <a:cubicBezTo>
                    <a:pt x="266135" y="353444"/>
                    <a:pt x="266333" y="371500"/>
                    <a:pt x="266664" y="395245"/>
                  </a:cubicBezTo>
                  <a:lnTo>
                    <a:pt x="282141" y="395245"/>
                  </a:lnTo>
                  <a:close/>
                  <a:moveTo>
                    <a:pt x="235974" y="395245"/>
                  </a:moveTo>
                  <a:lnTo>
                    <a:pt x="249533" y="395245"/>
                  </a:lnTo>
                  <a:cubicBezTo>
                    <a:pt x="249203" y="371169"/>
                    <a:pt x="249136" y="351724"/>
                    <a:pt x="251848" y="331617"/>
                  </a:cubicBezTo>
                  <a:cubicBezTo>
                    <a:pt x="254626" y="311312"/>
                    <a:pt x="260380" y="290345"/>
                    <a:pt x="271691" y="263426"/>
                  </a:cubicBezTo>
                  <a:cubicBezTo>
                    <a:pt x="270897" y="257142"/>
                    <a:pt x="265936" y="252645"/>
                    <a:pt x="259190" y="250131"/>
                  </a:cubicBezTo>
                  <a:cubicBezTo>
                    <a:pt x="254626" y="248412"/>
                    <a:pt x="249269" y="247486"/>
                    <a:pt x="243845" y="247420"/>
                  </a:cubicBezTo>
                  <a:cubicBezTo>
                    <a:pt x="238422" y="247420"/>
                    <a:pt x="232932" y="248213"/>
                    <a:pt x="228037" y="249801"/>
                  </a:cubicBezTo>
                  <a:cubicBezTo>
                    <a:pt x="220167" y="252446"/>
                    <a:pt x="214082" y="257209"/>
                    <a:pt x="212957" y="264087"/>
                  </a:cubicBezTo>
                  <a:cubicBezTo>
                    <a:pt x="224466" y="291271"/>
                    <a:pt x="230352" y="311973"/>
                    <a:pt x="233329" y="331948"/>
                  </a:cubicBezTo>
                  <a:cubicBezTo>
                    <a:pt x="236239" y="351790"/>
                    <a:pt x="236305" y="370971"/>
                    <a:pt x="235974" y="395245"/>
                  </a:cubicBezTo>
                  <a:lnTo>
                    <a:pt x="235974" y="395245"/>
                  </a:lnTo>
                  <a:close/>
                  <a:moveTo>
                    <a:pt x="291467" y="464825"/>
                  </a:moveTo>
                  <a:lnTo>
                    <a:pt x="194239" y="464825"/>
                  </a:lnTo>
                  <a:cubicBezTo>
                    <a:pt x="178895" y="464825"/>
                    <a:pt x="178895" y="439162"/>
                    <a:pt x="194239" y="439162"/>
                  </a:cubicBezTo>
                  <a:lnTo>
                    <a:pt x="291467" y="439162"/>
                  </a:lnTo>
                  <a:cubicBezTo>
                    <a:pt x="306811" y="439162"/>
                    <a:pt x="306811" y="464825"/>
                    <a:pt x="291467" y="464825"/>
                  </a:cubicBezTo>
                  <a:lnTo>
                    <a:pt x="291467" y="464825"/>
                  </a:lnTo>
                  <a:close/>
                  <a:moveTo>
                    <a:pt x="56402" y="266071"/>
                  </a:moveTo>
                  <a:lnTo>
                    <a:pt x="13741" y="266071"/>
                  </a:lnTo>
                  <a:cubicBezTo>
                    <a:pt x="-4580" y="266071"/>
                    <a:pt x="-4580" y="222881"/>
                    <a:pt x="13741" y="222881"/>
                  </a:cubicBezTo>
                  <a:lnTo>
                    <a:pt x="56402" y="222881"/>
                  </a:lnTo>
                  <a:cubicBezTo>
                    <a:pt x="75120" y="222881"/>
                    <a:pt x="74061" y="266071"/>
                    <a:pt x="56402" y="266071"/>
                  </a:cubicBezTo>
                  <a:lnTo>
                    <a:pt x="56402" y="266071"/>
                  </a:lnTo>
                  <a:close/>
                  <a:moveTo>
                    <a:pt x="282471" y="496110"/>
                  </a:moveTo>
                  <a:lnTo>
                    <a:pt x="199663" y="496110"/>
                  </a:lnTo>
                  <a:cubicBezTo>
                    <a:pt x="184384" y="496110"/>
                    <a:pt x="184318" y="470447"/>
                    <a:pt x="199663" y="470447"/>
                  </a:cubicBezTo>
                  <a:lnTo>
                    <a:pt x="282471" y="470447"/>
                  </a:lnTo>
                  <a:cubicBezTo>
                    <a:pt x="297816" y="470447"/>
                    <a:pt x="297750" y="496110"/>
                    <a:pt x="282471" y="496110"/>
                  </a:cubicBezTo>
                  <a:lnTo>
                    <a:pt x="282471" y="496110"/>
                  </a:lnTo>
                  <a:close/>
                  <a:moveTo>
                    <a:pt x="359459" y="97346"/>
                  </a:moveTo>
                  <a:cubicBezTo>
                    <a:pt x="346165" y="110772"/>
                    <a:pt x="377781" y="140073"/>
                    <a:pt x="390017" y="127837"/>
                  </a:cubicBezTo>
                  <a:lnTo>
                    <a:pt x="421301" y="96552"/>
                  </a:lnTo>
                  <a:cubicBezTo>
                    <a:pt x="434066" y="83787"/>
                    <a:pt x="403509" y="53230"/>
                    <a:pt x="390744" y="65995"/>
                  </a:cubicBezTo>
                  <a:lnTo>
                    <a:pt x="359459" y="97280"/>
                  </a:lnTo>
                  <a:lnTo>
                    <a:pt x="359459" y="97280"/>
                  </a:lnTo>
                  <a:close/>
                  <a:moveTo>
                    <a:pt x="429370" y="222881"/>
                  </a:moveTo>
                  <a:lnTo>
                    <a:pt x="472693" y="222881"/>
                  </a:lnTo>
                  <a:cubicBezTo>
                    <a:pt x="491411" y="222881"/>
                    <a:pt x="490352" y="266071"/>
                    <a:pt x="472693" y="266071"/>
                  </a:cubicBezTo>
                  <a:lnTo>
                    <a:pt x="429370" y="266071"/>
                  </a:lnTo>
                  <a:cubicBezTo>
                    <a:pt x="411579" y="266071"/>
                    <a:pt x="410917" y="222881"/>
                    <a:pt x="429370" y="222881"/>
                  </a:cubicBezTo>
                  <a:lnTo>
                    <a:pt x="429370" y="222881"/>
                  </a:lnTo>
                  <a:close/>
                  <a:moveTo>
                    <a:pt x="95822" y="127903"/>
                  </a:moveTo>
                  <a:cubicBezTo>
                    <a:pt x="108653" y="140668"/>
                    <a:pt x="139012" y="110111"/>
                    <a:pt x="126313" y="97412"/>
                  </a:cubicBezTo>
                  <a:lnTo>
                    <a:pt x="126313" y="97412"/>
                  </a:lnTo>
                  <a:lnTo>
                    <a:pt x="95425" y="66458"/>
                  </a:lnTo>
                  <a:lnTo>
                    <a:pt x="95425" y="66458"/>
                  </a:lnTo>
                  <a:cubicBezTo>
                    <a:pt x="83056" y="54024"/>
                    <a:pt x="51706" y="83655"/>
                    <a:pt x="64868" y="96949"/>
                  </a:cubicBezTo>
                  <a:lnTo>
                    <a:pt x="64868" y="96949"/>
                  </a:lnTo>
                  <a:lnTo>
                    <a:pt x="95822" y="127903"/>
                  </a:lnTo>
                  <a:lnTo>
                    <a:pt x="95822" y="127903"/>
                  </a:lnTo>
                  <a:close/>
                  <a:moveTo>
                    <a:pt x="221291" y="57992"/>
                  </a:moveTo>
                  <a:lnTo>
                    <a:pt x="221291" y="13545"/>
                  </a:lnTo>
                  <a:cubicBezTo>
                    <a:pt x="221291" y="-3982"/>
                    <a:pt x="264481" y="-5040"/>
                    <a:pt x="264481" y="13545"/>
                  </a:cubicBezTo>
                  <a:lnTo>
                    <a:pt x="264481" y="57992"/>
                  </a:lnTo>
                  <a:cubicBezTo>
                    <a:pt x="264481" y="75652"/>
                    <a:pt x="221291" y="76710"/>
                    <a:pt x="221291" y="57992"/>
                  </a:cubicBezTo>
                  <a:close/>
                </a:path>
              </a:pathLst>
            </a:custGeom>
            <a:solidFill>
              <a:schemeClr val="bg1">
                <a:lumMod val="85000"/>
              </a:schemeClr>
            </a:solidFill>
            <a:ln w="661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EDE55151-972E-4CD4-92AA-3D27BA4FB85B}"/>
                </a:ext>
              </a:extLst>
            </p:cNvPr>
            <p:cNvSpPr/>
            <p:nvPr/>
          </p:nvSpPr>
          <p:spPr>
            <a:xfrm>
              <a:off x="4380974" y="411436"/>
              <a:ext cx="282285" cy="279494"/>
            </a:xfrm>
            <a:custGeom>
              <a:avLst/>
              <a:gdLst>
                <a:gd name="connsiteX0" fmla="*/ 170379 w 274220"/>
                <a:gd name="connsiteY0" fmla="*/ 216479 h 271508"/>
                <a:gd name="connsiteX1" fmla="*/ 170379 w 274220"/>
                <a:gd name="connsiteY1" fmla="*/ 81552 h 271508"/>
                <a:gd name="connsiteX2" fmla="*/ 149214 w 274220"/>
                <a:gd name="connsiteY2" fmla="*/ 60453 h 271508"/>
                <a:gd name="connsiteX3" fmla="*/ 124940 w 274220"/>
                <a:gd name="connsiteY3" fmla="*/ 60453 h 271508"/>
                <a:gd name="connsiteX4" fmla="*/ 103775 w 274220"/>
                <a:gd name="connsiteY4" fmla="*/ 81552 h 271508"/>
                <a:gd name="connsiteX5" fmla="*/ 103775 w 274220"/>
                <a:gd name="connsiteY5" fmla="*/ 216479 h 271508"/>
                <a:gd name="connsiteX6" fmla="*/ 124940 w 274220"/>
                <a:gd name="connsiteY6" fmla="*/ 237644 h 271508"/>
                <a:gd name="connsiteX7" fmla="*/ 149214 w 274220"/>
                <a:gd name="connsiteY7" fmla="*/ 237644 h 271508"/>
                <a:gd name="connsiteX8" fmla="*/ 170379 w 274220"/>
                <a:gd name="connsiteY8" fmla="*/ 216479 h 271508"/>
                <a:gd name="connsiteX9" fmla="*/ 170379 w 274220"/>
                <a:gd name="connsiteY9" fmla="*/ 216479 h 271508"/>
                <a:gd name="connsiteX10" fmla="*/ 57807 w 274220"/>
                <a:gd name="connsiteY10" fmla="*/ 237644 h 271508"/>
                <a:gd name="connsiteX11" fmla="*/ 33534 w 274220"/>
                <a:gd name="connsiteY11" fmla="*/ 237644 h 271508"/>
                <a:gd name="connsiteX12" fmla="*/ 12368 w 274220"/>
                <a:gd name="connsiteY12" fmla="*/ 216479 h 271508"/>
                <a:gd name="connsiteX13" fmla="*/ 12368 w 274220"/>
                <a:gd name="connsiteY13" fmla="*/ 152719 h 271508"/>
                <a:gd name="connsiteX14" fmla="*/ 33534 w 274220"/>
                <a:gd name="connsiteY14" fmla="*/ 131621 h 271508"/>
                <a:gd name="connsiteX15" fmla="*/ 57807 w 274220"/>
                <a:gd name="connsiteY15" fmla="*/ 131621 h 271508"/>
                <a:gd name="connsiteX16" fmla="*/ 78972 w 274220"/>
                <a:gd name="connsiteY16" fmla="*/ 152719 h 271508"/>
                <a:gd name="connsiteX17" fmla="*/ 78972 w 274220"/>
                <a:gd name="connsiteY17" fmla="*/ 216479 h 271508"/>
                <a:gd name="connsiteX18" fmla="*/ 57807 w 274220"/>
                <a:gd name="connsiteY18" fmla="*/ 237644 h 271508"/>
                <a:gd name="connsiteX19" fmla="*/ 57807 w 274220"/>
                <a:gd name="connsiteY19" fmla="*/ 237644 h 271508"/>
                <a:gd name="connsiteX20" fmla="*/ 240687 w 274220"/>
                <a:gd name="connsiteY20" fmla="*/ 237644 h 271508"/>
                <a:gd name="connsiteX21" fmla="*/ 216413 w 274220"/>
                <a:gd name="connsiteY21" fmla="*/ 237644 h 271508"/>
                <a:gd name="connsiteX22" fmla="*/ 195248 w 274220"/>
                <a:gd name="connsiteY22" fmla="*/ 216479 h 271508"/>
                <a:gd name="connsiteX23" fmla="*/ 195248 w 274220"/>
                <a:gd name="connsiteY23" fmla="*/ 21165 h 271508"/>
                <a:gd name="connsiteX24" fmla="*/ 216413 w 274220"/>
                <a:gd name="connsiteY24" fmla="*/ 0 h 271508"/>
                <a:gd name="connsiteX25" fmla="*/ 240687 w 274220"/>
                <a:gd name="connsiteY25" fmla="*/ 0 h 271508"/>
                <a:gd name="connsiteX26" fmla="*/ 261852 w 274220"/>
                <a:gd name="connsiteY26" fmla="*/ 21165 h 271508"/>
                <a:gd name="connsiteX27" fmla="*/ 261852 w 274220"/>
                <a:gd name="connsiteY27" fmla="*/ 216479 h 271508"/>
                <a:gd name="connsiteX28" fmla="*/ 240687 w 274220"/>
                <a:gd name="connsiteY28" fmla="*/ 237644 h 271508"/>
                <a:gd name="connsiteX29" fmla="*/ 240687 w 274220"/>
                <a:gd name="connsiteY29" fmla="*/ 237644 h 271508"/>
                <a:gd name="connsiteX30" fmla="*/ 0 w 274220"/>
                <a:gd name="connsiteY30" fmla="*/ 268268 h 271508"/>
                <a:gd name="connsiteX31" fmla="*/ 0 w 274220"/>
                <a:gd name="connsiteY31" fmla="*/ 255502 h 271508"/>
                <a:gd name="connsiteX32" fmla="*/ 3241 w 274220"/>
                <a:gd name="connsiteY32" fmla="*/ 252262 h 271508"/>
                <a:gd name="connsiteX33" fmla="*/ 270979 w 274220"/>
                <a:gd name="connsiteY33" fmla="*/ 252262 h 271508"/>
                <a:gd name="connsiteX34" fmla="*/ 274220 w 274220"/>
                <a:gd name="connsiteY34" fmla="*/ 255502 h 271508"/>
                <a:gd name="connsiteX35" fmla="*/ 274220 w 274220"/>
                <a:gd name="connsiteY35" fmla="*/ 268268 h 271508"/>
                <a:gd name="connsiteX36" fmla="*/ 270979 w 274220"/>
                <a:gd name="connsiteY36" fmla="*/ 271509 h 271508"/>
                <a:gd name="connsiteX37" fmla="*/ 3241 w 274220"/>
                <a:gd name="connsiteY37" fmla="*/ 271509 h 271508"/>
                <a:gd name="connsiteX38" fmla="*/ 0 w 274220"/>
                <a:gd name="connsiteY38" fmla="*/ 268268 h 27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4220" h="271508">
                  <a:moveTo>
                    <a:pt x="170379" y="216479"/>
                  </a:moveTo>
                  <a:lnTo>
                    <a:pt x="170379" y="81552"/>
                  </a:lnTo>
                  <a:cubicBezTo>
                    <a:pt x="170379" y="69911"/>
                    <a:pt x="160921" y="60453"/>
                    <a:pt x="149214" y="60453"/>
                  </a:cubicBezTo>
                  <a:lnTo>
                    <a:pt x="124940" y="60453"/>
                  </a:lnTo>
                  <a:cubicBezTo>
                    <a:pt x="113299" y="60453"/>
                    <a:pt x="103775" y="69911"/>
                    <a:pt x="103775" y="81552"/>
                  </a:cubicBezTo>
                  <a:lnTo>
                    <a:pt x="103775" y="216479"/>
                  </a:lnTo>
                  <a:cubicBezTo>
                    <a:pt x="103775" y="228120"/>
                    <a:pt x="113299" y="237644"/>
                    <a:pt x="124940" y="237644"/>
                  </a:cubicBezTo>
                  <a:lnTo>
                    <a:pt x="149214" y="237644"/>
                  </a:lnTo>
                  <a:cubicBezTo>
                    <a:pt x="160855" y="237644"/>
                    <a:pt x="170379" y="228186"/>
                    <a:pt x="170379" y="216479"/>
                  </a:cubicBezTo>
                  <a:lnTo>
                    <a:pt x="170379" y="216479"/>
                  </a:lnTo>
                  <a:close/>
                  <a:moveTo>
                    <a:pt x="57807" y="237644"/>
                  </a:moveTo>
                  <a:lnTo>
                    <a:pt x="33534" y="237644"/>
                  </a:lnTo>
                  <a:cubicBezTo>
                    <a:pt x="21893" y="237644"/>
                    <a:pt x="12368" y="228186"/>
                    <a:pt x="12368" y="216479"/>
                  </a:cubicBezTo>
                  <a:lnTo>
                    <a:pt x="12368" y="152719"/>
                  </a:lnTo>
                  <a:cubicBezTo>
                    <a:pt x="12368" y="141079"/>
                    <a:pt x="21893" y="131621"/>
                    <a:pt x="33534" y="131621"/>
                  </a:cubicBezTo>
                  <a:lnTo>
                    <a:pt x="57807" y="131621"/>
                  </a:lnTo>
                  <a:cubicBezTo>
                    <a:pt x="69448" y="131621"/>
                    <a:pt x="78972" y="141079"/>
                    <a:pt x="78972" y="152719"/>
                  </a:cubicBezTo>
                  <a:lnTo>
                    <a:pt x="78972" y="216479"/>
                  </a:lnTo>
                  <a:cubicBezTo>
                    <a:pt x="78972" y="228120"/>
                    <a:pt x="69514" y="237644"/>
                    <a:pt x="57807" y="237644"/>
                  </a:cubicBezTo>
                  <a:lnTo>
                    <a:pt x="57807" y="237644"/>
                  </a:lnTo>
                  <a:close/>
                  <a:moveTo>
                    <a:pt x="240687" y="237644"/>
                  </a:moveTo>
                  <a:lnTo>
                    <a:pt x="216413" y="237644"/>
                  </a:lnTo>
                  <a:cubicBezTo>
                    <a:pt x="204772" y="237644"/>
                    <a:pt x="195248" y="228186"/>
                    <a:pt x="195248" y="216479"/>
                  </a:cubicBezTo>
                  <a:lnTo>
                    <a:pt x="195248" y="21165"/>
                  </a:lnTo>
                  <a:cubicBezTo>
                    <a:pt x="195248" y="9524"/>
                    <a:pt x="204772" y="0"/>
                    <a:pt x="216413" y="0"/>
                  </a:cubicBezTo>
                  <a:lnTo>
                    <a:pt x="240687" y="0"/>
                  </a:lnTo>
                  <a:cubicBezTo>
                    <a:pt x="252328" y="0"/>
                    <a:pt x="261852" y="9524"/>
                    <a:pt x="261852" y="21165"/>
                  </a:cubicBezTo>
                  <a:lnTo>
                    <a:pt x="261852" y="216479"/>
                  </a:lnTo>
                  <a:cubicBezTo>
                    <a:pt x="261852" y="228120"/>
                    <a:pt x="252328" y="237644"/>
                    <a:pt x="240687" y="237644"/>
                  </a:cubicBezTo>
                  <a:lnTo>
                    <a:pt x="240687" y="237644"/>
                  </a:lnTo>
                  <a:close/>
                  <a:moveTo>
                    <a:pt x="0" y="268268"/>
                  </a:moveTo>
                  <a:lnTo>
                    <a:pt x="0" y="255502"/>
                  </a:lnTo>
                  <a:cubicBezTo>
                    <a:pt x="0" y="253717"/>
                    <a:pt x="1455" y="252262"/>
                    <a:pt x="3241" y="252262"/>
                  </a:cubicBezTo>
                  <a:lnTo>
                    <a:pt x="270979" y="252262"/>
                  </a:lnTo>
                  <a:cubicBezTo>
                    <a:pt x="272765" y="252262"/>
                    <a:pt x="274220" y="253717"/>
                    <a:pt x="274220" y="255502"/>
                  </a:cubicBezTo>
                  <a:lnTo>
                    <a:pt x="274220" y="268268"/>
                  </a:lnTo>
                  <a:cubicBezTo>
                    <a:pt x="274220" y="270054"/>
                    <a:pt x="272765" y="271509"/>
                    <a:pt x="270979" y="271509"/>
                  </a:cubicBezTo>
                  <a:lnTo>
                    <a:pt x="3241" y="271509"/>
                  </a:lnTo>
                  <a:cubicBezTo>
                    <a:pt x="1455" y="271509"/>
                    <a:pt x="0" y="270054"/>
                    <a:pt x="0" y="268268"/>
                  </a:cubicBezTo>
                  <a:close/>
                </a:path>
              </a:pathLst>
            </a:custGeom>
            <a:solidFill>
              <a:schemeClr val="bg1">
                <a:lumMod val="85000"/>
              </a:schemeClr>
            </a:solidFill>
            <a:ln w="661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50322606-433E-42A3-82BB-85D5B45F2FA4}"/>
                </a:ext>
              </a:extLst>
            </p:cNvPr>
            <p:cNvSpPr/>
            <p:nvPr/>
          </p:nvSpPr>
          <p:spPr>
            <a:xfrm>
              <a:off x="3838769" y="59550"/>
              <a:ext cx="182870" cy="182809"/>
            </a:xfrm>
            <a:custGeom>
              <a:avLst/>
              <a:gdLst>
                <a:gd name="connsiteX0" fmla="*/ 144320 w 177646"/>
                <a:gd name="connsiteY0" fmla="*/ 2572 h 177586"/>
                <a:gd name="connsiteX1" fmla="*/ 161847 w 177646"/>
                <a:gd name="connsiteY1" fmla="*/ 15734 h 177586"/>
                <a:gd name="connsiteX2" fmla="*/ 162111 w 177646"/>
                <a:gd name="connsiteY2" fmla="*/ 15998 h 177586"/>
                <a:gd name="connsiteX3" fmla="*/ 175009 w 177646"/>
                <a:gd name="connsiteY3" fmla="*/ 33195 h 177586"/>
                <a:gd name="connsiteX4" fmla="*/ 177456 w 177646"/>
                <a:gd name="connsiteY4" fmla="*/ 45960 h 177586"/>
                <a:gd name="connsiteX5" fmla="*/ 171636 w 177646"/>
                <a:gd name="connsiteY5" fmla="*/ 57601 h 177586"/>
                <a:gd name="connsiteX6" fmla="*/ 171636 w 177646"/>
                <a:gd name="connsiteY6" fmla="*/ 57601 h 177586"/>
                <a:gd name="connsiteX7" fmla="*/ 71035 w 177646"/>
                <a:gd name="connsiteY7" fmla="*/ 158268 h 177586"/>
                <a:gd name="connsiteX8" fmla="*/ 68588 w 177646"/>
                <a:gd name="connsiteY8" fmla="*/ 159656 h 177586"/>
                <a:gd name="connsiteX9" fmla="*/ 6614 w 177646"/>
                <a:gd name="connsiteY9" fmla="*/ 177382 h 177586"/>
                <a:gd name="connsiteX10" fmla="*/ 198 w 177646"/>
                <a:gd name="connsiteY10" fmla="*/ 173811 h 177586"/>
                <a:gd name="connsiteX11" fmla="*/ 198 w 177646"/>
                <a:gd name="connsiteY11" fmla="*/ 170967 h 177586"/>
                <a:gd name="connsiteX12" fmla="*/ 17924 w 177646"/>
                <a:gd name="connsiteY12" fmla="*/ 108993 h 177586"/>
                <a:gd name="connsiteX13" fmla="*/ 19379 w 177646"/>
                <a:gd name="connsiteY13" fmla="*/ 106545 h 177586"/>
                <a:gd name="connsiteX14" fmla="*/ 119914 w 177646"/>
                <a:gd name="connsiteY14" fmla="*/ 6011 h 177586"/>
                <a:gd name="connsiteX15" fmla="*/ 131554 w 177646"/>
                <a:gd name="connsiteY15" fmla="*/ 191 h 177586"/>
                <a:gd name="connsiteX16" fmla="*/ 144320 w 177646"/>
                <a:gd name="connsiteY16" fmla="*/ 2638 h 177586"/>
                <a:gd name="connsiteX17" fmla="*/ 144320 w 177646"/>
                <a:gd name="connsiteY17" fmla="*/ 2638 h 177586"/>
                <a:gd name="connsiteX18" fmla="*/ 19842 w 177646"/>
                <a:gd name="connsiteY18" fmla="*/ 139880 h 177586"/>
                <a:gd name="connsiteX19" fmla="*/ 38230 w 177646"/>
                <a:gd name="connsiteY19" fmla="*/ 157540 h 177586"/>
                <a:gd name="connsiteX20" fmla="*/ 61180 w 177646"/>
                <a:gd name="connsiteY20" fmla="*/ 150992 h 177586"/>
                <a:gd name="connsiteX21" fmla="*/ 57344 w 177646"/>
                <a:gd name="connsiteY21" fmla="*/ 134854 h 177586"/>
                <a:gd name="connsiteX22" fmla="*/ 37833 w 177646"/>
                <a:gd name="connsiteY22" fmla="*/ 136640 h 177586"/>
                <a:gd name="connsiteX23" fmla="*/ 37039 w 177646"/>
                <a:gd name="connsiteY23" fmla="*/ 136640 h 177586"/>
                <a:gd name="connsiteX24" fmla="*/ 31748 w 177646"/>
                <a:gd name="connsiteY24" fmla="*/ 134325 h 177586"/>
                <a:gd name="connsiteX25" fmla="*/ 24737 w 177646"/>
                <a:gd name="connsiteY25" fmla="*/ 122948 h 177586"/>
                <a:gd name="connsiteX26" fmla="*/ 19842 w 177646"/>
                <a:gd name="connsiteY26" fmla="*/ 139880 h 177586"/>
                <a:gd name="connsiteX27" fmla="*/ 19842 w 177646"/>
                <a:gd name="connsiteY27" fmla="*/ 139880 h 177586"/>
                <a:gd name="connsiteX28" fmla="*/ 167138 w 177646"/>
                <a:gd name="connsiteY28" fmla="*/ 41661 h 177586"/>
                <a:gd name="connsiteX29" fmla="*/ 70109 w 177646"/>
                <a:gd name="connsiteY29" fmla="*/ 138690 h 177586"/>
                <a:gd name="connsiteX30" fmla="*/ 70837 w 177646"/>
                <a:gd name="connsiteY30" fmla="*/ 143717 h 177586"/>
                <a:gd name="connsiteX31" fmla="*/ 164228 w 177646"/>
                <a:gd name="connsiteY31" fmla="*/ 50325 h 177586"/>
                <a:gd name="connsiteX32" fmla="*/ 164228 w 177646"/>
                <a:gd name="connsiteY32" fmla="*/ 50325 h 177586"/>
                <a:gd name="connsiteX33" fmla="*/ 167138 w 177646"/>
                <a:gd name="connsiteY33" fmla="*/ 44571 h 177586"/>
                <a:gd name="connsiteX34" fmla="*/ 167138 w 177646"/>
                <a:gd name="connsiteY34" fmla="*/ 41661 h 177586"/>
                <a:gd name="connsiteX35" fmla="*/ 167138 w 177646"/>
                <a:gd name="connsiteY35" fmla="*/ 41661 h 177586"/>
                <a:gd name="connsiteX36" fmla="*/ 36179 w 177646"/>
                <a:gd name="connsiteY36" fmla="*/ 121890 h 177586"/>
                <a:gd name="connsiteX37" fmla="*/ 143790 w 177646"/>
                <a:gd name="connsiteY37" fmla="*/ 14279 h 177586"/>
                <a:gd name="connsiteX38" fmla="*/ 139293 w 177646"/>
                <a:gd name="connsiteY38" fmla="*/ 11567 h 177586"/>
                <a:gd name="connsiteX39" fmla="*/ 132943 w 177646"/>
                <a:gd name="connsiteY39" fmla="*/ 10310 h 177586"/>
                <a:gd name="connsiteX40" fmla="*/ 127189 w 177646"/>
                <a:gd name="connsiteY40" fmla="*/ 13220 h 177586"/>
                <a:gd name="connsiteX41" fmla="*/ 29433 w 177646"/>
                <a:gd name="connsiteY41" fmla="*/ 110977 h 177586"/>
                <a:gd name="connsiteX42" fmla="*/ 36113 w 177646"/>
                <a:gd name="connsiteY42" fmla="*/ 121890 h 17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646" h="177586">
                  <a:moveTo>
                    <a:pt x="144320" y="2572"/>
                  </a:moveTo>
                  <a:cubicBezTo>
                    <a:pt x="150934" y="6276"/>
                    <a:pt x="156754" y="10641"/>
                    <a:pt x="161847" y="15734"/>
                  </a:cubicBezTo>
                  <a:lnTo>
                    <a:pt x="162111" y="15998"/>
                  </a:lnTo>
                  <a:cubicBezTo>
                    <a:pt x="167072" y="21025"/>
                    <a:pt x="171371" y="26779"/>
                    <a:pt x="175009" y="33195"/>
                  </a:cubicBezTo>
                  <a:cubicBezTo>
                    <a:pt x="177258" y="37230"/>
                    <a:pt x="178051" y="41661"/>
                    <a:pt x="177456" y="45960"/>
                  </a:cubicBezTo>
                  <a:cubicBezTo>
                    <a:pt x="176861" y="50259"/>
                    <a:pt x="174877" y="54294"/>
                    <a:pt x="171636" y="57601"/>
                  </a:cubicBezTo>
                  <a:lnTo>
                    <a:pt x="171636" y="57601"/>
                  </a:lnTo>
                  <a:lnTo>
                    <a:pt x="71035" y="158268"/>
                  </a:lnTo>
                  <a:cubicBezTo>
                    <a:pt x="70374" y="158995"/>
                    <a:pt x="69514" y="159392"/>
                    <a:pt x="68588" y="159656"/>
                  </a:cubicBezTo>
                  <a:lnTo>
                    <a:pt x="6614" y="177382"/>
                  </a:lnTo>
                  <a:cubicBezTo>
                    <a:pt x="3902" y="178176"/>
                    <a:pt x="992" y="176589"/>
                    <a:pt x="198" y="173811"/>
                  </a:cubicBezTo>
                  <a:cubicBezTo>
                    <a:pt x="-66" y="172819"/>
                    <a:pt x="-66" y="171827"/>
                    <a:pt x="198" y="170967"/>
                  </a:cubicBezTo>
                  <a:lnTo>
                    <a:pt x="17924" y="108993"/>
                  </a:lnTo>
                  <a:cubicBezTo>
                    <a:pt x="18189" y="108067"/>
                    <a:pt x="18652" y="107207"/>
                    <a:pt x="19379" y="106545"/>
                  </a:cubicBezTo>
                  <a:lnTo>
                    <a:pt x="119914" y="6011"/>
                  </a:lnTo>
                  <a:cubicBezTo>
                    <a:pt x="123154" y="2770"/>
                    <a:pt x="127255" y="786"/>
                    <a:pt x="131554" y="191"/>
                  </a:cubicBezTo>
                  <a:cubicBezTo>
                    <a:pt x="135854" y="-405"/>
                    <a:pt x="140285" y="389"/>
                    <a:pt x="144320" y="2638"/>
                  </a:cubicBezTo>
                  <a:lnTo>
                    <a:pt x="144320" y="2638"/>
                  </a:lnTo>
                  <a:close/>
                  <a:moveTo>
                    <a:pt x="19842" y="139880"/>
                  </a:moveTo>
                  <a:cubicBezTo>
                    <a:pt x="28176" y="145238"/>
                    <a:pt x="34129" y="151190"/>
                    <a:pt x="38230" y="157540"/>
                  </a:cubicBezTo>
                  <a:lnTo>
                    <a:pt x="61180" y="150992"/>
                  </a:lnTo>
                  <a:lnTo>
                    <a:pt x="57344" y="134854"/>
                  </a:lnTo>
                  <a:lnTo>
                    <a:pt x="37833" y="136640"/>
                  </a:lnTo>
                  <a:lnTo>
                    <a:pt x="37039" y="136640"/>
                  </a:lnTo>
                  <a:cubicBezTo>
                    <a:pt x="34989" y="137036"/>
                    <a:pt x="32872" y="136176"/>
                    <a:pt x="31748" y="134325"/>
                  </a:cubicBezTo>
                  <a:lnTo>
                    <a:pt x="24737" y="122948"/>
                  </a:lnTo>
                  <a:lnTo>
                    <a:pt x="19842" y="139880"/>
                  </a:lnTo>
                  <a:lnTo>
                    <a:pt x="19842" y="139880"/>
                  </a:lnTo>
                  <a:close/>
                  <a:moveTo>
                    <a:pt x="167138" y="41661"/>
                  </a:moveTo>
                  <a:lnTo>
                    <a:pt x="70109" y="138690"/>
                  </a:lnTo>
                  <a:lnTo>
                    <a:pt x="70837" y="143717"/>
                  </a:lnTo>
                  <a:lnTo>
                    <a:pt x="164228" y="50325"/>
                  </a:lnTo>
                  <a:lnTo>
                    <a:pt x="164228" y="50325"/>
                  </a:lnTo>
                  <a:cubicBezTo>
                    <a:pt x="165882" y="48672"/>
                    <a:pt x="166874" y="46688"/>
                    <a:pt x="167138" y="44571"/>
                  </a:cubicBezTo>
                  <a:cubicBezTo>
                    <a:pt x="167270" y="43645"/>
                    <a:pt x="167270" y="42653"/>
                    <a:pt x="167138" y="41661"/>
                  </a:cubicBezTo>
                  <a:lnTo>
                    <a:pt x="167138" y="41661"/>
                  </a:lnTo>
                  <a:close/>
                  <a:moveTo>
                    <a:pt x="36179" y="121890"/>
                  </a:moveTo>
                  <a:lnTo>
                    <a:pt x="143790" y="14279"/>
                  </a:lnTo>
                  <a:cubicBezTo>
                    <a:pt x="142335" y="13353"/>
                    <a:pt x="140814" y="12427"/>
                    <a:pt x="139293" y="11567"/>
                  </a:cubicBezTo>
                  <a:cubicBezTo>
                    <a:pt x="137309" y="10443"/>
                    <a:pt x="135060" y="10046"/>
                    <a:pt x="132943" y="10310"/>
                  </a:cubicBezTo>
                  <a:cubicBezTo>
                    <a:pt x="130827" y="10575"/>
                    <a:pt x="128843" y="11567"/>
                    <a:pt x="127189" y="13220"/>
                  </a:cubicBezTo>
                  <a:lnTo>
                    <a:pt x="29433" y="110977"/>
                  </a:lnTo>
                  <a:lnTo>
                    <a:pt x="36113" y="121890"/>
                  </a:lnTo>
                  <a:close/>
                </a:path>
              </a:pathLst>
            </a:custGeom>
            <a:solidFill>
              <a:schemeClr val="bg1">
                <a:lumMod val="85000"/>
              </a:schemeClr>
            </a:solidFill>
            <a:ln w="6610"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A74E5970-2E44-4347-B50E-812D9F5EE1B8}"/>
                </a:ext>
              </a:extLst>
            </p:cNvPr>
            <p:cNvGrpSpPr/>
            <p:nvPr/>
          </p:nvGrpSpPr>
          <p:grpSpPr>
            <a:xfrm>
              <a:off x="3228172" y="1694074"/>
              <a:ext cx="342220" cy="350118"/>
              <a:chOff x="3228172" y="1694074"/>
              <a:chExt cx="342220" cy="350118"/>
            </a:xfrm>
          </p:grpSpPr>
          <p:sp>
            <p:nvSpPr>
              <p:cNvPr id="89" name="Freeform: Shape 88">
                <a:extLst>
                  <a:ext uri="{FF2B5EF4-FFF2-40B4-BE49-F238E27FC236}">
                    <a16:creationId xmlns:a16="http://schemas.microsoft.com/office/drawing/2014/main" id="{A5621170-156B-41F6-B247-488617C4E3AC}"/>
                  </a:ext>
                </a:extLst>
              </p:cNvPr>
              <p:cNvSpPr/>
              <p:nvPr/>
            </p:nvSpPr>
            <p:spPr>
              <a:xfrm>
                <a:off x="3315663" y="1789531"/>
                <a:ext cx="254729" cy="254661"/>
              </a:xfrm>
              <a:custGeom>
                <a:avLst/>
                <a:gdLst>
                  <a:gd name="connsiteX0" fmla="*/ 177654 w 247451"/>
                  <a:gd name="connsiteY0" fmla="*/ 177655 h 247385"/>
                  <a:gd name="connsiteX1" fmla="*/ 26522 w 247451"/>
                  <a:gd name="connsiteY1" fmla="*/ 247301 h 247385"/>
                  <a:gd name="connsiteX2" fmla="*/ 0 w 247451"/>
                  <a:gd name="connsiteY2" fmla="*/ 194785 h 247385"/>
                  <a:gd name="connsiteX3" fmla="*/ 65546 w 247451"/>
                  <a:gd name="connsiteY3" fmla="*/ 156424 h 247385"/>
                  <a:gd name="connsiteX4" fmla="*/ 87571 w 247451"/>
                  <a:gd name="connsiteY4" fmla="*/ 179374 h 247385"/>
                  <a:gd name="connsiteX5" fmla="*/ 144981 w 247451"/>
                  <a:gd name="connsiteY5" fmla="*/ 144915 h 247385"/>
                  <a:gd name="connsiteX6" fmla="*/ 178845 w 247451"/>
                  <a:gd name="connsiteY6" fmla="*/ 88100 h 247385"/>
                  <a:gd name="connsiteX7" fmla="*/ 156489 w 247451"/>
                  <a:gd name="connsiteY7" fmla="*/ 65546 h 247385"/>
                  <a:gd name="connsiteX8" fmla="*/ 194851 w 247451"/>
                  <a:gd name="connsiteY8" fmla="*/ 0 h 247385"/>
                  <a:gd name="connsiteX9" fmla="*/ 247367 w 247451"/>
                  <a:gd name="connsiteY9" fmla="*/ 26523 h 247385"/>
                  <a:gd name="connsiteX10" fmla="*/ 177721 w 247451"/>
                  <a:gd name="connsiteY10" fmla="*/ 177655 h 24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451" h="247385">
                    <a:moveTo>
                      <a:pt x="177654" y="177655"/>
                    </a:moveTo>
                    <a:cubicBezTo>
                      <a:pt x="119054" y="236255"/>
                      <a:pt x="49606" y="248558"/>
                      <a:pt x="26522" y="247301"/>
                    </a:cubicBezTo>
                    <a:cubicBezTo>
                      <a:pt x="9392" y="224020"/>
                      <a:pt x="7143" y="211717"/>
                      <a:pt x="0" y="194785"/>
                    </a:cubicBezTo>
                    <a:cubicBezTo>
                      <a:pt x="13294" y="178581"/>
                      <a:pt x="49010" y="160590"/>
                      <a:pt x="65546" y="156424"/>
                    </a:cubicBezTo>
                    <a:lnTo>
                      <a:pt x="87571" y="179374"/>
                    </a:lnTo>
                    <a:cubicBezTo>
                      <a:pt x="97558" y="176398"/>
                      <a:pt x="119715" y="170181"/>
                      <a:pt x="144981" y="144915"/>
                    </a:cubicBezTo>
                    <a:cubicBezTo>
                      <a:pt x="170247" y="119649"/>
                      <a:pt x="175869" y="98087"/>
                      <a:pt x="178845" y="88100"/>
                    </a:cubicBezTo>
                    <a:lnTo>
                      <a:pt x="156489" y="65546"/>
                    </a:lnTo>
                    <a:cubicBezTo>
                      <a:pt x="163434" y="41735"/>
                      <a:pt x="180300" y="15874"/>
                      <a:pt x="194851" y="0"/>
                    </a:cubicBezTo>
                    <a:cubicBezTo>
                      <a:pt x="211717" y="7143"/>
                      <a:pt x="224019" y="9326"/>
                      <a:pt x="247367" y="26523"/>
                    </a:cubicBezTo>
                    <a:cubicBezTo>
                      <a:pt x="248624" y="49540"/>
                      <a:pt x="236321" y="119054"/>
                      <a:pt x="177721" y="177655"/>
                    </a:cubicBezTo>
                    <a:close/>
                  </a:path>
                </a:pathLst>
              </a:custGeom>
              <a:solidFill>
                <a:schemeClr val="bg1">
                  <a:lumMod val="85000"/>
                </a:schemeClr>
              </a:solidFill>
              <a:ln w="1983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9FEBA494-C0B8-4654-9303-AD222771B254}"/>
                  </a:ext>
                </a:extLst>
              </p:cNvPr>
              <p:cNvSpPr/>
              <p:nvPr/>
            </p:nvSpPr>
            <p:spPr>
              <a:xfrm>
                <a:off x="3347527" y="184529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2606A73-3D78-4BE3-BCDC-CCDB997DC787}"/>
                  </a:ext>
                </a:extLst>
              </p:cNvPr>
              <p:cNvSpPr/>
              <p:nvPr/>
            </p:nvSpPr>
            <p:spPr>
              <a:xfrm>
                <a:off x="3347527" y="1877090"/>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22FEA862-5B78-46AF-84B7-6DFA0CE94ADF}"/>
                  </a:ext>
                </a:extLst>
              </p:cNvPr>
              <p:cNvSpPr/>
              <p:nvPr/>
            </p:nvSpPr>
            <p:spPr>
              <a:xfrm>
                <a:off x="3347527" y="1908954"/>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9059D559-E223-44A0-A1DE-1EA8DCCF2612}"/>
                  </a:ext>
                </a:extLst>
              </p:cNvPr>
              <p:cNvSpPr/>
              <p:nvPr/>
            </p:nvSpPr>
            <p:spPr>
              <a:xfrm>
                <a:off x="3347527" y="1710006"/>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5DE76DE5-F1E5-4799-A220-EBA06E9187EB}"/>
                  </a:ext>
                </a:extLst>
              </p:cNvPr>
              <p:cNvSpPr/>
              <p:nvPr/>
            </p:nvSpPr>
            <p:spPr>
              <a:xfrm>
                <a:off x="3347527" y="1741803"/>
                <a:ext cx="87559" cy="6809"/>
              </a:xfrm>
              <a:custGeom>
                <a:avLst/>
                <a:gdLst>
                  <a:gd name="connsiteX0" fmla="*/ 0 w 85057"/>
                  <a:gd name="connsiteY0" fmla="*/ 0 h 6614"/>
                  <a:gd name="connsiteX1" fmla="*/ 85057 w 85057"/>
                  <a:gd name="connsiteY1" fmla="*/ 0 h 6614"/>
                </a:gdLst>
                <a:ahLst/>
                <a:cxnLst>
                  <a:cxn ang="0">
                    <a:pos x="connsiteX0" y="connsiteY0"/>
                  </a:cxn>
                  <a:cxn ang="0">
                    <a:pos x="connsiteX1" y="connsiteY1"/>
                  </a:cxn>
                </a:cxnLst>
                <a:rect l="l" t="t" r="r" b="b"/>
                <a:pathLst>
                  <a:path w="85057" h="6614">
                    <a:moveTo>
                      <a:pt x="0" y="0"/>
                    </a:moveTo>
                    <a:lnTo>
                      <a:pt x="85057"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11635F58-CA68-44CA-8B22-83968D0E278D}"/>
                  </a:ext>
                </a:extLst>
              </p:cNvPr>
              <p:cNvSpPr/>
              <p:nvPr/>
            </p:nvSpPr>
            <p:spPr>
              <a:xfrm>
                <a:off x="3347527" y="1773667"/>
                <a:ext cx="55694" cy="6809"/>
              </a:xfrm>
              <a:custGeom>
                <a:avLst/>
                <a:gdLst>
                  <a:gd name="connsiteX0" fmla="*/ 0 w 54103"/>
                  <a:gd name="connsiteY0" fmla="*/ 0 h 6614"/>
                  <a:gd name="connsiteX1" fmla="*/ 54103 w 54103"/>
                  <a:gd name="connsiteY1" fmla="*/ 0 h 6614"/>
                </a:gdLst>
                <a:ahLst/>
                <a:cxnLst>
                  <a:cxn ang="0">
                    <a:pos x="connsiteX0" y="connsiteY0"/>
                  </a:cxn>
                  <a:cxn ang="0">
                    <a:pos x="connsiteX1" y="connsiteY1"/>
                  </a:cxn>
                </a:cxnLst>
                <a:rect l="l" t="t" r="r" b="b"/>
                <a:pathLst>
                  <a:path w="54103" h="6614">
                    <a:moveTo>
                      <a:pt x="0" y="0"/>
                    </a:moveTo>
                    <a:lnTo>
                      <a:pt x="54103" y="0"/>
                    </a:lnTo>
                  </a:path>
                </a:pathLst>
              </a:custGeom>
              <a:solidFill>
                <a:schemeClr val="bg1">
                  <a:lumMod val="85000"/>
                </a:schemeClr>
              </a:solidFill>
              <a:ln w="19830" cap="flat">
                <a:solidFill>
                  <a:schemeClr val="bg1">
                    <a:lumMod val="85000"/>
                  </a:schemeClr>
                </a:solid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035BB4D9-0C1A-4453-8648-BF4654F854D1}"/>
                  </a:ext>
                </a:extLst>
              </p:cNvPr>
              <p:cNvSpPr/>
              <p:nvPr/>
            </p:nvSpPr>
            <p:spPr>
              <a:xfrm>
                <a:off x="3252070" y="1853260"/>
                <a:ext cx="47728" cy="47728"/>
              </a:xfrm>
              <a:custGeom>
                <a:avLst/>
                <a:gdLst>
                  <a:gd name="connsiteX0" fmla="*/ 0 w 46364"/>
                  <a:gd name="connsiteY0" fmla="*/ 0 h 46364"/>
                  <a:gd name="connsiteX1" fmla="*/ 46365 w 46364"/>
                  <a:gd name="connsiteY1" fmla="*/ 46365 h 46364"/>
                </a:gdLst>
                <a:ahLst/>
                <a:cxnLst>
                  <a:cxn ang="0">
                    <a:pos x="connsiteX0" y="connsiteY0"/>
                  </a:cxn>
                  <a:cxn ang="0">
                    <a:pos x="connsiteX1" y="connsiteY1"/>
                  </a:cxn>
                </a:cxnLst>
                <a:rect l="l" t="t" r="r" b="b"/>
                <a:pathLst>
                  <a:path w="46364" h="46364">
                    <a:moveTo>
                      <a:pt x="0" y="0"/>
                    </a:moveTo>
                    <a:lnTo>
                      <a:pt x="46365" y="46365"/>
                    </a:lnTo>
                  </a:path>
                </a:pathLst>
              </a:custGeom>
              <a:solidFill>
                <a:schemeClr val="bg1">
                  <a:lumMod val="85000"/>
                </a:schemeClr>
              </a:solidFill>
              <a:ln w="1983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823720BF-6BDF-4608-9F74-F9DE7FBC0CF8}"/>
                  </a:ext>
                </a:extLst>
              </p:cNvPr>
              <p:cNvSpPr/>
              <p:nvPr/>
            </p:nvSpPr>
            <p:spPr>
              <a:xfrm>
                <a:off x="3252070" y="1853260"/>
                <a:ext cx="47728" cy="47728"/>
              </a:xfrm>
              <a:custGeom>
                <a:avLst/>
                <a:gdLst>
                  <a:gd name="connsiteX0" fmla="*/ 46365 w 46364"/>
                  <a:gd name="connsiteY0" fmla="*/ 0 h 46364"/>
                  <a:gd name="connsiteX1" fmla="*/ 0 w 46364"/>
                  <a:gd name="connsiteY1" fmla="*/ 46365 h 46364"/>
                </a:gdLst>
                <a:ahLst/>
                <a:cxnLst>
                  <a:cxn ang="0">
                    <a:pos x="connsiteX0" y="connsiteY0"/>
                  </a:cxn>
                  <a:cxn ang="0">
                    <a:pos x="connsiteX1" y="connsiteY1"/>
                  </a:cxn>
                </a:cxnLst>
                <a:rect l="l" t="t" r="r" b="b"/>
                <a:pathLst>
                  <a:path w="46364" h="46364">
                    <a:moveTo>
                      <a:pt x="46365" y="0"/>
                    </a:moveTo>
                    <a:lnTo>
                      <a:pt x="0" y="46365"/>
                    </a:lnTo>
                  </a:path>
                </a:pathLst>
              </a:custGeom>
              <a:solidFill>
                <a:schemeClr val="bg1">
                  <a:lumMod val="85000"/>
                </a:schemeClr>
              </a:solidFill>
              <a:ln w="1983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AC7B6DF1-79FC-4E88-A85A-A5D6AEAA73FA}"/>
                  </a:ext>
                </a:extLst>
              </p:cNvPr>
              <p:cNvSpPr/>
              <p:nvPr/>
            </p:nvSpPr>
            <p:spPr>
              <a:xfrm>
                <a:off x="3228172" y="1829361"/>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BEBF6D2-96B8-4D09-AC8D-DEDB45A46B08}"/>
                  </a:ext>
                </a:extLst>
              </p:cNvPr>
              <p:cNvSpPr/>
              <p:nvPr/>
            </p:nvSpPr>
            <p:spPr>
              <a:xfrm>
                <a:off x="3252070" y="1717973"/>
                <a:ext cx="47728" cy="47728"/>
              </a:xfrm>
              <a:custGeom>
                <a:avLst/>
                <a:gdLst>
                  <a:gd name="connsiteX0" fmla="*/ 46365 w 46364"/>
                  <a:gd name="connsiteY0" fmla="*/ 0 h 46364"/>
                  <a:gd name="connsiteX1" fmla="*/ 15411 w 46364"/>
                  <a:gd name="connsiteY1" fmla="*/ 46365 h 46364"/>
                  <a:gd name="connsiteX2" fmla="*/ 0 w 46364"/>
                  <a:gd name="connsiteY2" fmla="*/ 23149 h 46364"/>
                </a:gdLst>
                <a:ahLst/>
                <a:cxnLst>
                  <a:cxn ang="0">
                    <a:pos x="connsiteX0" y="connsiteY0"/>
                  </a:cxn>
                  <a:cxn ang="0">
                    <a:pos x="connsiteX1" y="connsiteY1"/>
                  </a:cxn>
                  <a:cxn ang="0">
                    <a:pos x="connsiteX2" y="connsiteY2"/>
                  </a:cxn>
                </a:cxnLst>
                <a:rect l="l" t="t" r="r" b="b"/>
                <a:pathLst>
                  <a:path w="46364" h="46364">
                    <a:moveTo>
                      <a:pt x="46365" y="0"/>
                    </a:moveTo>
                    <a:lnTo>
                      <a:pt x="15411" y="46365"/>
                    </a:lnTo>
                    <a:lnTo>
                      <a:pt x="0" y="23149"/>
                    </a:lnTo>
                  </a:path>
                </a:pathLst>
              </a:custGeom>
              <a:solidFill>
                <a:schemeClr val="bg1">
                  <a:lumMod val="85000"/>
                </a:schemeClr>
              </a:solidFill>
              <a:ln w="1983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624726A-18EA-4E64-9DA4-0F7C2DE51210}"/>
                  </a:ext>
                </a:extLst>
              </p:cNvPr>
              <p:cNvSpPr/>
              <p:nvPr/>
            </p:nvSpPr>
            <p:spPr>
              <a:xfrm>
                <a:off x="3228172" y="1694074"/>
                <a:ext cx="95524" cy="95524"/>
              </a:xfrm>
              <a:custGeom>
                <a:avLst/>
                <a:gdLst>
                  <a:gd name="connsiteX0" fmla="*/ 0 w 92795"/>
                  <a:gd name="connsiteY0" fmla="*/ 0 h 92795"/>
                  <a:gd name="connsiteX1" fmla="*/ 92796 w 92795"/>
                  <a:gd name="connsiteY1" fmla="*/ 0 h 92795"/>
                  <a:gd name="connsiteX2" fmla="*/ 92796 w 92795"/>
                  <a:gd name="connsiteY2" fmla="*/ 92796 h 92795"/>
                  <a:gd name="connsiteX3" fmla="*/ 0 w 92795"/>
                  <a:gd name="connsiteY3" fmla="*/ 92796 h 92795"/>
                </a:gdLst>
                <a:ahLst/>
                <a:cxnLst>
                  <a:cxn ang="0">
                    <a:pos x="connsiteX0" y="connsiteY0"/>
                  </a:cxn>
                  <a:cxn ang="0">
                    <a:pos x="connsiteX1" y="connsiteY1"/>
                  </a:cxn>
                  <a:cxn ang="0">
                    <a:pos x="connsiteX2" y="connsiteY2"/>
                  </a:cxn>
                  <a:cxn ang="0">
                    <a:pos x="connsiteX3" y="connsiteY3"/>
                  </a:cxn>
                </a:cxnLst>
                <a:rect l="l" t="t" r="r" b="b"/>
                <a:pathLst>
                  <a:path w="92795" h="92795">
                    <a:moveTo>
                      <a:pt x="0" y="0"/>
                    </a:moveTo>
                    <a:lnTo>
                      <a:pt x="92796" y="0"/>
                    </a:lnTo>
                    <a:lnTo>
                      <a:pt x="92796" y="92796"/>
                    </a:lnTo>
                    <a:lnTo>
                      <a:pt x="0" y="92796"/>
                    </a:lnTo>
                    <a:close/>
                  </a:path>
                </a:pathLst>
              </a:custGeom>
              <a:noFill/>
              <a:ln w="19830" cap="flat">
                <a:solidFill>
                  <a:schemeClr val="bg1">
                    <a:lumMod val="85000"/>
                  </a:schemeClr>
                </a:solidFill>
                <a:prstDash val="solid"/>
                <a:miter/>
              </a:ln>
            </p:spPr>
            <p:txBody>
              <a:bodyPr rtlCol="0" anchor="ctr"/>
              <a:lstStyle/>
              <a:p>
                <a:endParaRPr lang="en-US"/>
              </a:p>
            </p:txBody>
          </p:sp>
        </p:grpSp>
        <p:grpSp>
          <p:nvGrpSpPr>
            <p:cNvPr id="79" name="Graphic 13">
              <a:extLst>
                <a:ext uri="{FF2B5EF4-FFF2-40B4-BE49-F238E27FC236}">
                  <a16:creationId xmlns:a16="http://schemas.microsoft.com/office/drawing/2014/main" id="{23D3A059-01B4-4860-8679-44404CE8A178}"/>
                </a:ext>
              </a:extLst>
            </p:cNvPr>
            <p:cNvGrpSpPr/>
            <p:nvPr/>
          </p:nvGrpSpPr>
          <p:grpSpPr>
            <a:xfrm>
              <a:off x="2300137" y="215288"/>
              <a:ext cx="223731" cy="223731"/>
              <a:chOff x="14071726" y="-371109"/>
              <a:chExt cx="217339" cy="217339"/>
            </a:xfrm>
            <a:solidFill>
              <a:schemeClr val="bg1">
                <a:lumMod val="85000"/>
              </a:schemeClr>
            </a:solidFill>
          </p:grpSpPr>
          <p:sp>
            <p:nvSpPr>
              <p:cNvPr id="87" name="Freeform: Shape 86">
                <a:extLst>
                  <a:ext uri="{FF2B5EF4-FFF2-40B4-BE49-F238E27FC236}">
                    <a16:creationId xmlns:a16="http://schemas.microsoft.com/office/drawing/2014/main" id="{77C8CE3A-B7B8-475E-B401-D1E123071A5A}"/>
                  </a:ext>
                </a:extLst>
              </p:cNvPr>
              <p:cNvSpPr/>
              <p:nvPr/>
            </p:nvSpPr>
            <p:spPr>
              <a:xfrm>
                <a:off x="14109889" y="-329573"/>
                <a:ext cx="141078" cy="141078"/>
              </a:xfrm>
              <a:custGeom>
                <a:avLst/>
                <a:gdLst>
                  <a:gd name="connsiteX0" fmla="*/ 136317 w 141078"/>
                  <a:gd name="connsiteY0" fmla="*/ 44513 h 141078"/>
                  <a:gd name="connsiteX1" fmla="*/ 96566 w 141078"/>
                  <a:gd name="connsiteY1" fmla="*/ 44513 h 141078"/>
                  <a:gd name="connsiteX2" fmla="*/ 96566 w 141078"/>
                  <a:gd name="connsiteY2" fmla="*/ 4762 h 141078"/>
                  <a:gd name="connsiteX3" fmla="*/ 91804 w 141078"/>
                  <a:gd name="connsiteY3" fmla="*/ 0 h 141078"/>
                  <a:gd name="connsiteX4" fmla="*/ 49275 w 141078"/>
                  <a:gd name="connsiteY4" fmla="*/ 0 h 141078"/>
                  <a:gd name="connsiteX5" fmla="*/ 44513 w 141078"/>
                  <a:gd name="connsiteY5" fmla="*/ 4762 h 141078"/>
                  <a:gd name="connsiteX6" fmla="*/ 44513 w 141078"/>
                  <a:gd name="connsiteY6" fmla="*/ 44513 h 141078"/>
                  <a:gd name="connsiteX7" fmla="*/ 4762 w 141078"/>
                  <a:gd name="connsiteY7" fmla="*/ 44513 h 141078"/>
                  <a:gd name="connsiteX8" fmla="*/ 0 w 141078"/>
                  <a:gd name="connsiteY8" fmla="*/ 49275 h 141078"/>
                  <a:gd name="connsiteX9" fmla="*/ 0 w 141078"/>
                  <a:gd name="connsiteY9" fmla="*/ 91804 h 141078"/>
                  <a:gd name="connsiteX10" fmla="*/ 4762 w 141078"/>
                  <a:gd name="connsiteY10" fmla="*/ 96566 h 141078"/>
                  <a:gd name="connsiteX11" fmla="*/ 44513 w 141078"/>
                  <a:gd name="connsiteY11" fmla="*/ 96566 h 141078"/>
                  <a:gd name="connsiteX12" fmla="*/ 44513 w 141078"/>
                  <a:gd name="connsiteY12" fmla="*/ 136317 h 141078"/>
                  <a:gd name="connsiteX13" fmla="*/ 49275 w 141078"/>
                  <a:gd name="connsiteY13" fmla="*/ 141079 h 141078"/>
                  <a:gd name="connsiteX14" fmla="*/ 91804 w 141078"/>
                  <a:gd name="connsiteY14" fmla="*/ 141079 h 141078"/>
                  <a:gd name="connsiteX15" fmla="*/ 96566 w 141078"/>
                  <a:gd name="connsiteY15" fmla="*/ 136317 h 141078"/>
                  <a:gd name="connsiteX16" fmla="*/ 96566 w 141078"/>
                  <a:gd name="connsiteY16" fmla="*/ 96566 h 141078"/>
                  <a:gd name="connsiteX17" fmla="*/ 136317 w 141078"/>
                  <a:gd name="connsiteY17" fmla="*/ 96566 h 141078"/>
                  <a:gd name="connsiteX18" fmla="*/ 141079 w 141078"/>
                  <a:gd name="connsiteY18" fmla="*/ 91804 h 141078"/>
                  <a:gd name="connsiteX19" fmla="*/ 141079 w 141078"/>
                  <a:gd name="connsiteY19" fmla="*/ 49275 h 141078"/>
                  <a:gd name="connsiteX20" fmla="*/ 136317 w 141078"/>
                  <a:gd name="connsiteY20" fmla="*/ 44513 h 14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078" h="141078">
                    <a:moveTo>
                      <a:pt x="136317" y="44513"/>
                    </a:moveTo>
                    <a:lnTo>
                      <a:pt x="96566" y="44513"/>
                    </a:lnTo>
                    <a:lnTo>
                      <a:pt x="96566" y="4762"/>
                    </a:lnTo>
                    <a:cubicBezTo>
                      <a:pt x="96566" y="2117"/>
                      <a:pt x="94449" y="0"/>
                      <a:pt x="91804" y="0"/>
                    </a:cubicBezTo>
                    <a:lnTo>
                      <a:pt x="49275" y="0"/>
                    </a:lnTo>
                    <a:cubicBezTo>
                      <a:pt x="46630" y="0"/>
                      <a:pt x="44513" y="2117"/>
                      <a:pt x="44513" y="4762"/>
                    </a:cubicBezTo>
                    <a:lnTo>
                      <a:pt x="44513" y="44513"/>
                    </a:lnTo>
                    <a:lnTo>
                      <a:pt x="4762" y="44513"/>
                    </a:lnTo>
                    <a:cubicBezTo>
                      <a:pt x="2117" y="44513"/>
                      <a:pt x="0" y="46629"/>
                      <a:pt x="0" y="49275"/>
                    </a:cubicBezTo>
                    <a:lnTo>
                      <a:pt x="0" y="91804"/>
                    </a:lnTo>
                    <a:cubicBezTo>
                      <a:pt x="0" y="94449"/>
                      <a:pt x="2117" y="96566"/>
                      <a:pt x="4762" y="96566"/>
                    </a:cubicBezTo>
                    <a:lnTo>
                      <a:pt x="44513" y="96566"/>
                    </a:lnTo>
                    <a:lnTo>
                      <a:pt x="44513" y="136317"/>
                    </a:lnTo>
                    <a:cubicBezTo>
                      <a:pt x="44513" y="138962"/>
                      <a:pt x="46630" y="141079"/>
                      <a:pt x="49275" y="141079"/>
                    </a:cubicBezTo>
                    <a:lnTo>
                      <a:pt x="91804" y="141079"/>
                    </a:lnTo>
                    <a:cubicBezTo>
                      <a:pt x="94449" y="141079"/>
                      <a:pt x="96566" y="138962"/>
                      <a:pt x="96566" y="136317"/>
                    </a:cubicBezTo>
                    <a:lnTo>
                      <a:pt x="96566" y="96566"/>
                    </a:lnTo>
                    <a:lnTo>
                      <a:pt x="136317" y="96566"/>
                    </a:lnTo>
                    <a:cubicBezTo>
                      <a:pt x="138962" y="96566"/>
                      <a:pt x="141079" y="94449"/>
                      <a:pt x="141079" y="91804"/>
                    </a:cubicBezTo>
                    <a:lnTo>
                      <a:pt x="141079" y="49275"/>
                    </a:lnTo>
                    <a:cubicBezTo>
                      <a:pt x="141079" y="46629"/>
                      <a:pt x="138962" y="44513"/>
                      <a:pt x="136317" y="44513"/>
                    </a:cubicBezTo>
                    <a:close/>
                  </a:path>
                </a:pathLst>
              </a:custGeom>
              <a:grpFill/>
              <a:ln w="19830" cap="flat">
                <a:solidFill>
                  <a:schemeClr val="bg1"/>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F8E10A13-C945-4A59-8B77-3E073C49CAF2}"/>
                  </a:ext>
                </a:extLst>
              </p:cNvPr>
              <p:cNvSpPr/>
              <p:nvPr/>
            </p:nvSpPr>
            <p:spPr>
              <a:xfrm>
                <a:off x="14071726" y="-371109"/>
                <a:ext cx="217339" cy="217339"/>
              </a:xfrm>
              <a:custGeom>
                <a:avLst/>
                <a:gdLst>
                  <a:gd name="connsiteX0" fmla="*/ 108670 w 217339"/>
                  <a:gd name="connsiteY0" fmla="*/ 0 h 217339"/>
                  <a:gd name="connsiteX1" fmla="*/ 0 w 217339"/>
                  <a:gd name="connsiteY1" fmla="*/ 108670 h 217339"/>
                  <a:gd name="connsiteX2" fmla="*/ 108670 w 217339"/>
                  <a:gd name="connsiteY2" fmla="*/ 217339 h 217339"/>
                  <a:gd name="connsiteX3" fmla="*/ 217339 w 217339"/>
                  <a:gd name="connsiteY3" fmla="*/ 108670 h 217339"/>
                  <a:gd name="connsiteX4" fmla="*/ 108670 w 217339"/>
                  <a:gd name="connsiteY4" fmla="*/ 0 h 21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39" h="217339">
                    <a:moveTo>
                      <a:pt x="108670" y="0"/>
                    </a:moveTo>
                    <a:cubicBezTo>
                      <a:pt x="48746" y="0"/>
                      <a:pt x="0" y="48746"/>
                      <a:pt x="0" y="108670"/>
                    </a:cubicBezTo>
                    <a:cubicBezTo>
                      <a:pt x="0" y="168593"/>
                      <a:pt x="48746" y="217339"/>
                      <a:pt x="108670" y="217339"/>
                    </a:cubicBezTo>
                    <a:cubicBezTo>
                      <a:pt x="168593" y="217339"/>
                      <a:pt x="217339" y="168593"/>
                      <a:pt x="217339" y="108670"/>
                    </a:cubicBezTo>
                    <a:cubicBezTo>
                      <a:pt x="217339" y="48746"/>
                      <a:pt x="168593" y="0"/>
                      <a:pt x="108670" y="0"/>
                    </a:cubicBezTo>
                    <a:close/>
                  </a:path>
                </a:pathLst>
              </a:custGeom>
              <a:noFill/>
              <a:ln w="19830" cap="flat">
                <a:solidFill>
                  <a:schemeClr val="bg1">
                    <a:lumMod val="85000"/>
                  </a:schemeClr>
                </a:solidFill>
                <a:prstDash val="solid"/>
                <a:miter/>
              </a:ln>
            </p:spPr>
            <p:txBody>
              <a:bodyPr rtlCol="0" anchor="ctr"/>
              <a:lstStyle/>
              <a:p>
                <a:endParaRPr lang="en-US"/>
              </a:p>
            </p:txBody>
          </p:sp>
        </p:grpSp>
        <p:grpSp>
          <p:nvGrpSpPr>
            <p:cNvPr id="80" name="Graphic 13">
              <a:extLst>
                <a:ext uri="{FF2B5EF4-FFF2-40B4-BE49-F238E27FC236}">
                  <a16:creationId xmlns:a16="http://schemas.microsoft.com/office/drawing/2014/main" id="{A9352884-57C5-49BF-8163-29E7CEBCE364}"/>
                </a:ext>
              </a:extLst>
            </p:cNvPr>
            <p:cNvGrpSpPr/>
            <p:nvPr/>
          </p:nvGrpSpPr>
          <p:grpSpPr>
            <a:xfrm>
              <a:off x="2014949" y="833028"/>
              <a:ext cx="385572" cy="367052"/>
              <a:chOff x="8577795" y="842642"/>
              <a:chExt cx="374556" cy="356565"/>
            </a:xfrm>
            <a:solidFill>
              <a:schemeClr val="bg1">
                <a:lumMod val="85000"/>
              </a:schemeClr>
            </a:solidFill>
          </p:grpSpPr>
          <p:sp>
            <p:nvSpPr>
              <p:cNvPr id="81" name="Freeform: Shape 80">
                <a:extLst>
                  <a:ext uri="{FF2B5EF4-FFF2-40B4-BE49-F238E27FC236}">
                    <a16:creationId xmlns:a16="http://schemas.microsoft.com/office/drawing/2014/main" id="{E8727029-74BC-4E7A-81BA-AD66CB2B6F3B}"/>
                  </a:ext>
                </a:extLst>
              </p:cNvPr>
              <p:cNvSpPr/>
              <p:nvPr/>
            </p:nvSpPr>
            <p:spPr>
              <a:xfrm>
                <a:off x="8701239" y="842642"/>
                <a:ext cx="127999" cy="178977"/>
              </a:xfrm>
              <a:custGeom>
                <a:avLst/>
                <a:gdLst>
                  <a:gd name="connsiteX0" fmla="*/ 372 w 127999"/>
                  <a:gd name="connsiteY0" fmla="*/ 93193 h 178977"/>
                  <a:gd name="connsiteX1" fmla="*/ 372 w 127999"/>
                  <a:gd name="connsiteY1" fmla="*/ 93920 h 178977"/>
                  <a:gd name="connsiteX2" fmla="*/ 20016 w 127999"/>
                  <a:gd name="connsiteY2" fmla="*/ 151661 h 178977"/>
                  <a:gd name="connsiteX3" fmla="*/ 64000 w 127999"/>
                  <a:gd name="connsiteY3" fmla="*/ 178977 h 178977"/>
                  <a:gd name="connsiteX4" fmla="*/ 107983 w 127999"/>
                  <a:gd name="connsiteY4" fmla="*/ 151661 h 178977"/>
                  <a:gd name="connsiteX5" fmla="*/ 127693 w 127999"/>
                  <a:gd name="connsiteY5" fmla="*/ 93920 h 178977"/>
                  <a:gd name="connsiteX6" fmla="*/ 127693 w 127999"/>
                  <a:gd name="connsiteY6" fmla="*/ 93193 h 178977"/>
                  <a:gd name="connsiteX7" fmla="*/ 127693 w 127999"/>
                  <a:gd name="connsiteY7" fmla="*/ 89092 h 178977"/>
                  <a:gd name="connsiteX8" fmla="*/ 64000 w 127999"/>
                  <a:gd name="connsiteY8" fmla="*/ 0 h 178977"/>
                  <a:gd name="connsiteX9" fmla="*/ 306 w 127999"/>
                  <a:gd name="connsiteY9" fmla="*/ 89092 h 178977"/>
                  <a:gd name="connsiteX10" fmla="*/ 372 w 127999"/>
                  <a:gd name="connsiteY10" fmla="*/ 93193 h 178977"/>
                  <a:gd name="connsiteX11" fmla="*/ 12939 w 127999"/>
                  <a:gd name="connsiteY11" fmla="*/ 79766 h 178977"/>
                  <a:gd name="connsiteX12" fmla="*/ 14460 w 127999"/>
                  <a:gd name="connsiteY12" fmla="*/ 64950 h 178977"/>
                  <a:gd name="connsiteX13" fmla="*/ 18032 w 127999"/>
                  <a:gd name="connsiteY13" fmla="*/ 48614 h 178977"/>
                  <a:gd name="connsiteX14" fmla="*/ 41842 w 127999"/>
                  <a:gd name="connsiteY14" fmla="*/ 46431 h 178977"/>
                  <a:gd name="connsiteX15" fmla="*/ 41842 w 127999"/>
                  <a:gd name="connsiteY15" fmla="*/ 46431 h 178977"/>
                  <a:gd name="connsiteX16" fmla="*/ 64000 w 127999"/>
                  <a:gd name="connsiteY16" fmla="*/ 50465 h 178977"/>
                  <a:gd name="connsiteX17" fmla="*/ 86157 w 127999"/>
                  <a:gd name="connsiteY17" fmla="*/ 46431 h 178977"/>
                  <a:gd name="connsiteX18" fmla="*/ 109967 w 127999"/>
                  <a:gd name="connsiteY18" fmla="*/ 48614 h 178977"/>
                  <a:gd name="connsiteX19" fmla="*/ 113539 w 127999"/>
                  <a:gd name="connsiteY19" fmla="*/ 64950 h 178977"/>
                  <a:gd name="connsiteX20" fmla="*/ 115060 w 127999"/>
                  <a:gd name="connsiteY20" fmla="*/ 79766 h 178977"/>
                  <a:gd name="connsiteX21" fmla="*/ 118698 w 127999"/>
                  <a:gd name="connsiteY21" fmla="*/ 94383 h 178977"/>
                  <a:gd name="connsiteX22" fmla="*/ 100774 w 127999"/>
                  <a:gd name="connsiteY22" fmla="*/ 146370 h 178977"/>
                  <a:gd name="connsiteX23" fmla="*/ 64000 w 127999"/>
                  <a:gd name="connsiteY23" fmla="*/ 170048 h 178977"/>
                  <a:gd name="connsiteX24" fmla="*/ 27225 w 127999"/>
                  <a:gd name="connsiteY24" fmla="*/ 146370 h 178977"/>
                  <a:gd name="connsiteX25" fmla="*/ 9301 w 127999"/>
                  <a:gd name="connsiteY25" fmla="*/ 94383 h 178977"/>
                  <a:gd name="connsiteX26" fmla="*/ 12939 w 127999"/>
                  <a:gd name="connsiteY26" fmla="*/ 79766 h 17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7999" h="178977">
                    <a:moveTo>
                      <a:pt x="372" y="93193"/>
                    </a:moveTo>
                    <a:lnTo>
                      <a:pt x="372" y="93920"/>
                    </a:lnTo>
                    <a:cubicBezTo>
                      <a:pt x="372" y="114424"/>
                      <a:pt x="8243" y="135655"/>
                      <a:pt x="20016" y="151661"/>
                    </a:cubicBezTo>
                    <a:cubicBezTo>
                      <a:pt x="31987" y="167932"/>
                      <a:pt x="47993" y="178977"/>
                      <a:pt x="64000" y="178977"/>
                    </a:cubicBezTo>
                    <a:cubicBezTo>
                      <a:pt x="80006" y="178977"/>
                      <a:pt x="96012" y="167932"/>
                      <a:pt x="107983" y="151661"/>
                    </a:cubicBezTo>
                    <a:cubicBezTo>
                      <a:pt x="119756" y="135655"/>
                      <a:pt x="127693" y="114424"/>
                      <a:pt x="127693" y="93920"/>
                    </a:cubicBezTo>
                    <a:lnTo>
                      <a:pt x="127693" y="93193"/>
                    </a:lnTo>
                    <a:cubicBezTo>
                      <a:pt x="127693" y="91804"/>
                      <a:pt x="127693" y="90481"/>
                      <a:pt x="127693" y="89092"/>
                    </a:cubicBezTo>
                    <a:cubicBezTo>
                      <a:pt x="127693" y="39883"/>
                      <a:pt x="136159" y="0"/>
                      <a:pt x="64000" y="0"/>
                    </a:cubicBezTo>
                    <a:cubicBezTo>
                      <a:pt x="-8160" y="0"/>
                      <a:pt x="306" y="39883"/>
                      <a:pt x="306" y="89092"/>
                    </a:cubicBezTo>
                    <a:cubicBezTo>
                      <a:pt x="306" y="90481"/>
                      <a:pt x="306" y="91870"/>
                      <a:pt x="372" y="93193"/>
                    </a:cubicBezTo>
                    <a:close/>
                    <a:moveTo>
                      <a:pt x="12939" y="79766"/>
                    </a:moveTo>
                    <a:cubicBezTo>
                      <a:pt x="14262" y="74541"/>
                      <a:pt x="14328" y="69646"/>
                      <a:pt x="14460" y="64950"/>
                    </a:cubicBezTo>
                    <a:cubicBezTo>
                      <a:pt x="14592" y="58865"/>
                      <a:pt x="14725" y="53243"/>
                      <a:pt x="18032" y="48614"/>
                    </a:cubicBezTo>
                    <a:cubicBezTo>
                      <a:pt x="23455" y="41206"/>
                      <a:pt x="31921" y="43587"/>
                      <a:pt x="41842" y="46431"/>
                    </a:cubicBezTo>
                    <a:lnTo>
                      <a:pt x="41842" y="46431"/>
                    </a:lnTo>
                    <a:cubicBezTo>
                      <a:pt x="48655" y="48349"/>
                      <a:pt x="55996" y="50465"/>
                      <a:pt x="64000" y="50465"/>
                    </a:cubicBezTo>
                    <a:cubicBezTo>
                      <a:pt x="72003" y="50465"/>
                      <a:pt x="79410" y="48349"/>
                      <a:pt x="86157" y="46431"/>
                    </a:cubicBezTo>
                    <a:cubicBezTo>
                      <a:pt x="96078" y="43587"/>
                      <a:pt x="104610" y="41206"/>
                      <a:pt x="109967" y="48614"/>
                    </a:cubicBezTo>
                    <a:cubicBezTo>
                      <a:pt x="113275" y="53243"/>
                      <a:pt x="113407" y="58865"/>
                      <a:pt x="113539" y="64950"/>
                    </a:cubicBezTo>
                    <a:cubicBezTo>
                      <a:pt x="113671" y="69580"/>
                      <a:pt x="113737" y="74475"/>
                      <a:pt x="115060" y="79766"/>
                    </a:cubicBezTo>
                    <a:lnTo>
                      <a:pt x="118698" y="94383"/>
                    </a:lnTo>
                    <a:cubicBezTo>
                      <a:pt x="118566" y="112836"/>
                      <a:pt x="111356" y="131885"/>
                      <a:pt x="100774" y="146370"/>
                    </a:cubicBezTo>
                    <a:cubicBezTo>
                      <a:pt x="90456" y="160458"/>
                      <a:pt x="76963" y="170048"/>
                      <a:pt x="64000" y="170048"/>
                    </a:cubicBezTo>
                    <a:cubicBezTo>
                      <a:pt x="51036" y="170048"/>
                      <a:pt x="37609" y="160458"/>
                      <a:pt x="27225" y="146370"/>
                    </a:cubicBezTo>
                    <a:cubicBezTo>
                      <a:pt x="16643" y="131885"/>
                      <a:pt x="9367" y="112836"/>
                      <a:pt x="9301" y="94383"/>
                    </a:cubicBezTo>
                    <a:lnTo>
                      <a:pt x="12939" y="79766"/>
                    </a:lnTo>
                    <a:close/>
                  </a:path>
                </a:pathLst>
              </a:custGeom>
              <a:grpFill/>
              <a:ln w="661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74DE6555-1A6A-4D3A-8954-0DAF204260F0}"/>
                  </a:ext>
                </a:extLst>
              </p:cNvPr>
              <p:cNvSpPr/>
              <p:nvPr/>
            </p:nvSpPr>
            <p:spPr>
              <a:xfrm>
                <a:off x="8846195" y="1037820"/>
                <a:ext cx="106156" cy="100605"/>
              </a:xfrm>
              <a:custGeom>
                <a:avLst/>
                <a:gdLst>
                  <a:gd name="connsiteX0" fmla="*/ 0 w 106156"/>
                  <a:gd name="connsiteY0" fmla="*/ 2783 h 100605"/>
                  <a:gd name="connsiteX1" fmla="*/ 46497 w 106156"/>
                  <a:gd name="connsiteY1" fmla="*/ 42798 h 100605"/>
                  <a:gd name="connsiteX2" fmla="*/ 49473 w 106156"/>
                  <a:gd name="connsiteY2" fmla="*/ 59399 h 100605"/>
                  <a:gd name="connsiteX3" fmla="*/ 49473 w 106156"/>
                  <a:gd name="connsiteY3" fmla="*/ 100605 h 100605"/>
                  <a:gd name="connsiteX4" fmla="*/ 93457 w 106156"/>
                  <a:gd name="connsiteY4" fmla="*/ 100605 h 100605"/>
                  <a:gd name="connsiteX5" fmla="*/ 106156 w 106156"/>
                  <a:gd name="connsiteY5" fmla="*/ 87906 h 100605"/>
                  <a:gd name="connsiteX6" fmla="*/ 106156 w 106156"/>
                  <a:gd name="connsiteY6" fmla="*/ 37441 h 100605"/>
                  <a:gd name="connsiteX7" fmla="*/ 0 w 106156"/>
                  <a:gd name="connsiteY7" fmla="*/ 2783 h 10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56" h="100605">
                    <a:moveTo>
                      <a:pt x="0" y="2783"/>
                    </a:moveTo>
                    <a:cubicBezTo>
                      <a:pt x="19247" y="10257"/>
                      <a:pt x="39089" y="22691"/>
                      <a:pt x="46497" y="42798"/>
                    </a:cubicBezTo>
                    <a:cubicBezTo>
                      <a:pt x="48481" y="48155"/>
                      <a:pt x="49473" y="53711"/>
                      <a:pt x="49473" y="59399"/>
                    </a:cubicBezTo>
                    <a:lnTo>
                      <a:pt x="49473" y="100605"/>
                    </a:lnTo>
                    <a:lnTo>
                      <a:pt x="93457" y="100605"/>
                    </a:lnTo>
                    <a:cubicBezTo>
                      <a:pt x="100468" y="100605"/>
                      <a:pt x="106156" y="94917"/>
                      <a:pt x="106156" y="87906"/>
                    </a:cubicBezTo>
                    <a:lnTo>
                      <a:pt x="106156" y="37441"/>
                    </a:lnTo>
                    <a:cubicBezTo>
                      <a:pt x="106156" y="5693"/>
                      <a:pt x="44711" y="-5882"/>
                      <a:pt x="0" y="2783"/>
                    </a:cubicBezTo>
                    <a:close/>
                  </a:path>
                </a:pathLst>
              </a:custGeom>
              <a:grpFill/>
              <a:ln w="661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FE38FA10-EE5B-4E50-923F-AC6EDC664F73}"/>
                  </a:ext>
                </a:extLst>
              </p:cNvPr>
              <p:cNvSpPr/>
              <p:nvPr/>
            </p:nvSpPr>
            <p:spPr>
              <a:xfrm>
                <a:off x="8645391" y="1043645"/>
                <a:ext cx="239099" cy="155563"/>
              </a:xfrm>
              <a:custGeom>
                <a:avLst/>
                <a:gdLst>
                  <a:gd name="connsiteX0" fmla="*/ 172562 w 239099"/>
                  <a:gd name="connsiteY0" fmla="*/ 0 h 155563"/>
                  <a:gd name="connsiteX1" fmla="*/ 131025 w 239099"/>
                  <a:gd name="connsiteY1" fmla="*/ 112969 h 155563"/>
                  <a:gd name="connsiteX2" fmla="*/ 124742 w 239099"/>
                  <a:gd name="connsiteY2" fmla="*/ 37833 h 155563"/>
                  <a:gd name="connsiteX3" fmla="*/ 125602 w 239099"/>
                  <a:gd name="connsiteY3" fmla="*/ 34063 h 155563"/>
                  <a:gd name="connsiteX4" fmla="*/ 132745 w 239099"/>
                  <a:gd name="connsiteY4" fmla="*/ 20768 h 155563"/>
                  <a:gd name="connsiteX5" fmla="*/ 132811 w 239099"/>
                  <a:gd name="connsiteY5" fmla="*/ 18321 h 155563"/>
                  <a:gd name="connsiteX6" fmla="*/ 130695 w 239099"/>
                  <a:gd name="connsiteY6" fmla="*/ 17064 h 155563"/>
                  <a:gd name="connsiteX7" fmla="*/ 109331 w 239099"/>
                  <a:gd name="connsiteY7" fmla="*/ 17064 h 155563"/>
                  <a:gd name="connsiteX8" fmla="*/ 107214 w 239099"/>
                  <a:gd name="connsiteY8" fmla="*/ 18321 h 155563"/>
                  <a:gd name="connsiteX9" fmla="*/ 107214 w 239099"/>
                  <a:gd name="connsiteY9" fmla="*/ 20768 h 155563"/>
                  <a:gd name="connsiteX10" fmla="*/ 114358 w 239099"/>
                  <a:gd name="connsiteY10" fmla="*/ 34063 h 155563"/>
                  <a:gd name="connsiteX11" fmla="*/ 115218 w 239099"/>
                  <a:gd name="connsiteY11" fmla="*/ 37833 h 155563"/>
                  <a:gd name="connsiteX12" fmla="*/ 108802 w 239099"/>
                  <a:gd name="connsiteY12" fmla="*/ 114291 h 155563"/>
                  <a:gd name="connsiteX13" fmla="*/ 66670 w 239099"/>
                  <a:gd name="connsiteY13" fmla="*/ 0 h 155563"/>
                  <a:gd name="connsiteX14" fmla="*/ 0 w 239099"/>
                  <a:gd name="connsiteY14" fmla="*/ 53508 h 155563"/>
                  <a:gd name="connsiteX15" fmla="*/ 0 w 239099"/>
                  <a:gd name="connsiteY15" fmla="*/ 132017 h 155563"/>
                  <a:gd name="connsiteX16" fmla="*/ 23546 w 239099"/>
                  <a:gd name="connsiteY16" fmla="*/ 155564 h 155563"/>
                  <a:gd name="connsiteX17" fmla="*/ 215553 w 239099"/>
                  <a:gd name="connsiteY17" fmla="*/ 155564 h 155563"/>
                  <a:gd name="connsiteX18" fmla="*/ 239100 w 239099"/>
                  <a:gd name="connsiteY18" fmla="*/ 132017 h 155563"/>
                  <a:gd name="connsiteX19" fmla="*/ 239100 w 239099"/>
                  <a:gd name="connsiteY19" fmla="*/ 53508 h 155563"/>
                  <a:gd name="connsiteX20" fmla="*/ 172429 w 239099"/>
                  <a:gd name="connsiteY20" fmla="*/ 0 h 15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099" h="155563">
                    <a:moveTo>
                      <a:pt x="172562" y="0"/>
                    </a:moveTo>
                    <a:cubicBezTo>
                      <a:pt x="160789" y="47754"/>
                      <a:pt x="149875" y="73350"/>
                      <a:pt x="131025" y="112969"/>
                    </a:cubicBezTo>
                    <a:lnTo>
                      <a:pt x="124742" y="37833"/>
                    </a:lnTo>
                    <a:cubicBezTo>
                      <a:pt x="124610" y="36510"/>
                      <a:pt x="124940" y="35319"/>
                      <a:pt x="125602" y="34063"/>
                    </a:cubicBezTo>
                    <a:lnTo>
                      <a:pt x="132745" y="20768"/>
                    </a:lnTo>
                    <a:cubicBezTo>
                      <a:pt x="133142" y="19974"/>
                      <a:pt x="133274" y="19115"/>
                      <a:pt x="132811" y="18321"/>
                    </a:cubicBezTo>
                    <a:cubicBezTo>
                      <a:pt x="132348" y="17527"/>
                      <a:pt x="131620" y="17064"/>
                      <a:pt x="130695" y="17064"/>
                    </a:cubicBezTo>
                    <a:lnTo>
                      <a:pt x="109331" y="17064"/>
                    </a:lnTo>
                    <a:cubicBezTo>
                      <a:pt x="108405" y="17064"/>
                      <a:pt x="107677" y="17527"/>
                      <a:pt x="107214" y="18321"/>
                    </a:cubicBezTo>
                    <a:cubicBezTo>
                      <a:pt x="106752" y="19115"/>
                      <a:pt x="106818" y="19974"/>
                      <a:pt x="107214" y="20768"/>
                    </a:cubicBezTo>
                    <a:lnTo>
                      <a:pt x="114358" y="34063"/>
                    </a:lnTo>
                    <a:cubicBezTo>
                      <a:pt x="115019" y="35319"/>
                      <a:pt x="115350" y="36444"/>
                      <a:pt x="115218" y="37833"/>
                    </a:cubicBezTo>
                    <a:lnTo>
                      <a:pt x="108802" y="114291"/>
                    </a:lnTo>
                    <a:cubicBezTo>
                      <a:pt x="89621" y="73946"/>
                      <a:pt x="78575" y="48283"/>
                      <a:pt x="66670" y="0"/>
                    </a:cubicBezTo>
                    <a:cubicBezTo>
                      <a:pt x="28904" y="8334"/>
                      <a:pt x="0" y="26192"/>
                      <a:pt x="0" y="53508"/>
                    </a:cubicBezTo>
                    <a:lnTo>
                      <a:pt x="0" y="132017"/>
                    </a:lnTo>
                    <a:cubicBezTo>
                      <a:pt x="0" y="144981"/>
                      <a:pt x="10583" y="155564"/>
                      <a:pt x="23546" y="155564"/>
                    </a:cubicBezTo>
                    <a:lnTo>
                      <a:pt x="215553" y="155564"/>
                    </a:lnTo>
                    <a:cubicBezTo>
                      <a:pt x="228517" y="155564"/>
                      <a:pt x="239100" y="144981"/>
                      <a:pt x="239100" y="132017"/>
                    </a:cubicBezTo>
                    <a:lnTo>
                      <a:pt x="239100" y="53508"/>
                    </a:lnTo>
                    <a:cubicBezTo>
                      <a:pt x="239100" y="26126"/>
                      <a:pt x="210130" y="8334"/>
                      <a:pt x="172429" y="0"/>
                    </a:cubicBezTo>
                    <a:close/>
                  </a:path>
                </a:pathLst>
              </a:custGeom>
              <a:grpFill/>
              <a:ln w="661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07A9FB25-9D1E-4963-95A5-587F8B44303B}"/>
                  </a:ext>
                </a:extLst>
              </p:cNvPr>
              <p:cNvSpPr/>
              <p:nvPr/>
            </p:nvSpPr>
            <p:spPr>
              <a:xfrm>
                <a:off x="8577795" y="1037813"/>
                <a:ext cx="106222" cy="100612"/>
              </a:xfrm>
              <a:custGeom>
                <a:avLst/>
                <a:gdLst>
                  <a:gd name="connsiteX0" fmla="*/ 106222 w 106222"/>
                  <a:gd name="connsiteY0" fmla="*/ 2790 h 100612"/>
                  <a:gd name="connsiteX1" fmla="*/ 0 w 106222"/>
                  <a:gd name="connsiteY1" fmla="*/ 37448 h 100612"/>
                  <a:gd name="connsiteX2" fmla="*/ 0 w 106222"/>
                  <a:gd name="connsiteY2" fmla="*/ 87913 h 100612"/>
                  <a:gd name="connsiteX3" fmla="*/ 12699 w 106222"/>
                  <a:gd name="connsiteY3" fmla="*/ 100612 h 100612"/>
                  <a:gd name="connsiteX4" fmla="*/ 56683 w 106222"/>
                  <a:gd name="connsiteY4" fmla="*/ 100612 h 100612"/>
                  <a:gd name="connsiteX5" fmla="*/ 56683 w 106222"/>
                  <a:gd name="connsiteY5" fmla="*/ 59406 h 100612"/>
                  <a:gd name="connsiteX6" fmla="*/ 59659 w 106222"/>
                  <a:gd name="connsiteY6" fmla="*/ 42871 h 100612"/>
                  <a:gd name="connsiteX7" fmla="*/ 106222 w 106222"/>
                  <a:gd name="connsiteY7" fmla="*/ 2856 h 1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22" h="100612">
                    <a:moveTo>
                      <a:pt x="106222" y="2790"/>
                    </a:moveTo>
                    <a:cubicBezTo>
                      <a:pt x="61511" y="-5875"/>
                      <a:pt x="0" y="5634"/>
                      <a:pt x="0" y="37448"/>
                    </a:cubicBezTo>
                    <a:lnTo>
                      <a:pt x="0" y="87913"/>
                    </a:lnTo>
                    <a:cubicBezTo>
                      <a:pt x="0" y="94924"/>
                      <a:pt x="5688" y="100612"/>
                      <a:pt x="12699" y="100612"/>
                    </a:cubicBezTo>
                    <a:lnTo>
                      <a:pt x="56683" y="100612"/>
                    </a:lnTo>
                    <a:lnTo>
                      <a:pt x="56683" y="59406"/>
                    </a:lnTo>
                    <a:cubicBezTo>
                      <a:pt x="56683" y="53718"/>
                      <a:pt x="57675" y="48162"/>
                      <a:pt x="59659" y="42871"/>
                    </a:cubicBezTo>
                    <a:cubicBezTo>
                      <a:pt x="67133" y="22764"/>
                      <a:pt x="86975" y="10330"/>
                      <a:pt x="106222" y="2856"/>
                    </a:cubicBezTo>
                    <a:close/>
                  </a:path>
                </a:pathLst>
              </a:custGeom>
              <a:grpFill/>
              <a:ln w="661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F0661437-28F5-4E8D-8265-C1C31004D44D}"/>
                  </a:ext>
                </a:extLst>
              </p:cNvPr>
              <p:cNvSpPr/>
              <p:nvPr/>
            </p:nvSpPr>
            <p:spPr>
              <a:xfrm>
                <a:off x="8612591" y="912686"/>
                <a:ext cx="82863" cy="116275"/>
              </a:xfrm>
              <a:custGeom>
                <a:avLst/>
                <a:gdLst>
                  <a:gd name="connsiteX0" fmla="*/ 324 w 82863"/>
                  <a:gd name="connsiteY0" fmla="*/ 60717 h 116275"/>
                  <a:gd name="connsiteX1" fmla="*/ 324 w 82863"/>
                  <a:gd name="connsiteY1" fmla="*/ 61180 h 116275"/>
                  <a:gd name="connsiteX2" fmla="*/ 13023 w 82863"/>
                  <a:gd name="connsiteY2" fmla="*/ 98550 h 116275"/>
                  <a:gd name="connsiteX3" fmla="*/ 41464 w 82863"/>
                  <a:gd name="connsiteY3" fmla="*/ 116276 h 116275"/>
                  <a:gd name="connsiteX4" fmla="*/ 69905 w 82863"/>
                  <a:gd name="connsiteY4" fmla="*/ 98550 h 116275"/>
                  <a:gd name="connsiteX5" fmla="*/ 82670 w 82863"/>
                  <a:gd name="connsiteY5" fmla="*/ 61180 h 116275"/>
                  <a:gd name="connsiteX6" fmla="*/ 82670 w 82863"/>
                  <a:gd name="connsiteY6" fmla="*/ 60717 h 116275"/>
                  <a:gd name="connsiteX7" fmla="*/ 82670 w 82863"/>
                  <a:gd name="connsiteY7" fmla="*/ 58072 h 116275"/>
                  <a:gd name="connsiteX8" fmla="*/ 52774 w 82863"/>
                  <a:gd name="connsiteY8" fmla="*/ 992 h 116275"/>
                  <a:gd name="connsiteX9" fmla="*/ 41067 w 82863"/>
                  <a:gd name="connsiteY9" fmla="*/ 0 h 116275"/>
                  <a:gd name="connsiteX10" fmla="*/ 27971 w 82863"/>
                  <a:gd name="connsiteY10" fmla="*/ 1257 h 116275"/>
                  <a:gd name="connsiteX11" fmla="*/ 192 w 82863"/>
                  <a:gd name="connsiteY11" fmla="*/ 58072 h 116275"/>
                  <a:gd name="connsiteX12" fmla="*/ 192 w 82863"/>
                  <a:gd name="connsiteY12" fmla="*/ 60717 h 116275"/>
                  <a:gd name="connsiteX13" fmla="*/ 8460 w 82863"/>
                  <a:gd name="connsiteY13" fmla="*/ 51987 h 116275"/>
                  <a:gd name="connsiteX14" fmla="*/ 9386 w 82863"/>
                  <a:gd name="connsiteY14" fmla="*/ 42396 h 116275"/>
                  <a:gd name="connsiteX15" fmla="*/ 11701 w 82863"/>
                  <a:gd name="connsiteY15" fmla="*/ 31814 h 116275"/>
                  <a:gd name="connsiteX16" fmla="*/ 24929 w 82863"/>
                  <a:gd name="connsiteY16" fmla="*/ 28573 h 116275"/>
                  <a:gd name="connsiteX17" fmla="*/ 41464 w 82863"/>
                  <a:gd name="connsiteY17" fmla="*/ 36708 h 116275"/>
                  <a:gd name="connsiteX18" fmla="*/ 58396 w 82863"/>
                  <a:gd name="connsiteY18" fmla="*/ 28507 h 116275"/>
                  <a:gd name="connsiteX19" fmla="*/ 71227 w 82863"/>
                  <a:gd name="connsiteY19" fmla="*/ 31814 h 116275"/>
                  <a:gd name="connsiteX20" fmla="*/ 73542 w 82863"/>
                  <a:gd name="connsiteY20" fmla="*/ 42396 h 116275"/>
                  <a:gd name="connsiteX21" fmla="*/ 74535 w 82863"/>
                  <a:gd name="connsiteY21" fmla="*/ 51987 h 116275"/>
                  <a:gd name="connsiteX22" fmla="*/ 76849 w 82863"/>
                  <a:gd name="connsiteY22" fmla="*/ 61445 h 116275"/>
                  <a:gd name="connsiteX23" fmla="*/ 65209 w 82863"/>
                  <a:gd name="connsiteY23" fmla="*/ 95111 h 116275"/>
                  <a:gd name="connsiteX24" fmla="*/ 41398 w 82863"/>
                  <a:gd name="connsiteY24" fmla="*/ 110455 h 116275"/>
                  <a:gd name="connsiteX25" fmla="*/ 17587 w 82863"/>
                  <a:gd name="connsiteY25" fmla="*/ 95111 h 116275"/>
                  <a:gd name="connsiteX26" fmla="*/ 5946 w 82863"/>
                  <a:gd name="connsiteY26" fmla="*/ 61445 h 116275"/>
                  <a:gd name="connsiteX27" fmla="*/ 8327 w 82863"/>
                  <a:gd name="connsiteY27" fmla="*/ 51987 h 11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863" h="116275">
                    <a:moveTo>
                      <a:pt x="324" y="60717"/>
                    </a:moveTo>
                    <a:lnTo>
                      <a:pt x="324" y="61180"/>
                    </a:lnTo>
                    <a:cubicBezTo>
                      <a:pt x="324" y="74475"/>
                      <a:pt x="5417" y="88166"/>
                      <a:pt x="13023" y="98550"/>
                    </a:cubicBezTo>
                    <a:cubicBezTo>
                      <a:pt x="20762" y="109066"/>
                      <a:pt x="31146" y="116276"/>
                      <a:pt x="41464" y="116276"/>
                    </a:cubicBezTo>
                    <a:cubicBezTo>
                      <a:pt x="51782" y="116276"/>
                      <a:pt x="62232" y="109133"/>
                      <a:pt x="69905" y="98550"/>
                    </a:cubicBezTo>
                    <a:cubicBezTo>
                      <a:pt x="77511" y="88166"/>
                      <a:pt x="82670" y="74475"/>
                      <a:pt x="82670" y="61180"/>
                    </a:cubicBezTo>
                    <a:lnTo>
                      <a:pt x="82670" y="60717"/>
                    </a:lnTo>
                    <a:cubicBezTo>
                      <a:pt x="82670" y="59858"/>
                      <a:pt x="82670" y="58998"/>
                      <a:pt x="82670" y="58072"/>
                    </a:cubicBezTo>
                    <a:cubicBezTo>
                      <a:pt x="82670" y="29036"/>
                      <a:pt x="87167" y="5093"/>
                      <a:pt x="52774" y="992"/>
                    </a:cubicBezTo>
                    <a:cubicBezTo>
                      <a:pt x="49335" y="331"/>
                      <a:pt x="45433" y="0"/>
                      <a:pt x="41067" y="0"/>
                    </a:cubicBezTo>
                    <a:cubicBezTo>
                      <a:pt x="36107" y="0"/>
                      <a:pt x="31807" y="463"/>
                      <a:pt x="27971" y="1257"/>
                    </a:cubicBezTo>
                    <a:cubicBezTo>
                      <a:pt x="-4107" y="6085"/>
                      <a:pt x="192" y="29631"/>
                      <a:pt x="192" y="58072"/>
                    </a:cubicBezTo>
                    <a:cubicBezTo>
                      <a:pt x="192" y="58998"/>
                      <a:pt x="192" y="59858"/>
                      <a:pt x="192" y="60717"/>
                    </a:cubicBezTo>
                    <a:close/>
                    <a:moveTo>
                      <a:pt x="8460" y="51987"/>
                    </a:moveTo>
                    <a:cubicBezTo>
                      <a:pt x="9320" y="48547"/>
                      <a:pt x="9386" y="45439"/>
                      <a:pt x="9386" y="42396"/>
                    </a:cubicBezTo>
                    <a:cubicBezTo>
                      <a:pt x="9452" y="38428"/>
                      <a:pt x="9518" y="34790"/>
                      <a:pt x="11701" y="31814"/>
                    </a:cubicBezTo>
                    <a:cubicBezTo>
                      <a:pt x="12164" y="30293"/>
                      <a:pt x="17587" y="29234"/>
                      <a:pt x="24929" y="28573"/>
                    </a:cubicBezTo>
                    <a:lnTo>
                      <a:pt x="41464" y="36708"/>
                    </a:lnTo>
                    <a:lnTo>
                      <a:pt x="58396" y="28507"/>
                    </a:lnTo>
                    <a:cubicBezTo>
                      <a:pt x="65738" y="29102"/>
                      <a:pt x="71095" y="30226"/>
                      <a:pt x="71227" y="31814"/>
                    </a:cubicBezTo>
                    <a:cubicBezTo>
                      <a:pt x="73410" y="34790"/>
                      <a:pt x="73476" y="38428"/>
                      <a:pt x="73542" y="42396"/>
                    </a:cubicBezTo>
                    <a:cubicBezTo>
                      <a:pt x="73609" y="45373"/>
                      <a:pt x="73675" y="48547"/>
                      <a:pt x="74535" y="51987"/>
                    </a:cubicBezTo>
                    <a:lnTo>
                      <a:pt x="76849" y="61445"/>
                    </a:lnTo>
                    <a:cubicBezTo>
                      <a:pt x="76783" y="73416"/>
                      <a:pt x="72153" y="85719"/>
                      <a:pt x="65209" y="95111"/>
                    </a:cubicBezTo>
                    <a:cubicBezTo>
                      <a:pt x="58528" y="104238"/>
                      <a:pt x="49798" y="110455"/>
                      <a:pt x="41398" y="110455"/>
                    </a:cubicBezTo>
                    <a:cubicBezTo>
                      <a:pt x="32998" y="110455"/>
                      <a:pt x="24267" y="104238"/>
                      <a:pt x="17587" y="95111"/>
                    </a:cubicBezTo>
                    <a:cubicBezTo>
                      <a:pt x="10709" y="85719"/>
                      <a:pt x="6079" y="73416"/>
                      <a:pt x="5946" y="61445"/>
                    </a:cubicBezTo>
                    <a:lnTo>
                      <a:pt x="8327" y="51987"/>
                    </a:lnTo>
                    <a:close/>
                  </a:path>
                </a:pathLst>
              </a:custGeom>
              <a:grpFill/>
              <a:ln w="661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EA8C304-79BE-4289-A5A1-23720DB29141}"/>
                  </a:ext>
                </a:extLst>
              </p:cNvPr>
              <p:cNvSpPr/>
              <p:nvPr/>
            </p:nvSpPr>
            <p:spPr>
              <a:xfrm>
                <a:off x="8820003" y="912620"/>
                <a:ext cx="112439" cy="116342"/>
              </a:xfrm>
              <a:custGeom>
                <a:avLst/>
                <a:gdLst>
                  <a:gd name="connsiteX0" fmla="*/ 9260 w 112439"/>
                  <a:gd name="connsiteY0" fmla="*/ 85653 h 116342"/>
                  <a:gd name="connsiteX1" fmla="*/ 0 w 112439"/>
                  <a:gd name="connsiteY1" fmla="*/ 110522 h 116342"/>
                  <a:gd name="connsiteX2" fmla="*/ 40015 w 112439"/>
                  <a:gd name="connsiteY2" fmla="*/ 110522 h 116342"/>
                  <a:gd name="connsiteX3" fmla="*/ 56484 w 112439"/>
                  <a:gd name="connsiteY3" fmla="*/ 116342 h 116342"/>
                  <a:gd name="connsiteX4" fmla="*/ 72953 w 112439"/>
                  <a:gd name="connsiteY4" fmla="*/ 110522 h 116342"/>
                  <a:gd name="connsiteX5" fmla="*/ 112440 w 112439"/>
                  <a:gd name="connsiteY5" fmla="*/ 110522 h 116342"/>
                  <a:gd name="connsiteX6" fmla="*/ 103180 w 112439"/>
                  <a:gd name="connsiteY6" fmla="*/ 85653 h 116342"/>
                  <a:gd name="connsiteX7" fmla="*/ 97426 w 112439"/>
                  <a:gd name="connsiteY7" fmla="*/ 28705 h 116342"/>
                  <a:gd name="connsiteX8" fmla="*/ 68985 w 112439"/>
                  <a:gd name="connsiteY8" fmla="*/ 1124 h 116342"/>
                  <a:gd name="connsiteX9" fmla="*/ 56551 w 112439"/>
                  <a:gd name="connsiteY9" fmla="*/ 0 h 116342"/>
                  <a:gd name="connsiteX10" fmla="*/ 44248 w 112439"/>
                  <a:gd name="connsiteY10" fmla="*/ 1124 h 116342"/>
                  <a:gd name="connsiteX11" fmla="*/ 16866 w 112439"/>
                  <a:gd name="connsiteY11" fmla="*/ 22223 h 116342"/>
                  <a:gd name="connsiteX12" fmla="*/ 16866 w 112439"/>
                  <a:gd name="connsiteY12" fmla="*/ 22091 h 116342"/>
                  <a:gd name="connsiteX13" fmla="*/ 9392 w 112439"/>
                  <a:gd name="connsiteY13" fmla="*/ 85586 h 116342"/>
                  <a:gd name="connsiteX14" fmla="*/ 21893 w 112439"/>
                  <a:gd name="connsiteY14" fmla="*/ 58204 h 116342"/>
                  <a:gd name="connsiteX15" fmla="*/ 68985 w 112439"/>
                  <a:gd name="connsiteY15" fmla="*/ 28375 h 116342"/>
                  <a:gd name="connsiteX16" fmla="*/ 86248 w 112439"/>
                  <a:gd name="connsiteY16" fmla="*/ 31946 h 116342"/>
                  <a:gd name="connsiteX17" fmla="*/ 88563 w 112439"/>
                  <a:gd name="connsiteY17" fmla="*/ 42529 h 116342"/>
                  <a:gd name="connsiteX18" fmla="*/ 89555 w 112439"/>
                  <a:gd name="connsiteY18" fmla="*/ 52119 h 116342"/>
                  <a:gd name="connsiteX19" fmla="*/ 91870 w 112439"/>
                  <a:gd name="connsiteY19" fmla="*/ 61577 h 116342"/>
                  <a:gd name="connsiteX20" fmla="*/ 80229 w 112439"/>
                  <a:gd name="connsiteY20" fmla="*/ 95243 h 116342"/>
                  <a:gd name="connsiteX21" fmla="*/ 56418 w 112439"/>
                  <a:gd name="connsiteY21" fmla="*/ 110588 h 116342"/>
                  <a:gd name="connsiteX22" fmla="*/ 32607 w 112439"/>
                  <a:gd name="connsiteY22" fmla="*/ 95243 h 116342"/>
                  <a:gd name="connsiteX23" fmla="*/ 20967 w 112439"/>
                  <a:gd name="connsiteY23" fmla="*/ 61577 h 116342"/>
                  <a:gd name="connsiteX24" fmla="*/ 21827 w 112439"/>
                  <a:gd name="connsiteY24" fmla="*/ 58204 h 1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439" h="116342">
                    <a:moveTo>
                      <a:pt x="9260" y="85653"/>
                    </a:moveTo>
                    <a:cubicBezTo>
                      <a:pt x="13030" y="110059"/>
                      <a:pt x="0" y="110522"/>
                      <a:pt x="0" y="110522"/>
                    </a:cubicBezTo>
                    <a:lnTo>
                      <a:pt x="40015" y="110522"/>
                    </a:lnTo>
                    <a:cubicBezTo>
                      <a:pt x="45240" y="114159"/>
                      <a:pt x="50862" y="116342"/>
                      <a:pt x="56484" y="116342"/>
                    </a:cubicBezTo>
                    <a:cubicBezTo>
                      <a:pt x="62106" y="116342"/>
                      <a:pt x="67728" y="114159"/>
                      <a:pt x="72953" y="110522"/>
                    </a:cubicBezTo>
                    <a:lnTo>
                      <a:pt x="112440" y="110522"/>
                    </a:lnTo>
                    <a:cubicBezTo>
                      <a:pt x="112440" y="110522"/>
                      <a:pt x="99344" y="110059"/>
                      <a:pt x="103180" y="85653"/>
                    </a:cubicBezTo>
                    <a:cubicBezTo>
                      <a:pt x="106024" y="67398"/>
                      <a:pt x="100402" y="40941"/>
                      <a:pt x="97426" y="28705"/>
                    </a:cubicBezTo>
                    <a:cubicBezTo>
                      <a:pt x="95838" y="14286"/>
                      <a:pt x="89753" y="3968"/>
                      <a:pt x="68985" y="1124"/>
                    </a:cubicBezTo>
                    <a:cubicBezTo>
                      <a:pt x="65347" y="397"/>
                      <a:pt x="61180" y="0"/>
                      <a:pt x="56551" y="0"/>
                    </a:cubicBezTo>
                    <a:cubicBezTo>
                      <a:pt x="51921" y="0"/>
                      <a:pt x="47886" y="397"/>
                      <a:pt x="44248" y="1124"/>
                    </a:cubicBezTo>
                    <a:cubicBezTo>
                      <a:pt x="26655" y="3439"/>
                      <a:pt x="19578" y="11244"/>
                      <a:pt x="16866" y="22223"/>
                    </a:cubicBezTo>
                    <a:lnTo>
                      <a:pt x="16866" y="22091"/>
                    </a:lnTo>
                    <a:cubicBezTo>
                      <a:pt x="16866" y="22091"/>
                      <a:pt x="5556" y="61180"/>
                      <a:pt x="9392" y="85586"/>
                    </a:cubicBezTo>
                    <a:close/>
                    <a:moveTo>
                      <a:pt x="21893" y="58204"/>
                    </a:moveTo>
                    <a:cubicBezTo>
                      <a:pt x="66141" y="43455"/>
                      <a:pt x="68853" y="30425"/>
                      <a:pt x="68985" y="28375"/>
                    </a:cubicBezTo>
                    <a:cubicBezTo>
                      <a:pt x="78575" y="28904"/>
                      <a:pt x="86049" y="30094"/>
                      <a:pt x="86248" y="31946"/>
                    </a:cubicBezTo>
                    <a:cubicBezTo>
                      <a:pt x="88430" y="34922"/>
                      <a:pt x="88497" y="38560"/>
                      <a:pt x="88563" y="42529"/>
                    </a:cubicBezTo>
                    <a:cubicBezTo>
                      <a:pt x="88563" y="45505"/>
                      <a:pt x="88695" y="48680"/>
                      <a:pt x="89555" y="52119"/>
                    </a:cubicBezTo>
                    <a:lnTo>
                      <a:pt x="91870" y="61577"/>
                    </a:lnTo>
                    <a:cubicBezTo>
                      <a:pt x="91804" y="73549"/>
                      <a:pt x="87108" y="85851"/>
                      <a:pt x="80229" y="95243"/>
                    </a:cubicBezTo>
                    <a:cubicBezTo>
                      <a:pt x="73549" y="104370"/>
                      <a:pt x="64818" y="110588"/>
                      <a:pt x="56418" y="110588"/>
                    </a:cubicBezTo>
                    <a:cubicBezTo>
                      <a:pt x="48018" y="110588"/>
                      <a:pt x="39288" y="104370"/>
                      <a:pt x="32607" y="95243"/>
                    </a:cubicBezTo>
                    <a:cubicBezTo>
                      <a:pt x="25729" y="85851"/>
                      <a:pt x="21033" y="73549"/>
                      <a:pt x="20967" y="61577"/>
                    </a:cubicBezTo>
                    <a:lnTo>
                      <a:pt x="21827" y="58204"/>
                    </a:lnTo>
                    <a:close/>
                  </a:path>
                </a:pathLst>
              </a:custGeom>
              <a:grpFill/>
              <a:ln w="6610" cap="flat">
                <a:noFill/>
                <a:prstDash val="solid"/>
                <a:miter/>
              </a:ln>
            </p:spPr>
            <p:txBody>
              <a:bodyPr rtlCol="0" anchor="ctr"/>
              <a:lstStyle/>
              <a:p>
                <a:endParaRPr lang="en-US"/>
              </a:p>
            </p:txBody>
          </p:sp>
        </p:grpSp>
      </p:grpSp>
      <p:sp>
        <p:nvSpPr>
          <p:cNvPr id="4" name="Rectangle 3">
            <a:extLst>
              <a:ext uri="{FF2B5EF4-FFF2-40B4-BE49-F238E27FC236}">
                <a16:creationId xmlns:a16="http://schemas.microsoft.com/office/drawing/2014/main" id="{457D625E-6667-42D7-8A72-63040B430F12}"/>
              </a:ext>
            </a:extLst>
          </p:cNvPr>
          <p:cNvSpPr/>
          <p:nvPr/>
        </p:nvSpPr>
        <p:spPr>
          <a:xfrm>
            <a:off x="5726168" y="-16042"/>
            <a:ext cx="6473330" cy="6874042"/>
          </a:xfrm>
          <a:prstGeom prst="rect">
            <a:avLst/>
          </a:prstGeom>
          <a:solidFill>
            <a:schemeClr val="bg1">
              <a:lumMod val="85000"/>
            </a:schemeClr>
          </a:solidFill>
          <a:ln>
            <a:no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580EA4-A983-48A7-A5BC-5C5937E91B3E}"/>
              </a:ext>
            </a:extLst>
          </p:cNvPr>
          <p:cNvSpPr/>
          <p:nvPr/>
        </p:nvSpPr>
        <p:spPr>
          <a:xfrm>
            <a:off x="0" y="5216496"/>
            <a:ext cx="12199498" cy="1641503"/>
          </a:xfrm>
          <a:prstGeom prst="rect">
            <a:avLst/>
          </a:prstGeom>
          <a:solidFill>
            <a:srgbClr val="FC7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3B1FC05-74FD-4BD4-8A4C-28E9A34EE2EB}"/>
              </a:ext>
            </a:extLst>
          </p:cNvPr>
          <p:cNvSpPr txBox="1"/>
          <p:nvPr/>
        </p:nvSpPr>
        <p:spPr>
          <a:xfrm>
            <a:off x="1007115" y="2193384"/>
            <a:ext cx="3698235" cy="1323439"/>
          </a:xfrm>
          <a:prstGeom prst="rect">
            <a:avLst/>
          </a:prstGeom>
          <a:noFill/>
        </p:spPr>
        <p:txBody>
          <a:bodyPr wrap="square" anchor="ctr">
            <a:spAutoFit/>
          </a:bodyPr>
          <a:lstStyle/>
          <a:p>
            <a:r>
              <a:rPr kumimoji="0" lang="en-US" sz="4000" b="1" i="0" u="none" strike="noStrike" kern="1200" cap="none" spc="0" normalizeH="0" baseline="0" noProof="0">
                <a:ln>
                  <a:noFill/>
                </a:ln>
                <a:solidFill>
                  <a:srgbClr val="E3530F"/>
                </a:solidFill>
                <a:effectLst/>
                <a:uLnTx/>
                <a:uFillTx/>
                <a:latin typeface="Arial" panose="020B0604020202020204"/>
                <a:ea typeface="+mn-ea"/>
                <a:cs typeface="+mn-cs"/>
              </a:rPr>
              <a:t>Establish the partnership</a:t>
            </a:r>
          </a:p>
        </p:txBody>
      </p:sp>
      <p:pic>
        <p:nvPicPr>
          <p:cNvPr id="52" name="Graphic 51">
            <a:extLst>
              <a:ext uri="{FF2B5EF4-FFF2-40B4-BE49-F238E27FC236}">
                <a16:creationId xmlns:a16="http://schemas.microsoft.com/office/drawing/2014/main" id="{9A7A35D7-731B-40AF-BB02-04ECE2E0CF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08888" y="6313790"/>
            <a:ext cx="1143000" cy="409500"/>
          </a:xfrm>
          <a:prstGeom prst="rect">
            <a:avLst/>
          </a:prstGeom>
        </p:spPr>
      </p:pic>
      <p:sp>
        <p:nvSpPr>
          <p:cNvPr id="102" name="TextBox 101">
            <a:extLst>
              <a:ext uri="{FF2B5EF4-FFF2-40B4-BE49-F238E27FC236}">
                <a16:creationId xmlns:a16="http://schemas.microsoft.com/office/drawing/2014/main" id="{BB08A8EA-E25C-4196-88B4-AC75A24D4F4D}"/>
              </a:ext>
            </a:extLst>
          </p:cNvPr>
          <p:cNvSpPr txBox="1"/>
          <p:nvPr/>
        </p:nvSpPr>
        <p:spPr>
          <a:xfrm>
            <a:off x="1637967" y="5707832"/>
            <a:ext cx="10276316" cy="376065"/>
          </a:xfrm>
          <a:prstGeom prst="rect">
            <a:avLst/>
          </a:prstGeom>
          <a:noFill/>
        </p:spPr>
        <p:txBody>
          <a:bodyPr wrap="square">
            <a:spAutoFit/>
          </a:bodyPr>
          <a:lstStyle/>
          <a:p>
            <a:pPr marL="0" marR="0">
              <a:lnSpc>
                <a:spcPct val="107000"/>
              </a:lnSpc>
              <a:spcBef>
                <a:spcPts val="0"/>
              </a:spcBef>
              <a:spcAft>
                <a:spcPts val="800"/>
              </a:spcAft>
            </a:pPr>
            <a:r>
              <a:rPr lang="en-US" b="1" kern="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LOSS CONTROL - STAFFING - MAXIMIZING NET PROFITS -  STRATEGIES FOR SUCCESS</a:t>
            </a:r>
            <a:endParaRPr lang="en-US" kern="10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Freeform 201">
            <a:extLst>
              <a:ext uri="{FF2B5EF4-FFF2-40B4-BE49-F238E27FC236}">
                <a16:creationId xmlns:a16="http://schemas.microsoft.com/office/drawing/2014/main" id="{8F897071-EFE1-3202-B6A7-60E9DD54DE00}"/>
              </a:ext>
            </a:extLst>
          </p:cNvPr>
          <p:cNvSpPr>
            <a:spLocks noEditPoints="1"/>
          </p:cNvSpPr>
          <p:nvPr/>
        </p:nvSpPr>
        <p:spPr bwMode="auto">
          <a:xfrm>
            <a:off x="393474" y="5473463"/>
            <a:ext cx="876752" cy="970689"/>
          </a:xfrm>
          <a:custGeom>
            <a:avLst/>
            <a:gdLst>
              <a:gd name="T0" fmla="*/ 7 w 71"/>
              <a:gd name="T1" fmla="*/ 53 h 76"/>
              <a:gd name="T2" fmla="*/ 6 w 71"/>
              <a:gd name="T3" fmla="*/ 50 h 76"/>
              <a:gd name="T4" fmla="*/ 21 w 71"/>
              <a:gd name="T5" fmla="*/ 13 h 76"/>
              <a:gd name="T6" fmla="*/ 24 w 71"/>
              <a:gd name="T7" fmla="*/ 11 h 76"/>
              <a:gd name="T8" fmla="*/ 17 w 71"/>
              <a:gd name="T9" fmla="*/ 7 h 76"/>
              <a:gd name="T10" fmla="*/ 9 w 71"/>
              <a:gd name="T11" fmla="*/ 33 h 76"/>
              <a:gd name="T12" fmla="*/ 2 w 71"/>
              <a:gd name="T13" fmla="*/ 36 h 76"/>
              <a:gd name="T14" fmla="*/ 35 w 71"/>
              <a:gd name="T15" fmla="*/ 10 h 76"/>
              <a:gd name="T16" fmla="*/ 35 w 71"/>
              <a:gd name="T17" fmla="*/ 0 h 76"/>
              <a:gd name="T18" fmla="*/ 35 w 71"/>
              <a:gd name="T19" fmla="*/ 10 h 76"/>
              <a:gd name="T20" fmla="*/ 50 w 71"/>
              <a:gd name="T21" fmla="*/ 13 h 76"/>
              <a:gd name="T22" fmla="*/ 51 w 71"/>
              <a:gd name="T23" fmla="*/ 5 h 76"/>
              <a:gd name="T24" fmla="*/ 58 w 71"/>
              <a:gd name="T25" fmla="*/ 23 h 76"/>
              <a:gd name="T26" fmla="*/ 66 w 71"/>
              <a:gd name="T27" fmla="*/ 17 h 76"/>
              <a:gd name="T28" fmla="*/ 57 w 71"/>
              <a:gd name="T29" fmla="*/ 22 h 76"/>
              <a:gd name="T30" fmla="*/ 62 w 71"/>
              <a:gd name="T31" fmla="*/ 33 h 76"/>
              <a:gd name="T32" fmla="*/ 69 w 71"/>
              <a:gd name="T33" fmla="*/ 36 h 76"/>
              <a:gd name="T34" fmla="*/ 13 w 71"/>
              <a:gd name="T35" fmla="*/ 20 h 76"/>
              <a:gd name="T36" fmla="*/ 6 w 71"/>
              <a:gd name="T37" fmla="*/ 19 h 76"/>
              <a:gd name="T38" fmla="*/ 14 w 71"/>
              <a:gd name="T39" fmla="*/ 22 h 76"/>
              <a:gd name="T40" fmla="*/ 49 w 71"/>
              <a:gd name="T41" fmla="*/ 49 h 76"/>
              <a:gd name="T42" fmla="*/ 45 w 71"/>
              <a:gd name="T43" fmla="*/ 61 h 76"/>
              <a:gd name="T44" fmla="*/ 46 w 71"/>
              <a:gd name="T45" fmla="*/ 66 h 76"/>
              <a:gd name="T46" fmla="*/ 42 w 71"/>
              <a:gd name="T47" fmla="*/ 73 h 76"/>
              <a:gd name="T48" fmla="*/ 33 w 71"/>
              <a:gd name="T49" fmla="*/ 76 h 76"/>
              <a:gd name="T50" fmla="*/ 25 w 71"/>
              <a:gd name="T51" fmla="*/ 70 h 76"/>
              <a:gd name="T52" fmla="*/ 26 w 71"/>
              <a:gd name="T53" fmla="*/ 65 h 76"/>
              <a:gd name="T54" fmla="*/ 25 w 71"/>
              <a:gd name="T55" fmla="*/ 59 h 76"/>
              <a:gd name="T56" fmla="*/ 16 w 71"/>
              <a:gd name="T57" fmla="*/ 35 h 76"/>
              <a:gd name="T58" fmla="*/ 41 w 71"/>
              <a:gd name="T59" fmla="*/ 73 h 76"/>
              <a:gd name="T60" fmla="*/ 30 w 71"/>
              <a:gd name="T61" fmla="*/ 73 h 76"/>
              <a:gd name="T62" fmla="*/ 41 w 71"/>
              <a:gd name="T63" fmla="*/ 73 h 76"/>
              <a:gd name="T64" fmla="*/ 30 w 71"/>
              <a:gd name="T65" fmla="*/ 69 h 76"/>
              <a:gd name="T66" fmla="*/ 33 w 71"/>
              <a:gd name="T67" fmla="*/ 71 h 76"/>
              <a:gd name="T68" fmla="*/ 44 w 71"/>
              <a:gd name="T69" fmla="*/ 70 h 76"/>
              <a:gd name="T70" fmla="*/ 30 w 71"/>
              <a:gd name="T71" fmla="*/ 66 h 76"/>
              <a:gd name="T72" fmla="*/ 41 w 71"/>
              <a:gd name="T73" fmla="*/ 67 h 76"/>
              <a:gd name="T74" fmla="*/ 41 w 71"/>
              <a:gd name="T75" fmla="*/ 62 h 76"/>
              <a:gd name="T76" fmla="*/ 30 w 71"/>
              <a:gd name="T77" fmla="*/ 64 h 76"/>
              <a:gd name="T78" fmla="*/ 44 w 71"/>
              <a:gd name="T79" fmla="*/ 59 h 76"/>
              <a:gd name="T80" fmla="*/ 28 w 71"/>
              <a:gd name="T81" fmla="*/ 59 h 76"/>
              <a:gd name="T82" fmla="*/ 30 w 71"/>
              <a:gd name="T83" fmla="*/ 60 h 76"/>
              <a:gd name="T84" fmla="*/ 52 w 71"/>
              <a:gd name="T85" fmla="*/ 35 h 76"/>
              <a:gd name="T86" fmla="*/ 24 w 71"/>
              <a:gd name="T87" fmla="*/ 47 h 76"/>
              <a:gd name="T88" fmla="*/ 28 w 71"/>
              <a:gd name="T89" fmla="*/ 39 h 76"/>
              <a:gd name="T90" fmla="*/ 33 w 71"/>
              <a:gd name="T91" fmla="*/ 56 h 76"/>
              <a:gd name="T92" fmla="*/ 42 w 71"/>
              <a:gd name="T93" fmla="*/ 38 h 76"/>
              <a:gd name="T94" fmla="*/ 42 w 71"/>
              <a:gd name="T95" fmla="*/ 56 h 76"/>
              <a:gd name="T96" fmla="*/ 65 w 71"/>
              <a:gd name="T97" fmla="*/ 50 h 76"/>
              <a:gd name="T98" fmla="*/ 58 w 71"/>
              <a:gd name="T99" fmla="*/ 50 h 76"/>
              <a:gd name="T100" fmla="*/ 66 w 71"/>
              <a:gd name="T101" fmla="*/ 53 h 76"/>
              <a:gd name="T102" fmla="*/ 21 w 71"/>
              <a:gd name="T103" fmla="*/ 57 h 76"/>
              <a:gd name="T104" fmla="*/ 19 w 71"/>
              <a:gd name="T105" fmla="*/ 66 h 76"/>
              <a:gd name="T106" fmla="*/ 23 w 71"/>
              <a:gd name="T107" fmla="*/ 57 h 76"/>
              <a:gd name="T108" fmla="*/ 47 w 71"/>
              <a:gd name="T109" fmla="*/ 59 h 76"/>
              <a:gd name="T110" fmla="*/ 53 w 71"/>
              <a:gd name="T111" fmla="*/ 6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 h="76">
                <a:moveTo>
                  <a:pt x="14" y="47"/>
                </a:moveTo>
                <a:cubicBezTo>
                  <a:pt x="14" y="48"/>
                  <a:pt x="14" y="49"/>
                  <a:pt x="13" y="50"/>
                </a:cubicBezTo>
                <a:cubicBezTo>
                  <a:pt x="7" y="53"/>
                  <a:pt x="7" y="53"/>
                  <a:pt x="7" y="53"/>
                </a:cubicBezTo>
                <a:cubicBezTo>
                  <a:pt x="7" y="53"/>
                  <a:pt x="7" y="53"/>
                  <a:pt x="6" y="53"/>
                </a:cubicBezTo>
                <a:cubicBezTo>
                  <a:pt x="6" y="53"/>
                  <a:pt x="5" y="53"/>
                  <a:pt x="5" y="53"/>
                </a:cubicBezTo>
                <a:cubicBezTo>
                  <a:pt x="5" y="52"/>
                  <a:pt x="5" y="51"/>
                  <a:pt x="6" y="50"/>
                </a:cubicBezTo>
                <a:cubicBezTo>
                  <a:pt x="12" y="47"/>
                  <a:pt x="12" y="47"/>
                  <a:pt x="12" y="47"/>
                </a:cubicBezTo>
                <a:cubicBezTo>
                  <a:pt x="12" y="47"/>
                  <a:pt x="13" y="47"/>
                  <a:pt x="14" y="47"/>
                </a:cubicBezTo>
                <a:close/>
                <a:moveTo>
                  <a:pt x="21" y="13"/>
                </a:moveTo>
                <a:cubicBezTo>
                  <a:pt x="21" y="13"/>
                  <a:pt x="22" y="14"/>
                  <a:pt x="22" y="14"/>
                </a:cubicBezTo>
                <a:cubicBezTo>
                  <a:pt x="22" y="14"/>
                  <a:pt x="23" y="13"/>
                  <a:pt x="23" y="13"/>
                </a:cubicBezTo>
                <a:cubicBezTo>
                  <a:pt x="24" y="13"/>
                  <a:pt x="24" y="12"/>
                  <a:pt x="24" y="11"/>
                </a:cubicBezTo>
                <a:cubicBezTo>
                  <a:pt x="20" y="5"/>
                  <a:pt x="20" y="5"/>
                  <a:pt x="20" y="5"/>
                </a:cubicBezTo>
                <a:cubicBezTo>
                  <a:pt x="20" y="4"/>
                  <a:pt x="19" y="4"/>
                  <a:pt x="18" y="5"/>
                </a:cubicBezTo>
                <a:cubicBezTo>
                  <a:pt x="17" y="5"/>
                  <a:pt x="17" y="6"/>
                  <a:pt x="17" y="7"/>
                </a:cubicBezTo>
                <a:lnTo>
                  <a:pt x="21" y="13"/>
                </a:lnTo>
                <a:close/>
                <a:moveTo>
                  <a:pt x="10" y="35"/>
                </a:moveTo>
                <a:cubicBezTo>
                  <a:pt x="10" y="34"/>
                  <a:pt x="10" y="33"/>
                  <a:pt x="9" y="33"/>
                </a:cubicBezTo>
                <a:cubicBezTo>
                  <a:pt x="2" y="33"/>
                  <a:pt x="2" y="33"/>
                  <a:pt x="2" y="33"/>
                </a:cubicBezTo>
                <a:cubicBezTo>
                  <a:pt x="1" y="33"/>
                  <a:pt x="0" y="34"/>
                  <a:pt x="0" y="35"/>
                </a:cubicBezTo>
                <a:cubicBezTo>
                  <a:pt x="0" y="36"/>
                  <a:pt x="1" y="36"/>
                  <a:pt x="2" y="36"/>
                </a:cubicBezTo>
                <a:cubicBezTo>
                  <a:pt x="9" y="36"/>
                  <a:pt x="9" y="36"/>
                  <a:pt x="9" y="36"/>
                </a:cubicBezTo>
                <a:cubicBezTo>
                  <a:pt x="10" y="36"/>
                  <a:pt x="10" y="36"/>
                  <a:pt x="10" y="35"/>
                </a:cubicBezTo>
                <a:close/>
                <a:moveTo>
                  <a:pt x="35" y="10"/>
                </a:moveTo>
                <a:cubicBezTo>
                  <a:pt x="36" y="10"/>
                  <a:pt x="37" y="9"/>
                  <a:pt x="37" y="8"/>
                </a:cubicBezTo>
                <a:cubicBezTo>
                  <a:pt x="37" y="1"/>
                  <a:pt x="37" y="1"/>
                  <a:pt x="37" y="1"/>
                </a:cubicBezTo>
                <a:cubicBezTo>
                  <a:pt x="37" y="1"/>
                  <a:pt x="36" y="0"/>
                  <a:pt x="35" y="0"/>
                </a:cubicBezTo>
                <a:cubicBezTo>
                  <a:pt x="35" y="0"/>
                  <a:pt x="34" y="1"/>
                  <a:pt x="34" y="1"/>
                </a:cubicBezTo>
                <a:cubicBezTo>
                  <a:pt x="34" y="8"/>
                  <a:pt x="34" y="8"/>
                  <a:pt x="34" y="8"/>
                </a:cubicBezTo>
                <a:cubicBezTo>
                  <a:pt x="34" y="9"/>
                  <a:pt x="35" y="10"/>
                  <a:pt x="35" y="10"/>
                </a:cubicBezTo>
                <a:close/>
                <a:moveTo>
                  <a:pt x="48" y="13"/>
                </a:moveTo>
                <a:cubicBezTo>
                  <a:pt x="48" y="13"/>
                  <a:pt x="48" y="14"/>
                  <a:pt x="49" y="14"/>
                </a:cubicBezTo>
                <a:cubicBezTo>
                  <a:pt x="49" y="14"/>
                  <a:pt x="50" y="13"/>
                  <a:pt x="50" y="13"/>
                </a:cubicBezTo>
                <a:cubicBezTo>
                  <a:pt x="54" y="7"/>
                  <a:pt x="54" y="7"/>
                  <a:pt x="54" y="7"/>
                </a:cubicBezTo>
                <a:cubicBezTo>
                  <a:pt x="54" y="6"/>
                  <a:pt x="54" y="5"/>
                  <a:pt x="53" y="5"/>
                </a:cubicBezTo>
                <a:cubicBezTo>
                  <a:pt x="52" y="4"/>
                  <a:pt x="51" y="4"/>
                  <a:pt x="51" y="5"/>
                </a:cubicBezTo>
                <a:cubicBezTo>
                  <a:pt x="47" y="11"/>
                  <a:pt x="47" y="11"/>
                  <a:pt x="47" y="11"/>
                </a:cubicBezTo>
                <a:cubicBezTo>
                  <a:pt x="47" y="12"/>
                  <a:pt x="47" y="13"/>
                  <a:pt x="48" y="13"/>
                </a:cubicBezTo>
                <a:close/>
                <a:moveTo>
                  <a:pt x="58" y="23"/>
                </a:moveTo>
                <a:cubicBezTo>
                  <a:pt x="59" y="23"/>
                  <a:pt x="59" y="23"/>
                  <a:pt x="59" y="23"/>
                </a:cubicBezTo>
                <a:cubicBezTo>
                  <a:pt x="65" y="19"/>
                  <a:pt x="65" y="19"/>
                  <a:pt x="65" y="19"/>
                </a:cubicBezTo>
                <a:cubicBezTo>
                  <a:pt x="66" y="19"/>
                  <a:pt x="66" y="18"/>
                  <a:pt x="66" y="17"/>
                </a:cubicBezTo>
                <a:cubicBezTo>
                  <a:pt x="65" y="17"/>
                  <a:pt x="65" y="16"/>
                  <a:pt x="64" y="17"/>
                </a:cubicBezTo>
                <a:cubicBezTo>
                  <a:pt x="58" y="20"/>
                  <a:pt x="58" y="20"/>
                  <a:pt x="58" y="20"/>
                </a:cubicBezTo>
                <a:cubicBezTo>
                  <a:pt x="57" y="21"/>
                  <a:pt x="57" y="22"/>
                  <a:pt x="57" y="22"/>
                </a:cubicBezTo>
                <a:cubicBezTo>
                  <a:pt x="57" y="23"/>
                  <a:pt x="58" y="23"/>
                  <a:pt x="58" y="23"/>
                </a:cubicBezTo>
                <a:close/>
                <a:moveTo>
                  <a:pt x="69" y="33"/>
                </a:moveTo>
                <a:cubicBezTo>
                  <a:pt x="62" y="33"/>
                  <a:pt x="62" y="33"/>
                  <a:pt x="62" y="33"/>
                </a:cubicBezTo>
                <a:cubicBezTo>
                  <a:pt x="61" y="33"/>
                  <a:pt x="60" y="34"/>
                  <a:pt x="60" y="35"/>
                </a:cubicBezTo>
                <a:cubicBezTo>
                  <a:pt x="60" y="36"/>
                  <a:pt x="61" y="36"/>
                  <a:pt x="62" y="36"/>
                </a:cubicBezTo>
                <a:cubicBezTo>
                  <a:pt x="69" y="36"/>
                  <a:pt x="69" y="36"/>
                  <a:pt x="69" y="36"/>
                </a:cubicBezTo>
                <a:cubicBezTo>
                  <a:pt x="70" y="36"/>
                  <a:pt x="71" y="36"/>
                  <a:pt x="71" y="35"/>
                </a:cubicBezTo>
                <a:cubicBezTo>
                  <a:pt x="71" y="34"/>
                  <a:pt x="70" y="33"/>
                  <a:pt x="69" y="33"/>
                </a:cubicBezTo>
                <a:close/>
                <a:moveTo>
                  <a:pt x="13" y="20"/>
                </a:moveTo>
                <a:cubicBezTo>
                  <a:pt x="7" y="17"/>
                  <a:pt x="7" y="17"/>
                  <a:pt x="7" y="17"/>
                </a:cubicBezTo>
                <a:cubicBezTo>
                  <a:pt x="6" y="16"/>
                  <a:pt x="5" y="17"/>
                  <a:pt x="5" y="17"/>
                </a:cubicBezTo>
                <a:cubicBezTo>
                  <a:pt x="5" y="18"/>
                  <a:pt x="5" y="19"/>
                  <a:pt x="6" y="19"/>
                </a:cubicBezTo>
                <a:cubicBezTo>
                  <a:pt x="12" y="23"/>
                  <a:pt x="12" y="23"/>
                  <a:pt x="12" y="23"/>
                </a:cubicBezTo>
                <a:cubicBezTo>
                  <a:pt x="12" y="23"/>
                  <a:pt x="12" y="23"/>
                  <a:pt x="13" y="23"/>
                </a:cubicBezTo>
                <a:cubicBezTo>
                  <a:pt x="13" y="23"/>
                  <a:pt x="14" y="23"/>
                  <a:pt x="14" y="22"/>
                </a:cubicBezTo>
                <a:cubicBezTo>
                  <a:pt x="14" y="22"/>
                  <a:pt x="14" y="21"/>
                  <a:pt x="13" y="20"/>
                </a:cubicBezTo>
                <a:close/>
                <a:moveTo>
                  <a:pt x="55" y="35"/>
                </a:moveTo>
                <a:cubicBezTo>
                  <a:pt x="55" y="41"/>
                  <a:pt x="53" y="46"/>
                  <a:pt x="49" y="49"/>
                </a:cubicBezTo>
                <a:cubicBezTo>
                  <a:pt x="46" y="53"/>
                  <a:pt x="45" y="56"/>
                  <a:pt x="45" y="58"/>
                </a:cubicBezTo>
                <a:cubicBezTo>
                  <a:pt x="45" y="58"/>
                  <a:pt x="46" y="59"/>
                  <a:pt x="46" y="59"/>
                </a:cubicBezTo>
                <a:cubicBezTo>
                  <a:pt x="46" y="60"/>
                  <a:pt x="45" y="61"/>
                  <a:pt x="45" y="61"/>
                </a:cubicBezTo>
                <a:cubicBezTo>
                  <a:pt x="45" y="62"/>
                  <a:pt x="46" y="62"/>
                  <a:pt x="46" y="63"/>
                </a:cubicBezTo>
                <a:cubicBezTo>
                  <a:pt x="46" y="64"/>
                  <a:pt x="45" y="64"/>
                  <a:pt x="45" y="65"/>
                </a:cubicBezTo>
                <a:cubicBezTo>
                  <a:pt x="45" y="65"/>
                  <a:pt x="46" y="66"/>
                  <a:pt x="46" y="66"/>
                </a:cubicBezTo>
                <a:cubicBezTo>
                  <a:pt x="46" y="67"/>
                  <a:pt x="45" y="68"/>
                  <a:pt x="45" y="68"/>
                </a:cubicBezTo>
                <a:cubicBezTo>
                  <a:pt x="45" y="69"/>
                  <a:pt x="46" y="69"/>
                  <a:pt x="46" y="70"/>
                </a:cubicBezTo>
                <a:cubicBezTo>
                  <a:pt x="46" y="71"/>
                  <a:pt x="44" y="72"/>
                  <a:pt x="42" y="73"/>
                </a:cubicBezTo>
                <a:cubicBezTo>
                  <a:pt x="42" y="73"/>
                  <a:pt x="43" y="73"/>
                  <a:pt x="43" y="73"/>
                </a:cubicBezTo>
                <a:cubicBezTo>
                  <a:pt x="43" y="75"/>
                  <a:pt x="41" y="76"/>
                  <a:pt x="38" y="76"/>
                </a:cubicBezTo>
                <a:cubicBezTo>
                  <a:pt x="33" y="76"/>
                  <a:pt x="33" y="76"/>
                  <a:pt x="33" y="76"/>
                </a:cubicBezTo>
                <a:cubicBezTo>
                  <a:pt x="30" y="76"/>
                  <a:pt x="28" y="75"/>
                  <a:pt x="28" y="73"/>
                </a:cubicBezTo>
                <a:cubicBezTo>
                  <a:pt x="28" y="73"/>
                  <a:pt x="29" y="73"/>
                  <a:pt x="29" y="73"/>
                </a:cubicBezTo>
                <a:cubicBezTo>
                  <a:pt x="27" y="72"/>
                  <a:pt x="25" y="71"/>
                  <a:pt x="25" y="70"/>
                </a:cubicBezTo>
                <a:cubicBezTo>
                  <a:pt x="25" y="69"/>
                  <a:pt x="26" y="69"/>
                  <a:pt x="26" y="68"/>
                </a:cubicBezTo>
                <a:cubicBezTo>
                  <a:pt x="26" y="68"/>
                  <a:pt x="25" y="67"/>
                  <a:pt x="25" y="66"/>
                </a:cubicBezTo>
                <a:cubicBezTo>
                  <a:pt x="25" y="66"/>
                  <a:pt x="26" y="65"/>
                  <a:pt x="26" y="65"/>
                </a:cubicBezTo>
                <a:cubicBezTo>
                  <a:pt x="26" y="64"/>
                  <a:pt x="25" y="64"/>
                  <a:pt x="25" y="63"/>
                </a:cubicBezTo>
                <a:cubicBezTo>
                  <a:pt x="25" y="62"/>
                  <a:pt x="26" y="62"/>
                  <a:pt x="26" y="61"/>
                </a:cubicBezTo>
                <a:cubicBezTo>
                  <a:pt x="26" y="61"/>
                  <a:pt x="25" y="60"/>
                  <a:pt x="25" y="59"/>
                </a:cubicBezTo>
                <a:cubicBezTo>
                  <a:pt x="25" y="59"/>
                  <a:pt x="26" y="58"/>
                  <a:pt x="26" y="58"/>
                </a:cubicBezTo>
                <a:cubicBezTo>
                  <a:pt x="26" y="56"/>
                  <a:pt x="25" y="53"/>
                  <a:pt x="22" y="49"/>
                </a:cubicBezTo>
                <a:cubicBezTo>
                  <a:pt x="18" y="46"/>
                  <a:pt x="16" y="41"/>
                  <a:pt x="16" y="35"/>
                </a:cubicBezTo>
                <a:cubicBezTo>
                  <a:pt x="16" y="24"/>
                  <a:pt x="25" y="16"/>
                  <a:pt x="35" y="16"/>
                </a:cubicBezTo>
                <a:cubicBezTo>
                  <a:pt x="46" y="16"/>
                  <a:pt x="55" y="24"/>
                  <a:pt x="55" y="35"/>
                </a:cubicBezTo>
                <a:close/>
                <a:moveTo>
                  <a:pt x="41" y="73"/>
                </a:moveTo>
                <a:cubicBezTo>
                  <a:pt x="40" y="73"/>
                  <a:pt x="40" y="73"/>
                  <a:pt x="38" y="73"/>
                </a:cubicBezTo>
                <a:cubicBezTo>
                  <a:pt x="33" y="73"/>
                  <a:pt x="33" y="73"/>
                  <a:pt x="33" y="73"/>
                </a:cubicBezTo>
                <a:cubicBezTo>
                  <a:pt x="31" y="73"/>
                  <a:pt x="30" y="73"/>
                  <a:pt x="30" y="73"/>
                </a:cubicBezTo>
                <a:cubicBezTo>
                  <a:pt x="30" y="74"/>
                  <a:pt x="31" y="74"/>
                  <a:pt x="33" y="74"/>
                </a:cubicBezTo>
                <a:cubicBezTo>
                  <a:pt x="38" y="74"/>
                  <a:pt x="38" y="74"/>
                  <a:pt x="38" y="74"/>
                </a:cubicBezTo>
                <a:cubicBezTo>
                  <a:pt x="40" y="74"/>
                  <a:pt x="40" y="74"/>
                  <a:pt x="41" y="73"/>
                </a:cubicBezTo>
                <a:close/>
                <a:moveTo>
                  <a:pt x="44" y="70"/>
                </a:moveTo>
                <a:cubicBezTo>
                  <a:pt x="44" y="70"/>
                  <a:pt x="43" y="69"/>
                  <a:pt x="41" y="69"/>
                </a:cubicBezTo>
                <a:cubicBezTo>
                  <a:pt x="30" y="69"/>
                  <a:pt x="30" y="69"/>
                  <a:pt x="30" y="69"/>
                </a:cubicBezTo>
                <a:cubicBezTo>
                  <a:pt x="28" y="69"/>
                  <a:pt x="27" y="70"/>
                  <a:pt x="27" y="70"/>
                </a:cubicBezTo>
                <a:cubicBezTo>
                  <a:pt x="27" y="70"/>
                  <a:pt x="28" y="71"/>
                  <a:pt x="30" y="71"/>
                </a:cubicBezTo>
                <a:cubicBezTo>
                  <a:pt x="33" y="71"/>
                  <a:pt x="33" y="71"/>
                  <a:pt x="33" y="71"/>
                </a:cubicBezTo>
                <a:cubicBezTo>
                  <a:pt x="38" y="71"/>
                  <a:pt x="38" y="71"/>
                  <a:pt x="38" y="71"/>
                </a:cubicBezTo>
                <a:cubicBezTo>
                  <a:pt x="41" y="71"/>
                  <a:pt x="41" y="71"/>
                  <a:pt x="41" y="71"/>
                </a:cubicBezTo>
                <a:cubicBezTo>
                  <a:pt x="43" y="71"/>
                  <a:pt x="44" y="70"/>
                  <a:pt x="44" y="70"/>
                </a:cubicBezTo>
                <a:close/>
                <a:moveTo>
                  <a:pt x="44" y="66"/>
                </a:moveTo>
                <a:cubicBezTo>
                  <a:pt x="44" y="66"/>
                  <a:pt x="43" y="66"/>
                  <a:pt x="41" y="66"/>
                </a:cubicBezTo>
                <a:cubicBezTo>
                  <a:pt x="30" y="66"/>
                  <a:pt x="30" y="66"/>
                  <a:pt x="30" y="66"/>
                </a:cubicBezTo>
                <a:cubicBezTo>
                  <a:pt x="28" y="66"/>
                  <a:pt x="27" y="66"/>
                  <a:pt x="27" y="66"/>
                </a:cubicBezTo>
                <a:cubicBezTo>
                  <a:pt x="27" y="67"/>
                  <a:pt x="28" y="67"/>
                  <a:pt x="30" y="67"/>
                </a:cubicBezTo>
                <a:cubicBezTo>
                  <a:pt x="41" y="67"/>
                  <a:pt x="41" y="67"/>
                  <a:pt x="41" y="67"/>
                </a:cubicBezTo>
                <a:cubicBezTo>
                  <a:pt x="43" y="67"/>
                  <a:pt x="44" y="67"/>
                  <a:pt x="44" y="66"/>
                </a:cubicBezTo>
                <a:close/>
                <a:moveTo>
                  <a:pt x="44" y="63"/>
                </a:moveTo>
                <a:cubicBezTo>
                  <a:pt x="44" y="63"/>
                  <a:pt x="43" y="62"/>
                  <a:pt x="41" y="62"/>
                </a:cubicBezTo>
                <a:cubicBezTo>
                  <a:pt x="30" y="62"/>
                  <a:pt x="30" y="62"/>
                  <a:pt x="30" y="62"/>
                </a:cubicBezTo>
                <a:cubicBezTo>
                  <a:pt x="28" y="62"/>
                  <a:pt x="27" y="63"/>
                  <a:pt x="27" y="63"/>
                </a:cubicBezTo>
                <a:cubicBezTo>
                  <a:pt x="27" y="63"/>
                  <a:pt x="28" y="64"/>
                  <a:pt x="30" y="64"/>
                </a:cubicBezTo>
                <a:cubicBezTo>
                  <a:pt x="41" y="64"/>
                  <a:pt x="41" y="64"/>
                  <a:pt x="41" y="64"/>
                </a:cubicBezTo>
                <a:cubicBezTo>
                  <a:pt x="43" y="64"/>
                  <a:pt x="44" y="63"/>
                  <a:pt x="44" y="63"/>
                </a:cubicBezTo>
                <a:close/>
                <a:moveTo>
                  <a:pt x="44" y="59"/>
                </a:moveTo>
                <a:cubicBezTo>
                  <a:pt x="44" y="59"/>
                  <a:pt x="43" y="59"/>
                  <a:pt x="43" y="59"/>
                </a:cubicBezTo>
                <a:cubicBezTo>
                  <a:pt x="43" y="59"/>
                  <a:pt x="43" y="59"/>
                  <a:pt x="43" y="59"/>
                </a:cubicBezTo>
                <a:cubicBezTo>
                  <a:pt x="28" y="59"/>
                  <a:pt x="28" y="59"/>
                  <a:pt x="28" y="59"/>
                </a:cubicBezTo>
                <a:cubicBezTo>
                  <a:pt x="28" y="59"/>
                  <a:pt x="28" y="59"/>
                  <a:pt x="28" y="59"/>
                </a:cubicBezTo>
                <a:cubicBezTo>
                  <a:pt x="27" y="59"/>
                  <a:pt x="27" y="59"/>
                  <a:pt x="27" y="59"/>
                </a:cubicBezTo>
                <a:cubicBezTo>
                  <a:pt x="27" y="60"/>
                  <a:pt x="28" y="60"/>
                  <a:pt x="30" y="60"/>
                </a:cubicBezTo>
                <a:cubicBezTo>
                  <a:pt x="41" y="60"/>
                  <a:pt x="41" y="60"/>
                  <a:pt x="41" y="60"/>
                </a:cubicBezTo>
                <a:cubicBezTo>
                  <a:pt x="43" y="60"/>
                  <a:pt x="44" y="60"/>
                  <a:pt x="44" y="59"/>
                </a:cubicBezTo>
                <a:close/>
                <a:moveTo>
                  <a:pt x="52" y="35"/>
                </a:moveTo>
                <a:cubicBezTo>
                  <a:pt x="52" y="26"/>
                  <a:pt x="45" y="19"/>
                  <a:pt x="35" y="19"/>
                </a:cubicBezTo>
                <a:cubicBezTo>
                  <a:pt x="26" y="19"/>
                  <a:pt x="19" y="26"/>
                  <a:pt x="19" y="35"/>
                </a:cubicBezTo>
                <a:cubicBezTo>
                  <a:pt x="19" y="40"/>
                  <a:pt x="21" y="44"/>
                  <a:pt x="24" y="47"/>
                </a:cubicBezTo>
                <a:cubicBezTo>
                  <a:pt x="27" y="50"/>
                  <a:pt x="28" y="53"/>
                  <a:pt x="29" y="56"/>
                </a:cubicBezTo>
                <a:cubicBezTo>
                  <a:pt x="31" y="56"/>
                  <a:pt x="31" y="56"/>
                  <a:pt x="31" y="56"/>
                </a:cubicBezTo>
                <a:cubicBezTo>
                  <a:pt x="28" y="39"/>
                  <a:pt x="28" y="39"/>
                  <a:pt x="28" y="39"/>
                </a:cubicBezTo>
                <a:cubicBezTo>
                  <a:pt x="28" y="38"/>
                  <a:pt x="29" y="38"/>
                  <a:pt x="29" y="38"/>
                </a:cubicBezTo>
                <a:cubicBezTo>
                  <a:pt x="30" y="38"/>
                  <a:pt x="30" y="38"/>
                  <a:pt x="30" y="39"/>
                </a:cubicBezTo>
                <a:cubicBezTo>
                  <a:pt x="33" y="56"/>
                  <a:pt x="33" y="56"/>
                  <a:pt x="33" y="56"/>
                </a:cubicBezTo>
                <a:cubicBezTo>
                  <a:pt x="38" y="56"/>
                  <a:pt x="38" y="56"/>
                  <a:pt x="38" y="56"/>
                </a:cubicBezTo>
                <a:cubicBezTo>
                  <a:pt x="41" y="39"/>
                  <a:pt x="41" y="39"/>
                  <a:pt x="41" y="39"/>
                </a:cubicBezTo>
                <a:cubicBezTo>
                  <a:pt x="41" y="38"/>
                  <a:pt x="41" y="38"/>
                  <a:pt x="42" y="38"/>
                </a:cubicBezTo>
                <a:cubicBezTo>
                  <a:pt x="42" y="38"/>
                  <a:pt x="43" y="38"/>
                  <a:pt x="43" y="39"/>
                </a:cubicBezTo>
                <a:cubicBezTo>
                  <a:pt x="40" y="56"/>
                  <a:pt x="40" y="56"/>
                  <a:pt x="40" y="56"/>
                </a:cubicBezTo>
                <a:cubicBezTo>
                  <a:pt x="42" y="56"/>
                  <a:pt x="42" y="56"/>
                  <a:pt x="42" y="56"/>
                </a:cubicBezTo>
                <a:cubicBezTo>
                  <a:pt x="43" y="53"/>
                  <a:pt x="44" y="50"/>
                  <a:pt x="47" y="47"/>
                </a:cubicBezTo>
                <a:cubicBezTo>
                  <a:pt x="50" y="44"/>
                  <a:pt x="52" y="40"/>
                  <a:pt x="52" y="35"/>
                </a:cubicBezTo>
                <a:close/>
                <a:moveTo>
                  <a:pt x="65" y="50"/>
                </a:moveTo>
                <a:cubicBezTo>
                  <a:pt x="59" y="47"/>
                  <a:pt x="59" y="47"/>
                  <a:pt x="59" y="47"/>
                </a:cubicBezTo>
                <a:cubicBezTo>
                  <a:pt x="58" y="47"/>
                  <a:pt x="58" y="47"/>
                  <a:pt x="57" y="47"/>
                </a:cubicBezTo>
                <a:cubicBezTo>
                  <a:pt x="57" y="48"/>
                  <a:pt x="57" y="49"/>
                  <a:pt x="58" y="50"/>
                </a:cubicBezTo>
                <a:cubicBezTo>
                  <a:pt x="64" y="53"/>
                  <a:pt x="64" y="53"/>
                  <a:pt x="64" y="53"/>
                </a:cubicBezTo>
                <a:cubicBezTo>
                  <a:pt x="64" y="53"/>
                  <a:pt x="64" y="53"/>
                  <a:pt x="65" y="53"/>
                </a:cubicBezTo>
                <a:cubicBezTo>
                  <a:pt x="65" y="53"/>
                  <a:pt x="66" y="53"/>
                  <a:pt x="66" y="53"/>
                </a:cubicBezTo>
                <a:cubicBezTo>
                  <a:pt x="66" y="52"/>
                  <a:pt x="66" y="51"/>
                  <a:pt x="65" y="50"/>
                </a:cubicBezTo>
                <a:close/>
                <a:moveTo>
                  <a:pt x="23" y="57"/>
                </a:moveTo>
                <a:cubicBezTo>
                  <a:pt x="22" y="56"/>
                  <a:pt x="21" y="56"/>
                  <a:pt x="21" y="57"/>
                </a:cubicBezTo>
                <a:cubicBezTo>
                  <a:pt x="17" y="63"/>
                  <a:pt x="17" y="63"/>
                  <a:pt x="17" y="63"/>
                </a:cubicBezTo>
                <a:cubicBezTo>
                  <a:pt x="17" y="64"/>
                  <a:pt x="17" y="65"/>
                  <a:pt x="18" y="65"/>
                </a:cubicBezTo>
                <a:cubicBezTo>
                  <a:pt x="18" y="66"/>
                  <a:pt x="18" y="66"/>
                  <a:pt x="19" y="66"/>
                </a:cubicBezTo>
                <a:cubicBezTo>
                  <a:pt x="19" y="66"/>
                  <a:pt x="20" y="65"/>
                  <a:pt x="20" y="65"/>
                </a:cubicBezTo>
                <a:cubicBezTo>
                  <a:pt x="24" y="59"/>
                  <a:pt x="24" y="59"/>
                  <a:pt x="24" y="59"/>
                </a:cubicBezTo>
                <a:cubicBezTo>
                  <a:pt x="24" y="58"/>
                  <a:pt x="24" y="57"/>
                  <a:pt x="23" y="57"/>
                </a:cubicBezTo>
                <a:close/>
                <a:moveTo>
                  <a:pt x="50" y="57"/>
                </a:moveTo>
                <a:cubicBezTo>
                  <a:pt x="50" y="56"/>
                  <a:pt x="49" y="56"/>
                  <a:pt x="48" y="57"/>
                </a:cubicBezTo>
                <a:cubicBezTo>
                  <a:pt x="47" y="57"/>
                  <a:pt x="47" y="58"/>
                  <a:pt x="47" y="59"/>
                </a:cubicBezTo>
                <a:cubicBezTo>
                  <a:pt x="51" y="65"/>
                  <a:pt x="51" y="65"/>
                  <a:pt x="51" y="65"/>
                </a:cubicBezTo>
                <a:cubicBezTo>
                  <a:pt x="51" y="65"/>
                  <a:pt x="52" y="66"/>
                  <a:pt x="52" y="66"/>
                </a:cubicBezTo>
                <a:cubicBezTo>
                  <a:pt x="53" y="66"/>
                  <a:pt x="53" y="66"/>
                  <a:pt x="53" y="65"/>
                </a:cubicBezTo>
                <a:cubicBezTo>
                  <a:pt x="54" y="65"/>
                  <a:pt x="54" y="64"/>
                  <a:pt x="54" y="63"/>
                </a:cubicBezTo>
                <a:lnTo>
                  <a:pt x="50" y="57"/>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8" name="TextBox 7">
            <a:extLst>
              <a:ext uri="{FF2B5EF4-FFF2-40B4-BE49-F238E27FC236}">
                <a16:creationId xmlns:a16="http://schemas.microsoft.com/office/drawing/2014/main" id="{B314A264-7CFF-0274-274B-0373063C04E3}"/>
              </a:ext>
            </a:extLst>
          </p:cNvPr>
          <p:cNvSpPr txBox="1"/>
          <p:nvPr/>
        </p:nvSpPr>
        <p:spPr>
          <a:xfrm>
            <a:off x="5979330" y="72595"/>
            <a:ext cx="6072558" cy="4980851"/>
          </a:xfrm>
          <a:prstGeom prst="rect">
            <a:avLst/>
          </a:prstGeom>
          <a:noFill/>
        </p:spPr>
        <p:txBody>
          <a:bodyPr wrap="square" lIns="45720" tIns="22860" rIns="45720" bIns="22860" rtlCol="0">
            <a:spAutoFit/>
          </a:bodyPr>
          <a:lstStyle/>
          <a:p>
            <a:pPr marL="285750" indent="-285750">
              <a:lnSpc>
                <a:spcPct val="150000"/>
              </a:lnSpc>
              <a:buClr>
                <a:srgbClr val="E05106"/>
              </a:buClr>
              <a:buSzPct val="150000"/>
              <a:buFont typeface="Arial" panose="020B0604020202020204" pitchFamily="34" charset="0"/>
              <a:buChar char="•"/>
            </a:pPr>
            <a:r>
              <a:rPr lang="en-US"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Essential steps for temporary workers program:</a:t>
            </a:r>
          </a:p>
          <a:p>
            <a:pPr marL="285750" indent="-285750">
              <a:lnSpc>
                <a:spcPct val="150000"/>
              </a:lnSpc>
              <a:buClr>
                <a:srgbClr val="E05106"/>
              </a:buClr>
              <a:buSzPct val="150000"/>
              <a:buFont typeface="Arial" panose="020B0604020202020204" pitchFamily="34" charset="0"/>
              <a:buChar char="•"/>
            </a:pPr>
            <a:r>
              <a:rPr lang="en-US"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Establish written guidelines and protocols.</a:t>
            </a:r>
          </a:p>
          <a:p>
            <a:pPr marL="285750" indent="-285750">
              <a:lnSpc>
                <a:spcPct val="150000"/>
              </a:lnSpc>
              <a:buClr>
                <a:srgbClr val="E05106"/>
              </a:buClr>
              <a:buSzPct val="150000"/>
              <a:buFont typeface="Arial" panose="020B0604020202020204" pitchFamily="34" charset="0"/>
              <a:buChar char="•"/>
            </a:pPr>
            <a:r>
              <a:rPr lang="en-US"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Develop a program for preventing injuries and illnesses.</a:t>
            </a:r>
          </a:p>
          <a:p>
            <a:pPr marL="285750" indent="-285750">
              <a:lnSpc>
                <a:spcPct val="150000"/>
              </a:lnSpc>
              <a:buClr>
                <a:srgbClr val="E05106"/>
              </a:buClr>
              <a:buSzPct val="150000"/>
              <a:buFont typeface="Arial" panose="020B0604020202020204" pitchFamily="34" charset="0"/>
              <a:buChar char="•"/>
            </a:pPr>
            <a:r>
              <a:rPr lang="en-US"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Conduct hazard assessments at job sites.</a:t>
            </a:r>
          </a:p>
          <a:p>
            <a:pPr marL="285750" indent="-285750">
              <a:lnSpc>
                <a:spcPct val="150000"/>
              </a:lnSpc>
              <a:buClr>
                <a:srgbClr val="E05106"/>
              </a:buClr>
              <a:buSzPct val="150000"/>
              <a:buFont typeface="Arial" panose="020B0604020202020204" pitchFamily="34" charset="0"/>
              <a:buChar char="•"/>
            </a:pPr>
            <a:r>
              <a:rPr lang="en-US"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Utilize a checklist for onboarding new hires and conducting onsite evaluations.</a:t>
            </a:r>
          </a:p>
          <a:p>
            <a:pPr marL="285750" indent="-285750">
              <a:lnSpc>
                <a:spcPct val="150000"/>
              </a:lnSpc>
              <a:buClr>
                <a:srgbClr val="E05106"/>
              </a:buClr>
              <a:buSzPct val="150000"/>
              <a:buFont typeface="Arial" panose="020B0604020202020204" pitchFamily="34" charset="0"/>
              <a:buChar char="•"/>
            </a:pPr>
            <a:r>
              <a:rPr lang="en-US"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Provide documented training for temporary staff at the worksite.</a:t>
            </a:r>
          </a:p>
          <a:p>
            <a:pPr marL="285750" indent="-285750">
              <a:lnSpc>
                <a:spcPct val="150000"/>
              </a:lnSpc>
              <a:buClr>
                <a:srgbClr val="E05106"/>
              </a:buClr>
              <a:buSzPct val="150000"/>
              <a:buFont typeface="Arial" panose="020B0604020202020204" pitchFamily="34" charset="0"/>
              <a:buChar char="•"/>
            </a:pPr>
            <a:r>
              <a:rPr lang="en-US"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Ensure reporting, investigation, and recordkeeping of injuries and illnesses.</a:t>
            </a:r>
          </a:p>
          <a:p>
            <a:pPr marL="285750" indent="-285750">
              <a:lnSpc>
                <a:spcPct val="150000"/>
              </a:lnSpc>
              <a:buClr>
                <a:srgbClr val="E05106"/>
              </a:buClr>
              <a:buSzPct val="150000"/>
              <a:buFont typeface="Arial" panose="020B0604020202020204" pitchFamily="34" charset="0"/>
              <a:buChar char="•"/>
            </a:pPr>
            <a:r>
              <a:rPr lang="en-US" kern="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Conduct regular reviews of claims with the host and workers' compensation provider.</a:t>
            </a:r>
          </a:p>
        </p:txBody>
      </p:sp>
    </p:spTree>
    <p:extLst>
      <p:ext uri="{BB962C8B-B14F-4D97-AF65-F5344CB8AC3E}">
        <p14:creationId xmlns:p14="http://schemas.microsoft.com/office/powerpoint/2010/main" val="2735209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VES PowerPoint Theme">
  <a:themeElements>
    <a:clrScheme name="Custom 2">
      <a:dk1>
        <a:srgbClr val="000000"/>
      </a:dk1>
      <a:lt1>
        <a:srgbClr val="FFFFFF"/>
      </a:lt1>
      <a:dk2>
        <a:srgbClr val="6C6E70"/>
      </a:dk2>
      <a:lt2>
        <a:srgbClr val="F1F1F2"/>
      </a:lt2>
      <a:accent1>
        <a:srgbClr val="E05106"/>
      </a:accent1>
      <a:accent2>
        <a:srgbClr val="FF6D22"/>
      </a:accent2>
      <a:accent3>
        <a:srgbClr val="00A5B5"/>
      </a:accent3>
      <a:accent4>
        <a:srgbClr val="69BE28"/>
      </a:accent4>
      <a:accent5>
        <a:srgbClr val="3B0083"/>
      </a:accent5>
      <a:accent6>
        <a:srgbClr val="EA5083"/>
      </a:accent6>
      <a:hlink>
        <a:srgbClr val="00A5B5"/>
      </a:hlink>
      <a:folHlink>
        <a:srgbClr val="6C6E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e8802e0-0b68-49d0-857f-46e74756f974}" enabled="0" method="" siteId="{2e8802e0-0b68-49d0-857f-46e74756f974}" removed="1"/>
</clbl:labelList>
</file>

<file path=docProps/app.xml><?xml version="1.0" encoding="utf-8"?>
<Properties xmlns="http://schemas.openxmlformats.org/officeDocument/2006/extended-properties" xmlns:vt="http://schemas.openxmlformats.org/officeDocument/2006/docPropsVTypes">
  <TotalTime>0</TotalTime>
  <Words>1576</Words>
  <Application>Microsoft Office PowerPoint</Application>
  <PresentationFormat>Widescreen</PresentationFormat>
  <Paragraphs>124</Paragraphs>
  <Slides>15</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Aptos</vt:lpstr>
      <vt:lpstr>Aptos Display</vt:lpstr>
      <vt:lpstr>Arial</vt:lpstr>
      <vt:lpstr>Avenir LT Std 45 Book</vt:lpstr>
      <vt:lpstr>Calibri</vt:lpstr>
      <vt:lpstr>Calibri Light</vt:lpstr>
      <vt:lpstr>Merriweather Regular</vt:lpstr>
      <vt:lpstr>Segoe UI</vt:lpstr>
      <vt:lpstr>Wingdings</vt:lpstr>
      <vt:lpstr>1_VES PowerPoint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Urso</dc:creator>
  <cp:lastModifiedBy>Mauriah Lamia</cp:lastModifiedBy>
  <cp:revision>2</cp:revision>
  <dcterms:created xsi:type="dcterms:W3CDTF">2023-09-27T14:20:06Z</dcterms:created>
  <dcterms:modified xsi:type="dcterms:W3CDTF">2025-03-03T21:13:47Z</dcterms:modified>
</cp:coreProperties>
</file>